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2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3.xml" ContentType="application/vnd.openxmlformats-officedocument.presentationml.tags+xml"/>
  <Override PartName="/ppt/notesSlides/notesSlide17.xml" ContentType="application/vnd.openxmlformats-officedocument.presentationml.notesSlide+xml"/>
  <Override PartName="/ppt/tags/tag4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1" r:id="rId1"/>
  </p:sldMasterIdLst>
  <p:notesMasterIdLst>
    <p:notesMasterId r:id="rId25"/>
  </p:notesMasterIdLst>
  <p:sldIdLst>
    <p:sldId id="256" r:id="rId2"/>
    <p:sldId id="263" r:id="rId3"/>
    <p:sldId id="274" r:id="rId4"/>
    <p:sldId id="287" r:id="rId5"/>
    <p:sldId id="262" r:id="rId6"/>
    <p:sldId id="266" r:id="rId7"/>
    <p:sldId id="288" r:id="rId8"/>
    <p:sldId id="258" r:id="rId9"/>
    <p:sldId id="259" r:id="rId10"/>
    <p:sldId id="264" r:id="rId11"/>
    <p:sldId id="260" r:id="rId12"/>
    <p:sldId id="261" r:id="rId13"/>
    <p:sldId id="269" r:id="rId14"/>
    <p:sldId id="268" r:id="rId15"/>
    <p:sldId id="265" r:id="rId16"/>
    <p:sldId id="267" r:id="rId17"/>
    <p:sldId id="270" r:id="rId18"/>
    <p:sldId id="289" r:id="rId19"/>
    <p:sldId id="271" r:id="rId20"/>
    <p:sldId id="272" r:id="rId21"/>
    <p:sldId id="273" r:id="rId22"/>
    <p:sldId id="286" r:id="rId23"/>
    <p:sldId id="284" r:id="rId2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5BA9B94-7C97-44D9-8EFA-B7ABDF319ABB}">
  <a:tblStyle styleId="{E5BA9B94-7C97-44D9-8EFA-B7ABDF319AB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浅色样式 2 - 强调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中度样式 3 - 强调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65"/>
  </p:normalViewPr>
  <p:slideViewPr>
    <p:cSldViewPr snapToGrid="0" showGuides="1">
      <p:cViewPr>
        <p:scale>
          <a:sx n="106" d="100"/>
          <a:sy n="106" d="100"/>
        </p:scale>
        <p:origin x="784" y="76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6" name="Google Shape;1046;gd2902cdb1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7" name="Google Shape;1047;gd2902cdb1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4" name="Google Shape;1174;gd690f5c6e3_0_15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5" name="Google Shape;1175;gd690f5c6e3_0_15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8" name="Google Shape;1088;gcde4a31ab4_0_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9" name="Google Shape;1089;gcde4a31ab4_0_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4" name="Google Shape;1104;gd019cdf330_0_2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5" name="Google Shape;1105;gd019cdf330_0_2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8" name="Google Shape;1288;gd690f5c6e3_0_9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9" name="Google Shape;1289;gd690f5c6e3_0_9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7" name="Google Shape;1267;gd690f5c6e3_0_5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8" name="Google Shape;1268;gd690f5c6e3_0_5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" name="Google Shape;1239;gd690f5c6e3_0_2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0" name="Google Shape;1240;gd690f5c6e3_0_2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0" name="Google Shape;1260;gd690f5c6e3_0_5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1" name="Google Shape;1261;gd690f5c6e3_0_5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4" name="Google Shape;1294;gd690f5c6e3_0_30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5" name="Google Shape;1295;gd690f5c6e3_0_30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7" name="Google Shape;1267;gd690f5c6e3_0_5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8" name="Google Shape;1268;gd690f5c6e3_0_5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945879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" name="Google Shape;1300;gd690f5c6e3_0_19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1" name="Google Shape;1301;gd690f5c6e3_0_19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9" name="Google Shape;1169;gd690f5c6e3_0_28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0" name="Google Shape;1170;gd690f5c6e3_0_28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" name="Google Shape;1361;gd690f5c6e3_0_27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2" name="Google Shape;1362;gd690f5c6e3_0_27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6" name="Google Shape;1366;gd690f5c6e3_0_27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7" name="Google Shape;1367;gd690f5c6e3_0_27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7" name="Google Shape;1377;gd690f5c6e3_0_34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8" name="Google Shape;1378;gd690f5c6e3_0_34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4529351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2" name="Google Shape;1672;gd690f5c6e3_0_5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3" name="Google Shape;1673;gd690f5c6e3_0_5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7" name="Google Shape;1377;gd690f5c6e3_0_34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8" name="Google Shape;1378;gd690f5c6e3_0_34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7" name="Google Shape;1377;gd690f5c6e3_0_34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8" name="Google Shape;1378;gd690f5c6e3_0_34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514500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Google Shape;1113;gd690f5c6e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4" name="Google Shape;1114;gd690f5c6e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6" name="Google Shape;1246;gd690f5c6e3_0_4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7" name="Google Shape;1247;gd690f5c6e3_0_4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7" name="Google Shape;1377;gd690f5c6e3_0_34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8" name="Google Shape;1378;gd690f5c6e3_0_34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239441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" name="Google Shape;1058;gd2902cdb16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9" name="Google Shape;1059;gd2902cdb16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" name="Google Shape;1075;gd019cdf330_14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6" name="Google Shape;1076;gd019cdf330_14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2083245" y="1565625"/>
            <a:ext cx="6069143" cy="3120420"/>
          </a:xfrm>
          <a:custGeom>
            <a:avLst/>
            <a:gdLst/>
            <a:ahLst/>
            <a:cxnLst/>
            <a:rect l="l" t="t" r="r" b="b"/>
            <a:pathLst>
              <a:path w="64500" h="45138" extrusionOk="0">
                <a:moveTo>
                  <a:pt x="0" y="0"/>
                </a:moveTo>
                <a:lnTo>
                  <a:pt x="0" y="45137"/>
                </a:lnTo>
                <a:lnTo>
                  <a:pt x="64500" y="45137"/>
                </a:lnTo>
                <a:lnTo>
                  <a:pt x="64500" y="0"/>
                </a:lnTo>
                <a:close/>
              </a:path>
            </a:pathLst>
          </a:custGeom>
          <a:solidFill>
            <a:srgbClr val="2A286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1744995" y="1277956"/>
            <a:ext cx="6072061" cy="3120489"/>
          </a:xfrm>
          <a:custGeom>
            <a:avLst/>
            <a:gdLst/>
            <a:ahLst/>
            <a:cxnLst/>
            <a:rect l="l" t="t" r="r" b="b"/>
            <a:pathLst>
              <a:path w="64531" h="45139" extrusionOk="0">
                <a:moveTo>
                  <a:pt x="0" y="1"/>
                </a:moveTo>
                <a:lnTo>
                  <a:pt x="0" y="45138"/>
                </a:lnTo>
                <a:lnTo>
                  <a:pt x="64530" y="45138"/>
                </a:lnTo>
                <a:lnTo>
                  <a:pt x="64530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1075943" y="1032984"/>
            <a:ext cx="6569730" cy="3095256"/>
          </a:xfrm>
          <a:custGeom>
            <a:avLst/>
            <a:gdLst/>
            <a:ahLst/>
            <a:cxnLst/>
            <a:rect l="l" t="t" r="r" b="b"/>
            <a:pathLst>
              <a:path w="69820" h="44774" extrusionOk="0">
                <a:moveTo>
                  <a:pt x="1" y="0"/>
                </a:moveTo>
                <a:lnTo>
                  <a:pt x="1" y="44773"/>
                </a:lnTo>
                <a:lnTo>
                  <a:pt x="69820" y="44773"/>
                </a:lnTo>
                <a:lnTo>
                  <a:pt x="6982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2"/>
          <p:cNvSpPr/>
          <p:nvPr/>
        </p:nvSpPr>
        <p:spPr>
          <a:xfrm>
            <a:off x="7629063" y="1512425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11"/>
                </a:lnTo>
                <a:lnTo>
                  <a:pt x="0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4" y="3588"/>
                </a:lnTo>
                <a:lnTo>
                  <a:pt x="4864" y="231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2"/>
          <p:cNvSpPr/>
          <p:nvPr/>
        </p:nvSpPr>
        <p:spPr>
          <a:xfrm>
            <a:off x="243882" y="1087547"/>
            <a:ext cx="179375" cy="180125"/>
          </a:xfrm>
          <a:custGeom>
            <a:avLst/>
            <a:gdLst/>
            <a:ahLst/>
            <a:cxnLst/>
            <a:rect l="l" t="t" r="r" b="b"/>
            <a:pathLst>
              <a:path w="7175" h="7205" extrusionOk="0">
                <a:moveTo>
                  <a:pt x="3588" y="0"/>
                </a:moveTo>
                <a:lnTo>
                  <a:pt x="2311" y="2341"/>
                </a:lnTo>
                <a:lnTo>
                  <a:pt x="1" y="3587"/>
                </a:lnTo>
                <a:lnTo>
                  <a:pt x="2311" y="4864"/>
                </a:lnTo>
                <a:lnTo>
                  <a:pt x="3588" y="7204"/>
                </a:lnTo>
                <a:lnTo>
                  <a:pt x="4864" y="4864"/>
                </a:lnTo>
                <a:lnTo>
                  <a:pt x="7174" y="3587"/>
                </a:lnTo>
                <a:lnTo>
                  <a:pt x="4864" y="2341"/>
                </a:lnTo>
                <a:lnTo>
                  <a:pt x="358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25;p2"/>
          <p:cNvSpPr/>
          <p:nvPr/>
        </p:nvSpPr>
        <p:spPr>
          <a:xfrm>
            <a:off x="8436798" y="4609694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617" y="0"/>
                </a:moveTo>
                <a:lnTo>
                  <a:pt x="2341" y="2341"/>
                </a:lnTo>
                <a:lnTo>
                  <a:pt x="0" y="3617"/>
                </a:lnTo>
                <a:lnTo>
                  <a:pt x="2341" y="4864"/>
                </a:lnTo>
                <a:lnTo>
                  <a:pt x="3617" y="7204"/>
                </a:lnTo>
                <a:lnTo>
                  <a:pt x="4894" y="4864"/>
                </a:lnTo>
                <a:lnTo>
                  <a:pt x="7204" y="3617"/>
                </a:lnTo>
                <a:lnTo>
                  <a:pt x="4894" y="2341"/>
                </a:lnTo>
                <a:lnTo>
                  <a:pt x="361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2"/>
          <p:cNvSpPr/>
          <p:nvPr/>
        </p:nvSpPr>
        <p:spPr>
          <a:xfrm>
            <a:off x="1333020" y="3803133"/>
            <a:ext cx="152000" cy="152025"/>
          </a:xfrm>
          <a:custGeom>
            <a:avLst/>
            <a:gdLst/>
            <a:ahLst/>
            <a:cxnLst/>
            <a:rect l="l" t="t" r="r" b="b"/>
            <a:pathLst>
              <a:path w="6080" h="6081" extrusionOk="0">
                <a:moveTo>
                  <a:pt x="3040" y="1"/>
                </a:moveTo>
                <a:cubicBezTo>
                  <a:pt x="1368" y="1"/>
                  <a:pt x="0" y="1369"/>
                  <a:pt x="0" y="3040"/>
                </a:cubicBezTo>
                <a:cubicBezTo>
                  <a:pt x="0" y="4712"/>
                  <a:pt x="1368" y="6080"/>
                  <a:pt x="3040" y="6080"/>
                </a:cubicBezTo>
                <a:cubicBezTo>
                  <a:pt x="4712" y="6080"/>
                  <a:pt x="6079" y="4712"/>
                  <a:pt x="6079" y="3040"/>
                </a:cubicBezTo>
                <a:cubicBezTo>
                  <a:pt x="6079" y="1369"/>
                  <a:pt x="4712" y="1"/>
                  <a:pt x="304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2"/>
          <p:cNvSpPr/>
          <p:nvPr/>
        </p:nvSpPr>
        <p:spPr>
          <a:xfrm>
            <a:off x="8787700" y="3555675"/>
            <a:ext cx="156550" cy="142250"/>
          </a:xfrm>
          <a:custGeom>
            <a:avLst/>
            <a:gdLst/>
            <a:ahLst/>
            <a:cxnLst/>
            <a:rect l="l" t="t" r="r" b="b"/>
            <a:pathLst>
              <a:path w="6262" h="5690" extrusionOk="0">
                <a:moveTo>
                  <a:pt x="3129" y="1"/>
                </a:moveTo>
                <a:cubicBezTo>
                  <a:pt x="1832" y="1"/>
                  <a:pt x="676" y="878"/>
                  <a:pt x="365" y="2176"/>
                </a:cubicBezTo>
                <a:cubicBezTo>
                  <a:pt x="0" y="3726"/>
                  <a:pt x="942" y="5246"/>
                  <a:pt x="2492" y="5611"/>
                </a:cubicBezTo>
                <a:cubicBezTo>
                  <a:pt x="2713" y="5664"/>
                  <a:pt x="2934" y="5689"/>
                  <a:pt x="3152" y="5689"/>
                </a:cubicBezTo>
                <a:cubicBezTo>
                  <a:pt x="4437" y="5689"/>
                  <a:pt x="5611" y="4808"/>
                  <a:pt x="5897" y="3483"/>
                </a:cubicBezTo>
                <a:cubicBezTo>
                  <a:pt x="6262" y="1964"/>
                  <a:pt x="5319" y="444"/>
                  <a:pt x="3800" y="79"/>
                </a:cubicBezTo>
                <a:cubicBezTo>
                  <a:pt x="3574" y="26"/>
                  <a:pt x="3349" y="1"/>
                  <a:pt x="3129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2"/>
          <p:cNvSpPr/>
          <p:nvPr/>
        </p:nvSpPr>
        <p:spPr>
          <a:xfrm>
            <a:off x="6203200" y="1187352"/>
            <a:ext cx="317675" cy="318400"/>
          </a:xfrm>
          <a:custGeom>
            <a:avLst/>
            <a:gdLst/>
            <a:ahLst/>
            <a:cxnLst/>
            <a:rect l="l" t="t" r="r" b="b"/>
            <a:pathLst>
              <a:path w="12707" h="12736" fill="none" extrusionOk="0">
                <a:moveTo>
                  <a:pt x="12706" y="0"/>
                </a:moveTo>
                <a:lnTo>
                  <a:pt x="1" y="12736"/>
                </a:lnTo>
              </a:path>
            </a:pathLst>
          </a:custGeom>
          <a:solidFill>
            <a:schemeClr val="accent3"/>
          </a:solidFill>
          <a:ln w="19000" cap="rnd" cmpd="sng">
            <a:solidFill>
              <a:srgbClr val="2A286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2"/>
          <p:cNvSpPr/>
          <p:nvPr/>
        </p:nvSpPr>
        <p:spPr>
          <a:xfrm>
            <a:off x="6345300" y="1197227"/>
            <a:ext cx="317675" cy="317650"/>
          </a:xfrm>
          <a:custGeom>
            <a:avLst/>
            <a:gdLst/>
            <a:ahLst/>
            <a:cxnLst/>
            <a:rect l="l" t="t" r="r" b="b"/>
            <a:pathLst>
              <a:path w="12707" h="12706" fill="none" extrusionOk="0">
                <a:moveTo>
                  <a:pt x="12706" y="0"/>
                </a:moveTo>
                <a:lnTo>
                  <a:pt x="1" y="12706"/>
                </a:lnTo>
              </a:path>
            </a:pathLst>
          </a:custGeom>
          <a:solidFill>
            <a:schemeClr val="accent3"/>
          </a:solidFill>
          <a:ln w="19000" cap="rnd" cmpd="sng">
            <a:solidFill>
              <a:srgbClr val="2A286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2"/>
          <p:cNvSpPr/>
          <p:nvPr/>
        </p:nvSpPr>
        <p:spPr>
          <a:xfrm>
            <a:off x="3502875" y="4429589"/>
            <a:ext cx="180125" cy="180100"/>
          </a:xfrm>
          <a:custGeom>
            <a:avLst/>
            <a:gdLst/>
            <a:ahLst/>
            <a:cxnLst/>
            <a:rect l="l" t="t" r="r" b="b"/>
            <a:pathLst>
              <a:path w="7205" h="7204" extrusionOk="0">
                <a:moveTo>
                  <a:pt x="3587" y="0"/>
                </a:moveTo>
                <a:lnTo>
                  <a:pt x="2341" y="2340"/>
                </a:lnTo>
                <a:lnTo>
                  <a:pt x="0" y="3587"/>
                </a:lnTo>
                <a:lnTo>
                  <a:pt x="2341" y="4863"/>
                </a:lnTo>
                <a:lnTo>
                  <a:pt x="3587" y="7204"/>
                </a:lnTo>
                <a:lnTo>
                  <a:pt x="4864" y="4863"/>
                </a:lnTo>
                <a:lnTo>
                  <a:pt x="7204" y="3587"/>
                </a:lnTo>
                <a:lnTo>
                  <a:pt x="4864" y="2340"/>
                </a:lnTo>
                <a:lnTo>
                  <a:pt x="358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2"/>
          <p:cNvSpPr/>
          <p:nvPr/>
        </p:nvSpPr>
        <p:spPr>
          <a:xfrm>
            <a:off x="7549650" y="2586764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41"/>
                </a:lnTo>
                <a:lnTo>
                  <a:pt x="1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5" y="3588"/>
                </a:lnTo>
                <a:lnTo>
                  <a:pt x="4864" y="234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2"/>
          <p:cNvSpPr/>
          <p:nvPr/>
        </p:nvSpPr>
        <p:spPr>
          <a:xfrm>
            <a:off x="3449375" y="934438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11"/>
                </a:lnTo>
                <a:lnTo>
                  <a:pt x="0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4" y="3588"/>
                </a:lnTo>
                <a:lnTo>
                  <a:pt x="4864" y="231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2"/>
        </a:solidFill>
        <a:effectLst/>
      </p:bgPr>
    </p:bg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12_1"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13"/>
          <p:cNvSpPr/>
          <p:nvPr/>
        </p:nvSpPr>
        <p:spPr>
          <a:xfrm>
            <a:off x="1320458" y="3064488"/>
            <a:ext cx="3299170" cy="1843569"/>
          </a:xfrm>
          <a:custGeom>
            <a:avLst/>
            <a:gdLst/>
            <a:ahLst/>
            <a:cxnLst/>
            <a:rect l="l" t="t" r="r" b="b"/>
            <a:pathLst>
              <a:path w="69820" h="44774" extrusionOk="0">
                <a:moveTo>
                  <a:pt x="1" y="0"/>
                </a:moveTo>
                <a:lnTo>
                  <a:pt x="1" y="44773"/>
                </a:lnTo>
                <a:lnTo>
                  <a:pt x="69820" y="44773"/>
                </a:lnTo>
                <a:lnTo>
                  <a:pt x="69820" y="0"/>
                </a:lnTo>
                <a:close/>
              </a:path>
            </a:pathLst>
          </a:custGeom>
          <a:solidFill>
            <a:srgbClr val="4C65A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4" name="Google Shape;374;p13"/>
          <p:cNvSpPr/>
          <p:nvPr/>
        </p:nvSpPr>
        <p:spPr>
          <a:xfrm>
            <a:off x="4738408" y="1114402"/>
            <a:ext cx="3299170" cy="1843569"/>
          </a:xfrm>
          <a:custGeom>
            <a:avLst/>
            <a:gdLst/>
            <a:ahLst/>
            <a:cxnLst/>
            <a:rect l="l" t="t" r="r" b="b"/>
            <a:pathLst>
              <a:path w="69820" h="44774" extrusionOk="0">
                <a:moveTo>
                  <a:pt x="1" y="0"/>
                </a:moveTo>
                <a:lnTo>
                  <a:pt x="1" y="44773"/>
                </a:lnTo>
                <a:lnTo>
                  <a:pt x="69820" y="44773"/>
                </a:lnTo>
                <a:lnTo>
                  <a:pt x="69820" y="0"/>
                </a:lnTo>
                <a:close/>
              </a:path>
            </a:pathLst>
          </a:custGeom>
          <a:solidFill>
            <a:srgbClr val="4C65A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5" name="Google Shape;375;p13"/>
          <p:cNvSpPr/>
          <p:nvPr/>
        </p:nvSpPr>
        <p:spPr>
          <a:xfrm>
            <a:off x="4738408" y="3064488"/>
            <a:ext cx="3299170" cy="1843569"/>
          </a:xfrm>
          <a:custGeom>
            <a:avLst/>
            <a:gdLst/>
            <a:ahLst/>
            <a:cxnLst/>
            <a:rect l="l" t="t" r="r" b="b"/>
            <a:pathLst>
              <a:path w="69820" h="44774" extrusionOk="0">
                <a:moveTo>
                  <a:pt x="1" y="0"/>
                </a:moveTo>
                <a:lnTo>
                  <a:pt x="1" y="44773"/>
                </a:lnTo>
                <a:lnTo>
                  <a:pt x="69820" y="44773"/>
                </a:lnTo>
                <a:lnTo>
                  <a:pt x="69820" y="0"/>
                </a:lnTo>
                <a:close/>
              </a:path>
            </a:pathLst>
          </a:custGeom>
          <a:solidFill>
            <a:srgbClr val="4C65A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6" name="Google Shape;376;p13"/>
          <p:cNvSpPr/>
          <p:nvPr/>
        </p:nvSpPr>
        <p:spPr>
          <a:xfrm>
            <a:off x="1320458" y="1114402"/>
            <a:ext cx="3299170" cy="1843569"/>
          </a:xfrm>
          <a:custGeom>
            <a:avLst/>
            <a:gdLst/>
            <a:ahLst/>
            <a:cxnLst/>
            <a:rect l="l" t="t" r="r" b="b"/>
            <a:pathLst>
              <a:path w="69820" h="44774" extrusionOk="0">
                <a:moveTo>
                  <a:pt x="1" y="0"/>
                </a:moveTo>
                <a:lnTo>
                  <a:pt x="1" y="44773"/>
                </a:lnTo>
                <a:lnTo>
                  <a:pt x="69820" y="44773"/>
                </a:lnTo>
                <a:lnTo>
                  <a:pt x="69820" y="0"/>
                </a:lnTo>
                <a:close/>
              </a:path>
            </a:pathLst>
          </a:custGeom>
          <a:solidFill>
            <a:srgbClr val="4C65A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7" name="Google Shape;377;p13"/>
          <p:cNvSpPr/>
          <p:nvPr/>
        </p:nvSpPr>
        <p:spPr>
          <a:xfrm>
            <a:off x="4613400" y="1025350"/>
            <a:ext cx="3299170" cy="1843569"/>
          </a:xfrm>
          <a:custGeom>
            <a:avLst/>
            <a:gdLst/>
            <a:ahLst/>
            <a:cxnLst/>
            <a:rect l="l" t="t" r="r" b="b"/>
            <a:pathLst>
              <a:path w="69820" h="44774" extrusionOk="0">
                <a:moveTo>
                  <a:pt x="1" y="0"/>
                </a:moveTo>
                <a:lnTo>
                  <a:pt x="1" y="44773"/>
                </a:lnTo>
                <a:lnTo>
                  <a:pt x="69820" y="44773"/>
                </a:lnTo>
                <a:lnTo>
                  <a:pt x="6982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8" name="Google Shape;378;p13"/>
          <p:cNvSpPr/>
          <p:nvPr/>
        </p:nvSpPr>
        <p:spPr>
          <a:xfrm>
            <a:off x="4613400" y="2957075"/>
            <a:ext cx="3299170" cy="1843569"/>
          </a:xfrm>
          <a:custGeom>
            <a:avLst/>
            <a:gdLst/>
            <a:ahLst/>
            <a:cxnLst/>
            <a:rect l="l" t="t" r="r" b="b"/>
            <a:pathLst>
              <a:path w="69820" h="44774" extrusionOk="0">
                <a:moveTo>
                  <a:pt x="1" y="0"/>
                </a:moveTo>
                <a:lnTo>
                  <a:pt x="1" y="44773"/>
                </a:lnTo>
                <a:lnTo>
                  <a:pt x="69820" y="44773"/>
                </a:lnTo>
                <a:lnTo>
                  <a:pt x="6982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9" name="Google Shape;379;p13"/>
          <p:cNvSpPr/>
          <p:nvPr/>
        </p:nvSpPr>
        <p:spPr>
          <a:xfrm>
            <a:off x="1231425" y="2957075"/>
            <a:ext cx="3299170" cy="1843569"/>
          </a:xfrm>
          <a:custGeom>
            <a:avLst/>
            <a:gdLst/>
            <a:ahLst/>
            <a:cxnLst/>
            <a:rect l="l" t="t" r="r" b="b"/>
            <a:pathLst>
              <a:path w="69820" h="44774" extrusionOk="0">
                <a:moveTo>
                  <a:pt x="1" y="0"/>
                </a:moveTo>
                <a:lnTo>
                  <a:pt x="1" y="44773"/>
                </a:lnTo>
                <a:lnTo>
                  <a:pt x="69820" y="44773"/>
                </a:lnTo>
                <a:lnTo>
                  <a:pt x="6982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0" name="Google Shape;380;p13"/>
          <p:cNvSpPr/>
          <p:nvPr/>
        </p:nvSpPr>
        <p:spPr>
          <a:xfrm>
            <a:off x="1231425" y="1025350"/>
            <a:ext cx="3299170" cy="1843569"/>
          </a:xfrm>
          <a:custGeom>
            <a:avLst/>
            <a:gdLst/>
            <a:ahLst/>
            <a:cxnLst/>
            <a:rect l="l" t="t" r="r" b="b"/>
            <a:pathLst>
              <a:path w="69820" h="44774" extrusionOk="0">
                <a:moveTo>
                  <a:pt x="1" y="0"/>
                </a:moveTo>
                <a:lnTo>
                  <a:pt x="1" y="44773"/>
                </a:lnTo>
                <a:lnTo>
                  <a:pt x="69820" y="44773"/>
                </a:lnTo>
                <a:lnTo>
                  <a:pt x="6982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1" name="Google Shape;381;p13"/>
          <p:cNvSpPr txBox="1">
            <a:spLocks noGrp="1"/>
          </p:cNvSpPr>
          <p:nvPr>
            <p:ph type="ctrTitle"/>
          </p:nvPr>
        </p:nvSpPr>
        <p:spPr>
          <a:xfrm>
            <a:off x="1390358" y="1667652"/>
            <a:ext cx="29115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2400">
                <a:latin typeface="Yeseva One"/>
                <a:ea typeface="Yeseva One"/>
                <a:cs typeface="Yeseva One"/>
                <a:sym typeface="Yesev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382" name="Google Shape;382;p13"/>
          <p:cNvSpPr txBox="1">
            <a:spLocks noGrp="1"/>
          </p:cNvSpPr>
          <p:nvPr>
            <p:ph type="subTitle" idx="1"/>
          </p:nvPr>
        </p:nvSpPr>
        <p:spPr>
          <a:xfrm>
            <a:off x="1390358" y="2055160"/>
            <a:ext cx="29115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383" name="Google Shape;383;p13"/>
          <p:cNvSpPr txBox="1">
            <a:spLocks noGrp="1"/>
          </p:cNvSpPr>
          <p:nvPr>
            <p:ph type="title" idx="2" hasCustomPrompt="1"/>
          </p:nvPr>
        </p:nvSpPr>
        <p:spPr>
          <a:xfrm>
            <a:off x="1390358" y="1130283"/>
            <a:ext cx="2911500" cy="70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>
                <a:solidFill>
                  <a:schemeClr val="dk2"/>
                </a:solidFill>
                <a:latin typeface="Yeseva One"/>
                <a:ea typeface="Yeseva One"/>
                <a:cs typeface="Yeseva One"/>
                <a:sym typeface="Yesev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384" name="Google Shape;384;p13"/>
          <p:cNvSpPr txBox="1">
            <a:spLocks noGrp="1"/>
          </p:cNvSpPr>
          <p:nvPr>
            <p:ph type="ctrTitle" idx="3"/>
          </p:nvPr>
        </p:nvSpPr>
        <p:spPr>
          <a:xfrm>
            <a:off x="4842162" y="1667652"/>
            <a:ext cx="29115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2400">
                <a:latin typeface="Yeseva One"/>
                <a:ea typeface="Yeseva One"/>
                <a:cs typeface="Yeseva One"/>
                <a:sym typeface="Yesev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385" name="Google Shape;385;p13"/>
          <p:cNvSpPr txBox="1">
            <a:spLocks noGrp="1"/>
          </p:cNvSpPr>
          <p:nvPr>
            <p:ph type="subTitle" idx="4"/>
          </p:nvPr>
        </p:nvSpPr>
        <p:spPr>
          <a:xfrm>
            <a:off x="4842162" y="2055160"/>
            <a:ext cx="29115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386" name="Google Shape;386;p13"/>
          <p:cNvSpPr txBox="1">
            <a:spLocks noGrp="1"/>
          </p:cNvSpPr>
          <p:nvPr>
            <p:ph type="title" idx="5" hasCustomPrompt="1"/>
          </p:nvPr>
        </p:nvSpPr>
        <p:spPr>
          <a:xfrm>
            <a:off x="4842162" y="1130283"/>
            <a:ext cx="2911500" cy="70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>
                <a:solidFill>
                  <a:schemeClr val="dk2"/>
                </a:solidFill>
                <a:latin typeface="Yeseva One"/>
                <a:ea typeface="Yeseva One"/>
                <a:cs typeface="Yeseva One"/>
                <a:sym typeface="Yesev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387" name="Google Shape;387;p13"/>
          <p:cNvSpPr txBox="1">
            <a:spLocks noGrp="1"/>
          </p:cNvSpPr>
          <p:nvPr>
            <p:ph type="ctrTitle" idx="6"/>
          </p:nvPr>
        </p:nvSpPr>
        <p:spPr>
          <a:xfrm>
            <a:off x="1390358" y="3598958"/>
            <a:ext cx="29115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2400">
                <a:latin typeface="Yeseva One"/>
                <a:ea typeface="Yeseva One"/>
                <a:cs typeface="Yeseva One"/>
                <a:sym typeface="Yesev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388" name="Google Shape;388;p13"/>
          <p:cNvSpPr txBox="1">
            <a:spLocks noGrp="1"/>
          </p:cNvSpPr>
          <p:nvPr>
            <p:ph type="subTitle" idx="7"/>
          </p:nvPr>
        </p:nvSpPr>
        <p:spPr>
          <a:xfrm>
            <a:off x="1390508" y="3989965"/>
            <a:ext cx="29112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389" name="Google Shape;389;p13"/>
          <p:cNvSpPr txBox="1">
            <a:spLocks noGrp="1"/>
          </p:cNvSpPr>
          <p:nvPr>
            <p:ph type="title" idx="8" hasCustomPrompt="1"/>
          </p:nvPr>
        </p:nvSpPr>
        <p:spPr>
          <a:xfrm>
            <a:off x="1390358" y="3067948"/>
            <a:ext cx="2911500" cy="70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>
                <a:solidFill>
                  <a:schemeClr val="dk2"/>
                </a:solidFill>
                <a:latin typeface="Yeseva One"/>
                <a:ea typeface="Yeseva One"/>
                <a:cs typeface="Yeseva One"/>
                <a:sym typeface="Yesev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390" name="Google Shape;390;p13"/>
          <p:cNvSpPr txBox="1">
            <a:spLocks noGrp="1"/>
          </p:cNvSpPr>
          <p:nvPr>
            <p:ph type="ctrTitle" idx="9"/>
          </p:nvPr>
        </p:nvSpPr>
        <p:spPr>
          <a:xfrm>
            <a:off x="723600" y="286343"/>
            <a:ext cx="7696800" cy="91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Font typeface="Yeseva One"/>
              <a:buNone/>
              <a:defRPr sz="3600">
                <a:latin typeface="Yeseva One"/>
                <a:ea typeface="Yeseva One"/>
                <a:cs typeface="Yeseva One"/>
                <a:sym typeface="Yeseva On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Font typeface="Yeseva One"/>
              <a:buNone/>
              <a:defRPr sz="1800">
                <a:latin typeface="Yeseva One"/>
                <a:ea typeface="Yeseva One"/>
                <a:cs typeface="Yeseva One"/>
                <a:sym typeface="Yeseva On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Font typeface="Yeseva One"/>
              <a:buNone/>
              <a:defRPr sz="1800">
                <a:latin typeface="Yeseva One"/>
                <a:ea typeface="Yeseva One"/>
                <a:cs typeface="Yeseva One"/>
                <a:sym typeface="Yeseva On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Font typeface="Yeseva One"/>
              <a:buNone/>
              <a:defRPr sz="1800">
                <a:latin typeface="Yeseva One"/>
                <a:ea typeface="Yeseva One"/>
                <a:cs typeface="Yeseva One"/>
                <a:sym typeface="Yeseva On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Font typeface="Yeseva One"/>
              <a:buNone/>
              <a:defRPr sz="1800">
                <a:latin typeface="Yeseva One"/>
                <a:ea typeface="Yeseva One"/>
                <a:cs typeface="Yeseva One"/>
                <a:sym typeface="Yeseva On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Font typeface="Yeseva One"/>
              <a:buNone/>
              <a:defRPr sz="1800">
                <a:latin typeface="Yeseva One"/>
                <a:ea typeface="Yeseva One"/>
                <a:cs typeface="Yeseva One"/>
                <a:sym typeface="Yeseva On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Font typeface="Yeseva One"/>
              <a:buNone/>
              <a:defRPr sz="1800">
                <a:latin typeface="Yeseva One"/>
                <a:ea typeface="Yeseva One"/>
                <a:cs typeface="Yeseva One"/>
                <a:sym typeface="Yeseva On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Font typeface="Yeseva One"/>
              <a:buNone/>
              <a:defRPr sz="1800">
                <a:latin typeface="Yeseva One"/>
                <a:ea typeface="Yeseva One"/>
                <a:cs typeface="Yeseva One"/>
                <a:sym typeface="Yeseva On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Font typeface="Yeseva One"/>
              <a:buNone/>
              <a:defRPr sz="1800">
                <a:latin typeface="Yeseva One"/>
                <a:ea typeface="Yeseva One"/>
                <a:cs typeface="Yeseva One"/>
                <a:sym typeface="Yeseva One"/>
              </a:defRPr>
            </a:lvl9pPr>
          </a:lstStyle>
          <a:p>
            <a:endParaRPr/>
          </a:p>
        </p:txBody>
      </p:sp>
      <p:sp>
        <p:nvSpPr>
          <p:cNvPr id="391" name="Google Shape;391;p13"/>
          <p:cNvSpPr txBox="1">
            <a:spLocks noGrp="1"/>
          </p:cNvSpPr>
          <p:nvPr>
            <p:ph type="ctrTitle" idx="13"/>
          </p:nvPr>
        </p:nvSpPr>
        <p:spPr>
          <a:xfrm>
            <a:off x="4842162" y="3598958"/>
            <a:ext cx="29115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2400">
                <a:latin typeface="Yeseva One"/>
                <a:ea typeface="Yeseva One"/>
                <a:cs typeface="Yeseva One"/>
                <a:sym typeface="Yesev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392" name="Google Shape;392;p13"/>
          <p:cNvSpPr txBox="1">
            <a:spLocks noGrp="1"/>
          </p:cNvSpPr>
          <p:nvPr>
            <p:ph type="subTitle" idx="14"/>
          </p:nvPr>
        </p:nvSpPr>
        <p:spPr>
          <a:xfrm>
            <a:off x="4842162" y="3989965"/>
            <a:ext cx="2911500" cy="57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393" name="Google Shape;393;p13"/>
          <p:cNvSpPr txBox="1">
            <a:spLocks noGrp="1"/>
          </p:cNvSpPr>
          <p:nvPr>
            <p:ph type="title" idx="15" hasCustomPrompt="1"/>
          </p:nvPr>
        </p:nvSpPr>
        <p:spPr>
          <a:xfrm>
            <a:off x="4842162" y="3067948"/>
            <a:ext cx="2911500" cy="70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>
                <a:solidFill>
                  <a:schemeClr val="dk2"/>
                </a:solidFill>
                <a:latin typeface="Yeseva One"/>
                <a:ea typeface="Yeseva One"/>
                <a:cs typeface="Yeseva One"/>
                <a:sym typeface="Yesev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grpSp>
        <p:nvGrpSpPr>
          <p:cNvPr id="394" name="Google Shape;394;p13"/>
          <p:cNvGrpSpPr/>
          <p:nvPr/>
        </p:nvGrpSpPr>
        <p:grpSpPr>
          <a:xfrm>
            <a:off x="130475" y="242300"/>
            <a:ext cx="2105700" cy="133750"/>
            <a:chOff x="130475" y="242300"/>
            <a:chExt cx="2105700" cy="133750"/>
          </a:xfrm>
        </p:grpSpPr>
        <p:sp>
          <p:nvSpPr>
            <p:cNvPr id="395" name="Google Shape;395;p13"/>
            <p:cNvSpPr/>
            <p:nvPr/>
          </p:nvSpPr>
          <p:spPr>
            <a:xfrm>
              <a:off x="130475" y="242300"/>
              <a:ext cx="2105700" cy="133000"/>
            </a:xfrm>
            <a:custGeom>
              <a:avLst/>
              <a:gdLst/>
              <a:ahLst/>
              <a:cxnLst/>
              <a:rect l="l" t="t" r="r" b="b"/>
              <a:pathLst>
                <a:path w="84228" h="5320" extrusionOk="0">
                  <a:moveTo>
                    <a:pt x="2645" y="0"/>
                  </a:moveTo>
                  <a:cubicBezTo>
                    <a:pt x="1186" y="0"/>
                    <a:pt x="1" y="1216"/>
                    <a:pt x="1" y="2675"/>
                  </a:cubicBezTo>
                  <a:cubicBezTo>
                    <a:pt x="1" y="4134"/>
                    <a:pt x="1186" y="5320"/>
                    <a:pt x="2645" y="5320"/>
                  </a:cubicBezTo>
                  <a:lnTo>
                    <a:pt x="81583" y="5320"/>
                  </a:lnTo>
                  <a:cubicBezTo>
                    <a:pt x="83042" y="5320"/>
                    <a:pt x="84227" y="4134"/>
                    <a:pt x="84227" y="2675"/>
                  </a:cubicBezTo>
                  <a:cubicBezTo>
                    <a:pt x="84227" y="1216"/>
                    <a:pt x="83042" y="0"/>
                    <a:pt x="8158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13"/>
            <p:cNvSpPr/>
            <p:nvPr/>
          </p:nvSpPr>
          <p:spPr>
            <a:xfrm>
              <a:off x="557525" y="243050"/>
              <a:ext cx="1678650" cy="133000"/>
            </a:xfrm>
            <a:custGeom>
              <a:avLst/>
              <a:gdLst/>
              <a:ahLst/>
              <a:cxnLst/>
              <a:rect l="l" t="t" r="r" b="b"/>
              <a:pathLst>
                <a:path w="67146" h="5320" extrusionOk="0">
                  <a:moveTo>
                    <a:pt x="1" y="1"/>
                  </a:moveTo>
                  <a:lnTo>
                    <a:pt x="1" y="5320"/>
                  </a:lnTo>
                  <a:lnTo>
                    <a:pt x="64501" y="5320"/>
                  </a:lnTo>
                  <a:cubicBezTo>
                    <a:pt x="65960" y="5320"/>
                    <a:pt x="67145" y="4104"/>
                    <a:pt x="67145" y="2645"/>
                  </a:cubicBezTo>
                  <a:cubicBezTo>
                    <a:pt x="67145" y="1186"/>
                    <a:pt x="65960" y="1"/>
                    <a:pt x="6450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13"/>
            <p:cNvSpPr/>
            <p:nvPr/>
          </p:nvSpPr>
          <p:spPr>
            <a:xfrm>
              <a:off x="1135825" y="243050"/>
              <a:ext cx="1100350" cy="133000"/>
            </a:xfrm>
            <a:custGeom>
              <a:avLst/>
              <a:gdLst/>
              <a:ahLst/>
              <a:cxnLst/>
              <a:rect l="l" t="t" r="r" b="b"/>
              <a:pathLst>
                <a:path w="44014" h="5320" extrusionOk="0">
                  <a:moveTo>
                    <a:pt x="0" y="1"/>
                  </a:moveTo>
                  <a:lnTo>
                    <a:pt x="0" y="5320"/>
                  </a:lnTo>
                  <a:lnTo>
                    <a:pt x="41369" y="5320"/>
                  </a:lnTo>
                  <a:cubicBezTo>
                    <a:pt x="42828" y="5320"/>
                    <a:pt x="44013" y="4104"/>
                    <a:pt x="44013" y="2645"/>
                  </a:cubicBezTo>
                  <a:cubicBezTo>
                    <a:pt x="44013" y="1186"/>
                    <a:pt x="42828" y="1"/>
                    <a:pt x="4136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13"/>
            <p:cNvSpPr/>
            <p:nvPr/>
          </p:nvSpPr>
          <p:spPr>
            <a:xfrm>
              <a:off x="1704975" y="243050"/>
              <a:ext cx="531200" cy="133000"/>
            </a:xfrm>
            <a:custGeom>
              <a:avLst/>
              <a:gdLst/>
              <a:ahLst/>
              <a:cxnLst/>
              <a:rect l="l" t="t" r="r" b="b"/>
              <a:pathLst>
                <a:path w="21248" h="5320" extrusionOk="0">
                  <a:moveTo>
                    <a:pt x="1" y="1"/>
                  </a:moveTo>
                  <a:lnTo>
                    <a:pt x="1" y="5320"/>
                  </a:lnTo>
                  <a:lnTo>
                    <a:pt x="18603" y="5320"/>
                  </a:lnTo>
                  <a:cubicBezTo>
                    <a:pt x="20062" y="5320"/>
                    <a:pt x="21247" y="4104"/>
                    <a:pt x="21247" y="2645"/>
                  </a:cubicBezTo>
                  <a:cubicBezTo>
                    <a:pt x="21247" y="1186"/>
                    <a:pt x="20062" y="1"/>
                    <a:pt x="1860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9" name="Google Shape;399;p13"/>
          <p:cNvSpPr/>
          <p:nvPr/>
        </p:nvSpPr>
        <p:spPr>
          <a:xfrm>
            <a:off x="8384775" y="121888"/>
            <a:ext cx="613250" cy="360225"/>
          </a:xfrm>
          <a:custGeom>
            <a:avLst/>
            <a:gdLst/>
            <a:ahLst/>
            <a:cxnLst/>
            <a:rect l="l" t="t" r="r" b="b"/>
            <a:pathLst>
              <a:path w="24530" h="14409" extrusionOk="0">
                <a:moveTo>
                  <a:pt x="12280" y="1"/>
                </a:moveTo>
                <a:cubicBezTo>
                  <a:pt x="5502" y="31"/>
                  <a:pt x="31" y="5502"/>
                  <a:pt x="0" y="12281"/>
                </a:cubicBezTo>
                <a:cubicBezTo>
                  <a:pt x="0" y="13010"/>
                  <a:pt x="61" y="13709"/>
                  <a:pt x="183" y="14408"/>
                </a:cubicBezTo>
                <a:lnTo>
                  <a:pt x="24347" y="14408"/>
                </a:lnTo>
                <a:cubicBezTo>
                  <a:pt x="24469" y="13709"/>
                  <a:pt x="24529" y="13010"/>
                  <a:pt x="24529" y="12281"/>
                </a:cubicBezTo>
                <a:cubicBezTo>
                  <a:pt x="24529" y="5502"/>
                  <a:pt x="19028" y="31"/>
                  <a:pt x="12280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0" name="Google Shape;400;p13"/>
          <p:cNvSpPr/>
          <p:nvPr/>
        </p:nvSpPr>
        <p:spPr>
          <a:xfrm>
            <a:off x="8510900" y="374188"/>
            <a:ext cx="379975" cy="379950"/>
          </a:xfrm>
          <a:custGeom>
            <a:avLst/>
            <a:gdLst/>
            <a:ahLst/>
            <a:cxnLst/>
            <a:rect l="l" t="t" r="r" b="b"/>
            <a:pathLst>
              <a:path w="15199" h="15198" extrusionOk="0">
                <a:moveTo>
                  <a:pt x="7600" y="0"/>
                </a:moveTo>
                <a:cubicBezTo>
                  <a:pt x="3405" y="0"/>
                  <a:pt x="1" y="3404"/>
                  <a:pt x="1" y="7599"/>
                </a:cubicBezTo>
                <a:cubicBezTo>
                  <a:pt x="1" y="11794"/>
                  <a:pt x="3405" y="15198"/>
                  <a:pt x="7600" y="15198"/>
                </a:cubicBezTo>
                <a:cubicBezTo>
                  <a:pt x="11794" y="15198"/>
                  <a:pt x="15199" y="11794"/>
                  <a:pt x="15199" y="7599"/>
                </a:cubicBezTo>
                <a:cubicBezTo>
                  <a:pt x="15199" y="3404"/>
                  <a:pt x="11794" y="0"/>
                  <a:pt x="7600" y="0"/>
                </a:cubicBezTo>
                <a:close/>
              </a:path>
            </a:pathLst>
          </a:custGeom>
          <a:solidFill>
            <a:srgbClr val="2A286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1" name="Google Shape;401;p13"/>
          <p:cNvSpPr/>
          <p:nvPr/>
        </p:nvSpPr>
        <p:spPr>
          <a:xfrm>
            <a:off x="7995375" y="2128200"/>
            <a:ext cx="788800" cy="385275"/>
          </a:xfrm>
          <a:custGeom>
            <a:avLst/>
            <a:gdLst/>
            <a:ahLst/>
            <a:cxnLst/>
            <a:rect l="l" t="t" r="r" b="b"/>
            <a:pathLst>
              <a:path w="31552" h="15411" fill="none" extrusionOk="0">
                <a:moveTo>
                  <a:pt x="31552" y="15411"/>
                </a:moveTo>
                <a:cubicBezTo>
                  <a:pt x="31369" y="6839"/>
                  <a:pt x="24348" y="0"/>
                  <a:pt x="15776" y="0"/>
                </a:cubicBezTo>
                <a:cubicBezTo>
                  <a:pt x="7205" y="0"/>
                  <a:pt x="214" y="6839"/>
                  <a:pt x="1" y="15411"/>
                </a:cubicBezTo>
                <a:close/>
              </a:path>
            </a:pathLst>
          </a:custGeom>
          <a:noFill/>
          <a:ln w="28875" cap="flat" cmpd="sng">
            <a:solidFill>
              <a:schemeClr val="accent1"/>
            </a:solidFill>
            <a:prstDash val="solid"/>
            <a:miter lim="3039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2" name="Google Shape;402;p13"/>
          <p:cNvSpPr/>
          <p:nvPr/>
        </p:nvSpPr>
        <p:spPr>
          <a:xfrm>
            <a:off x="8647875" y="1245100"/>
            <a:ext cx="957500" cy="120100"/>
          </a:xfrm>
          <a:custGeom>
            <a:avLst/>
            <a:gdLst/>
            <a:ahLst/>
            <a:cxnLst/>
            <a:rect l="l" t="t" r="r" b="b"/>
            <a:pathLst>
              <a:path w="38300" h="4804" fill="none" extrusionOk="0">
                <a:moveTo>
                  <a:pt x="1" y="4803"/>
                </a:moveTo>
                <a:lnTo>
                  <a:pt x="2037" y="2554"/>
                </a:lnTo>
                <a:cubicBezTo>
                  <a:pt x="4135" y="244"/>
                  <a:pt x="7752" y="122"/>
                  <a:pt x="9940" y="2341"/>
                </a:cubicBezTo>
                <a:lnTo>
                  <a:pt x="11156" y="3527"/>
                </a:lnTo>
                <a:cubicBezTo>
                  <a:pt x="12250" y="4651"/>
                  <a:pt x="14074" y="4651"/>
                  <a:pt x="15199" y="3527"/>
                </a:cubicBezTo>
                <a:lnTo>
                  <a:pt x="16354" y="2402"/>
                </a:lnTo>
                <a:cubicBezTo>
                  <a:pt x="18330" y="426"/>
                  <a:pt x="21521" y="426"/>
                  <a:pt x="23497" y="2402"/>
                </a:cubicBezTo>
                <a:lnTo>
                  <a:pt x="24621" y="3527"/>
                </a:lnTo>
                <a:cubicBezTo>
                  <a:pt x="25442" y="4347"/>
                  <a:pt x="26780" y="4347"/>
                  <a:pt x="27600" y="3527"/>
                </a:cubicBezTo>
                <a:lnTo>
                  <a:pt x="29302" y="1825"/>
                </a:lnTo>
                <a:cubicBezTo>
                  <a:pt x="31096" y="31"/>
                  <a:pt x="33953" y="1"/>
                  <a:pt x="35777" y="1703"/>
                </a:cubicBezTo>
                <a:cubicBezTo>
                  <a:pt x="37661" y="3466"/>
                  <a:pt x="38300" y="4682"/>
                  <a:pt x="37783" y="4682"/>
                </a:cubicBezTo>
              </a:path>
            </a:pathLst>
          </a:custGeom>
          <a:noFill/>
          <a:ln w="1900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3" name="Google Shape;403;p13"/>
          <p:cNvSpPr/>
          <p:nvPr/>
        </p:nvSpPr>
        <p:spPr>
          <a:xfrm>
            <a:off x="7912575" y="219500"/>
            <a:ext cx="180125" cy="180100"/>
          </a:xfrm>
          <a:custGeom>
            <a:avLst/>
            <a:gdLst/>
            <a:ahLst/>
            <a:cxnLst/>
            <a:rect l="l" t="t" r="r" b="b"/>
            <a:pathLst>
              <a:path w="7205" h="7204" extrusionOk="0">
                <a:moveTo>
                  <a:pt x="3587" y="0"/>
                </a:moveTo>
                <a:lnTo>
                  <a:pt x="2341" y="2340"/>
                </a:lnTo>
                <a:lnTo>
                  <a:pt x="0" y="3587"/>
                </a:lnTo>
                <a:lnTo>
                  <a:pt x="2341" y="4863"/>
                </a:lnTo>
                <a:lnTo>
                  <a:pt x="3587" y="7204"/>
                </a:lnTo>
                <a:lnTo>
                  <a:pt x="4864" y="4863"/>
                </a:lnTo>
                <a:lnTo>
                  <a:pt x="7204" y="3587"/>
                </a:lnTo>
                <a:lnTo>
                  <a:pt x="4864" y="2340"/>
                </a:lnTo>
                <a:lnTo>
                  <a:pt x="358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4" name="Google Shape;404;p13"/>
          <p:cNvSpPr/>
          <p:nvPr/>
        </p:nvSpPr>
        <p:spPr>
          <a:xfrm>
            <a:off x="8558775" y="936488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41"/>
                </a:lnTo>
                <a:lnTo>
                  <a:pt x="1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5" y="3588"/>
                </a:lnTo>
                <a:lnTo>
                  <a:pt x="4864" y="234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5" name="Google Shape;405;p13"/>
          <p:cNvSpPr/>
          <p:nvPr/>
        </p:nvSpPr>
        <p:spPr>
          <a:xfrm rot="-5400000">
            <a:off x="974175" y="4535175"/>
            <a:ext cx="275850" cy="238625"/>
          </a:xfrm>
          <a:custGeom>
            <a:avLst/>
            <a:gdLst/>
            <a:ahLst/>
            <a:cxnLst/>
            <a:rect l="l" t="t" r="r" b="b"/>
            <a:pathLst>
              <a:path w="11034" h="9545" extrusionOk="0">
                <a:moveTo>
                  <a:pt x="5532" y="0"/>
                </a:moveTo>
                <a:lnTo>
                  <a:pt x="2766" y="4772"/>
                </a:lnTo>
                <a:lnTo>
                  <a:pt x="0" y="9544"/>
                </a:lnTo>
                <a:lnTo>
                  <a:pt x="11034" y="9544"/>
                </a:lnTo>
                <a:lnTo>
                  <a:pt x="8268" y="4772"/>
                </a:lnTo>
                <a:lnTo>
                  <a:pt x="5532" y="0"/>
                </a:lnTo>
                <a:close/>
              </a:path>
            </a:pathLst>
          </a:custGeom>
          <a:solidFill>
            <a:srgbClr val="DD502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6" name="Google Shape;406;p13"/>
          <p:cNvSpPr/>
          <p:nvPr/>
        </p:nvSpPr>
        <p:spPr>
          <a:xfrm rot="-5400000">
            <a:off x="974550" y="4274150"/>
            <a:ext cx="275100" cy="238625"/>
          </a:xfrm>
          <a:custGeom>
            <a:avLst/>
            <a:gdLst/>
            <a:ahLst/>
            <a:cxnLst/>
            <a:rect l="l" t="t" r="r" b="b"/>
            <a:pathLst>
              <a:path w="11004" h="9545" extrusionOk="0">
                <a:moveTo>
                  <a:pt x="5502" y="0"/>
                </a:moveTo>
                <a:lnTo>
                  <a:pt x="2736" y="4772"/>
                </a:lnTo>
                <a:lnTo>
                  <a:pt x="0" y="9544"/>
                </a:lnTo>
                <a:lnTo>
                  <a:pt x="11003" y="9544"/>
                </a:lnTo>
                <a:lnTo>
                  <a:pt x="8268" y="4772"/>
                </a:lnTo>
                <a:lnTo>
                  <a:pt x="5502" y="0"/>
                </a:lnTo>
                <a:close/>
              </a:path>
            </a:pathLst>
          </a:custGeom>
          <a:solidFill>
            <a:srgbClr val="DD502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7" name="Google Shape;407;p13"/>
          <p:cNvSpPr/>
          <p:nvPr/>
        </p:nvSpPr>
        <p:spPr>
          <a:xfrm rot="-5400000">
            <a:off x="974175" y="4008575"/>
            <a:ext cx="275850" cy="238625"/>
          </a:xfrm>
          <a:custGeom>
            <a:avLst/>
            <a:gdLst/>
            <a:ahLst/>
            <a:cxnLst/>
            <a:rect l="l" t="t" r="r" b="b"/>
            <a:pathLst>
              <a:path w="11034" h="9545" extrusionOk="0">
                <a:moveTo>
                  <a:pt x="5502" y="0"/>
                </a:moveTo>
                <a:lnTo>
                  <a:pt x="2766" y="4772"/>
                </a:lnTo>
                <a:lnTo>
                  <a:pt x="0" y="9544"/>
                </a:lnTo>
                <a:lnTo>
                  <a:pt x="11034" y="9544"/>
                </a:lnTo>
                <a:lnTo>
                  <a:pt x="8268" y="4772"/>
                </a:lnTo>
                <a:lnTo>
                  <a:pt x="5502" y="0"/>
                </a:lnTo>
                <a:close/>
              </a:path>
            </a:pathLst>
          </a:custGeom>
          <a:solidFill>
            <a:srgbClr val="DD502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8" name="Google Shape;408;p13"/>
          <p:cNvSpPr/>
          <p:nvPr/>
        </p:nvSpPr>
        <p:spPr>
          <a:xfrm>
            <a:off x="18475" y="2315075"/>
            <a:ext cx="784250" cy="107175"/>
          </a:xfrm>
          <a:custGeom>
            <a:avLst/>
            <a:gdLst/>
            <a:ahLst/>
            <a:cxnLst/>
            <a:rect l="l" t="t" r="r" b="b"/>
            <a:pathLst>
              <a:path w="31370" h="4287" fill="none" extrusionOk="0">
                <a:moveTo>
                  <a:pt x="1" y="0"/>
                </a:moveTo>
                <a:lnTo>
                  <a:pt x="4044" y="4165"/>
                </a:lnTo>
                <a:lnTo>
                  <a:pt x="8299" y="122"/>
                </a:lnTo>
                <a:lnTo>
                  <a:pt x="12311" y="4165"/>
                </a:lnTo>
                <a:lnTo>
                  <a:pt x="16171" y="426"/>
                </a:lnTo>
                <a:lnTo>
                  <a:pt x="20244" y="4286"/>
                </a:lnTo>
                <a:lnTo>
                  <a:pt x="23922" y="487"/>
                </a:lnTo>
                <a:lnTo>
                  <a:pt x="27418" y="4225"/>
                </a:lnTo>
                <a:lnTo>
                  <a:pt x="31369" y="365"/>
                </a:lnTo>
              </a:path>
            </a:pathLst>
          </a:custGeom>
          <a:solidFill>
            <a:schemeClr val="accent2"/>
          </a:solidFill>
          <a:ln w="288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9" name="Google Shape;409;p13"/>
          <p:cNvSpPr/>
          <p:nvPr/>
        </p:nvSpPr>
        <p:spPr>
          <a:xfrm>
            <a:off x="18475" y="2448050"/>
            <a:ext cx="784250" cy="106400"/>
          </a:xfrm>
          <a:custGeom>
            <a:avLst/>
            <a:gdLst/>
            <a:ahLst/>
            <a:cxnLst/>
            <a:rect l="l" t="t" r="r" b="b"/>
            <a:pathLst>
              <a:path w="31370" h="4256" fill="none" extrusionOk="0">
                <a:moveTo>
                  <a:pt x="1" y="1"/>
                </a:moveTo>
                <a:lnTo>
                  <a:pt x="4044" y="4134"/>
                </a:lnTo>
                <a:lnTo>
                  <a:pt x="8299" y="122"/>
                </a:lnTo>
                <a:lnTo>
                  <a:pt x="12311" y="4134"/>
                </a:lnTo>
                <a:lnTo>
                  <a:pt x="16171" y="426"/>
                </a:lnTo>
                <a:lnTo>
                  <a:pt x="20244" y="4256"/>
                </a:lnTo>
                <a:lnTo>
                  <a:pt x="23922" y="457"/>
                </a:lnTo>
                <a:lnTo>
                  <a:pt x="27418" y="4195"/>
                </a:lnTo>
                <a:lnTo>
                  <a:pt x="31369" y="365"/>
                </a:lnTo>
              </a:path>
            </a:pathLst>
          </a:custGeom>
          <a:solidFill>
            <a:schemeClr val="accent2"/>
          </a:solidFill>
          <a:ln w="288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0" name="Google Shape;410;p13"/>
          <p:cNvSpPr/>
          <p:nvPr/>
        </p:nvSpPr>
        <p:spPr>
          <a:xfrm>
            <a:off x="495425" y="1396150"/>
            <a:ext cx="171000" cy="170250"/>
          </a:xfrm>
          <a:custGeom>
            <a:avLst/>
            <a:gdLst/>
            <a:ahLst/>
            <a:cxnLst/>
            <a:rect l="l" t="t" r="r" b="b"/>
            <a:pathLst>
              <a:path w="6840" h="6810" extrusionOk="0">
                <a:moveTo>
                  <a:pt x="3436" y="1"/>
                </a:moveTo>
                <a:cubicBezTo>
                  <a:pt x="1551" y="1"/>
                  <a:pt x="1" y="1520"/>
                  <a:pt x="1" y="3405"/>
                </a:cubicBezTo>
                <a:cubicBezTo>
                  <a:pt x="1" y="5289"/>
                  <a:pt x="1551" y="6809"/>
                  <a:pt x="3436" y="6809"/>
                </a:cubicBezTo>
                <a:cubicBezTo>
                  <a:pt x="5320" y="6809"/>
                  <a:pt x="6840" y="5289"/>
                  <a:pt x="6840" y="3405"/>
                </a:cubicBezTo>
                <a:cubicBezTo>
                  <a:pt x="6840" y="1520"/>
                  <a:pt x="5320" y="1"/>
                  <a:pt x="343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1" name="Google Shape;411;p13"/>
          <p:cNvSpPr/>
          <p:nvPr/>
        </p:nvSpPr>
        <p:spPr>
          <a:xfrm>
            <a:off x="8686525" y="4747625"/>
            <a:ext cx="161875" cy="142275"/>
          </a:xfrm>
          <a:custGeom>
            <a:avLst/>
            <a:gdLst/>
            <a:ahLst/>
            <a:cxnLst/>
            <a:rect l="l" t="t" r="r" b="b"/>
            <a:pathLst>
              <a:path w="6475" h="5691" extrusionOk="0">
                <a:moveTo>
                  <a:pt x="3267" y="1"/>
                </a:moveTo>
                <a:cubicBezTo>
                  <a:pt x="2140" y="1"/>
                  <a:pt x="1069" y="653"/>
                  <a:pt x="608" y="1758"/>
                </a:cubicBezTo>
                <a:cubicBezTo>
                  <a:pt x="0" y="3217"/>
                  <a:pt x="700" y="4889"/>
                  <a:pt x="2159" y="5466"/>
                </a:cubicBezTo>
                <a:cubicBezTo>
                  <a:pt x="2523" y="5618"/>
                  <a:pt x="2899" y="5690"/>
                  <a:pt x="3268" y="5690"/>
                </a:cubicBezTo>
                <a:cubicBezTo>
                  <a:pt x="4374" y="5690"/>
                  <a:pt x="5411" y="5041"/>
                  <a:pt x="5867" y="3946"/>
                </a:cubicBezTo>
                <a:cubicBezTo>
                  <a:pt x="6475" y="2487"/>
                  <a:pt x="5776" y="816"/>
                  <a:pt x="4347" y="208"/>
                </a:cubicBezTo>
                <a:cubicBezTo>
                  <a:pt x="3993" y="68"/>
                  <a:pt x="3627" y="1"/>
                  <a:pt x="3267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2" name="Google Shape;412;p13"/>
          <p:cNvSpPr/>
          <p:nvPr/>
        </p:nvSpPr>
        <p:spPr>
          <a:xfrm>
            <a:off x="270825" y="3398450"/>
            <a:ext cx="161875" cy="142275"/>
          </a:xfrm>
          <a:custGeom>
            <a:avLst/>
            <a:gdLst/>
            <a:ahLst/>
            <a:cxnLst/>
            <a:rect l="l" t="t" r="r" b="b"/>
            <a:pathLst>
              <a:path w="6475" h="5691" extrusionOk="0">
                <a:moveTo>
                  <a:pt x="3267" y="1"/>
                </a:moveTo>
                <a:cubicBezTo>
                  <a:pt x="2140" y="1"/>
                  <a:pt x="1069" y="653"/>
                  <a:pt x="608" y="1758"/>
                </a:cubicBezTo>
                <a:cubicBezTo>
                  <a:pt x="0" y="3217"/>
                  <a:pt x="700" y="4889"/>
                  <a:pt x="2159" y="5466"/>
                </a:cubicBezTo>
                <a:cubicBezTo>
                  <a:pt x="2523" y="5618"/>
                  <a:pt x="2899" y="5690"/>
                  <a:pt x="3268" y="5690"/>
                </a:cubicBezTo>
                <a:cubicBezTo>
                  <a:pt x="4374" y="5690"/>
                  <a:pt x="5411" y="5041"/>
                  <a:pt x="5867" y="3946"/>
                </a:cubicBezTo>
                <a:cubicBezTo>
                  <a:pt x="6475" y="2487"/>
                  <a:pt x="5776" y="816"/>
                  <a:pt x="4347" y="208"/>
                </a:cubicBezTo>
                <a:cubicBezTo>
                  <a:pt x="3993" y="68"/>
                  <a:pt x="3627" y="1"/>
                  <a:pt x="3267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3" name="Google Shape;413;p13"/>
          <p:cNvSpPr/>
          <p:nvPr/>
        </p:nvSpPr>
        <p:spPr>
          <a:xfrm>
            <a:off x="487050" y="4091775"/>
            <a:ext cx="179375" cy="180125"/>
          </a:xfrm>
          <a:custGeom>
            <a:avLst/>
            <a:gdLst/>
            <a:ahLst/>
            <a:cxnLst/>
            <a:rect l="l" t="t" r="r" b="b"/>
            <a:pathLst>
              <a:path w="7175" h="7205" extrusionOk="0">
                <a:moveTo>
                  <a:pt x="3588" y="0"/>
                </a:moveTo>
                <a:lnTo>
                  <a:pt x="2311" y="2341"/>
                </a:lnTo>
                <a:lnTo>
                  <a:pt x="1" y="3587"/>
                </a:lnTo>
                <a:lnTo>
                  <a:pt x="2311" y="4864"/>
                </a:lnTo>
                <a:lnTo>
                  <a:pt x="3588" y="7204"/>
                </a:lnTo>
                <a:lnTo>
                  <a:pt x="4864" y="4864"/>
                </a:lnTo>
                <a:lnTo>
                  <a:pt x="7174" y="3587"/>
                </a:lnTo>
                <a:lnTo>
                  <a:pt x="4864" y="2341"/>
                </a:lnTo>
                <a:lnTo>
                  <a:pt x="358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ONE_COLUMN_TEXT_1"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14"/>
          <p:cNvSpPr/>
          <p:nvPr/>
        </p:nvSpPr>
        <p:spPr>
          <a:xfrm>
            <a:off x="2366589" y="1089089"/>
            <a:ext cx="5196877" cy="2615249"/>
          </a:xfrm>
          <a:custGeom>
            <a:avLst/>
            <a:gdLst/>
            <a:ahLst/>
            <a:cxnLst/>
            <a:rect l="l" t="t" r="r" b="b"/>
            <a:pathLst>
              <a:path w="69820" h="44774" extrusionOk="0">
                <a:moveTo>
                  <a:pt x="1" y="0"/>
                </a:moveTo>
                <a:lnTo>
                  <a:pt x="1" y="44773"/>
                </a:lnTo>
                <a:lnTo>
                  <a:pt x="69820" y="44773"/>
                </a:lnTo>
                <a:lnTo>
                  <a:pt x="69820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6" name="Google Shape;416;p14"/>
          <p:cNvSpPr/>
          <p:nvPr/>
        </p:nvSpPr>
        <p:spPr>
          <a:xfrm>
            <a:off x="2178589" y="872164"/>
            <a:ext cx="5196877" cy="2615249"/>
          </a:xfrm>
          <a:custGeom>
            <a:avLst/>
            <a:gdLst/>
            <a:ahLst/>
            <a:cxnLst/>
            <a:rect l="l" t="t" r="r" b="b"/>
            <a:pathLst>
              <a:path w="69820" h="44774" extrusionOk="0">
                <a:moveTo>
                  <a:pt x="1" y="0"/>
                </a:moveTo>
                <a:lnTo>
                  <a:pt x="1" y="44773"/>
                </a:lnTo>
                <a:lnTo>
                  <a:pt x="69820" y="44773"/>
                </a:lnTo>
                <a:lnTo>
                  <a:pt x="6982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7" name="Google Shape;417;p14"/>
          <p:cNvSpPr/>
          <p:nvPr/>
        </p:nvSpPr>
        <p:spPr>
          <a:xfrm>
            <a:off x="1976114" y="676089"/>
            <a:ext cx="5196877" cy="2615249"/>
          </a:xfrm>
          <a:custGeom>
            <a:avLst/>
            <a:gdLst/>
            <a:ahLst/>
            <a:cxnLst/>
            <a:rect l="l" t="t" r="r" b="b"/>
            <a:pathLst>
              <a:path w="69820" h="44774" extrusionOk="0">
                <a:moveTo>
                  <a:pt x="1" y="0"/>
                </a:moveTo>
                <a:lnTo>
                  <a:pt x="1" y="44773"/>
                </a:lnTo>
                <a:lnTo>
                  <a:pt x="69820" y="44773"/>
                </a:lnTo>
                <a:lnTo>
                  <a:pt x="6982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8" name="Google Shape;418;p14"/>
          <p:cNvSpPr/>
          <p:nvPr/>
        </p:nvSpPr>
        <p:spPr>
          <a:xfrm>
            <a:off x="4093250" y="4414925"/>
            <a:ext cx="957500" cy="120100"/>
          </a:xfrm>
          <a:custGeom>
            <a:avLst/>
            <a:gdLst/>
            <a:ahLst/>
            <a:cxnLst/>
            <a:rect l="l" t="t" r="r" b="b"/>
            <a:pathLst>
              <a:path w="38300" h="4804" fill="none" extrusionOk="0">
                <a:moveTo>
                  <a:pt x="1" y="4803"/>
                </a:moveTo>
                <a:lnTo>
                  <a:pt x="2037" y="2554"/>
                </a:lnTo>
                <a:cubicBezTo>
                  <a:pt x="4135" y="244"/>
                  <a:pt x="7752" y="122"/>
                  <a:pt x="9940" y="2341"/>
                </a:cubicBezTo>
                <a:lnTo>
                  <a:pt x="11156" y="3527"/>
                </a:lnTo>
                <a:cubicBezTo>
                  <a:pt x="12250" y="4651"/>
                  <a:pt x="14074" y="4651"/>
                  <a:pt x="15199" y="3527"/>
                </a:cubicBezTo>
                <a:lnTo>
                  <a:pt x="16354" y="2402"/>
                </a:lnTo>
                <a:cubicBezTo>
                  <a:pt x="18330" y="426"/>
                  <a:pt x="21521" y="426"/>
                  <a:pt x="23497" y="2402"/>
                </a:cubicBezTo>
                <a:lnTo>
                  <a:pt x="24621" y="3527"/>
                </a:lnTo>
                <a:cubicBezTo>
                  <a:pt x="25442" y="4347"/>
                  <a:pt x="26780" y="4347"/>
                  <a:pt x="27600" y="3527"/>
                </a:cubicBezTo>
                <a:lnTo>
                  <a:pt x="29302" y="1825"/>
                </a:lnTo>
                <a:cubicBezTo>
                  <a:pt x="31096" y="31"/>
                  <a:pt x="33953" y="1"/>
                  <a:pt x="35777" y="1703"/>
                </a:cubicBezTo>
                <a:cubicBezTo>
                  <a:pt x="37661" y="3466"/>
                  <a:pt x="38300" y="4682"/>
                  <a:pt x="37783" y="4682"/>
                </a:cubicBezTo>
              </a:path>
            </a:pathLst>
          </a:custGeom>
          <a:noFill/>
          <a:ln w="19000" cap="rnd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19" name="Google Shape;419;p14"/>
          <p:cNvGrpSpPr/>
          <p:nvPr/>
        </p:nvGrpSpPr>
        <p:grpSpPr>
          <a:xfrm>
            <a:off x="134358" y="2765480"/>
            <a:ext cx="1157775" cy="1919570"/>
            <a:chOff x="134358" y="2765480"/>
            <a:chExt cx="1157775" cy="1919570"/>
          </a:xfrm>
        </p:grpSpPr>
        <p:grpSp>
          <p:nvGrpSpPr>
            <p:cNvPr id="420" name="Google Shape;420;p14"/>
            <p:cNvGrpSpPr/>
            <p:nvPr/>
          </p:nvGrpSpPr>
          <p:grpSpPr>
            <a:xfrm rot="5400000">
              <a:off x="391495" y="2508342"/>
              <a:ext cx="643500" cy="1157775"/>
              <a:chOff x="1368013" y="1391025"/>
              <a:chExt cx="643500" cy="1157775"/>
            </a:xfrm>
          </p:grpSpPr>
          <p:sp>
            <p:nvSpPr>
              <p:cNvPr id="421" name="Google Shape;421;p14"/>
              <p:cNvSpPr/>
              <p:nvPr/>
            </p:nvSpPr>
            <p:spPr>
              <a:xfrm rot="-5400000">
                <a:off x="1348288" y="1410750"/>
                <a:ext cx="540150" cy="500700"/>
              </a:xfrm>
              <a:custGeom>
                <a:avLst/>
                <a:gdLst/>
                <a:ahLst/>
                <a:cxnLst/>
                <a:rect l="l" t="t" r="r" b="b"/>
                <a:pathLst>
                  <a:path w="21606" h="20028" extrusionOk="0">
                    <a:moveTo>
                      <a:pt x="11795" y="1"/>
                    </a:moveTo>
                    <a:cubicBezTo>
                      <a:pt x="7729" y="1"/>
                      <a:pt x="3903" y="3479"/>
                      <a:pt x="4530" y="8231"/>
                    </a:cubicBezTo>
                    <a:cubicBezTo>
                      <a:pt x="4682" y="9447"/>
                      <a:pt x="4134" y="10663"/>
                      <a:pt x="3071" y="11301"/>
                    </a:cubicBezTo>
                    <a:cubicBezTo>
                      <a:pt x="92" y="13064"/>
                      <a:pt x="1" y="17320"/>
                      <a:pt x="2858" y="19234"/>
                    </a:cubicBezTo>
                    <a:cubicBezTo>
                      <a:pt x="3678" y="19778"/>
                      <a:pt x="4579" y="20028"/>
                      <a:pt x="5460" y="20028"/>
                    </a:cubicBezTo>
                    <a:cubicBezTo>
                      <a:pt x="7681" y="20028"/>
                      <a:pt x="9774" y="18441"/>
                      <a:pt x="10122" y="15982"/>
                    </a:cubicBezTo>
                    <a:lnTo>
                      <a:pt x="10122" y="15952"/>
                    </a:lnTo>
                    <a:cubicBezTo>
                      <a:pt x="10183" y="15161"/>
                      <a:pt x="10852" y="14584"/>
                      <a:pt x="11642" y="14584"/>
                    </a:cubicBezTo>
                    <a:cubicBezTo>
                      <a:pt x="11691" y="14585"/>
                      <a:pt x="11740" y="14585"/>
                      <a:pt x="11788" y="14585"/>
                    </a:cubicBezTo>
                    <a:cubicBezTo>
                      <a:pt x="18437" y="14585"/>
                      <a:pt x="21606" y="6345"/>
                      <a:pt x="16597" y="1879"/>
                    </a:cubicBezTo>
                    <a:cubicBezTo>
                      <a:pt x="15146" y="577"/>
                      <a:pt x="13451" y="1"/>
                      <a:pt x="117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2" name="Google Shape;422;p14"/>
              <p:cNvSpPr/>
              <p:nvPr/>
            </p:nvSpPr>
            <p:spPr>
              <a:xfrm rot="-5400000">
                <a:off x="1347913" y="2028000"/>
                <a:ext cx="540900" cy="500700"/>
              </a:xfrm>
              <a:custGeom>
                <a:avLst/>
                <a:gdLst/>
                <a:ahLst/>
                <a:cxnLst/>
                <a:rect l="l" t="t" r="r" b="b"/>
                <a:pathLst>
                  <a:path w="21636" h="20028" extrusionOk="0">
                    <a:moveTo>
                      <a:pt x="9812" y="1"/>
                    </a:moveTo>
                    <a:cubicBezTo>
                      <a:pt x="8155" y="1"/>
                      <a:pt x="6460" y="577"/>
                      <a:pt x="5009" y="1879"/>
                    </a:cubicBezTo>
                    <a:cubicBezTo>
                      <a:pt x="0" y="6345"/>
                      <a:pt x="3199" y="14585"/>
                      <a:pt x="9848" y="14585"/>
                    </a:cubicBezTo>
                    <a:cubicBezTo>
                      <a:pt x="9897" y="14585"/>
                      <a:pt x="9945" y="14585"/>
                      <a:pt x="9994" y="14584"/>
                    </a:cubicBezTo>
                    <a:cubicBezTo>
                      <a:pt x="10784" y="14584"/>
                      <a:pt x="11423" y="15161"/>
                      <a:pt x="11514" y="15952"/>
                    </a:cubicBezTo>
                    <a:lnTo>
                      <a:pt x="11514" y="15982"/>
                    </a:lnTo>
                    <a:cubicBezTo>
                      <a:pt x="11862" y="18441"/>
                      <a:pt x="13956" y="20028"/>
                      <a:pt x="16165" y="20028"/>
                    </a:cubicBezTo>
                    <a:cubicBezTo>
                      <a:pt x="17042" y="20028"/>
                      <a:pt x="17937" y="19778"/>
                      <a:pt x="18748" y="19234"/>
                    </a:cubicBezTo>
                    <a:cubicBezTo>
                      <a:pt x="21636" y="17320"/>
                      <a:pt x="21514" y="13064"/>
                      <a:pt x="18535" y="11301"/>
                    </a:cubicBezTo>
                    <a:cubicBezTo>
                      <a:pt x="17502" y="10663"/>
                      <a:pt x="16924" y="9447"/>
                      <a:pt x="17107" y="8231"/>
                    </a:cubicBezTo>
                    <a:cubicBezTo>
                      <a:pt x="17712" y="3479"/>
                      <a:pt x="13880" y="1"/>
                      <a:pt x="981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3" name="Google Shape;423;p14"/>
              <p:cNvSpPr/>
              <p:nvPr/>
            </p:nvSpPr>
            <p:spPr>
              <a:xfrm rot="-5400000">
                <a:off x="1588600" y="1906438"/>
                <a:ext cx="349575" cy="488650"/>
              </a:xfrm>
              <a:custGeom>
                <a:avLst/>
                <a:gdLst/>
                <a:ahLst/>
                <a:cxnLst/>
                <a:rect l="l" t="t" r="r" b="b"/>
                <a:pathLst>
                  <a:path w="13983" h="19546" fill="none" extrusionOk="0">
                    <a:moveTo>
                      <a:pt x="0" y="1"/>
                    </a:moveTo>
                    <a:cubicBezTo>
                      <a:pt x="0" y="1"/>
                      <a:pt x="13526" y="9697"/>
                      <a:pt x="13982" y="19545"/>
                    </a:cubicBezTo>
                  </a:path>
                </a:pathLst>
              </a:custGeom>
              <a:solidFill>
                <a:schemeClr val="dk1"/>
              </a:solidFill>
              <a:ln w="23550" cap="rnd" cmpd="sng">
                <a:solidFill>
                  <a:srgbClr val="2A286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4" name="Google Shape;424;p14"/>
              <p:cNvSpPr/>
              <p:nvPr/>
            </p:nvSpPr>
            <p:spPr>
              <a:xfrm rot="-5400000">
                <a:off x="1593163" y="1549300"/>
                <a:ext cx="348825" cy="487875"/>
              </a:xfrm>
              <a:custGeom>
                <a:avLst/>
                <a:gdLst/>
                <a:ahLst/>
                <a:cxnLst/>
                <a:rect l="l" t="t" r="r" b="b"/>
                <a:pathLst>
                  <a:path w="13953" h="19515" fill="none" extrusionOk="0">
                    <a:moveTo>
                      <a:pt x="13952" y="0"/>
                    </a:moveTo>
                    <a:cubicBezTo>
                      <a:pt x="13952" y="0"/>
                      <a:pt x="457" y="9666"/>
                      <a:pt x="1" y="19514"/>
                    </a:cubicBezTo>
                  </a:path>
                </a:pathLst>
              </a:custGeom>
              <a:solidFill>
                <a:schemeClr val="dk1"/>
              </a:solidFill>
              <a:ln w="23550" cap="rnd" cmpd="sng">
                <a:solidFill>
                  <a:srgbClr val="2A286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25" name="Google Shape;425;p14"/>
            <p:cNvSpPr/>
            <p:nvPr/>
          </p:nvSpPr>
          <p:spPr>
            <a:xfrm>
              <a:off x="264113" y="4562675"/>
              <a:ext cx="898225" cy="122375"/>
            </a:xfrm>
            <a:custGeom>
              <a:avLst/>
              <a:gdLst/>
              <a:ahLst/>
              <a:cxnLst/>
              <a:rect l="l" t="t" r="r" b="b"/>
              <a:pathLst>
                <a:path w="35929" h="4895" extrusionOk="0">
                  <a:moveTo>
                    <a:pt x="17964" y="1"/>
                  </a:moveTo>
                  <a:cubicBezTo>
                    <a:pt x="8055" y="1"/>
                    <a:pt x="0" y="1095"/>
                    <a:pt x="0" y="2463"/>
                  </a:cubicBezTo>
                  <a:cubicBezTo>
                    <a:pt x="0" y="3800"/>
                    <a:pt x="8055" y="4895"/>
                    <a:pt x="17964" y="4895"/>
                  </a:cubicBezTo>
                  <a:cubicBezTo>
                    <a:pt x="27904" y="4895"/>
                    <a:pt x="35928" y="3800"/>
                    <a:pt x="35928" y="2463"/>
                  </a:cubicBezTo>
                  <a:cubicBezTo>
                    <a:pt x="35928" y="1095"/>
                    <a:pt x="27904" y="1"/>
                    <a:pt x="1796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26" name="Google Shape;426;p14"/>
            <p:cNvGrpSpPr/>
            <p:nvPr/>
          </p:nvGrpSpPr>
          <p:grpSpPr>
            <a:xfrm>
              <a:off x="224738" y="3333163"/>
              <a:ext cx="976950" cy="1351875"/>
              <a:chOff x="224738" y="3333163"/>
              <a:chExt cx="976950" cy="1351875"/>
            </a:xfrm>
          </p:grpSpPr>
          <p:sp>
            <p:nvSpPr>
              <p:cNvPr id="427" name="Google Shape;427;p14"/>
              <p:cNvSpPr/>
              <p:nvPr/>
            </p:nvSpPr>
            <p:spPr>
              <a:xfrm rot="5400000">
                <a:off x="175950" y="3659300"/>
                <a:ext cx="1074525" cy="976950"/>
              </a:xfrm>
              <a:custGeom>
                <a:avLst/>
                <a:gdLst/>
                <a:ahLst/>
                <a:cxnLst/>
                <a:rect l="l" t="t" r="r" b="b"/>
                <a:pathLst>
                  <a:path w="42981" h="39078" extrusionOk="0">
                    <a:moveTo>
                      <a:pt x="21502" y="0"/>
                    </a:moveTo>
                    <a:cubicBezTo>
                      <a:pt x="12629" y="0"/>
                      <a:pt x="4599" y="6063"/>
                      <a:pt x="2463" y="15050"/>
                    </a:cubicBezTo>
                    <a:cubicBezTo>
                      <a:pt x="1" y="25567"/>
                      <a:pt x="6506" y="36084"/>
                      <a:pt x="16992" y="38546"/>
                    </a:cubicBezTo>
                    <a:cubicBezTo>
                      <a:pt x="18509" y="38906"/>
                      <a:pt x="20027" y="39078"/>
                      <a:pt x="21520" y="39078"/>
                    </a:cubicBezTo>
                    <a:cubicBezTo>
                      <a:pt x="30377" y="39078"/>
                      <a:pt x="38385" y="33016"/>
                      <a:pt x="40518" y="24017"/>
                    </a:cubicBezTo>
                    <a:cubicBezTo>
                      <a:pt x="42980" y="13530"/>
                      <a:pt x="36476" y="3014"/>
                      <a:pt x="25989" y="521"/>
                    </a:cubicBezTo>
                    <a:cubicBezTo>
                      <a:pt x="24486" y="169"/>
                      <a:pt x="22982" y="0"/>
                      <a:pt x="21502" y="0"/>
                    </a:cubicBezTo>
                    <a:close/>
                  </a:path>
                </a:pathLst>
              </a:custGeom>
              <a:solidFill>
                <a:srgbClr val="DD502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8" name="Google Shape;428;p14"/>
              <p:cNvSpPr/>
              <p:nvPr/>
            </p:nvSpPr>
            <p:spPr>
              <a:xfrm rot="5400000">
                <a:off x="174025" y="3925700"/>
                <a:ext cx="808550" cy="707075"/>
              </a:xfrm>
              <a:custGeom>
                <a:avLst/>
                <a:gdLst/>
                <a:ahLst/>
                <a:cxnLst/>
                <a:rect l="l" t="t" r="r" b="b"/>
                <a:pathLst>
                  <a:path w="32342" h="28283" extrusionOk="0">
                    <a:moveTo>
                      <a:pt x="28390" y="1"/>
                    </a:moveTo>
                    <a:lnTo>
                      <a:pt x="28390" y="1"/>
                    </a:lnTo>
                    <a:cubicBezTo>
                      <a:pt x="15016" y="2645"/>
                      <a:pt x="6049" y="13040"/>
                      <a:pt x="1" y="24956"/>
                    </a:cubicBezTo>
                    <a:cubicBezTo>
                      <a:pt x="3311" y="27186"/>
                      <a:pt x="7115" y="28282"/>
                      <a:pt x="10904" y="28282"/>
                    </a:cubicBezTo>
                    <a:cubicBezTo>
                      <a:pt x="15533" y="28282"/>
                      <a:pt x="20140" y="26645"/>
                      <a:pt x="23800" y="23436"/>
                    </a:cubicBezTo>
                    <a:cubicBezTo>
                      <a:pt x="30487" y="17569"/>
                      <a:pt x="32342" y="7964"/>
                      <a:pt x="2839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9" name="Google Shape;429;p14"/>
              <p:cNvSpPr/>
              <p:nvPr/>
            </p:nvSpPr>
            <p:spPr>
              <a:xfrm rot="5400000">
                <a:off x="468138" y="3507175"/>
                <a:ext cx="499275" cy="171000"/>
              </a:xfrm>
              <a:custGeom>
                <a:avLst/>
                <a:gdLst/>
                <a:ahLst/>
                <a:cxnLst/>
                <a:rect l="l" t="t" r="r" b="b"/>
                <a:pathLst>
                  <a:path w="19971" h="6840" extrusionOk="0">
                    <a:moveTo>
                      <a:pt x="3436" y="1"/>
                    </a:moveTo>
                    <a:cubicBezTo>
                      <a:pt x="1551" y="1"/>
                      <a:pt x="1" y="1521"/>
                      <a:pt x="1" y="3436"/>
                    </a:cubicBezTo>
                    <a:cubicBezTo>
                      <a:pt x="31" y="5320"/>
                      <a:pt x="1551" y="6840"/>
                      <a:pt x="3436" y="6840"/>
                    </a:cubicBezTo>
                    <a:lnTo>
                      <a:pt x="16506" y="6840"/>
                    </a:lnTo>
                    <a:cubicBezTo>
                      <a:pt x="18421" y="6840"/>
                      <a:pt x="19940" y="5320"/>
                      <a:pt x="19971" y="3436"/>
                    </a:cubicBezTo>
                    <a:cubicBezTo>
                      <a:pt x="19940" y="1521"/>
                      <a:pt x="18421" y="1"/>
                      <a:pt x="165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0" name="Google Shape;430;p14"/>
              <p:cNvSpPr/>
              <p:nvPr/>
            </p:nvSpPr>
            <p:spPr>
              <a:xfrm rot="5400000">
                <a:off x="627958" y="3333175"/>
                <a:ext cx="177850" cy="177825"/>
              </a:xfrm>
              <a:custGeom>
                <a:avLst/>
                <a:gdLst/>
                <a:ahLst/>
                <a:cxnLst/>
                <a:rect l="l" t="t" r="r" b="b"/>
                <a:pathLst>
                  <a:path w="7114" h="7113" extrusionOk="0">
                    <a:moveTo>
                      <a:pt x="3557" y="0"/>
                    </a:moveTo>
                    <a:cubicBezTo>
                      <a:pt x="1581" y="0"/>
                      <a:pt x="1" y="1611"/>
                      <a:pt x="1" y="3556"/>
                    </a:cubicBezTo>
                    <a:cubicBezTo>
                      <a:pt x="1" y="5532"/>
                      <a:pt x="1581" y="7113"/>
                      <a:pt x="3557" y="7113"/>
                    </a:cubicBezTo>
                    <a:cubicBezTo>
                      <a:pt x="5533" y="7113"/>
                      <a:pt x="7113" y="5532"/>
                      <a:pt x="7113" y="3556"/>
                    </a:cubicBezTo>
                    <a:cubicBezTo>
                      <a:pt x="7113" y="1611"/>
                      <a:pt x="5533" y="0"/>
                      <a:pt x="3557" y="0"/>
                    </a:cubicBezTo>
                    <a:close/>
                  </a:path>
                </a:pathLst>
              </a:custGeom>
              <a:solidFill>
                <a:srgbClr val="2A286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431" name="Google Shape;431;p14"/>
          <p:cNvSpPr/>
          <p:nvPr/>
        </p:nvSpPr>
        <p:spPr>
          <a:xfrm>
            <a:off x="8080400" y="554575"/>
            <a:ext cx="180125" cy="180100"/>
          </a:xfrm>
          <a:custGeom>
            <a:avLst/>
            <a:gdLst/>
            <a:ahLst/>
            <a:cxnLst/>
            <a:rect l="l" t="t" r="r" b="b"/>
            <a:pathLst>
              <a:path w="7205" h="7204" extrusionOk="0">
                <a:moveTo>
                  <a:pt x="3587" y="0"/>
                </a:moveTo>
                <a:lnTo>
                  <a:pt x="2341" y="2340"/>
                </a:lnTo>
                <a:lnTo>
                  <a:pt x="0" y="3587"/>
                </a:lnTo>
                <a:lnTo>
                  <a:pt x="2341" y="4863"/>
                </a:lnTo>
                <a:lnTo>
                  <a:pt x="3587" y="7204"/>
                </a:lnTo>
                <a:lnTo>
                  <a:pt x="4864" y="4863"/>
                </a:lnTo>
                <a:lnTo>
                  <a:pt x="7204" y="3587"/>
                </a:lnTo>
                <a:lnTo>
                  <a:pt x="4864" y="2340"/>
                </a:lnTo>
                <a:lnTo>
                  <a:pt x="358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2" name="Google Shape;432;p14"/>
          <p:cNvSpPr/>
          <p:nvPr/>
        </p:nvSpPr>
        <p:spPr>
          <a:xfrm>
            <a:off x="7537175" y="4414925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41"/>
                </a:lnTo>
                <a:lnTo>
                  <a:pt x="1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5" y="3588"/>
                </a:lnTo>
                <a:lnTo>
                  <a:pt x="4864" y="234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3" name="Google Shape;433;p14"/>
          <p:cNvSpPr/>
          <p:nvPr/>
        </p:nvSpPr>
        <p:spPr>
          <a:xfrm>
            <a:off x="8744150" y="3933425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11"/>
                </a:lnTo>
                <a:lnTo>
                  <a:pt x="0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4" y="3588"/>
                </a:lnTo>
                <a:lnTo>
                  <a:pt x="4864" y="231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4" name="Google Shape;434;p14"/>
          <p:cNvSpPr/>
          <p:nvPr/>
        </p:nvSpPr>
        <p:spPr>
          <a:xfrm>
            <a:off x="345475" y="241775"/>
            <a:ext cx="179375" cy="180125"/>
          </a:xfrm>
          <a:custGeom>
            <a:avLst/>
            <a:gdLst/>
            <a:ahLst/>
            <a:cxnLst/>
            <a:rect l="l" t="t" r="r" b="b"/>
            <a:pathLst>
              <a:path w="7175" h="7205" extrusionOk="0">
                <a:moveTo>
                  <a:pt x="3588" y="0"/>
                </a:moveTo>
                <a:lnTo>
                  <a:pt x="2311" y="2341"/>
                </a:lnTo>
                <a:lnTo>
                  <a:pt x="1" y="3587"/>
                </a:lnTo>
                <a:lnTo>
                  <a:pt x="2311" y="4864"/>
                </a:lnTo>
                <a:lnTo>
                  <a:pt x="3588" y="7204"/>
                </a:lnTo>
                <a:lnTo>
                  <a:pt x="4864" y="4864"/>
                </a:lnTo>
                <a:lnTo>
                  <a:pt x="7174" y="3587"/>
                </a:lnTo>
                <a:lnTo>
                  <a:pt x="4864" y="2341"/>
                </a:lnTo>
                <a:lnTo>
                  <a:pt x="358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5" name="Google Shape;435;p14"/>
          <p:cNvSpPr/>
          <p:nvPr/>
        </p:nvSpPr>
        <p:spPr>
          <a:xfrm>
            <a:off x="6305300" y="4729738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617" y="0"/>
                </a:moveTo>
                <a:lnTo>
                  <a:pt x="2341" y="2341"/>
                </a:lnTo>
                <a:lnTo>
                  <a:pt x="0" y="3617"/>
                </a:lnTo>
                <a:lnTo>
                  <a:pt x="2341" y="4864"/>
                </a:lnTo>
                <a:lnTo>
                  <a:pt x="3617" y="7204"/>
                </a:lnTo>
                <a:lnTo>
                  <a:pt x="4894" y="4864"/>
                </a:lnTo>
                <a:lnTo>
                  <a:pt x="7204" y="3617"/>
                </a:lnTo>
                <a:lnTo>
                  <a:pt x="4894" y="2341"/>
                </a:lnTo>
                <a:lnTo>
                  <a:pt x="361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6" name="Google Shape;436;p14"/>
          <p:cNvSpPr/>
          <p:nvPr/>
        </p:nvSpPr>
        <p:spPr>
          <a:xfrm>
            <a:off x="1049700" y="1089088"/>
            <a:ext cx="152000" cy="152025"/>
          </a:xfrm>
          <a:custGeom>
            <a:avLst/>
            <a:gdLst/>
            <a:ahLst/>
            <a:cxnLst/>
            <a:rect l="l" t="t" r="r" b="b"/>
            <a:pathLst>
              <a:path w="6080" h="6081" extrusionOk="0">
                <a:moveTo>
                  <a:pt x="3040" y="1"/>
                </a:moveTo>
                <a:cubicBezTo>
                  <a:pt x="1368" y="1"/>
                  <a:pt x="0" y="1369"/>
                  <a:pt x="0" y="3040"/>
                </a:cubicBezTo>
                <a:cubicBezTo>
                  <a:pt x="0" y="4712"/>
                  <a:pt x="1368" y="6080"/>
                  <a:pt x="3040" y="6080"/>
                </a:cubicBezTo>
                <a:cubicBezTo>
                  <a:pt x="4712" y="6080"/>
                  <a:pt x="6079" y="4712"/>
                  <a:pt x="6079" y="3040"/>
                </a:cubicBezTo>
                <a:cubicBezTo>
                  <a:pt x="6079" y="1369"/>
                  <a:pt x="4712" y="1"/>
                  <a:pt x="304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437" name="Google Shape;437;p14"/>
          <p:cNvSpPr/>
          <p:nvPr/>
        </p:nvSpPr>
        <p:spPr>
          <a:xfrm>
            <a:off x="587100" y="1787850"/>
            <a:ext cx="179375" cy="180125"/>
          </a:xfrm>
          <a:custGeom>
            <a:avLst/>
            <a:gdLst/>
            <a:ahLst/>
            <a:cxnLst/>
            <a:rect l="l" t="t" r="r" b="b"/>
            <a:pathLst>
              <a:path w="7175" h="7205" extrusionOk="0">
                <a:moveTo>
                  <a:pt x="3588" y="0"/>
                </a:moveTo>
                <a:lnTo>
                  <a:pt x="2311" y="2341"/>
                </a:lnTo>
                <a:lnTo>
                  <a:pt x="1" y="3587"/>
                </a:lnTo>
                <a:lnTo>
                  <a:pt x="2311" y="4864"/>
                </a:lnTo>
                <a:lnTo>
                  <a:pt x="3588" y="7204"/>
                </a:lnTo>
                <a:lnTo>
                  <a:pt x="4864" y="4864"/>
                </a:lnTo>
                <a:lnTo>
                  <a:pt x="7174" y="3587"/>
                </a:lnTo>
                <a:lnTo>
                  <a:pt x="4864" y="2341"/>
                </a:lnTo>
                <a:lnTo>
                  <a:pt x="358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8" name="Google Shape;438;p14"/>
          <p:cNvSpPr/>
          <p:nvPr/>
        </p:nvSpPr>
        <p:spPr>
          <a:xfrm>
            <a:off x="6363325" y="153150"/>
            <a:ext cx="957500" cy="120100"/>
          </a:xfrm>
          <a:custGeom>
            <a:avLst/>
            <a:gdLst/>
            <a:ahLst/>
            <a:cxnLst/>
            <a:rect l="l" t="t" r="r" b="b"/>
            <a:pathLst>
              <a:path w="38300" h="4804" fill="none" extrusionOk="0">
                <a:moveTo>
                  <a:pt x="1" y="4803"/>
                </a:moveTo>
                <a:lnTo>
                  <a:pt x="2037" y="2554"/>
                </a:lnTo>
                <a:cubicBezTo>
                  <a:pt x="4135" y="244"/>
                  <a:pt x="7752" y="122"/>
                  <a:pt x="9940" y="2341"/>
                </a:cubicBezTo>
                <a:lnTo>
                  <a:pt x="11156" y="3527"/>
                </a:lnTo>
                <a:cubicBezTo>
                  <a:pt x="12250" y="4651"/>
                  <a:pt x="14074" y="4651"/>
                  <a:pt x="15199" y="3527"/>
                </a:cubicBezTo>
                <a:lnTo>
                  <a:pt x="16354" y="2402"/>
                </a:lnTo>
                <a:cubicBezTo>
                  <a:pt x="18330" y="426"/>
                  <a:pt x="21521" y="426"/>
                  <a:pt x="23497" y="2402"/>
                </a:cubicBezTo>
                <a:lnTo>
                  <a:pt x="24621" y="3527"/>
                </a:lnTo>
                <a:cubicBezTo>
                  <a:pt x="25442" y="4347"/>
                  <a:pt x="26780" y="4347"/>
                  <a:pt x="27600" y="3527"/>
                </a:cubicBezTo>
                <a:lnTo>
                  <a:pt x="29302" y="1825"/>
                </a:lnTo>
                <a:cubicBezTo>
                  <a:pt x="31096" y="31"/>
                  <a:pt x="33953" y="1"/>
                  <a:pt x="35777" y="1703"/>
                </a:cubicBezTo>
                <a:cubicBezTo>
                  <a:pt x="37661" y="3466"/>
                  <a:pt x="38300" y="4682"/>
                  <a:pt x="37783" y="4682"/>
                </a:cubicBezTo>
              </a:path>
            </a:pathLst>
          </a:custGeom>
          <a:noFill/>
          <a:ln w="19000" cap="rnd" cmpd="sng">
            <a:solidFill>
              <a:srgbClr val="DD502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9" name="Google Shape;439;p14"/>
          <p:cNvSpPr/>
          <p:nvPr/>
        </p:nvSpPr>
        <p:spPr>
          <a:xfrm>
            <a:off x="8284950" y="3020113"/>
            <a:ext cx="180125" cy="180100"/>
          </a:xfrm>
          <a:custGeom>
            <a:avLst/>
            <a:gdLst/>
            <a:ahLst/>
            <a:cxnLst/>
            <a:rect l="l" t="t" r="r" b="b"/>
            <a:pathLst>
              <a:path w="7205" h="7204" extrusionOk="0">
                <a:moveTo>
                  <a:pt x="3587" y="0"/>
                </a:moveTo>
                <a:lnTo>
                  <a:pt x="2341" y="2340"/>
                </a:lnTo>
                <a:lnTo>
                  <a:pt x="0" y="3587"/>
                </a:lnTo>
                <a:lnTo>
                  <a:pt x="2341" y="4863"/>
                </a:lnTo>
                <a:lnTo>
                  <a:pt x="3587" y="7204"/>
                </a:lnTo>
                <a:lnTo>
                  <a:pt x="4864" y="4863"/>
                </a:lnTo>
                <a:lnTo>
                  <a:pt x="7204" y="3587"/>
                </a:lnTo>
                <a:lnTo>
                  <a:pt x="4864" y="2340"/>
                </a:lnTo>
                <a:lnTo>
                  <a:pt x="358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0" name="Google Shape;440;p14"/>
          <p:cNvSpPr/>
          <p:nvPr/>
        </p:nvSpPr>
        <p:spPr>
          <a:xfrm>
            <a:off x="6363325" y="258725"/>
            <a:ext cx="957500" cy="120100"/>
          </a:xfrm>
          <a:custGeom>
            <a:avLst/>
            <a:gdLst/>
            <a:ahLst/>
            <a:cxnLst/>
            <a:rect l="l" t="t" r="r" b="b"/>
            <a:pathLst>
              <a:path w="38300" h="4804" fill="none" extrusionOk="0">
                <a:moveTo>
                  <a:pt x="1" y="4803"/>
                </a:moveTo>
                <a:lnTo>
                  <a:pt x="2037" y="2554"/>
                </a:lnTo>
                <a:cubicBezTo>
                  <a:pt x="4135" y="244"/>
                  <a:pt x="7752" y="122"/>
                  <a:pt x="9940" y="2341"/>
                </a:cubicBezTo>
                <a:lnTo>
                  <a:pt x="11156" y="3527"/>
                </a:lnTo>
                <a:cubicBezTo>
                  <a:pt x="12250" y="4651"/>
                  <a:pt x="14074" y="4651"/>
                  <a:pt x="15199" y="3527"/>
                </a:cubicBezTo>
                <a:lnTo>
                  <a:pt x="16354" y="2402"/>
                </a:lnTo>
                <a:cubicBezTo>
                  <a:pt x="18330" y="426"/>
                  <a:pt x="21521" y="426"/>
                  <a:pt x="23497" y="2402"/>
                </a:cubicBezTo>
                <a:lnTo>
                  <a:pt x="24621" y="3527"/>
                </a:lnTo>
                <a:cubicBezTo>
                  <a:pt x="25442" y="4347"/>
                  <a:pt x="26780" y="4347"/>
                  <a:pt x="27600" y="3527"/>
                </a:cubicBezTo>
                <a:lnTo>
                  <a:pt x="29302" y="1825"/>
                </a:lnTo>
                <a:cubicBezTo>
                  <a:pt x="31096" y="31"/>
                  <a:pt x="33953" y="1"/>
                  <a:pt x="35777" y="1703"/>
                </a:cubicBezTo>
                <a:cubicBezTo>
                  <a:pt x="37661" y="3466"/>
                  <a:pt x="38300" y="4682"/>
                  <a:pt x="37783" y="4682"/>
                </a:cubicBezTo>
              </a:path>
            </a:pathLst>
          </a:custGeom>
          <a:noFill/>
          <a:ln w="19000" cap="rnd" cmpd="sng">
            <a:solidFill>
              <a:srgbClr val="DD502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41" name="Google Shape;441;p14"/>
          <p:cNvGrpSpPr/>
          <p:nvPr/>
        </p:nvGrpSpPr>
        <p:grpSpPr>
          <a:xfrm>
            <a:off x="7433325" y="3581825"/>
            <a:ext cx="327550" cy="326775"/>
            <a:chOff x="1902275" y="3325575"/>
            <a:chExt cx="327550" cy="326775"/>
          </a:xfrm>
        </p:grpSpPr>
        <p:sp>
          <p:nvSpPr>
            <p:cNvPr id="442" name="Google Shape;442;p14"/>
            <p:cNvSpPr/>
            <p:nvPr/>
          </p:nvSpPr>
          <p:spPr>
            <a:xfrm>
              <a:off x="1902275" y="3329375"/>
              <a:ext cx="327550" cy="319175"/>
            </a:xfrm>
            <a:custGeom>
              <a:avLst/>
              <a:gdLst/>
              <a:ahLst/>
              <a:cxnLst/>
              <a:rect l="l" t="t" r="r" b="b"/>
              <a:pathLst>
                <a:path w="13102" h="12767" extrusionOk="0">
                  <a:moveTo>
                    <a:pt x="9940" y="0"/>
                  </a:moveTo>
                  <a:lnTo>
                    <a:pt x="1" y="9453"/>
                  </a:lnTo>
                  <a:lnTo>
                    <a:pt x="3162" y="12766"/>
                  </a:lnTo>
                  <a:lnTo>
                    <a:pt x="13101" y="3313"/>
                  </a:lnTo>
                  <a:lnTo>
                    <a:pt x="99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14"/>
            <p:cNvSpPr/>
            <p:nvPr/>
          </p:nvSpPr>
          <p:spPr>
            <a:xfrm>
              <a:off x="1906825" y="3325575"/>
              <a:ext cx="319200" cy="326775"/>
            </a:xfrm>
            <a:custGeom>
              <a:avLst/>
              <a:gdLst/>
              <a:ahLst/>
              <a:cxnLst/>
              <a:rect l="l" t="t" r="r" b="b"/>
              <a:pathLst>
                <a:path w="12768" h="13071" extrusionOk="0">
                  <a:moveTo>
                    <a:pt x="3284" y="0"/>
                  </a:moveTo>
                  <a:lnTo>
                    <a:pt x="1" y="3161"/>
                  </a:lnTo>
                  <a:lnTo>
                    <a:pt x="9454" y="13070"/>
                  </a:lnTo>
                  <a:lnTo>
                    <a:pt x="12767" y="9909"/>
                  </a:lnTo>
                  <a:lnTo>
                    <a:pt x="328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44" name="Google Shape;444;p14"/>
          <p:cNvSpPr/>
          <p:nvPr/>
        </p:nvSpPr>
        <p:spPr>
          <a:xfrm rot="-5400000">
            <a:off x="8886763" y="810438"/>
            <a:ext cx="275850" cy="238625"/>
          </a:xfrm>
          <a:custGeom>
            <a:avLst/>
            <a:gdLst/>
            <a:ahLst/>
            <a:cxnLst/>
            <a:rect l="l" t="t" r="r" b="b"/>
            <a:pathLst>
              <a:path w="11034" h="9545" extrusionOk="0">
                <a:moveTo>
                  <a:pt x="5532" y="0"/>
                </a:moveTo>
                <a:lnTo>
                  <a:pt x="2766" y="4772"/>
                </a:lnTo>
                <a:lnTo>
                  <a:pt x="0" y="9544"/>
                </a:lnTo>
                <a:lnTo>
                  <a:pt x="11034" y="9544"/>
                </a:lnTo>
                <a:lnTo>
                  <a:pt x="8268" y="4772"/>
                </a:lnTo>
                <a:lnTo>
                  <a:pt x="553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5" name="Google Shape;445;p14"/>
          <p:cNvSpPr/>
          <p:nvPr/>
        </p:nvSpPr>
        <p:spPr>
          <a:xfrm rot="-5400000">
            <a:off x="8887138" y="549413"/>
            <a:ext cx="275100" cy="238625"/>
          </a:xfrm>
          <a:custGeom>
            <a:avLst/>
            <a:gdLst/>
            <a:ahLst/>
            <a:cxnLst/>
            <a:rect l="l" t="t" r="r" b="b"/>
            <a:pathLst>
              <a:path w="11004" h="9545" extrusionOk="0">
                <a:moveTo>
                  <a:pt x="5502" y="0"/>
                </a:moveTo>
                <a:lnTo>
                  <a:pt x="2736" y="4772"/>
                </a:lnTo>
                <a:lnTo>
                  <a:pt x="0" y="9544"/>
                </a:lnTo>
                <a:lnTo>
                  <a:pt x="11003" y="9544"/>
                </a:lnTo>
                <a:lnTo>
                  <a:pt x="8268" y="4772"/>
                </a:lnTo>
                <a:lnTo>
                  <a:pt x="550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6" name="Google Shape;446;p14"/>
          <p:cNvSpPr/>
          <p:nvPr/>
        </p:nvSpPr>
        <p:spPr>
          <a:xfrm rot="-5400000">
            <a:off x="8886763" y="283838"/>
            <a:ext cx="275850" cy="238625"/>
          </a:xfrm>
          <a:custGeom>
            <a:avLst/>
            <a:gdLst/>
            <a:ahLst/>
            <a:cxnLst/>
            <a:rect l="l" t="t" r="r" b="b"/>
            <a:pathLst>
              <a:path w="11034" h="9545" extrusionOk="0">
                <a:moveTo>
                  <a:pt x="5502" y="0"/>
                </a:moveTo>
                <a:lnTo>
                  <a:pt x="2766" y="4772"/>
                </a:lnTo>
                <a:lnTo>
                  <a:pt x="0" y="9544"/>
                </a:lnTo>
                <a:lnTo>
                  <a:pt x="11034" y="9544"/>
                </a:lnTo>
                <a:lnTo>
                  <a:pt x="8268" y="4772"/>
                </a:lnTo>
                <a:lnTo>
                  <a:pt x="550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7" name="Google Shape;447;p14"/>
          <p:cNvSpPr/>
          <p:nvPr/>
        </p:nvSpPr>
        <p:spPr>
          <a:xfrm rot="-5400000">
            <a:off x="8887125" y="18250"/>
            <a:ext cx="275125" cy="238625"/>
          </a:xfrm>
          <a:custGeom>
            <a:avLst/>
            <a:gdLst/>
            <a:ahLst/>
            <a:cxnLst/>
            <a:rect l="l" t="t" r="r" b="b"/>
            <a:pathLst>
              <a:path w="11005" h="9545" extrusionOk="0">
                <a:moveTo>
                  <a:pt x="5502" y="0"/>
                </a:moveTo>
                <a:lnTo>
                  <a:pt x="2736" y="4772"/>
                </a:lnTo>
                <a:lnTo>
                  <a:pt x="1" y="9544"/>
                </a:lnTo>
                <a:lnTo>
                  <a:pt x="11004" y="9544"/>
                </a:lnTo>
                <a:lnTo>
                  <a:pt x="8268" y="4772"/>
                </a:lnTo>
                <a:lnTo>
                  <a:pt x="550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8" name="Google Shape;448;p14"/>
          <p:cNvSpPr/>
          <p:nvPr/>
        </p:nvSpPr>
        <p:spPr>
          <a:xfrm flipH="1">
            <a:off x="2370100" y="504963"/>
            <a:ext cx="318425" cy="318400"/>
          </a:xfrm>
          <a:custGeom>
            <a:avLst/>
            <a:gdLst/>
            <a:ahLst/>
            <a:cxnLst/>
            <a:rect l="l" t="t" r="r" b="b"/>
            <a:pathLst>
              <a:path w="12737" h="12736" fill="none" extrusionOk="0">
                <a:moveTo>
                  <a:pt x="12736" y="0"/>
                </a:moveTo>
                <a:lnTo>
                  <a:pt x="0" y="12736"/>
                </a:lnTo>
              </a:path>
            </a:pathLst>
          </a:custGeom>
          <a:noFill/>
          <a:ln w="1900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9" name="Google Shape;449;p14"/>
          <p:cNvSpPr/>
          <p:nvPr/>
        </p:nvSpPr>
        <p:spPr>
          <a:xfrm flipH="1">
            <a:off x="2228000" y="514838"/>
            <a:ext cx="317675" cy="317650"/>
          </a:xfrm>
          <a:custGeom>
            <a:avLst/>
            <a:gdLst/>
            <a:ahLst/>
            <a:cxnLst/>
            <a:rect l="l" t="t" r="r" b="b"/>
            <a:pathLst>
              <a:path w="12707" h="12706" fill="none" extrusionOk="0">
                <a:moveTo>
                  <a:pt x="12706" y="0"/>
                </a:moveTo>
                <a:lnTo>
                  <a:pt x="1" y="12706"/>
                </a:lnTo>
              </a:path>
            </a:pathLst>
          </a:custGeom>
          <a:noFill/>
          <a:ln w="1900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0" name="Google Shape;450;p14"/>
          <p:cNvSpPr/>
          <p:nvPr/>
        </p:nvSpPr>
        <p:spPr>
          <a:xfrm>
            <a:off x="882425" y="241775"/>
            <a:ext cx="251550" cy="251550"/>
          </a:xfrm>
          <a:custGeom>
            <a:avLst/>
            <a:gdLst/>
            <a:ahLst/>
            <a:cxnLst/>
            <a:rect l="l" t="t" r="r" b="b"/>
            <a:pathLst>
              <a:path w="10062" h="10062" fill="none" extrusionOk="0">
                <a:moveTo>
                  <a:pt x="10061" y="5016"/>
                </a:moveTo>
                <a:cubicBezTo>
                  <a:pt x="10061" y="7812"/>
                  <a:pt x="7812" y="10062"/>
                  <a:pt x="5046" y="10062"/>
                </a:cubicBezTo>
                <a:cubicBezTo>
                  <a:pt x="2250" y="10062"/>
                  <a:pt x="0" y="7812"/>
                  <a:pt x="0" y="5016"/>
                </a:cubicBezTo>
                <a:cubicBezTo>
                  <a:pt x="0" y="2250"/>
                  <a:pt x="2250" y="1"/>
                  <a:pt x="5046" y="1"/>
                </a:cubicBezTo>
                <a:cubicBezTo>
                  <a:pt x="7812" y="1"/>
                  <a:pt x="10061" y="2250"/>
                  <a:pt x="10061" y="5016"/>
                </a:cubicBezTo>
                <a:close/>
              </a:path>
            </a:pathLst>
          </a:custGeom>
          <a:noFill/>
          <a:ln w="71425" cap="flat" cmpd="sng">
            <a:solidFill>
              <a:schemeClr val="dk2"/>
            </a:solidFill>
            <a:prstDash val="solid"/>
            <a:miter lim="3039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1" name="Google Shape;451;p14"/>
          <p:cNvSpPr/>
          <p:nvPr/>
        </p:nvSpPr>
        <p:spPr>
          <a:xfrm>
            <a:off x="8260525" y="1516100"/>
            <a:ext cx="161875" cy="142275"/>
          </a:xfrm>
          <a:custGeom>
            <a:avLst/>
            <a:gdLst/>
            <a:ahLst/>
            <a:cxnLst/>
            <a:rect l="l" t="t" r="r" b="b"/>
            <a:pathLst>
              <a:path w="6475" h="5691" extrusionOk="0">
                <a:moveTo>
                  <a:pt x="3267" y="1"/>
                </a:moveTo>
                <a:cubicBezTo>
                  <a:pt x="2140" y="1"/>
                  <a:pt x="1069" y="653"/>
                  <a:pt x="608" y="1758"/>
                </a:cubicBezTo>
                <a:cubicBezTo>
                  <a:pt x="0" y="3217"/>
                  <a:pt x="700" y="4889"/>
                  <a:pt x="2159" y="5466"/>
                </a:cubicBezTo>
                <a:cubicBezTo>
                  <a:pt x="2523" y="5618"/>
                  <a:pt x="2899" y="5690"/>
                  <a:pt x="3268" y="5690"/>
                </a:cubicBezTo>
                <a:cubicBezTo>
                  <a:pt x="4374" y="5690"/>
                  <a:pt x="5411" y="5041"/>
                  <a:pt x="5867" y="3946"/>
                </a:cubicBezTo>
                <a:cubicBezTo>
                  <a:pt x="6475" y="2487"/>
                  <a:pt x="5776" y="816"/>
                  <a:pt x="4347" y="208"/>
                </a:cubicBezTo>
                <a:cubicBezTo>
                  <a:pt x="3993" y="68"/>
                  <a:pt x="3627" y="1"/>
                  <a:pt x="3267" y="1"/>
                </a:cubicBezTo>
                <a:close/>
              </a:path>
            </a:pathLst>
          </a:custGeom>
          <a:solidFill>
            <a:srgbClr val="2A286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2" name="Google Shape;452;p14"/>
          <p:cNvSpPr/>
          <p:nvPr/>
        </p:nvSpPr>
        <p:spPr>
          <a:xfrm flipH="1">
            <a:off x="6627525" y="3081438"/>
            <a:ext cx="318425" cy="318400"/>
          </a:xfrm>
          <a:custGeom>
            <a:avLst/>
            <a:gdLst/>
            <a:ahLst/>
            <a:cxnLst/>
            <a:rect l="l" t="t" r="r" b="b"/>
            <a:pathLst>
              <a:path w="12737" h="12736" fill="none" extrusionOk="0">
                <a:moveTo>
                  <a:pt x="12736" y="0"/>
                </a:moveTo>
                <a:lnTo>
                  <a:pt x="0" y="12736"/>
                </a:lnTo>
              </a:path>
            </a:pathLst>
          </a:custGeom>
          <a:noFill/>
          <a:ln w="1900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3" name="Google Shape;453;p14"/>
          <p:cNvSpPr/>
          <p:nvPr/>
        </p:nvSpPr>
        <p:spPr>
          <a:xfrm flipH="1">
            <a:off x="6485425" y="3091313"/>
            <a:ext cx="317675" cy="317650"/>
          </a:xfrm>
          <a:custGeom>
            <a:avLst/>
            <a:gdLst/>
            <a:ahLst/>
            <a:cxnLst/>
            <a:rect l="l" t="t" r="r" b="b"/>
            <a:pathLst>
              <a:path w="12707" h="12706" fill="none" extrusionOk="0">
                <a:moveTo>
                  <a:pt x="12706" y="0"/>
                </a:moveTo>
                <a:lnTo>
                  <a:pt x="1" y="12706"/>
                </a:lnTo>
              </a:path>
            </a:pathLst>
          </a:custGeom>
          <a:noFill/>
          <a:ln w="1900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4" name="Google Shape;454;p14"/>
          <p:cNvSpPr/>
          <p:nvPr/>
        </p:nvSpPr>
        <p:spPr>
          <a:xfrm>
            <a:off x="1820025" y="3561700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41"/>
                </a:lnTo>
                <a:lnTo>
                  <a:pt x="1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5" y="3588"/>
                </a:lnTo>
                <a:lnTo>
                  <a:pt x="4864" y="234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5" name="Google Shape;455;p14"/>
          <p:cNvSpPr txBox="1">
            <a:spLocks noGrp="1"/>
          </p:cNvSpPr>
          <p:nvPr>
            <p:ph type="title"/>
          </p:nvPr>
        </p:nvSpPr>
        <p:spPr>
          <a:xfrm>
            <a:off x="2916900" y="3933433"/>
            <a:ext cx="3310200" cy="48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21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56" name="Google Shape;456;p14"/>
          <p:cNvSpPr txBox="1">
            <a:spLocks noGrp="1"/>
          </p:cNvSpPr>
          <p:nvPr>
            <p:ph type="subTitle" idx="1"/>
          </p:nvPr>
        </p:nvSpPr>
        <p:spPr>
          <a:xfrm>
            <a:off x="2198150" y="1139219"/>
            <a:ext cx="4747800" cy="166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457" name="Google Shape;457;p14"/>
          <p:cNvSpPr/>
          <p:nvPr/>
        </p:nvSpPr>
        <p:spPr>
          <a:xfrm>
            <a:off x="-74175" y="2702400"/>
            <a:ext cx="1600" cy="1600"/>
          </a:xfrm>
          <a:custGeom>
            <a:avLst/>
            <a:gdLst/>
            <a:ahLst/>
            <a:cxnLst/>
            <a:rect l="l" t="t" r="r" b="b"/>
            <a:pathLst>
              <a:path w="64" h="64" extrusionOk="0">
                <a:moveTo>
                  <a:pt x="63" y="0"/>
                </a:moveTo>
                <a:cubicBezTo>
                  <a:pt x="21" y="21"/>
                  <a:pt x="0" y="21"/>
                  <a:pt x="0" y="63"/>
                </a:cubicBezTo>
                <a:cubicBezTo>
                  <a:pt x="42" y="63"/>
                  <a:pt x="63" y="21"/>
                  <a:pt x="63" y="0"/>
                </a:cubicBezTo>
                <a:close/>
              </a:path>
            </a:pathLst>
          </a:custGeom>
          <a:solidFill>
            <a:srgbClr val="D7EAE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8" name="Google Shape;458;p14"/>
          <p:cNvSpPr/>
          <p:nvPr/>
        </p:nvSpPr>
        <p:spPr>
          <a:xfrm>
            <a:off x="-72600" y="2702400"/>
            <a:ext cx="25" cy="25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D7EAE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 userDrawn="1">
  <p:cSld name="CUSTOM_14_1"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15"/>
          <p:cNvSpPr/>
          <p:nvPr/>
        </p:nvSpPr>
        <p:spPr>
          <a:xfrm>
            <a:off x="228350" y="374188"/>
            <a:ext cx="152000" cy="152025"/>
          </a:xfrm>
          <a:custGeom>
            <a:avLst/>
            <a:gdLst/>
            <a:ahLst/>
            <a:cxnLst/>
            <a:rect l="l" t="t" r="r" b="b"/>
            <a:pathLst>
              <a:path w="6080" h="6081" extrusionOk="0">
                <a:moveTo>
                  <a:pt x="3040" y="1"/>
                </a:moveTo>
                <a:cubicBezTo>
                  <a:pt x="1368" y="1"/>
                  <a:pt x="0" y="1369"/>
                  <a:pt x="0" y="3040"/>
                </a:cubicBezTo>
                <a:cubicBezTo>
                  <a:pt x="0" y="4712"/>
                  <a:pt x="1368" y="6080"/>
                  <a:pt x="3040" y="6080"/>
                </a:cubicBezTo>
                <a:cubicBezTo>
                  <a:pt x="4712" y="6080"/>
                  <a:pt x="6079" y="4712"/>
                  <a:pt x="6079" y="3040"/>
                </a:cubicBezTo>
                <a:cubicBezTo>
                  <a:pt x="6079" y="1369"/>
                  <a:pt x="4712" y="1"/>
                  <a:pt x="304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CUSTOM_14_1_1">
    <p:spTree>
      <p:nvGrpSpPr>
        <p:cNvPr id="1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p16"/>
          <p:cNvSpPr txBox="1">
            <a:spLocks noGrp="1"/>
          </p:cNvSpPr>
          <p:nvPr>
            <p:ph type="ctrTitle"/>
          </p:nvPr>
        </p:nvSpPr>
        <p:spPr>
          <a:xfrm>
            <a:off x="713225" y="233600"/>
            <a:ext cx="7717500" cy="94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480" name="Google Shape;480;p16"/>
          <p:cNvSpPr/>
          <p:nvPr/>
        </p:nvSpPr>
        <p:spPr>
          <a:xfrm>
            <a:off x="7563713" y="507850"/>
            <a:ext cx="152000" cy="152025"/>
          </a:xfrm>
          <a:custGeom>
            <a:avLst/>
            <a:gdLst/>
            <a:ahLst/>
            <a:cxnLst/>
            <a:rect l="l" t="t" r="r" b="b"/>
            <a:pathLst>
              <a:path w="6080" h="6081" extrusionOk="0">
                <a:moveTo>
                  <a:pt x="3040" y="1"/>
                </a:moveTo>
                <a:cubicBezTo>
                  <a:pt x="1368" y="1"/>
                  <a:pt x="0" y="1369"/>
                  <a:pt x="0" y="3040"/>
                </a:cubicBezTo>
                <a:cubicBezTo>
                  <a:pt x="0" y="4712"/>
                  <a:pt x="1368" y="6080"/>
                  <a:pt x="3040" y="6080"/>
                </a:cubicBezTo>
                <a:cubicBezTo>
                  <a:pt x="4712" y="6080"/>
                  <a:pt x="6079" y="4712"/>
                  <a:pt x="6079" y="3040"/>
                </a:cubicBezTo>
                <a:cubicBezTo>
                  <a:pt x="6079" y="1369"/>
                  <a:pt x="4712" y="1"/>
                  <a:pt x="304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1" name="Google Shape;481;p16"/>
          <p:cNvSpPr/>
          <p:nvPr/>
        </p:nvSpPr>
        <p:spPr>
          <a:xfrm>
            <a:off x="8340700" y="1114575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11"/>
                </a:lnTo>
                <a:lnTo>
                  <a:pt x="0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4" y="3588"/>
                </a:lnTo>
                <a:lnTo>
                  <a:pt x="4864" y="231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2" name="Google Shape;482;p16"/>
          <p:cNvSpPr/>
          <p:nvPr/>
        </p:nvSpPr>
        <p:spPr>
          <a:xfrm>
            <a:off x="537730" y="347525"/>
            <a:ext cx="179375" cy="180125"/>
          </a:xfrm>
          <a:custGeom>
            <a:avLst/>
            <a:gdLst/>
            <a:ahLst/>
            <a:cxnLst/>
            <a:rect l="l" t="t" r="r" b="b"/>
            <a:pathLst>
              <a:path w="7175" h="7205" extrusionOk="0">
                <a:moveTo>
                  <a:pt x="3588" y="0"/>
                </a:moveTo>
                <a:lnTo>
                  <a:pt x="2311" y="2341"/>
                </a:lnTo>
                <a:lnTo>
                  <a:pt x="1" y="3587"/>
                </a:lnTo>
                <a:lnTo>
                  <a:pt x="2311" y="4864"/>
                </a:lnTo>
                <a:lnTo>
                  <a:pt x="3588" y="7204"/>
                </a:lnTo>
                <a:lnTo>
                  <a:pt x="4864" y="4864"/>
                </a:lnTo>
                <a:lnTo>
                  <a:pt x="7174" y="3587"/>
                </a:lnTo>
                <a:lnTo>
                  <a:pt x="4864" y="2341"/>
                </a:lnTo>
                <a:lnTo>
                  <a:pt x="358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3" name="Google Shape;483;p16"/>
          <p:cNvSpPr/>
          <p:nvPr/>
        </p:nvSpPr>
        <p:spPr>
          <a:xfrm>
            <a:off x="8436798" y="4609694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617" y="0"/>
                </a:moveTo>
                <a:lnTo>
                  <a:pt x="2341" y="2341"/>
                </a:lnTo>
                <a:lnTo>
                  <a:pt x="0" y="3617"/>
                </a:lnTo>
                <a:lnTo>
                  <a:pt x="2341" y="4864"/>
                </a:lnTo>
                <a:lnTo>
                  <a:pt x="3617" y="7204"/>
                </a:lnTo>
                <a:lnTo>
                  <a:pt x="4894" y="4864"/>
                </a:lnTo>
                <a:lnTo>
                  <a:pt x="7204" y="3617"/>
                </a:lnTo>
                <a:lnTo>
                  <a:pt x="4894" y="2341"/>
                </a:lnTo>
                <a:lnTo>
                  <a:pt x="361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4" name="Google Shape;484;p16"/>
          <p:cNvSpPr/>
          <p:nvPr/>
        </p:nvSpPr>
        <p:spPr>
          <a:xfrm>
            <a:off x="-393562" y="1692025"/>
            <a:ext cx="776650" cy="764450"/>
          </a:xfrm>
          <a:custGeom>
            <a:avLst/>
            <a:gdLst/>
            <a:ahLst/>
            <a:cxnLst/>
            <a:rect l="l" t="t" r="r" b="b"/>
            <a:pathLst>
              <a:path w="31066" h="30578" extrusionOk="0">
                <a:moveTo>
                  <a:pt x="10153" y="0"/>
                </a:moveTo>
                <a:lnTo>
                  <a:pt x="10457" y="8754"/>
                </a:lnTo>
                <a:lnTo>
                  <a:pt x="1885" y="6930"/>
                </a:lnTo>
                <a:lnTo>
                  <a:pt x="7782" y="13435"/>
                </a:lnTo>
                <a:lnTo>
                  <a:pt x="1" y="17538"/>
                </a:lnTo>
                <a:lnTo>
                  <a:pt x="8694" y="18754"/>
                </a:lnTo>
                <a:lnTo>
                  <a:pt x="5411" y="26870"/>
                </a:lnTo>
                <a:lnTo>
                  <a:pt x="5411" y="26870"/>
                </a:lnTo>
                <a:lnTo>
                  <a:pt x="12828" y="22219"/>
                </a:lnTo>
                <a:lnTo>
                  <a:pt x="15533" y="30578"/>
                </a:lnTo>
                <a:lnTo>
                  <a:pt x="18238" y="22219"/>
                </a:lnTo>
                <a:lnTo>
                  <a:pt x="25655" y="26870"/>
                </a:lnTo>
                <a:lnTo>
                  <a:pt x="22372" y="18754"/>
                </a:lnTo>
                <a:lnTo>
                  <a:pt x="31065" y="17538"/>
                </a:lnTo>
                <a:lnTo>
                  <a:pt x="23284" y="13435"/>
                </a:lnTo>
                <a:lnTo>
                  <a:pt x="29180" y="6930"/>
                </a:lnTo>
                <a:lnTo>
                  <a:pt x="29180" y="6930"/>
                </a:lnTo>
                <a:lnTo>
                  <a:pt x="20609" y="8754"/>
                </a:lnTo>
                <a:lnTo>
                  <a:pt x="20913" y="0"/>
                </a:lnTo>
                <a:lnTo>
                  <a:pt x="15533" y="6930"/>
                </a:lnTo>
                <a:lnTo>
                  <a:pt x="10153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85" name="Google Shape;485;p16"/>
          <p:cNvGrpSpPr/>
          <p:nvPr/>
        </p:nvGrpSpPr>
        <p:grpSpPr>
          <a:xfrm>
            <a:off x="8638650" y="233600"/>
            <a:ext cx="326775" cy="297750"/>
            <a:chOff x="5839863" y="283250"/>
            <a:chExt cx="326775" cy="297750"/>
          </a:xfrm>
        </p:grpSpPr>
        <p:sp>
          <p:nvSpPr>
            <p:cNvPr id="486" name="Google Shape;486;p16"/>
            <p:cNvSpPr/>
            <p:nvPr/>
          </p:nvSpPr>
          <p:spPr>
            <a:xfrm>
              <a:off x="5839863" y="283250"/>
              <a:ext cx="326775" cy="297700"/>
            </a:xfrm>
            <a:custGeom>
              <a:avLst/>
              <a:gdLst/>
              <a:ahLst/>
              <a:cxnLst/>
              <a:rect l="l" t="t" r="r" b="b"/>
              <a:pathLst>
                <a:path w="13071" h="11908" extrusionOk="0">
                  <a:moveTo>
                    <a:pt x="6539" y="0"/>
                  </a:moveTo>
                  <a:cubicBezTo>
                    <a:pt x="5015" y="0"/>
                    <a:pt x="3496" y="585"/>
                    <a:pt x="2341" y="1756"/>
                  </a:cubicBezTo>
                  <a:cubicBezTo>
                    <a:pt x="0" y="4066"/>
                    <a:pt x="0" y="7835"/>
                    <a:pt x="2341" y="10175"/>
                  </a:cubicBezTo>
                  <a:cubicBezTo>
                    <a:pt x="3496" y="11330"/>
                    <a:pt x="5015" y="11908"/>
                    <a:pt x="6539" y="11908"/>
                  </a:cubicBezTo>
                  <a:cubicBezTo>
                    <a:pt x="8063" y="11908"/>
                    <a:pt x="9590" y="11330"/>
                    <a:pt x="10760" y="10175"/>
                  </a:cubicBezTo>
                  <a:cubicBezTo>
                    <a:pt x="13070" y="7835"/>
                    <a:pt x="13070" y="4066"/>
                    <a:pt x="10760" y="1756"/>
                  </a:cubicBezTo>
                  <a:cubicBezTo>
                    <a:pt x="9590" y="585"/>
                    <a:pt x="8063" y="0"/>
                    <a:pt x="65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16"/>
            <p:cNvSpPr/>
            <p:nvPr/>
          </p:nvSpPr>
          <p:spPr>
            <a:xfrm>
              <a:off x="5928763" y="337775"/>
              <a:ext cx="235600" cy="243225"/>
            </a:xfrm>
            <a:custGeom>
              <a:avLst/>
              <a:gdLst/>
              <a:ahLst/>
              <a:cxnLst/>
              <a:rect l="l" t="t" r="r" b="b"/>
              <a:pathLst>
                <a:path w="9424" h="9729" extrusionOk="0">
                  <a:moveTo>
                    <a:pt x="7599" y="0"/>
                  </a:moveTo>
                  <a:lnTo>
                    <a:pt x="7599" y="0"/>
                  </a:lnTo>
                  <a:cubicBezTo>
                    <a:pt x="3678" y="1034"/>
                    <a:pt x="1247" y="4864"/>
                    <a:pt x="0" y="8906"/>
                  </a:cubicBezTo>
                  <a:cubicBezTo>
                    <a:pt x="945" y="9459"/>
                    <a:pt x="1987" y="9729"/>
                    <a:pt x="3018" y="9729"/>
                  </a:cubicBezTo>
                  <a:cubicBezTo>
                    <a:pt x="4707" y="9729"/>
                    <a:pt x="6369" y="9007"/>
                    <a:pt x="7538" y="7630"/>
                  </a:cubicBezTo>
                  <a:cubicBezTo>
                    <a:pt x="9393" y="5441"/>
                    <a:pt x="9423" y="2219"/>
                    <a:pt x="759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89" name="Google Shape;489;p16"/>
          <p:cNvSpPr/>
          <p:nvPr/>
        </p:nvSpPr>
        <p:spPr>
          <a:xfrm>
            <a:off x="994850" y="1179800"/>
            <a:ext cx="152000" cy="152025"/>
          </a:xfrm>
          <a:custGeom>
            <a:avLst/>
            <a:gdLst/>
            <a:ahLst/>
            <a:cxnLst/>
            <a:rect l="l" t="t" r="r" b="b"/>
            <a:pathLst>
              <a:path w="6080" h="6081" extrusionOk="0">
                <a:moveTo>
                  <a:pt x="3040" y="1"/>
                </a:moveTo>
                <a:cubicBezTo>
                  <a:pt x="1368" y="1"/>
                  <a:pt x="0" y="1369"/>
                  <a:pt x="0" y="3040"/>
                </a:cubicBezTo>
                <a:cubicBezTo>
                  <a:pt x="0" y="4712"/>
                  <a:pt x="1368" y="6080"/>
                  <a:pt x="3040" y="6080"/>
                </a:cubicBezTo>
                <a:cubicBezTo>
                  <a:pt x="4712" y="6080"/>
                  <a:pt x="6079" y="4712"/>
                  <a:pt x="6079" y="3040"/>
                </a:cubicBezTo>
                <a:cubicBezTo>
                  <a:pt x="6079" y="1369"/>
                  <a:pt x="4712" y="1"/>
                  <a:pt x="304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1" name="Google Shape;491;p16"/>
          <p:cNvSpPr/>
          <p:nvPr/>
        </p:nvSpPr>
        <p:spPr>
          <a:xfrm>
            <a:off x="5563375" y="4879000"/>
            <a:ext cx="957500" cy="120100"/>
          </a:xfrm>
          <a:custGeom>
            <a:avLst/>
            <a:gdLst/>
            <a:ahLst/>
            <a:cxnLst/>
            <a:rect l="l" t="t" r="r" b="b"/>
            <a:pathLst>
              <a:path w="38300" h="4804" fill="none" extrusionOk="0">
                <a:moveTo>
                  <a:pt x="1" y="4803"/>
                </a:moveTo>
                <a:lnTo>
                  <a:pt x="2037" y="2554"/>
                </a:lnTo>
                <a:cubicBezTo>
                  <a:pt x="4135" y="244"/>
                  <a:pt x="7752" y="122"/>
                  <a:pt x="9940" y="2341"/>
                </a:cubicBezTo>
                <a:lnTo>
                  <a:pt x="11156" y="3527"/>
                </a:lnTo>
                <a:cubicBezTo>
                  <a:pt x="12250" y="4651"/>
                  <a:pt x="14074" y="4651"/>
                  <a:pt x="15199" y="3527"/>
                </a:cubicBezTo>
                <a:lnTo>
                  <a:pt x="16354" y="2402"/>
                </a:lnTo>
                <a:cubicBezTo>
                  <a:pt x="18330" y="426"/>
                  <a:pt x="21521" y="426"/>
                  <a:pt x="23497" y="2402"/>
                </a:cubicBezTo>
                <a:lnTo>
                  <a:pt x="24621" y="3527"/>
                </a:lnTo>
                <a:cubicBezTo>
                  <a:pt x="25442" y="4347"/>
                  <a:pt x="26780" y="4347"/>
                  <a:pt x="27600" y="3527"/>
                </a:cubicBezTo>
                <a:lnTo>
                  <a:pt x="29302" y="1825"/>
                </a:lnTo>
                <a:cubicBezTo>
                  <a:pt x="31096" y="31"/>
                  <a:pt x="33953" y="1"/>
                  <a:pt x="35777" y="1703"/>
                </a:cubicBezTo>
                <a:cubicBezTo>
                  <a:pt x="37661" y="3466"/>
                  <a:pt x="38300" y="4682"/>
                  <a:pt x="37783" y="4682"/>
                </a:cubicBezTo>
              </a:path>
            </a:pathLst>
          </a:custGeom>
          <a:solidFill>
            <a:schemeClr val="accent3"/>
          </a:solidFill>
          <a:ln w="19000" cap="rnd" cmpd="sng">
            <a:solidFill>
              <a:srgbClr val="2A286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2" name="Google Shape;492;p16"/>
          <p:cNvSpPr/>
          <p:nvPr/>
        </p:nvSpPr>
        <p:spPr>
          <a:xfrm>
            <a:off x="153175" y="4177914"/>
            <a:ext cx="180125" cy="180100"/>
          </a:xfrm>
          <a:custGeom>
            <a:avLst/>
            <a:gdLst/>
            <a:ahLst/>
            <a:cxnLst/>
            <a:rect l="l" t="t" r="r" b="b"/>
            <a:pathLst>
              <a:path w="7205" h="7204" extrusionOk="0">
                <a:moveTo>
                  <a:pt x="3587" y="0"/>
                </a:moveTo>
                <a:lnTo>
                  <a:pt x="2341" y="2340"/>
                </a:lnTo>
                <a:lnTo>
                  <a:pt x="0" y="3587"/>
                </a:lnTo>
                <a:lnTo>
                  <a:pt x="2341" y="4863"/>
                </a:lnTo>
                <a:lnTo>
                  <a:pt x="3587" y="7204"/>
                </a:lnTo>
                <a:lnTo>
                  <a:pt x="4864" y="4863"/>
                </a:lnTo>
                <a:lnTo>
                  <a:pt x="7204" y="3587"/>
                </a:lnTo>
                <a:lnTo>
                  <a:pt x="4864" y="2340"/>
                </a:lnTo>
                <a:lnTo>
                  <a:pt x="358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3" name="Google Shape;493;p16"/>
          <p:cNvSpPr/>
          <p:nvPr/>
        </p:nvSpPr>
        <p:spPr>
          <a:xfrm>
            <a:off x="8520825" y="2563889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41"/>
                </a:lnTo>
                <a:lnTo>
                  <a:pt x="1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5" y="3588"/>
                </a:lnTo>
                <a:lnTo>
                  <a:pt x="4864" y="234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4" name="Google Shape;494;p16"/>
          <p:cNvSpPr/>
          <p:nvPr/>
        </p:nvSpPr>
        <p:spPr>
          <a:xfrm>
            <a:off x="1902675" y="167388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11"/>
                </a:lnTo>
                <a:lnTo>
                  <a:pt x="0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4" y="3588"/>
                </a:lnTo>
                <a:lnTo>
                  <a:pt x="4864" y="231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3">
  <p:cSld name="CUSTOM_14_1_2"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17"/>
          <p:cNvSpPr txBox="1">
            <a:spLocks noGrp="1"/>
          </p:cNvSpPr>
          <p:nvPr>
            <p:ph type="ctrTitle"/>
          </p:nvPr>
        </p:nvSpPr>
        <p:spPr>
          <a:xfrm>
            <a:off x="713225" y="233600"/>
            <a:ext cx="7717500" cy="94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 sz="18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497" name="Google Shape;497;p17"/>
          <p:cNvSpPr/>
          <p:nvPr/>
        </p:nvSpPr>
        <p:spPr>
          <a:xfrm>
            <a:off x="279625" y="246625"/>
            <a:ext cx="152000" cy="152025"/>
          </a:xfrm>
          <a:custGeom>
            <a:avLst/>
            <a:gdLst/>
            <a:ahLst/>
            <a:cxnLst/>
            <a:rect l="l" t="t" r="r" b="b"/>
            <a:pathLst>
              <a:path w="6080" h="6081" extrusionOk="0">
                <a:moveTo>
                  <a:pt x="3040" y="1"/>
                </a:moveTo>
                <a:cubicBezTo>
                  <a:pt x="1368" y="1"/>
                  <a:pt x="0" y="1369"/>
                  <a:pt x="0" y="3040"/>
                </a:cubicBezTo>
                <a:cubicBezTo>
                  <a:pt x="0" y="4712"/>
                  <a:pt x="1368" y="6080"/>
                  <a:pt x="3040" y="6080"/>
                </a:cubicBezTo>
                <a:cubicBezTo>
                  <a:pt x="4712" y="6080"/>
                  <a:pt x="6079" y="4712"/>
                  <a:pt x="6079" y="3040"/>
                </a:cubicBezTo>
                <a:cubicBezTo>
                  <a:pt x="6079" y="1369"/>
                  <a:pt x="4712" y="1"/>
                  <a:pt x="304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498" name="Google Shape;498;p17"/>
          <p:cNvSpPr/>
          <p:nvPr/>
        </p:nvSpPr>
        <p:spPr>
          <a:xfrm>
            <a:off x="4826000" y="4816475"/>
            <a:ext cx="161875" cy="142275"/>
          </a:xfrm>
          <a:custGeom>
            <a:avLst/>
            <a:gdLst/>
            <a:ahLst/>
            <a:cxnLst/>
            <a:rect l="l" t="t" r="r" b="b"/>
            <a:pathLst>
              <a:path w="6475" h="5691" extrusionOk="0">
                <a:moveTo>
                  <a:pt x="3267" y="1"/>
                </a:moveTo>
                <a:cubicBezTo>
                  <a:pt x="2140" y="1"/>
                  <a:pt x="1069" y="653"/>
                  <a:pt x="608" y="1758"/>
                </a:cubicBezTo>
                <a:cubicBezTo>
                  <a:pt x="0" y="3217"/>
                  <a:pt x="700" y="4889"/>
                  <a:pt x="2159" y="5466"/>
                </a:cubicBezTo>
                <a:cubicBezTo>
                  <a:pt x="2523" y="5618"/>
                  <a:pt x="2899" y="5690"/>
                  <a:pt x="3268" y="5690"/>
                </a:cubicBezTo>
                <a:cubicBezTo>
                  <a:pt x="4374" y="5690"/>
                  <a:pt x="5411" y="5041"/>
                  <a:pt x="5867" y="3946"/>
                </a:cubicBezTo>
                <a:cubicBezTo>
                  <a:pt x="6475" y="2487"/>
                  <a:pt x="5776" y="816"/>
                  <a:pt x="4347" y="208"/>
                </a:cubicBezTo>
                <a:cubicBezTo>
                  <a:pt x="3993" y="68"/>
                  <a:pt x="3627" y="1"/>
                  <a:pt x="3267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2" name="Google Shape;502;p17"/>
          <p:cNvSpPr/>
          <p:nvPr/>
        </p:nvSpPr>
        <p:spPr>
          <a:xfrm>
            <a:off x="8538000" y="269325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41"/>
                </a:lnTo>
                <a:lnTo>
                  <a:pt x="1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5" y="3588"/>
                </a:lnTo>
                <a:lnTo>
                  <a:pt x="4864" y="234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3" name="Google Shape;503;p17"/>
          <p:cNvSpPr/>
          <p:nvPr/>
        </p:nvSpPr>
        <p:spPr>
          <a:xfrm>
            <a:off x="7328750" y="328138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11"/>
                </a:lnTo>
                <a:lnTo>
                  <a:pt x="0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4" y="3588"/>
                </a:lnTo>
                <a:lnTo>
                  <a:pt x="4864" y="231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4" name="Google Shape;504;p17"/>
          <p:cNvSpPr/>
          <p:nvPr/>
        </p:nvSpPr>
        <p:spPr>
          <a:xfrm>
            <a:off x="8695113" y="1958338"/>
            <a:ext cx="180125" cy="180100"/>
          </a:xfrm>
          <a:custGeom>
            <a:avLst/>
            <a:gdLst/>
            <a:ahLst/>
            <a:cxnLst/>
            <a:rect l="l" t="t" r="r" b="b"/>
            <a:pathLst>
              <a:path w="7205" h="7204" extrusionOk="0">
                <a:moveTo>
                  <a:pt x="3587" y="0"/>
                </a:moveTo>
                <a:lnTo>
                  <a:pt x="2341" y="2340"/>
                </a:lnTo>
                <a:lnTo>
                  <a:pt x="0" y="3587"/>
                </a:lnTo>
                <a:lnTo>
                  <a:pt x="2341" y="4863"/>
                </a:lnTo>
                <a:lnTo>
                  <a:pt x="3587" y="7204"/>
                </a:lnTo>
                <a:lnTo>
                  <a:pt x="4864" y="4863"/>
                </a:lnTo>
                <a:lnTo>
                  <a:pt x="7204" y="3587"/>
                </a:lnTo>
                <a:lnTo>
                  <a:pt x="4864" y="2340"/>
                </a:lnTo>
                <a:lnTo>
                  <a:pt x="358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5" name="Google Shape;505;p17"/>
          <p:cNvSpPr/>
          <p:nvPr/>
        </p:nvSpPr>
        <p:spPr>
          <a:xfrm>
            <a:off x="265563" y="1865650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41"/>
                </a:lnTo>
                <a:lnTo>
                  <a:pt x="1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5" y="3588"/>
                </a:lnTo>
                <a:lnTo>
                  <a:pt x="4864" y="234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7" name="Google Shape;507;p17"/>
          <p:cNvSpPr/>
          <p:nvPr/>
        </p:nvSpPr>
        <p:spPr>
          <a:xfrm>
            <a:off x="1125513" y="4625163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617" y="0"/>
                </a:moveTo>
                <a:lnTo>
                  <a:pt x="2341" y="2341"/>
                </a:lnTo>
                <a:lnTo>
                  <a:pt x="0" y="3617"/>
                </a:lnTo>
                <a:lnTo>
                  <a:pt x="2341" y="4864"/>
                </a:lnTo>
                <a:lnTo>
                  <a:pt x="3617" y="7204"/>
                </a:lnTo>
                <a:lnTo>
                  <a:pt x="4894" y="4864"/>
                </a:lnTo>
                <a:lnTo>
                  <a:pt x="7204" y="3617"/>
                </a:lnTo>
                <a:lnTo>
                  <a:pt x="4894" y="2341"/>
                </a:lnTo>
                <a:lnTo>
                  <a:pt x="361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9" name="Google Shape;509;p17"/>
          <p:cNvSpPr/>
          <p:nvPr/>
        </p:nvSpPr>
        <p:spPr>
          <a:xfrm>
            <a:off x="9047463" y="4049613"/>
            <a:ext cx="180125" cy="180100"/>
          </a:xfrm>
          <a:custGeom>
            <a:avLst/>
            <a:gdLst/>
            <a:ahLst/>
            <a:cxnLst/>
            <a:rect l="l" t="t" r="r" b="b"/>
            <a:pathLst>
              <a:path w="7205" h="7204" extrusionOk="0">
                <a:moveTo>
                  <a:pt x="3587" y="0"/>
                </a:moveTo>
                <a:lnTo>
                  <a:pt x="2341" y="2340"/>
                </a:lnTo>
                <a:lnTo>
                  <a:pt x="0" y="3587"/>
                </a:lnTo>
                <a:lnTo>
                  <a:pt x="2341" y="4863"/>
                </a:lnTo>
                <a:lnTo>
                  <a:pt x="3587" y="7204"/>
                </a:lnTo>
                <a:lnTo>
                  <a:pt x="4864" y="4863"/>
                </a:lnTo>
                <a:lnTo>
                  <a:pt x="7204" y="3587"/>
                </a:lnTo>
                <a:lnTo>
                  <a:pt x="4864" y="2340"/>
                </a:lnTo>
                <a:lnTo>
                  <a:pt x="358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0" name="Google Shape;510;p17"/>
          <p:cNvSpPr/>
          <p:nvPr/>
        </p:nvSpPr>
        <p:spPr>
          <a:xfrm>
            <a:off x="8357863" y="4713138"/>
            <a:ext cx="180125" cy="180100"/>
          </a:xfrm>
          <a:custGeom>
            <a:avLst/>
            <a:gdLst/>
            <a:ahLst/>
            <a:cxnLst/>
            <a:rect l="l" t="t" r="r" b="b"/>
            <a:pathLst>
              <a:path w="7205" h="7204" extrusionOk="0">
                <a:moveTo>
                  <a:pt x="3587" y="0"/>
                </a:moveTo>
                <a:lnTo>
                  <a:pt x="2341" y="2340"/>
                </a:lnTo>
                <a:lnTo>
                  <a:pt x="0" y="3587"/>
                </a:lnTo>
                <a:lnTo>
                  <a:pt x="2341" y="4863"/>
                </a:lnTo>
                <a:lnTo>
                  <a:pt x="3587" y="7204"/>
                </a:lnTo>
                <a:lnTo>
                  <a:pt x="4864" y="4863"/>
                </a:lnTo>
                <a:lnTo>
                  <a:pt x="7204" y="3587"/>
                </a:lnTo>
                <a:lnTo>
                  <a:pt x="4864" y="2340"/>
                </a:lnTo>
                <a:lnTo>
                  <a:pt x="358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SECTION_HEADER_1"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p19"/>
          <p:cNvSpPr/>
          <p:nvPr/>
        </p:nvSpPr>
        <p:spPr>
          <a:xfrm>
            <a:off x="1286475" y="1034200"/>
            <a:ext cx="1414800" cy="1056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9" name="Google Shape;569;p19"/>
          <p:cNvSpPr/>
          <p:nvPr/>
        </p:nvSpPr>
        <p:spPr>
          <a:xfrm>
            <a:off x="3028900" y="939975"/>
            <a:ext cx="3750730" cy="3784858"/>
          </a:xfrm>
          <a:custGeom>
            <a:avLst/>
            <a:gdLst/>
            <a:ahLst/>
            <a:cxnLst/>
            <a:rect l="l" t="t" r="r" b="b"/>
            <a:pathLst>
              <a:path w="69820" h="44774" extrusionOk="0">
                <a:moveTo>
                  <a:pt x="1" y="0"/>
                </a:moveTo>
                <a:lnTo>
                  <a:pt x="1" y="44773"/>
                </a:lnTo>
                <a:lnTo>
                  <a:pt x="69820" y="44773"/>
                </a:lnTo>
                <a:lnTo>
                  <a:pt x="69820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0" name="Google Shape;570;p19"/>
          <p:cNvSpPr/>
          <p:nvPr/>
        </p:nvSpPr>
        <p:spPr>
          <a:xfrm>
            <a:off x="2867800" y="775225"/>
            <a:ext cx="3750730" cy="3784858"/>
          </a:xfrm>
          <a:custGeom>
            <a:avLst/>
            <a:gdLst/>
            <a:ahLst/>
            <a:cxnLst/>
            <a:rect l="l" t="t" r="r" b="b"/>
            <a:pathLst>
              <a:path w="69820" h="44774" extrusionOk="0">
                <a:moveTo>
                  <a:pt x="1" y="0"/>
                </a:moveTo>
                <a:lnTo>
                  <a:pt x="1" y="44773"/>
                </a:lnTo>
                <a:lnTo>
                  <a:pt x="69820" y="44773"/>
                </a:lnTo>
                <a:lnTo>
                  <a:pt x="6982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1" name="Google Shape;571;p19"/>
          <p:cNvSpPr/>
          <p:nvPr/>
        </p:nvSpPr>
        <p:spPr>
          <a:xfrm>
            <a:off x="2701150" y="642525"/>
            <a:ext cx="3750730" cy="3784858"/>
          </a:xfrm>
          <a:custGeom>
            <a:avLst/>
            <a:gdLst/>
            <a:ahLst/>
            <a:cxnLst/>
            <a:rect l="l" t="t" r="r" b="b"/>
            <a:pathLst>
              <a:path w="69820" h="44774" extrusionOk="0">
                <a:moveTo>
                  <a:pt x="1" y="0"/>
                </a:moveTo>
                <a:lnTo>
                  <a:pt x="1" y="44773"/>
                </a:lnTo>
                <a:lnTo>
                  <a:pt x="69820" y="44773"/>
                </a:lnTo>
                <a:lnTo>
                  <a:pt x="6982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2" name="Google Shape;572;p19"/>
          <p:cNvSpPr/>
          <p:nvPr/>
        </p:nvSpPr>
        <p:spPr>
          <a:xfrm>
            <a:off x="1593528" y="1211183"/>
            <a:ext cx="811600" cy="711025"/>
          </a:xfrm>
          <a:custGeom>
            <a:avLst/>
            <a:gdLst/>
            <a:ahLst/>
            <a:cxnLst/>
            <a:rect l="l" t="t" r="r" b="b"/>
            <a:pathLst>
              <a:path w="32464" h="28441" extrusionOk="0">
                <a:moveTo>
                  <a:pt x="16245" y="0"/>
                </a:moveTo>
                <a:cubicBezTo>
                  <a:pt x="10944" y="0"/>
                  <a:pt x="5854" y="2971"/>
                  <a:pt x="3405" y="8065"/>
                </a:cubicBezTo>
                <a:cubicBezTo>
                  <a:pt x="1" y="15147"/>
                  <a:pt x="2980" y="23628"/>
                  <a:pt x="10062" y="27032"/>
                </a:cubicBezTo>
                <a:cubicBezTo>
                  <a:pt x="12050" y="27988"/>
                  <a:pt x="14151" y="28440"/>
                  <a:pt x="16220" y="28440"/>
                </a:cubicBezTo>
                <a:cubicBezTo>
                  <a:pt x="21520" y="28440"/>
                  <a:pt x="26611" y="25469"/>
                  <a:pt x="29059" y="20375"/>
                </a:cubicBezTo>
                <a:cubicBezTo>
                  <a:pt x="32463" y="13293"/>
                  <a:pt x="29485" y="4813"/>
                  <a:pt x="22402" y="1409"/>
                </a:cubicBezTo>
                <a:cubicBezTo>
                  <a:pt x="20414" y="453"/>
                  <a:pt x="18313" y="0"/>
                  <a:pt x="1624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3" name="Google Shape;573;p19"/>
          <p:cNvSpPr/>
          <p:nvPr/>
        </p:nvSpPr>
        <p:spPr>
          <a:xfrm>
            <a:off x="1859503" y="1706108"/>
            <a:ext cx="424050" cy="182400"/>
          </a:xfrm>
          <a:custGeom>
            <a:avLst/>
            <a:gdLst/>
            <a:ahLst/>
            <a:cxnLst/>
            <a:rect l="l" t="t" r="r" b="b"/>
            <a:pathLst>
              <a:path w="16962" h="7296" fill="none" extrusionOk="0">
                <a:moveTo>
                  <a:pt x="0" y="7296"/>
                </a:moveTo>
                <a:cubicBezTo>
                  <a:pt x="3709" y="2159"/>
                  <a:pt x="11064" y="1"/>
                  <a:pt x="16961" y="2341"/>
                </a:cubicBezTo>
              </a:path>
            </a:pathLst>
          </a:custGeom>
          <a:noFill/>
          <a:ln w="1900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4" name="Google Shape;574;p19"/>
          <p:cNvSpPr/>
          <p:nvPr/>
        </p:nvSpPr>
        <p:spPr>
          <a:xfrm>
            <a:off x="1677128" y="1462183"/>
            <a:ext cx="680875" cy="107175"/>
          </a:xfrm>
          <a:custGeom>
            <a:avLst/>
            <a:gdLst/>
            <a:ahLst/>
            <a:cxnLst/>
            <a:rect l="l" t="t" r="r" b="b"/>
            <a:pathLst>
              <a:path w="27235" h="4287" fill="none" extrusionOk="0">
                <a:moveTo>
                  <a:pt x="0" y="1"/>
                </a:moveTo>
                <a:cubicBezTo>
                  <a:pt x="1216" y="1703"/>
                  <a:pt x="3131" y="2767"/>
                  <a:pt x="5228" y="2889"/>
                </a:cubicBezTo>
                <a:cubicBezTo>
                  <a:pt x="8542" y="3040"/>
                  <a:pt x="11551" y="730"/>
                  <a:pt x="14864" y="700"/>
                </a:cubicBezTo>
                <a:cubicBezTo>
                  <a:pt x="19150" y="639"/>
                  <a:pt x="23071" y="4287"/>
                  <a:pt x="27235" y="3284"/>
                </a:cubicBezTo>
              </a:path>
            </a:pathLst>
          </a:custGeom>
          <a:noFill/>
          <a:ln w="1900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5" name="Google Shape;575;p19"/>
          <p:cNvSpPr/>
          <p:nvPr/>
        </p:nvSpPr>
        <p:spPr>
          <a:xfrm>
            <a:off x="1662678" y="1685608"/>
            <a:ext cx="664175" cy="25"/>
          </a:xfrm>
          <a:custGeom>
            <a:avLst/>
            <a:gdLst/>
            <a:ahLst/>
            <a:cxnLst/>
            <a:rect l="l" t="t" r="r" b="b"/>
            <a:pathLst>
              <a:path w="26567" h="1" fill="none" extrusionOk="0">
                <a:moveTo>
                  <a:pt x="1" y="0"/>
                </a:moveTo>
                <a:lnTo>
                  <a:pt x="26567" y="0"/>
                </a:lnTo>
              </a:path>
            </a:pathLst>
          </a:custGeom>
          <a:noFill/>
          <a:ln w="1900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6" name="Google Shape;576;p19"/>
          <p:cNvSpPr/>
          <p:nvPr/>
        </p:nvSpPr>
        <p:spPr>
          <a:xfrm rot="5400000">
            <a:off x="-201522" y="1310208"/>
            <a:ext cx="753075" cy="375400"/>
          </a:xfrm>
          <a:custGeom>
            <a:avLst/>
            <a:gdLst/>
            <a:ahLst/>
            <a:cxnLst/>
            <a:rect l="l" t="t" r="r" b="b"/>
            <a:pathLst>
              <a:path w="30123" h="15016" extrusionOk="0">
                <a:moveTo>
                  <a:pt x="15077" y="0"/>
                </a:moveTo>
                <a:cubicBezTo>
                  <a:pt x="6839" y="0"/>
                  <a:pt x="122" y="6596"/>
                  <a:pt x="0" y="14803"/>
                </a:cubicBezTo>
                <a:lnTo>
                  <a:pt x="0" y="15016"/>
                </a:lnTo>
                <a:lnTo>
                  <a:pt x="5472" y="15016"/>
                </a:lnTo>
                <a:lnTo>
                  <a:pt x="5472" y="14803"/>
                </a:lnTo>
                <a:cubicBezTo>
                  <a:pt x="5593" y="9575"/>
                  <a:pt x="9849" y="5380"/>
                  <a:pt x="15077" y="5380"/>
                </a:cubicBezTo>
                <a:cubicBezTo>
                  <a:pt x="20305" y="5380"/>
                  <a:pt x="24591" y="9575"/>
                  <a:pt x="24682" y="14803"/>
                </a:cubicBezTo>
                <a:lnTo>
                  <a:pt x="24682" y="15016"/>
                </a:lnTo>
                <a:lnTo>
                  <a:pt x="30123" y="15016"/>
                </a:lnTo>
                <a:lnTo>
                  <a:pt x="30123" y="14803"/>
                </a:lnTo>
                <a:cubicBezTo>
                  <a:pt x="30001" y="6596"/>
                  <a:pt x="23284" y="0"/>
                  <a:pt x="15077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7" name="Google Shape;577;p19"/>
          <p:cNvSpPr/>
          <p:nvPr/>
        </p:nvSpPr>
        <p:spPr>
          <a:xfrm rot="5400000">
            <a:off x="-5609" y="1183171"/>
            <a:ext cx="152025" cy="130225"/>
          </a:xfrm>
          <a:custGeom>
            <a:avLst/>
            <a:gdLst/>
            <a:ahLst/>
            <a:cxnLst/>
            <a:rect l="l" t="t" r="r" b="b"/>
            <a:pathLst>
              <a:path w="6081" h="5209" extrusionOk="0">
                <a:moveTo>
                  <a:pt x="3496" y="1"/>
                </a:moveTo>
                <a:cubicBezTo>
                  <a:pt x="1156" y="1"/>
                  <a:pt x="1" y="2797"/>
                  <a:pt x="1642" y="4438"/>
                </a:cubicBezTo>
                <a:cubicBezTo>
                  <a:pt x="2175" y="4971"/>
                  <a:pt x="2829" y="5209"/>
                  <a:pt x="3469" y="5209"/>
                </a:cubicBezTo>
                <a:cubicBezTo>
                  <a:pt x="4804" y="5209"/>
                  <a:pt x="6080" y="4175"/>
                  <a:pt x="6080" y="2615"/>
                </a:cubicBezTo>
                <a:cubicBezTo>
                  <a:pt x="6080" y="1156"/>
                  <a:pt x="4925" y="1"/>
                  <a:pt x="349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8" name="Google Shape;578;p19"/>
          <p:cNvSpPr/>
          <p:nvPr/>
        </p:nvSpPr>
        <p:spPr>
          <a:xfrm rot="5400000">
            <a:off x="142703" y="1396083"/>
            <a:ext cx="130725" cy="129950"/>
          </a:xfrm>
          <a:custGeom>
            <a:avLst/>
            <a:gdLst/>
            <a:ahLst/>
            <a:cxnLst/>
            <a:rect l="l" t="t" r="r" b="b"/>
            <a:pathLst>
              <a:path w="5229" h="5198" extrusionOk="0">
                <a:moveTo>
                  <a:pt x="2614" y="0"/>
                </a:moveTo>
                <a:cubicBezTo>
                  <a:pt x="1155" y="0"/>
                  <a:pt x="0" y="1155"/>
                  <a:pt x="0" y="2584"/>
                </a:cubicBezTo>
                <a:cubicBezTo>
                  <a:pt x="0" y="4043"/>
                  <a:pt x="1155" y="5198"/>
                  <a:pt x="2614" y="5198"/>
                </a:cubicBezTo>
                <a:cubicBezTo>
                  <a:pt x="4043" y="5198"/>
                  <a:pt x="5228" y="4043"/>
                  <a:pt x="5228" y="2584"/>
                </a:cubicBezTo>
                <a:cubicBezTo>
                  <a:pt x="5228" y="1155"/>
                  <a:pt x="4043" y="0"/>
                  <a:pt x="261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9" name="Google Shape;579;p19"/>
          <p:cNvSpPr/>
          <p:nvPr/>
        </p:nvSpPr>
        <p:spPr>
          <a:xfrm rot="5400000">
            <a:off x="16528" y="1611083"/>
            <a:ext cx="152775" cy="130800"/>
          </a:xfrm>
          <a:custGeom>
            <a:avLst/>
            <a:gdLst/>
            <a:ahLst/>
            <a:cxnLst/>
            <a:rect l="l" t="t" r="r" b="b"/>
            <a:pathLst>
              <a:path w="6111" h="5232" extrusionOk="0">
                <a:moveTo>
                  <a:pt x="3496" y="1"/>
                </a:moveTo>
                <a:cubicBezTo>
                  <a:pt x="1156" y="1"/>
                  <a:pt x="1" y="2797"/>
                  <a:pt x="1642" y="4469"/>
                </a:cubicBezTo>
                <a:cubicBezTo>
                  <a:pt x="2170" y="4996"/>
                  <a:pt x="2820" y="5232"/>
                  <a:pt x="3459" y="5232"/>
                </a:cubicBezTo>
                <a:cubicBezTo>
                  <a:pt x="4809" y="5232"/>
                  <a:pt x="6110" y="4182"/>
                  <a:pt x="6110" y="2615"/>
                </a:cubicBezTo>
                <a:cubicBezTo>
                  <a:pt x="6110" y="1156"/>
                  <a:pt x="4925" y="1"/>
                  <a:pt x="349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0" name="Google Shape;580;p19"/>
          <p:cNvSpPr/>
          <p:nvPr/>
        </p:nvSpPr>
        <p:spPr>
          <a:xfrm rot="5400000">
            <a:off x="138128" y="1773733"/>
            <a:ext cx="130750" cy="129975"/>
          </a:xfrm>
          <a:custGeom>
            <a:avLst/>
            <a:gdLst/>
            <a:ahLst/>
            <a:cxnLst/>
            <a:rect l="l" t="t" r="r" b="b"/>
            <a:pathLst>
              <a:path w="5230" h="5199" extrusionOk="0">
                <a:moveTo>
                  <a:pt x="2615" y="0"/>
                </a:moveTo>
                <a:cubicBezTo>
                  <a:pt x="1156" y="0"/>
                  <a:pt x="1" y="1155"/>
                  <a:pt x="1" y="2614"/>
                </a:cubicBezTo>
                <a:cubicBezTo>
                  <a:pt x="1" y="4043"/>
                  <a:pt x="1156" y="5198"/>
                  <a:pt x="2615" y="5198"/>
                </a:cubicBezTo>
                <a:cubicBezTo>
                  <a:pt x="4044" y="5198"/>
                  <a:pt x="5229" y="4043"/>
                  <a:pt x="5229" y="2614"/>
                </a:cubicBezTo>
                <a:cubicBezTo>
                  <a:pt x="5229" y="1155"/>
                  <a:pt x="4044" y="0"/>
                  <a:pt x="2615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1" name="Google Shape;581;p19"/>
          <p:cNvSpPr/>
          <p:nvPr/>
        </p:nvSpPr>
        <p:spPr>
          <a:xfrm>
            <a:off x="1786553" y="1293508"/>
            <a:ext cx="444550" cy="136800"/>
          </a:xfrm>
          <a:custGeom>
            <a:avLst/>
            <a:gdLst/>
            <a:ahLst/>
            <a:cxnLst/>
            <a:rect l="l" t="t" r="r" b="b"/>
            <a:pathLst>
              <a:path w="17782" h="5472" fill="none" extrusionOk="0">
                <a:moveTo>
                  <a:pt x="0" y="61"/>
                </a:moveTo>
                <a:cubicBezTo>
                  <a:pt x="2979" y="5471"/>
                  <a:pt x="14560" y="5076"/>
                  <a:pt x="17782" y="0"/>
                </a:cubicBezTo>
              </a:path>
            </a:pathLst>
          </a:custGeom>
          <a:noFill/>
          <a:ln w="19000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2" name="Google Shape;582;p19"/>
          <p:cNvSpPr/>
          <p:nvPr/>
        </p:nvSpPr>
        <p:spPr>
          <a:xfrm rot="5400000">
            <a:off x="236428" y="1220783"/>
            <a:ext cx="152000" cy="130975"/>
          </a:xfrm>
          <a:custGeom>
            <a:avLst/>
            <a:gdLst/>
            <a:ahLst/>
            <a:cxnLst/>
            <a:rect l="l" t="t" r="r" b="b"/>
            <a:pathLst>
              <a:path w="6080" h="5239" extrusionOk="0">
                <a:moveTo>
                  <a:pt x="3466" y="0"/>
                </a:moveTo>
                <a:cubicBezTo>
                  <a:pt x="1156" y="0"/>
                  <a:pt x="1" y="2827"/>
                  <a:pt x="1642" y="4469"/>
                </a:cubicBezTo>
                <a:cubicBezTo>
                  <a:pt x="2173" y="5000"/>
                  <a:pt x="2826" y="5238"/>
                  <a:pt x="3465" y="5238"/>
                </a:cubicBezTo>
                <a:cubicBezTo>
                  <a:pt x="4801" y="5238"/>
                  <a:pt x="6080" y="4197"/>
                  <a:pt x="6080" y="2614"/>
                </a:cubicBezTo>
                <a:cubicBezTo>
                  <a:pt x="6080" y="1186"/>
                  <a:pt x="4925" y="0"/>
                  <a:pt x="3466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3" name="Google Shape;583;p19"/>
          <p:cNvSpPr/>
          <p:nvPr/>
        </p:nvSpPr>
        <p:spPr>
          <a:xfrm rot="5400000">
            <a:off x="304191" y="1526396"/>
            <a:ext cx="130725" cy="130725"/>
          </a:xfrm>
          <a:custGeom>
            <a:avLst/>
            <a:gdLst/>
            <a:ahLst/>
            <a:cxnLst/>
            <a:rect l="l" t="t" r="r" b="b"/>
            <a:pathLst>
              <a:path w="5229" h="5229" extrusionOk="0">
                <a:moveTo>
                  <a:pt x="2614" y="1"/>
                </a:moveTo>
                <a:cubicBezTo>
                  <a:pt x="1186" y="1"/>
                  <a:pt x="0" y="1186"/>
                  <a:pt x="0" y="2615"/>
                </a:cubicBezTo>
                <a:cubicBezTo>
                  <a:pt x="0" y="4074"/>
                  <a:pt x="1186" y="5229"/>
                  <a:pt x="2614" y="5229"/>
                </a:cubicBezTo>
                <a:cubicBezTo>
                  <a:pt x="4073" y="5229"/>
                  <a:pt x="5228" y="4074"/>
                  <a:pt x="5228" y="2615"/>
                </a:cubicBezTo>
                <a:cubicBezTo>
                  <a:pt x="5228" y="1186"/>
                  <a:pt x="4073" y="1"/>
                  <a:pt x="2614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4" name="Google Shape;584;p19"/>
          <p:cNvSpPr/>
          <p:nvPr/>
        </p:nvSpPr>
        <p:spPr>
          <a:xfrm>
            <a:off x="6844075" y="4764175"/>
            <a:ext cx="275850" cy="238625"/>
          </a:xfrm>
          <a:custGeom>
            <a:avLst/>
            <a:gdLst/>
            <a:ahLst/>
            <a:cxnLst/>
            <a:rect l="l" t="t" r="r" b="b"/>
            <a:pathLst>
              <a:path w="11034" h="9545" extrusionOk="0">
                <a:moveTo>
                  <a:pt x="5532" y="0"/>
                </a:moveTo>
                <a:lnTo>
                  <a:pt x="2766" y="4772"/>
                </a:lnTo>
                <a:lnTo>
                  <a:pt x="0" y="9544"/>
                </a:lnTo>
                <a:lnTo>
                  <a:pt x="11034" y="9544"/>
                </a:lnTo>
                <a:lnTo>
                  <a:pt x="8268" y="4772"/>
                </a:lnTo>
                <a:lnTo>
                  <a:pt x="5532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5" name="Google Shape;585;p19"/>
          <p:cNvSpPr/>
          <p:nvPr/>
        </p:nvSpPr>
        <p:spPr>
          <a:xfrm>
            <a:off x="7105475" y="4764175"/>
            <a:ext cx="275100" cy="238625"/>
          </a:xfrm>
          <a:custGeom>
            <a:avLst/>
            <a:gdLst/>
            <a:ahLst/>
            <a:cxnLst/>
            <a:rect l="l" t="t" r="r" b="b"/>
            <a:pathLst>
              <a:path w="11004" h="9545" extrusionOk="0">
                <a:moveTo>
                  <a:pt x="5502" y="0"/>
                </a:moveTo>
                <a:lnTo>
                  <a:pt x="2736" y="4772"/>
                </a:lnTo>
                <a:lnTo>
                  <a:pt x="0" y="9544"/>
                </a:lnTo>
                <a:lnTo>
                  <a:pt x="11003" y="9544"/>
                </a:lnTo>
                <a:lnTo>
                  <a:pt x="8268" y="4772"/>
                </a:lnTo>
                <a:lnTo>
                  <a:pt x="5502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6" name="Google Shape;586;p19"/>
          <p:cNvSpPr/>
          <p:nvPr/>
        </p:nvSpPr>
        <p:spPr>
          <a:xfrm>
            <a:off x="7370675" y="4764175"/>
            <a:ext cx="275850" cy="238625"/>
          </a:xfrm>
          <a:custGeom>
            <a:avLst/>
            <a:gdLst/>
            <a:ahLst/>
            <a:cxnLst/>
            <a:rect l="l" t="t" r="r" b="b"/>
            <a:pathLst>
              <a:path w="11034" h="9545" extrusionOk="0">
                <a:moveTo>
                  <a:pt x="5502" y="0"/>
                </a:moveTo>
                <a:lnTo>
                  <a:pt x="2766" y="4772"/>
                </a:lnTo>
                <a:lnTo>
                  <a:pt x="0" y="9544"/>
                </a:lnTo>
                <a:lnTo>
                  <a:pt x="11034" y="9544"/>
                </a:lnTo>
                <a:lnTo>
                  <a:pt x="8268" y="4772"/>
                </a:lnTo>
                <a:lnTo>
                  <a:pt x="5502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7" name="Google Shape;587;p19"/>
          <p:cNvSpPr/>
          <p:nvPr/>
        </p:nvSpPr>
        <p:spPr>
          <a:xfrm>
            <a:off x="7636625" y="4764175"/>
            <a:ext cx="275125" cy="238625"/>
          </a:xfrm>
          <a:custGeom>
            <a:avLst/>
            <a:gdLst/>
            <a:ahLst/>
            <a:cxnLst/>
            <a:rect l="l" t="t" r="r" b="b"/>
            <a:pathLst>
              <a:path w="11005" h="9545" extrusionOk="0">
                <a:moveTo>
                  <a:pt x="5502" y="0"/>
                </a:moveTo>
                <a:lnTo>
                  <a:pt x="2736" y="4772"/>
                </a:lnTo>
                <a:lnTo>
                  <a:pt x="1" y="9544"/>
                </a:lnTo>
                <a:lnTo>
                  <a:pt x="11004" y="9544"/>
                </a:lnTo>
                <a:lnTo>
                  <a:pt x="8268" y="4772"/>
                </a:lnTo>
                <a:lnTo>
                  <a:pt x="5502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8" name="Google Shape;588;p19"/>
          <p:cNvSpPr/>
          <p:nvPr/>
        </p:nvSpPr>
        <p:spPr>
          <a:xfrm>
            <a:off x="7901825" y="4764175"/>
            <a:ext cx="275875" cy="238625"/>
          </a:xfrm>
          <a:custGeom>
            <a:avLst/>
            <a:gdLst/>
            <a:ahLst/>
            <a:cxnLst/>
            <a:rect l="l" t="t" r="r" b="b"/>
            <a:pathLst>
              <a:path w="11035" h="9545" extrusionOk="0">
                <a:moveTo>
                  <a:pt x="5533" y="0"/>
                </a:moveTo>
                <a:lnTo>
                  <a:pt x="2767" y="4772"/>
                </a:lnTo>
                <a:lnTo>
                  <a:pt x="1" y="9544"/>
                </a:lnTo>
                <a:lnTo>
                  <a:pt x="11035" y="9544"/>
                </a:lnTo>
                <a:lnTo>
                  <a:pt x="8269" y="4772"/>
                </a:lnTo>
                <a:lnTo>
                  <a:pt x="5533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9" name="Google Shape;589;p19"/>
          <p:cNvSpPr/>
          <p:nvPr/>
        </p:nvSpPr>
        <p:spPr>
          <a:xfrm>
            <a:off x="8167800" y="4764175"/>
            <a:ext cx="275100" cy="238625"/>
          </a:xfrm>
          <a:custGeom>
            <a:avLst/>
            <a:gdLst/>
            <a:ahLst/>
            <a:cxnLst/>
            <a:rect l="l" t="t" r="r" b="b"/>
            <a:pathLst>
              <a:path w="11004" h="9545" extrusionOk="0">
                <a:moveTo>
                  <a:pt x="5502" y="0"/>
                </a:moveTo>
                <a:lnTo>
                  <a:pt x="2736" y="4772"/>
                </a:lnTo>
                <a:lnTo>
                  <a:pt x="0" y="9544"/>
                </a:lnTo>
                <a:lnTo>
                  <a:pt x="11004" y="9544"/>
                </a:lnTo>
                <a:lnTo>
                  <a:pt x="8268" y="4772"/>
                </a:lnTo>
                <a:lnTo>
                  <a:pt x="5502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0" name="Google Shape;590;p19"/>
          <p:cNvSpPr/>
          <p:nvPr/>
        </p:nvSpPr>
        <p:spPr>
          <a:xfrm>
            <a:off x="8433000" y="4764175"/>
            <a:ext cx="275875" cy="238625"/>
          </a:xfrm>
          <a:custGeom>
            <a:avLst/>
            <a:gdLst/>
            <a:ahLst/>
            <a:cxnLst/>
            <a:rect l="l" t="t" r="r" b="b"/>
            <a:pathLst>
              <a:path w="11035" h="9545" extrusionOk="0">
                <a:moveTo>
                  <a:pt x="5533" y="0"/>
                </a:moveTo>
                <a:lnTo>
                  <a:pt x="2767" y="4772"/>
                </a:lnTo>
                <a:lnTo>
                  <a:pt x="1" y="9544"/>
                </a:lnTo>
                <a:lnTo>
                  <a:pt x="11034" y="9544"/>
                </a:lnTo>
                <a:lnTo>
                  <a:pt x="8268" y="4772"/>
                </a:lnTo>
                <a:lnTo>
                  <a:pt x="5533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1" name="Google Shape;591;p19"/>
          <p:cNvSpPr/>
          <p:nvPr/>
        </p:nvSpPr>
        <p:spPr>
          <a:xfrm>
            <a:off x="6827350" y="5077250"/>
            <a:ext cx="2313900" cy="25"/>
          </a:xfrm>
          <a:custGeom>
            <a:avLst/>
            <a:gdLst/>
            <a:ahLst/>
            <a:cxnLst/>
            <a:rect l="l" t="t" r="r" b="b"/>
            <a:pathLst>
              <a:path w="92556" h="1" fill="none" extrusionOk="0">
                <a:moveTo>
                  <a:pt x="0" y="0"/>
                </a:moveTo>
                <a:lnTo>
                  <a:pt x="92555" y="0"/>
                </a:lnTo>
              </a:path>
            </a:pathLst>
          </a:custGeom>
          <a:noFill/>
          <a:ln w="1900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2" name="Google Shape;592;p19"/>
          <p:cNvSpPr/>
          <p:nvPr/>
        </p:nvSpPr>
        <p:spPr>
          <a:xfrm>
            <a:off x="1538800" y="2249475"/>
            <a:ext cx="957500" cy="120100"/>
          </a:xfrm>
          <a:custGeom>
            <a:avLst/>
            <a:gdLst/>
            <a:ahLst/>
            <a:cxnLst/>
            <a:rect l="l" t="t" r="r" b="b"/>
            <a:pathLst>
              <a:path w="38300" h="4804" fill="none" extrusionOk="0">
                <a:moveTo>
                  <a:pt x="1" y="4803"/>
                </a:moveTo>
                <a:lnTo>
                  <a:pt x="2037" y="2554"/>
                </a:lnTo>
                <a:cubicBezTo>
                  <a:pt x="4135" y="244"/>
                  <a:pt x="7752" y="122"/>
                  <a:pt x="9940" y="2341"/>
                </a:cubicBezTo>
                <a:lnTo>
                  <a:pt x="11156" y="3527"/>
                </a:lnTo>
                <a:cubicBezTo>
                  <a:pt x="12250" y="4651"/>
                  <a:pt x="14074" y="4651"/>
                  <a:pt x="15199" y="3527"/>
                </a:cubicBezTo>
                <a:lnTo>
                  <a:pt x="16354" y="2402"/>
                </a:lnTo>
                <a:cubicBezTo>
                  <a:pt x="18330" y="426"/>
                  <a:pt x="21521" y="426"/>
                  <a:pt x="23497" y="2402"/>
                </a:cubicBezTo>
                <a:lnTo>
                  <a:pt x="24621" y="3527"/>
                </a:lnTo>
                <a:cubicBezTo>
                  <a:pt x="25442" y="4347"/>
                  <a:pt x="26780" y="4347"/>
                  <a:pt x="27600" y="3527"/>
                </a:cubicBezTo>
                <a:lnTo>
                  <a:pt x="29302" y="1825"/>
                </a:lnTo>
                <a:cubicBezTo>
                  <a:pt x="31096" y="31"/>
                  <a:pt x="33953" y="1"/>
                  <a:pt x="35777" y="1703"/>
                </a:cubicBezTo>
                <a:cubicBezTo>
                  <a:pt x="37661" y="3466"/>
                  <a:pt x="38300" y="4682"/>
                  <a:pt x="37783" y="4682"/>
                </a:cubicBezTo>
              </a:path>
            </a:pathLst>
          </a:custGeom>
          <a:noFill/>
          <a:ln w="1900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3" name="Google Shape;593;p19"/>
          <p:cNvSpPr/>
          <p:nvPr/>
        </p:nvSpPr>
        <p:spPr>
          <a:xfrm flipH="1">
            <a:off x="3240238" y="508775"/>
            <a:ext cx="318425" cy="318400"/>
          </a:xfrm>
          <a:custGeom>
            <a:avLst/>
            <a:gdLst/>
            <a:ahLst/>
            <a:cxnLst/>
            <a:rect l="l" t="t" r="r" b="b"/>
            <a:pathLst>
              <a:path w="12737" h="12736" fill="none" extrusionOk="0">
                <a:moveTo>
                  <a:pt x="12736" y="0"/>
                </a:moveTo>
                <a:lnTo>
                  <a:pt x="0" y="12736"/>
                </a:lnTo>
              </a:path>
            </a:pathLst>
          </a:custGeom>
          <a:noFill/>
          <a:ln w="1900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4" name="Google Shape;594;p19"/>
          <p:cNvSpPr/>
          <p:nvPr/>
        </p:nvSpPr>
        <p:spPr>
          <a:xfrm flipH="1">
            <a:off x="3098138" y="518650"/>
            <a:ext cx="317675" cy="317650"/>
          </a:xfrm>
          <a:custGeom>
            <a:avLst/>
            <a:gdLst/>
            <a:ahLst/>
            <a:cxnLst/>
            <a:rect l="l" t="t" r="r" b="b"/>
            <a:pathLst>
              <a:path w="12707" h="12706" fill="none" extrusionOk="0">
                <a:moveTo>
                  <a:pt x="12706" y="0"/>
                </a:moveTo>
                <a:lnTo>
                  <a:pt x="1" y="12706"/>
                </a:lnTo>
              </a:path>
            </a:pathLst>
          </a:custGeom>
          <a:noFill/>
          <a:ln w="1900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5" name="Google Shape;595;p19"/>
          <p:cNvSpPr/>
          <p:nvPr/>
        </p:nvSpPr>
        <p:spPr>
          <a:xfrm>
            <a:off x="7253038" y="3769550"/>
            <a:ext cx="776650" cy="764450"/>
          </a:xfrm>
          <a:custGeom>
            <a:avLst/>
            <a:gdLst/>
            <a:ahLst/>
            <a:cxnLst/>
            <a:rect l="l" t="t" r="r" b="b"/>
            <a:pathLst>
              <a:path w="31066" h="30578" extrusionOk="0">
                <a:moveTo>
                  <a:pt x="10153" y="0"/>
                </a:moveTo>
                <a:lnTo>
                  <a:pt x="10457" y="8754"/>
                </a:lnTo>
                <a:lnTo>
                  <a:pt x="1885" y="6930"/>
                </a:lnTo>
                <a:lnTo>
                  <a:pt x="7782" y="13435"/>
                </a:lnTo>
                <a:lnTo>
                  <a:pt x="1" y="17538"/>
                </a:lnTo>
                <a:lnTo>
                  <a:pt x="8694" y="18754"/>
                </a:lnTo>
                <a:lnTo>
                  <a:pt x="5411" y="26870"/>
                </a:lnTo>
                <a:lnTo>
                  <a:pt x="5411" y="26870"/>
                </a:lnTo>
                <a:lnTo>
                  <a:pt x="12828" y="22219"/>
                </a:lnTo>
                <a:lnTo>
                  <a:pt x="15533" y="30578"/>
                </a:lnTo>
                <a:lnTo>
                  <a:pt x="18238" y="22219"/>
                </a:lnTo>
                <a:lnTo>
                  <a:pt x="25655" y="26870"/>
                </a:lnTo>
                <a:lnTo>
                  <a:pt x="22372" y="18754"/>
                </a:lnTo>
                <a:lnTo>
                  <a:pt x="31065" y="17538"/>
                </a:lnTo>
                <a:lnTo>
                  <a:pt x="23284" y="13435"/>
                </a:lnTo>
                <a:lnTo>
                  <a:pt x="29180" y="6930"/>
                </a:lnTo>
                <a:lnTo>
                  <a:pt x="29180" y="6930"/>
                </a:lnTo>
                <a:lnTo>
                  <a:pt x="20609" y="8754"/>
                </a:lnTo>
                <a:lnTo>
                  <a:pt x="20913" y="0"/>
                </a:lnTo>
                <a:lnTo>
                  <a:pt x="15533" y="6930"/>
                </a:lnTo>
                <a:lnTo>
                  <a:pt x="10153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96" name="Google Shape;596;p19"/>
          <p:cNvGrpSpPr/>
          <p:nvPr/>
        </p:nvGrpSpPr>
        <p:grpSpPr>
          <a:xfrm>
            <a:off x="8463775" y="321138"/>
            <a:ext cx="327550" cy="326775"/>
            <a:chOff x="1559075" y="1307663"/>
            <a:chExt cx="327550" cy="326775"/>
          </a:xfrm>
        </p:grpSpPr>
        <p:sp>
          <p:nvSpPr>
            <p:cNvPr id="597" name="Google Shape;597;p19"/>
            <p:cNvSpPr/>
            <p:nvPr/>
          </p:nvSpPr>
          <p:spPr>
            <a:xfrm>
              <a:off x="1559075" y="1311463"/>
              <a:ext cx="327550" cy="319175"/>
            </a:xfrm>
            <a:custGeom>
              <a:avLst/>
              <a:gdLst/>
              <a:ahLst/>
              <a:cxnLst/>
              <a:rect l="l" t="t" r="r" b="b"/>
              <a:pathLst>
                <a:path w="13102" h="12767" extrusionOk="0">
                  <a:moveTo>
                    <a:pt x="9940" y="0"/>
                  </a:moveTo>
                  <a:lnTo>
                    <a:pt x="1" y="9453"/>
                  </a:lnTo>
                  <a:lnTo>
                    <a:pt x="3162" y="12766"/>
                  </a:lnTo>
                  <a:lnTo>
                    <a:pt x="13101" y="3313"/>
                  </a:lnTo>
                  <a:lnTo>
                    <a:pt x="99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598;p19"/>
            <p:cNvSpPr/>
            <p:nvPr/>
          </p:nvSpPr>
          <p:spPr>
            <a:xfrm>
              <a:off x="1563250" y="1307663"/>
              <a:ext cx="319200" cy="326775"/>
            </a:xfrm>
            <a:custGeom>
              <a:avLst/>
              <a:gdLst/>
              <a:ahLst/>
              <a:cxnLst/>
              <a:rect l="l" t="t" r="r" b="b"/>
              <a:pathLst>
                <a:path w="12768" h="13071" extrusionOk="0">
                  <a:moveTo>
                    <a:pt x="3284" y="0"/>
                  </a:moveTo>
                  <a:lnTo>
                    <a:pt x="1" y="3161"/>
                  </a:lnTo>
                  <a:lnTo>
                    <a:pt x="9454" y="13070"/>
                  </a:lnTo>
                  <a:lnTo>
                    <a:pt x="12767" y="9909"/>
                  </a:lnTo>
                  <a:lnTo>
                    <a:pt x="328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99" name="Google Shape;599;p19"/>
          <p:cNvSpPr/>
          <p:nvPr/>
        </p:nvSpPr>
        <p:spPr>
          <a:xfrm>
            <a:off x="8383738" y="1264225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11"/>
                </a:lnTo>
                <a:lnTo>
                  <a:pt x="0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4" y="3588"/>
                </a:lnTo>
                <a:lnTo>
                  <a:pt x="4864" y="231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0" name="Google Shape;600;p19"/>
          <p:cNvSpPr/>
          <p:nvPr/>
        </p:nvSpPr>
        <p:spPr>
          <a:xfrm>
            <a:off x="537730" y="347525"/>
            <a:ext cx="179375" cy="180125"/>
          </a:xfrm>
          <a:custGeom>
            <a:avLst/>
            <a:gdLst/>
            <a:ahLst/>
            <a:cxnLst/>
            <a:rect l="l" t="t" r="r" b="b"/>
            <a:pathLst>
              <a:path w="7175" h="7205" extrusionOk="0">
                <a:moveTo>
                  <a:pt x="3588" y="0"/>
                </a:moveTo>
                <a:lnTo>
                  <a:pt x="2311" y="2341"/>
                </a:lnTo>
                <a:lnTo>
                  <a:pt x="1" y="3587"/>
                </a:lnTo>
                <a:lnTo>
                  <a:pt x="2311" y="4864"/>
                </a:lnTo>
                <a:lnTo>
                  <a:pt x="3588" y="7204"/>
                </a:lnTo>
                <a:lnTo>
                  <a:pt x="4864" y="4864"/>
                </a:lnTo>
                <a:lnTo>
                  <a:pt x="7174" y="3587"/>
                </a:lnTo>
                <a:lnTo>
                  <a:pt x="4864" y="2341"/>
                </a:lnTo>
                <a:lnTo>
                  <a:pt x="358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1" name="Google Shape;601;p19"/>
          <p:cNvSpPr/>
          <p:nvPr/>
        </p:nvSpPr>
        <p:spPr>
          <a:xfrm>
            <a:off x="1271650" y="3008688"/>
            <a:ext cx="171000" cy="170250"/>
          </a:xfrm>
          <a:custGeom>
            <a:avLst/>
            <a:gdLst/>
            <a:ahLst/>
            <a:cxnLst/>
            <a:rect l="l" t="t" r="r" b="b"/>
            <a:pathLst>
              <a:path w="6840" h="6810" extrusionOk="0">
                <a:moveTo>
                  <a:pt x="3436" y="1"/>
                </a:moveTo>
                <a:cubicBezTo>
                  <a:pt x="1551" y="1"/>
                  <a:pt x="1" y="1520"/>
                  <a:pt x="1" y="3405"/>
                </a:cubicBezTo>
                <a:cubicBezTo>
                  <a:pt x="1" y="5289"/>
                  <a:pt x="1551" y="6809"/>
                  <a:pt x="3436" y="6809"/>
                </a:cubicBezTo>
                <a:cubicBezTo>
                  <a:pt x="5320" y="6809"/>
                  <a:pt x="6840" y="5289"/>
                  <a:pt x="6840" y="3405"/>
                </a:cubicBezTo>
                <a:cubicBezTo>
                  <a:pt x="6840" y="1520"/>
                  <a:pt x="5320" y="1"/>
                  <a:pt x="343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2" name="Google Shape;602;p19"/>
          <p:cNvSpPr/>
          <p:nvPr/>
        </p:nvSpPr>
        <p:spPr>
          <a:xfrm>
            <a:off x="406888" y="4233000"/>
            <a:ext cx="152000" cy="152025"/>
          </a:xfrm>
          <a:custGeom>
            <a:avLst/>
            <a:gdLst/>
            <a:ahLst/>
            <a:cxnLst/>
            <a:rect l="l" t="t" r="r" b="b"/>
            <a:pathLst>
              <a:path w="6080" h="6081" extrusionOk="0">
                <a:moveTo>
                  <a:pt x="3040" y="1"/>
                </a:moveTo>
                <a:cubicBezTo>
                  <a:pt x="1368" y="1"/>
                  <a:pt x="0" y="1369"/>
                  <a:pt x="0" y="3040"/>
                </a:cubicBezTo>
                <a:cubicBezTo>
                  <a:pt x="0" y="4712"/>
                  <a:pt x="1368" y="6080"/>
                  <a:pt x="3040" y="6080"/>
                </a:cubicBezTo>
                <a:cubicBezTo>
                  <a:pt x="4712" y="6080"/>
                  <a:pt x="6079" y="4712"/>
                  <a:pt x="6079" y="3040"/>
                </a:cubicBezTo>
                <a:cubicBezTo>
                  <a:pt x="6079" y="1369"/>
                  <a:pt x="4712" y="1"/>
                  <a:pt x="304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3" name="Google Shape;603;p19"/>
          <p:cNvSpPr/>
          <p:nvPr/>
        </p:nvSpPr>
        <p:spPr>
          <a:xfrm>
            <a:off x="8682450" y="3079750"/>
            <a:ext cx="156550" cy="142250"/>
          </a:xfrm>
          <a:custGeom>
            <a:avLst/>
            <a:gdLst/>
            <a:ahLst/>
            <a:cxnLst/>
            <a:rect l="l" t="t" r="r" b="b"/>
            <a:pathLst>
              <a:path w="6262" h="5690" extrusionOk="0">
                <a:moveTo>
                  <a:pt x="3129" y="1"/>
                </a:moveTo>
                <a:cubicBezTo>
                  <a:pt x="1832" y="1"/>
                  <a:pt x="676" y="878"/>
                  <a:pt x="365" y="2176"/>
                </a:cubicBezTo>
                <a:cubicBezTo>
                  <a:pt x="0" y="3726"/>
                  <a:pt x="942" y="5246"/>
                  <a:pt x="2492" y="5611"/>
                </a:cubicBezTo>
                <a:cubicBezTo>
                  <a:pt x="2713" y="5664"/>
                  <a:pt x="2934" y="5689"/>
                  <a:pt x="3152" y="5689"/>
                </a:cubicBezTo>
                <a:cubicBezTo>
                  <a:pt x="4437" y="5689"/>
                  <a:pt x="5611" y="4808"/>
                  <a:pt x="5897" y="3483"/>
                </a:cubicBezTo>
                <a:cubicBezTo>
                  <a:pt x="6262" y="1964"/>
                  <a:pt x="5319" y="444"/>
                  <a:pt x="3800" y="79"/>
                </a:cubicBezTo>
                <a:cubicBezTo>
                  <a:pt x="3574" y="26"/>
                  <a:pt x="3349" y="1"/>
                  <a:pt x="3129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4" name="Google Shape;604;p19"/>
          <p:cNvSpPr/>
          <p:nvPr/>
        </p:nvSpPr>
        <p:spPr>
          <a:xfrm>
            <a:off x="1536688" y="4608564"/>
            <a:ext cx="180125" cy="180100"/>
          </a:xfrm>
          <a:custGeom>
            <a:avLst/>
            <a:gdLst/>
            <a:ahLst/>
            <a:cxnLst/>
            <a:rect l="l" t="t" r="r" b="b"/>
            <a:pathLst>
              <a:path w="7205" h="7204" extrusionOk="0">
                <a:moveTo>
                  <a:pt x="3587" y="0"/>
                </a:moveTo>
                <a:lnTo>
                  <a:pt x="2341" y="2340"/>
                </a:lnTo>
                <a:lnTo>
                  <a:pt x="0" y="3587"/>
                </a:lnTo>
                <a:lnTo>
                  <a:pt x="2341" y="4863"/>
                </a:lnTo>
                <a:lnTo>
                  <a:pt x="3587" y="7204"/>
                </a:lnTo>
                <a:lnTo>
                  <a:pt x="4864" y="4863"/>
                </a:lnTo>
                <a:lnTo>
                  <a:pt x="7204" y="3587"/>
                </a:lnTo>
                <a:lnTo>
                  <a:pt x="4864" y="2340"/>
                </a:lnTo>
                <a:lnTo>
                  <a:pt x="358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5" name="Google Shape;605;p19"/>
          <p:cNvSpPr/>
          <p:nvPr/>
        </p:nvSpPr>
        <p:spPr>
          <a:xfrm>
            <a:off x="3735300" y="4648314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41"/>
                </a:lnTo>
                <a:lnTo>
                  <a:pt x="1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5" y="3588"/>
                </a:lnTo>
                <a:lnTo>
                  <a:pt x="4864" y="234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6" name="Google Shape;606;p19"/>
          <p:cNvSpPr/>
          <p:nvPr/>
        </p:nvSpPr>
        <p:spPr>
          <a:xfrm>
            <a:off x="6803625" y="394463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11"/>
                </a:lnTo>
                <a:lnTo>
                  <a:pt x="0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4" y="3588"/>
                </a:lnTo>
                <a:lnTo>
                  <a:pt x="4864" y="231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7" name="Google Shape;607;p19"/>
          <p:cNvSpPr/>
          <p:nvPr/>
        </p:nvSpPr>
        <p:spPr>
          <a:xfrm>
            <a:off x="6730013" y="1994425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11"/>
                </a:lnTo>
                <a:lnTo>
                  <a:pt x="0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4" y="3588"/>
                </a:lnTo>
                <a:lnTo>
                  <a:pt x="4864" y="231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8" name="Google Shape;608;p19"/>
          <p:cNvSpPr/>
          <p:nvPr/>
        </p:nvSpPr>
        <p:spPr>
          <a:xfrm>
            <a:off x="7684113" y="2617114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41"/>
                </a:lnTo>
                <a:lnTo>
                  <a:pt x="1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5" y="3588"/>
                </a:lnTo>
                <a:lnTo>
                  <a:pt x="4864" y="234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9" name="Google Shape;609;p19"/>
          <p:cNvSpPr/>
          <p:nvPr/>
        </p:nvSpPr>
        <p:spPr>
          <a:xfrm>
            <a:off x="392825" y="3142564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41"/>
                </a:lnTo>
                <a:lnTo>
                  <a:pt x="1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5" y="3588"/>
                </a:lnTo>
                <a:lnTo>
                  <a:pt x="4864" y="234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0" name="Google Shape;610;p19"/>
          <p:cNvSpPr/>
          <p:nvPr/>
        </p:nvSpPr>
        <p:spPr>
          <a:xfrm>
            <a:off x="1090025" y="872175"/>
            <a:ext cx="326775" cy="297700"/>
          </a:xfrm>
          <a:custGeom>
            <a:avLst/>
            <a:gdLst/>
            <a:ahLst/>
            <a:cxnLst/>
            <a:rect l="l" t="t" r="r" b="b"/>
            <a:pathLst>
              <a:path w="13071" h="11908" extrusionOk="0">
                <a:moveTo>
                  <a:pt x="6539" y="0"/>
                </a:moveTo>
                <a:cubicBezTo>
                  <a:pt x="5015" y="0"/>
                  <a:pt x="3496" y="585"/>
                  <a:pt x="2341" y="1756"/>
                </a:cubicBezTo>
                <a:cubicBezTo>
                  <a:pt x="0" y="4066"/>
                  <a:pt x="0" y="7835"/>
                  <a:pt x="2341" y="10175"/>
                </a:cubicBezTo>
                <a:cubicBezTo>
                  <a:pt x="3496" y="11330"/>
                  <a:pt x="5015" y="11908"/>
                  <a:pt x="6539" y="11908"/>
                </a:cubicBezTo>
                <a:cubicBezTo>
                  <a:pt x="8063" y="11908"/>
                  <a:pt x="9590" y="11330"/>
                  <a:pt x="10760" y="10175"/>
                </a:cubicBezTo>
                <a:cubicBezTo>
                  <a:pt x="13070" y="7835"/>
                  <a:pt x="13070" y="4066"/>
                  <a:pt x="10760" y="1756"/>
                </a:cubicBezTo>
                <a:cubicBezTo>
                  <a:pt x="9590" y="585"/>
                  <a:pt x="8063" y="0"/>
                  <a:pt x="653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1" name="Google Shape;611;p19"/>
          <p:cNvSpPr/>
          <p:nvPr/>
        </p:nvSpPr>
        <p:spPr>
          <a:xfrm>
            <a:off x="1178925" y="926700"/>
            <a:ext cx="235600" cy="243225"/>
          </a:xfrm>
          <a:custGeom>
            <a:avLst/>
            <a:gdLst/>
            <a:ahLst/>
            <a:cxnLst/>
            <a:rect l="l" t="t" r="r" b="b"/>
            <a:pathLst>
              <a:path w="9424" h="9729" extrusionOk="0">
                <a:moveTo>
                  <a:pt x="7599" y="0"/>
                </a:moveTo>
                <a:lnTo>
                  <a:pt x="7599" y="0"/>
                </a:lnTo>
                <a:cubicBezTo>
                  <a:pt x="3678" y="1034"/>
                  <a:pt x="1247" y="4864"/>
                  <a:pt x="0" y="8906"/>
                </a:cubicBezTo>
                <a:cubicBezTo>
                  <a:pt x="945" y="9459"/>
                  <a:pt x="1987" y="9729"/>
                  <a:pt x="3018" y="9729"/>
                </a:cubicBezTo>
                <a:cubicBezTo>
                  <a:pt x="4707" y="9729"/>
                  <a:pt x="6369" y="9007"/>
                  <a:pt x="7538" y="7630"/>
                </a:cubicBezTo>
                <a:cubicBezTo>
                  <a:pt x="9393" y="5441"/>
                  <a:pt x="9423" y="2219"/>
                  <a:pt x="7599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2" name="Google Shape;612;p19"/>
          <p:cNvSpPr txBox="1">
            <a:spLocks noGrp="1"/>
          </p:cNvSpPr>
          <p:nvPr>
            <p:ph type="title"/>
          </p:nvPr>
        </p:nvSpPr>
        <p:spPr>
          <a:xfrm>
            <a:off x="2696883" y="2140800"/>
            <a:ext cx="3387600" cy="144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613" name="Google Shape;613;p19"/>
          <p:cNvSpPr txBox="1">
            <a:spLocks noGrp="1"/>
          </p:cNvSpPr>
          <p:nvPr>
            <p:ph type="title" idx="2" hasCustomPrompt="1"/>
          </p:nvPr>
        </p:nvSpPr>
        <p:spPr>
          <a:xfrm>
            <a:off x="2722383" y="508765"/>
            <a:ext cx="3362100" cy="183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614" name="Google Shape;614;p19"/>
          <p:cNvSpPr txBox="1">
            <a:spLocks noGrp="1"/>
          </p:cNvSpPr>
          <p:nvPr>
            <p:ph type="subTitle" idx="1"/>
          </p:nvPr>
        </p:nvSpPr>
        <p:spPr>
          <a:xfrm>
            <a:off x="3360183" y="3548091"/>
            <a:ext cx="2724300" cy="68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 1">
  <p:cSld name="CUSTOM_13_1">
    <p:spTree>
      <p:nvGrpSpPr>
        <p:cNvPr id="1" name="Shape 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Google Shape;616;p20"/>
          <p:cNvSpPr/>
          <p:nvPr/>
        </p:nvSpPr>
        <p:spPr>
          <a:xfrm>
            <a:off x="4987875" y="1144784"/>
            <a:ext cx="3372131" cy="2343247"/>
          </a:xfrm>
          <a:custGeom>
            <a:avLst/>
            <a:gdLst/>
            <a:ahLst/>
            <a:cxnLst/>
            <a:rect l="l" t="t" r="r" b="b"/>
            <a:pathLst>
              <a:path w="69820" h="44774" extrusionOk="0">
                <a:moveTo>
                  <a:pt x="1" y="0"/>
                </a:moveTo>
                <a:lnTo>
                  <a:pt x="1" y="44773"/>
                </a:lnTo>
                <a:lnTo>
                  <a:pt x="69820" y="44773"/>
                </a:lnTo>
                <a:lnTo>
                  <a:pt x="6982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7" name="Google Shape;617;p20"/>
          <p:cNvSpPr/>
          <p:nvPr/>
        </p:nvSpPr>
        <p:spPr>
          <a:xfrm>
            <a:off x="4858375" y="1010471"/>
            <a:ext cx="3372131" cy="2343247"/>
          </a:xfrm>
          <a:custGeom>
            <a:avLst/>
            <a:gdLst/>
            <a:ahLst/>
            <a:cxnLst/>
            <a:rect l="l" t="t" r="r" b="b"/>
            <a:pathLst>
              <a:path w="69820" h="44774" extrusionOk="0">
                <a:moveTo>
                  <a:pt x="1" y="0"/>
                </a:moveTo>
                <a:lnTo>
                  <a:pt x="1" y="44773"/>
                </a:lnTo>
                <a:lnTo>
                  <a:pt x="69820" y="44773"/>
                </a:lnTo>
                <a:lnTo>
                  <a:pt x="69820" y="0"/>
                </a:lnTo>
                <a:close/>
              </a:path>
            </a:pathLst>
          </a:custGeom>
          <a:solidFill>
            <a:srgbClr val="ECCA3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8" name="Google Shape;618;p20"/>
          <p:cNvSpPr/>
          <p:nvPr/>
        </p:nvSpPr>
        <p:spPr>
          <a:xfrm>
            <a:off x="8741075" y="1482813"/>
            <a:ext cx="776650" cy="764450"/>
          </a:xfrm>
          <a:custGeom>
            <a:avLst/>
            <a:gdLst/>
            <a:ahLst/>
            <a:cxnLst/>
            <a:rect l="l" t="t" r="r" b="b"/>
            <a:pathLst>
              <a:path w="31066" h="30578" extrusionOk="0">
                <a:moveTo>
                  <a:pt x="10153" y="0"/>
                </a:moveTo>
                <a:lnTo>
                  <a:pt x="10457" y="8754"/>
                </a:lnTo>
                <a:lnTo>
                  <a:pt x="1885" y="6930"/>
                </a:lnTo>
                <a:lnTo>
                  <a:pt x="7782" y="13435"/>
                </a:lnTo>
                <a:lnTo>
                  <a:pt x="1" y="17538"/>
                </a:lnTo>
                <a:lnTo>
                  <a:pt x="8694" y="18754"/>
                </a:lnTo>
                <a:lnTo>
                  <a:pt x="5411" y="26870"/>
                </a:lnTo>
                <a:lnTo>
                  <a:pt x="5411" y="26870"/>
                </a:lnTo>
                <a:lnTo>
                  <a:pt x="12828" y="22219"/>
                </a:lnTo>
                <a:lnTo>
                  <a:pt x="15533" y="30578"/>
                </a:lnTo>
                <a:lnTo>
                  <a:pt x="18238" y="22219"/>
                </a:lnTo>
                <a:lnTo>
                  <a:pt x="25655" y="26870"/>
                </a:lnTo>
                <a:lnTo>
                  <a:pt x="22372" y="18754"/>
                </a:lnTo>
                <a:lnTo>
                  <a:pt x="31065" y="17538"/>
                </a:lnTo>
                <a:lnTo>
                  <a:pt x="23284" y="13435"/>
                </a:lnTo>
                <a:lnTo>
                  <a:pt x="29180" y="6930"/>
                </a:lnTo>
                <a:lnTo>
                  <a:pt x="29180" y="6930"/>
                </a:lnTo>
                <a:lnTo>
                  <a:pt x="20609" y="8754"/>
                </a:lnTo>
                <a:lnTo>
                  <a:pt x="20913" y="0"/>
                </a:lnTo>
                <a:lnTo>
                  <a:pt x="15533" y="6930"/>
                </a:lnTo>
                <a:lnTo>
                  <a:pt x="1015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9" name="Google Shape;619;p20"/>
          <p:cNvSpPr/>
          <p:nvPr/>
        </p:nvSpPr>
        <p:spPr>
          <a:xfrm>
            <a:off x="279625" y="246625"/>
            <a:ext cx="152000" cy="152025"/>
          </a:xfrm>
          <a:custGeom>
            <a:avLst/>
            <a:gdLst/>
            <a:ahLst/>
            <a:cxnLst/>
            <a:rect l="l" t="t" r="r" b="b"/>
            <a:pathLst>
              <a:path w="6080" h="6081" extrusionOk="0">
                <a:moveTo>
                  <a:pt x="3040" y="1"/>
                </a:moveTo>
                <a:cubicBezTo>
                  <a:pt x="1368" y="1"/>
                  <a:pt x="0" y="1369"/>
                  <a:pt x="0" y="3040"/>
                </a:cubicBezTo>
                <a:cubicBezTo>
                  <a:pt x="0" y="4712"/>
                  <a:pt x="1368" y="6080"/>
                  <a:pt x="3040" y="6080"/>
                </a:cubicBezTo>
                <a:cubicBezTo>
                  <a:pt x="4712" y="6080"/>
                  <a:pt x="6079" y="4712"/>
                  <a:pt x="6079" y="3040"/>
                </a:cubicBezTo>
                <a:cubicBezTo>
                  <a:pt x="6079" y="1369"/>
                  <a:pt x="4712" y="1"/>
                  <a:pt x="304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620" name="Google Shape;620;p20"/>
          <p:cNvSpPr/>
          <p:nvPr/>
        </p:nvSpPr>
        <p:spPr>
          <a:xfrm>
            <a:off x="4826000" y="4816475"/>
            <a:ext cx="161875" cy="142275"/>
          </a:xfrm>
          <a:custGeom>
            <a:avLst/>
            <a:gdLst/>
            <a:ahLst/>
            <a:cxnLst/>
            <a:rect l="l" t="t" r="r" b="b"/>
            <a:pathLst>
              <a:path w="6475" h="5691" extrusionOk="0">
                <a:moveTo>
                  <a:pt x="3267" y="1"/>
                </a:moveTo>
                <a:cubicBezTo>
                  <a:pt x="2140" y="1"/>
                  <a:pt x="1069" y="653"/>
                  <a:pt x="608" y="1758"/>
                </a:cubicBezTo>
                <a:cubicBezTo>
                  <a:pt x="0" y="3217"/>
                  <a:pt x="700" y="4889"/>
                  <a:pt x="2159" y="5466"/>
                </a:cubicBezTo>
                <a:cubicBezTo>
                  <a:pt x="2523" y="5618"/>
                  <a:pt x="2899" y="5690"/>
                  <a:pt x="3268" y="5690"/>
                </a:cubicBezTo>
                <a:cubicBezTo>
                  <a:pt x="4374" y="5690"/>
                  <a:pt x="5411" y="5041"/>
                  <a:pt x="5867" y="3946"/>
                </a:cubicBezTo>
                <a:cubicBezTo>
                  <a:pt x="6475" y="2487"/>
                  <a:pt x="5776" y="816"/>
                  <a:pt x="4347" y="208"/>
                </a:cubicBezTo>
                <a:cubicBezTo>
                  <a:pt x="3993" y="68"/>
                  <a:pt x="3627" y="1"/>
                  <a:pt x="3267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1" name="Google Shape;621;p20"/>
          <p:cNvSpPr/>
          <p:nvPr/>
        </p:nvSpPr>
        <p:spPr>
          <a:xfrm>
            <a:off x="7106650" y="3668288"/>
            <a:ext cx="784250" cy="107175"/>
          </a:xfrm>
          <a:custGeom>
            <a:avLst/>
            <a:gdLst/>
            <a:ahLst/>
            <a:cxnLst/>
            <a:rect l="l" t="t" r="r" b="b"/>
            <a:pathLst>
              <a:path w="31370" h="4287" fill="none" extrusionOk="0">
                <a:moveTo>
                  <a:pt x="1" y="0"/>
                </a:moveTo>
                <a:lnTo>
                  <a:pt x="4044" y="4165"/>
                </a:lnTo>
                <a:lnTo>
                  <a:pt x="8299" y="122"/>
                </a:lnTo>
                <a:lnTo>
                  <a:pt x="12311" y="4165"/>
                </a:lnTo>
                <a:lnTo>
                  <a:pt x="16171" y="426"/>
                </a:lnTo>
                <a:lnTo>
                  <a:pt x="20244" y="4286"/>
                </a:lnTo>
                <a:lnTo>
                  <a:pt x="23922" y="487"/>
                </a:lnTo>
                <a:lnTo>
                  <a:pt x="27418" y="4225"/>
                </a:lnTo>
                <a:lnTo>
                  <a:pt x="31369" y="365"/>
                </a:lnTo>
              </a:path>
            </a:pathLst>
          </a:custGeom>
          <a:solidFill>
            <a:schemeClr val="dk2"/>
          </a:solidFill>
          <a:ln w="28875" cap="flat" cmpd="sng">
            <a:solidFill>
              <a:srgbClr val="DD502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2" name="Google Shape;622;p20"/>
          <p:cNvSpPr/>
          <p:nvPr/>
        </p:nvSpPr>
        <p:spPr>
          <a:xfrm>
            <a:off x="7106650" y="3801263"/>
            <a:ext cx="784250" cy="106400"/>
          </a:xfrm>
          <a:custGeom>
            <a:avLst/>
            <a:gdLst/>
            <a:ahLst/>
            <a:cxnLst/>
            <a:rect l="l" t="t" r="r" b="b"/>
            <a:pathLst>
              <a:path w="31370" h="4256" fill="none" extrusionOk="0">
                <a:moveTo>
                  <a:pt x="1" y="1"/>
                </a:moveTo>
                <a:lnTo>
                  <a:pt x="4044" y="4134"/>
                </a:lnTo>
                <a:lnTo>
                  <a:pt x="8299" y="122"/>
                </a:lnTo>
                <a:lnTo>
                  <a:pt x="12311" y="4134"/>
                </a:lnTo>
                <a:lnTo>
                  <a:pt x="16171" y="426"/>
                </a:lnTo>
                <a:lnTo>
                  <a:pt x="20244" y="4256"/>
                </a:lnTo>
                <a:lnTo>
                  <a:pt x="23922" y="457"/>
                </a:lnTo>
                <a:lnTo>
                  <a:pt x="27418" y="4195"/>
                </a:lnTo>
                <a:lnTo>
                  <a:pt x="31369" y="365"/>
                </a:lnTo>
              </a:path>
            </a:pathLst>
          </a:custGeom>
          <a:solidFill>
            <a:schemeClr val="dk2"/>
          </a:solidFill>
          <a:ln w="28875" cap="flat" cmpd="sng">
            <a:solidFill>
              <a:srgbClr val="DD502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3" name="Google Shape;623;p20"/>
          <p:cNvSpPr/>
          <p:nvPr/>
        </p:nvSpPr>
        <p:spPr>
          <a:xfrm>
            <a:off x="1676588" y="193150"/>
            <a:ext cx="957500" cy="120100"/>
          </a:xfrm>
          <a:custGeom>
            <a:avLst/>
            <a:gdLst/>
            <a:ahLst/>
            <a:cxnLst/>
            <a:rect l="l" t="t" r="r" b="b"/>
            <a:pathLst>
              <a:path w="38300" h="4804" fill="none" extrusionOk="0">
                <a:moveTo>
                  <a:pt x="1" y="4803"/>
                </a:moveTo>
                <a:lnTo>
                  <a:pt x="2037" y="2554"/>
                </a:lnTo>
                <a:cubicBezTo>
                  <a:pt x="4135" y="244"/>
                  <a:pt x="7752" y="122"/>
                  <a:pt x="9940" y="2341"/>
                </a:cubicBezTo>
                <a:lnTo>
                  <a:pt x="11156" y="3527"/>
                </a:lnTo>
                <a:cubicBezTo>
                  <a:pt x="12250" y="4651"/>
                  <a:pt x="14074" y="4651"/>
                  <a:pt x="15199" y="3527"/>
                </a:cubicBezTo>
                <a:lnTo>
                  <a:pt x="16354" y="2402"/>
                </a:lnTo>
                <a:cubicBezTo>
                  <a:pt x="18330" y="426"/>
                  <a:pt x="21521" y="426"/>
                  <a:pt x="23497" y="2402"/>
                </a:cubicBezTo>
                <a:lnTo>
                  <a:pt x="24621" y="3527"/>
                </a:lnTo>
                <a:cubicBezTo>
                  <a:pt x="25442" y="4347"/>
                  <a:pt x="26780" y="4347"/>
                  <a:pt x="27600" y="3527"/>
                </a:cubicBezTo>
                <a:lnTo>
                  <a:pt x="29302" y="1825"/>
                </a:lnTo>
                <a:cubicBezTo>
                  <a:pt x="31096" y="31"/>
                  <a:pt x="33953" y="1"/>
                  <a:pt x="35777" y="1703"/>
                </a:cubicBezTo>
                <a:cubicBezTo>
                  <a:pt x="37661" y="3466"/>
                  <a:pt x="38300" y="4682"/>
                  <a:pt x="37783" y="4682"/>
                </a:cubicBezTo>
              </a:path>
            </a:pathLst>
          </a:custGeom>
          <a:noFill/>
          <a:ln w="1900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4" name="Google Shape;624;p20"/>
          <p:cNvSpPr/>
          <p:nvPr/>
        </p:nvSpPr>
        <p:spPr>
          <a:xfrm>
            <a:off x="5462375" y="3697925"/>
            <a:ext cx="180125" cy="180100"/>
          </a:xfrm>
          <a:custGeom>
            <a:avLst/>
            <a:gdLst/>
            <a:ahLst/>
            <a:cxnLst/>
            <a:rect l="l" t="t" r="r" b="b"/>
            <a:pathLst>
              <a:path w="7205" h="7204" extrusionOk="0">
                <a:moveTo>
                  <a:pt x="3587" y="0"/>
                </a:moveTo>
                <a:lnTo>
                  <a:pt x="2341" y="2340"/>
                </a:lnTo>
                <a:lnTo>
                  <a:pt x="0" y="3587"/>
                </a:lnTo>
                <a:lnTo>
                  <a:pt x="2341" y="4863"/>
                </a:lnTo>
                <a:lnTo>
                  <a:pt x="3587" y="7204"/>
                </a:lnTo>
                <a:lnTo>
                  <a:pt x="4864" y="4863"/>
                </a:lnTo>
                <a:lnTo>
                  <a:pt x="7204" y="3587"/>
                </a:lnTo>
                <a:lnTo>
                  <a:pt x="4864" y="2340"/>
                </a:lnTo>
                <a:lnTo>
                  <a:pt x="358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5" name="Google Shape;625;p20"/>
          <p:cNvSpPr/>
          <p:nvPr/>
        </p:nvSpPr>
        <p:spPr>
          <a:xfrm>
            <a:off x="8538000" y="269325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41"/>
                </a:lnTo>
                <a:lnTo>
                  <a:pt x="1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5" y="3588"/>
                </a:lnTo>
                <a:lnTo>
                  <a:pt x="4864" y="234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6" name="Google Shape;626;p20"/>
          <p:cNvSpPr/>
          <p:nvPr/>
        </p:nvSpPr>
        <p:spPr>
          <a:xfrm>
            <a:off x="6779625" y="651413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11"/>
                </a:lnTo>
                <a:lnTo>
                  <a:pt x="0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4" y="3588"/>
                </a:lnTo>
                <a:lnTo>
                  <a:pt x="4864" y="231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7" name="Google Shape;627;p20"/>
          <p:cNvSpPr/>
          <p:nvPr/>
        </p:nvSpPr>
        <p:spPr>
          <a:xfrm>
            <a:off x="693050" y="1580363"/>
            <a:ext cx="179375" cy="180125"/>
          </a:xfrm>
          <a:custGeom>
            <a:avLst/>
            <a:gdLst/>
            <a:ahLst/>
            <a:cxnLst/>
            <a:rect l="l" t="t" r="r" b="b"/>
            <a:pathLst>
              <a:path w="7175" h="7205" extrusionOk="0">
                <a:moveTo>
                  <a:pt x="3588" y="0"/>
                </a:moveTo>
                <a:lnTo>
                  <a:pt x="2311" y="2341"/>
                </a:lnTo>
                <a:lnTo>
                  <a:pt x="1" y="3587"/>
                </a:lnTo>
                <a:lnTo>
                  <a:pt x="2311" y="4864"/>
                </a:lnTo>
                <a:lnTo>
                  <a:pt x="3588" y="7204"/>
                </a:lnTo>
                <a:lnTo>
                  <a:pt x="4864" y="4864"/>
                </a:lnTo>
                <a:lnTo>
                  <a:pt x="7174" y="3587"/>
                </a:lnTo>
                <a:lnTo>
                  <a:pt x="4864" y="2341"/>
                </a:lnTo>
                <a:lnTo>
                  <a:pt x="358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8" name="Google Shape;628;p20"/>
          <p:cNvSpPr/>
          <p:nvPr/>
        </p:nvSpPr>
        <p:spPr>
          <a:xfrm>
            <a:off x="5181963" y="3208325"/>
            <a:ext cx="318425" cy="318400"/>
          </a:xfrm>
          <a:custGeom>
            <a:avLst/>
            <a:gdLst/>
            <a:ahLst/>
            <a:cxnLst/>
            <a:rect l="l" t="t" r="r" b="b"/>
            <a:pathLst>
              <a:path w="12737" h="12736" fill="none" extrusionOk="0">
                <a:moveTo>
                  <a:pt x="12736" y="0"/>
                </a:moveTo>
                <a:lnTo>
                  <a:pt x="0" y="12736"/>
                </a:lnTo>
              </a:path>
            </a:pathLst>
          </a:custGeom>
          <a:noFill/>
          <a:ln w="1900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9" name="Google Shape;629;p20"/>
          <p:cNvSpPr/>
          <p:nvPr/>
        </p:nvSpPr>
        <p:spPr>
          <a:xfrm>
            <a:off x="5324813" y="3218200"/>
            <a:ext cx="317675" cy="317650"/>
          </a:xfrm>
          <a:custGeom>
            <a:avLst/>
            <a:gdLst/>
            <a:ahLst/>
            <a:cxnLst/>
            <a:rect l="l" t="t" r="r" b="b"/>
            <a:pathLst>
              <a:path w="12707" h="12706" fill="none" extrusionOk="0">
                <a:moveTo>
                  <a:pt x="12706" y="0"/>
                </a:moveTo>
                <a:lnTo>
                  <a:pt x="1" y="12706"/>
                </a:lnTo>
              </a:path>
            </a:pathLst>
          </a:custGeom>
          <a:noFill/>
          <a:ln w="1900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0" name="Google Shape;630;p20"/>
          <p:cNvSpPr/>
          <p:nvPr/>
        </p:nvSpPr>
        <p:spPr>
          <a:xfrm>
            <a:off x="157300" y="4768100"/>
            <a:ext cx="753075" cy="375400"/>
          </a:xfrm>
          <a:custGeom>
            <a:avLst/>
            <a:gdLst/>
            <a:ahLst/>
            <a:cxnLst/>
            <a:rect l="l" t="t" r="r" b="b"/>
            <a:pathLst>
              <a:path w="30123" h="15016" extrusionOk="0">
                <a:moveTo>
                  <a:pt x="15077" y="0"/>
                </a:moveTo>
                <a:cubicBezTo>
                  <a:pt x="6839" y="0"/>
                  <a:pt x="122" y="6596"/>
                  <a:pt x="0" y="14803"/>
                </a:cubicBezTo>
                <a:lnTo>
                  <a:pt x="0" y="15016"/>
                </a:lnTo>
                <a:lnTo>
                  <a:pt x="5472" y="15016"/>
                </a:lnTo>
                <a:lnTo>
                  <a:pt x="5472" y="14803"/>
                </a:lnTo>
                <a:cubicBezTo>
                  <a:pt x="5593" y="9575"/>
                  <a:pt x="9849" y="5380"/>
                  <a:pt x="15077" y="5380"/>
                </a:cubicBezTo>
                <a:cubicBezTo>
                  <a:pt x="20305" y="5380"/>
                  <a:pt x="24591" y="9575"/>
                  <a:pt x="24682" y="14803"/>
                </a:cubicBezTo>
                <a:lnTo>
                  <a:pt x="24682" y="15016"/>
                </a:lnTo>
                <a:lnTo>
                  <a:pt x="30123" y="15016"/>
                </a:lnTo>
                <a:lnTo>
                  <a:pt x="30123" y="14803"/>
                </a:lnTo>
                <a:cubicBezTo>
                  <a:pt x="30001" y="6596"/>
                  <a:pt x="23284" y="0"/>
                  <a:pt x="1507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1" name="Google Shape;631;p20"/>
          <p:cNvSpPr/>
          <p:nvPr/>
        </p:nvSpPr>
        <p:spPr>
          <a:xfrm>
            <a:off x="208200" y="4995300"/>
            <a:ext cx="152025" cy="130225"/>
          </a:xfrm>
          <a:custGeom>
            <a:avLst/>
            <a:gdLst/>
            <a:ahLst/>
            <a:cxnLst/>
            <a:rect l="l" t="t" r="r" b="b"/>
            <a:pathLst>
              <a:path w="6081" h="5209" extrusionOk="0">
                <a:moveTo>
                  <a:pt x="3496" y="1"/>
                </a:moveTo>
                <a:cubicBezTo>
                  <a:pt x="1156" y="1"/>
                  <a:pt x="1" y="2797"/>
                  <a:pt x="1642" y="4438"/>
                </a:cubicBezTo>
                <a:cubicBezTo>
                  <a:pt x="2175" y="4971"/>
                  <a:pt x="2829" y="5209"/>
                  <a:pt x="3469" y="5209"/>
                </a:cubicBezTo>
                <a:cubicBezTo>
                  <a:pt x="4804" y="5209"/>
                  <a:pt x="6080" y="4175"/>
                  <a:pt x="6080" y="2615"/>
                </a:cubicBezTo>
                <a:cubicBezTo>
                  <a:pt x="6080" y="1156"/>
                  <a:pt x="4925" y="1"/>
                  <a:pt x="349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2" name="Google Shape;632;p20"/>
          <p:cNvSpPr/>
          <p:nvPr/>
        </p:nvSpPr>
        <p:spPr>
          <a:xfrm>
            <a:off x="431625" y="4857775"/>
            <a:ext cx="130725" cy="129950"/>
          </a:xfrm>
          <a:custGeom>
            <a:avLst/>
            <a:gdLst/>
            <a:ahLst/>
            <a:cxnLst/>
            <a:rect l="l" t="t" r="r" b="b"/>
            <a:pathLst>
              <a:path w="5229" h="5198" extrusionOk="0">
                <a:moveTo>
                  <a:pt x="2614" y="0"/>
                </a:moveTo>
                <a:cubicBezTo>
                  <a:pt x="1155" y="0"/>
                  <a:pt x="0" y="1155"/>
                  <a:pt x="0" y="2584"/>
                </a:cubicBezTo>
                <a:cubicBezTo>
                  <a:pt x="0" y="4043"/>
                  <a:pt x="1155" y="5198"/>
                  <a:pt x="2614" y="5198"/>
                </a:cubicBezTo>
                <a:cubicBezTo>
                  <a:pt x="4043" y="5198"/>
                  <a:pt x="5228" y="4043"/>
                  <a:pt x="5228" y="2584"/>
                </a:cubicBezTo>
                <a:cubicBezTo>
                  <a:pt x="5228" y="1155"/>
                  <a:pt x="4043" y="0"/>
                  <a:pt x="261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3" name="Google Shape;633;p20"/>
          <p:cNvSpPr/>
          <p:nvPr/>
        </p:nvSpPr>
        <p:spPr>
          <a:xfrm>
            <a:off x="246200" y="4752900"/>
            <a:ext cx="152000" cy="130975"/>
          </a:xfrm>
          <a:custGeom>
            <a:avLst/>
            <a:gdLst/>
            <a:ahLst/>
            <a:cxnLst/>
            <a:rect l="l" t="t" r="r" b="b"/>
            <a:pathLst>
              <a:path w="6080" h="5239" extrusionOk="0">
                <a:moveTo>
                  <a:pt x="3466" y="0"/>
                </a:moveTo>
                <a:cubicBezTo>
                  <a:pt x="1156" y="0"/>
                  <a:pt x="1" y="2827"/>
                  <a:pt x="1642" y="4469"/>
                </a:cubicBezTo>
                <a:cubicBezTo>
                  <a:pt x="2173" y="5000"/>
                  <a:pt x="2826" y="5238"/>
                  <a:pt x="3465" y="5238"/>
                </a:cubicBezTo>
                <a:cubicBezTo>
                  <a:pt x="4801" y="5238"/>
                  <a:pt x="6080" y="4197"/>
                  <a:pt x="6080" y="2614"/>
                </a:cubicBezTo>
                <a:cubicBezTo>
                  <a:pt x="6080" y="1186"/>
                  <a:pt x="4925" y="0"/>
                  <a:pt x="3466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4" name="Google Shape;634;p20"/>
          <p:cNvSpPr/>
          <p:nvPr/>
        </p:nvSpPr>
        <p:spPr>
          <a:xfrm>
            <a:off x="562325" y="4695900"/>
            <a:ext cx="130725" cy="130725"/>
          </a:xfrm>
          <a:custGeom>
            <a:avLst/>
            <a:gdLst/>
            <a:ahLst/>
            <a:cxnLst/>
            <a:rect l="l" t="t" r="r" b="b"/>
            <a:pathLst>
              <a:path w="5229" h="5229" extrusionOk="0">
                <a:moveTo>
                  <a:pt x="2614" y="1"/>
                </a:moveTo>
                <a:cubicBezTo>
                  <a:pt x="1186" y="1"/>
                  <a:pt x="0" y="1186"/>
                  <a:pt x="0" y="2615"/>
                </a:cubicBezTo>
                <a:cubicBezTo>
                  <a:pt x="0" y="4074"/>
                  <a:pt x="1186" y="5229"/>
                  <a:pt x="2614" y="5229"/>
                </a:cubicBezTo>
                <a:cubicBezTo>
                  <a:pt x="4073" y="5229"/>
                  <a:pt x="5228" y="4074"/>
                  <a:pt x="5228" y="2615"/>
                </a:cubicBezTo>
                <a:cubicBezTo>
                  <a:pt x="5228" y="1186"/>
                  <a:pt x="4073" y="1"/>
                  <a:pt x="2614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5" name="Google Shape;635;p20"/>
          <p:cNvSpPr/>
          <p:nvPr/>
        </p:nvSpPr>
        <p:spPr>
          <a:xfrm>
            <a:off x="636025" y="4972500"/>
            <a:ext cx="152775" cy="130800"/>
          </a:xfrm>
          <a:custGeom>
            <a:avLst/>
            <a:gdLst/>
            <a:ahLst/>
            <a:cxnLst/>
            <a:rect l="l" t="t" r="r" b="b"/>
            <a:pathLst>
              <a:path w="6111" h="5232" extrusionOk="0">
                <a:moveTo>
                  <a:pt x="3496" y="1"/>
                </a:moveTo>
                <a:cubicBezTo>
                  <a:pt x="1156" y="1"/>
                  <a:pt x="1" y="2797"/>
                  <a:pt x="1642" y="4469"/>
                </a:cubicBezTo>
                <a:cubicBezTo>
                  <a:pt x="2170" y="4996"/>
                  <a:pt x="2820" y="5232"/>
                  <a:pt x="3459" y="5232"/>
                </a:cubicBezTo>
                <a:cubicBezTo>
                  <a:pt x="4809" y="5232"/>
                  <a:pt x="6110" y="4182"/>
                  <a:pt x="6110" y="2615"/>
                </a:cubicBezTo>
                <a:cubicBezTo>
                  <a:pt x="6110" y="1156"/>
                  <a:pt x="4925" y="1"/>
                  <a:pt x="349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6" name="Google Shape;636;p20"/>
          <p:cNvSpPr/>
          <p:nvPr/>
        </p:nvSpPr>
        <p:spPr>
          <a:xfrm>
            <a:off x="809275" y="4862325"/>
            <a:ext cx="130750" cy="129975"/>
          </a:xfrm>
          <a:custGeom>
            <a:avLst/>
            <a:gdLst/>
            <a:ahLst/>
            <a:cxnLst/>
            <a:rect l="l" t="t" r="r" b="b"/>
            <a:pathLst>
              <a:path w="5230" h="5199" extrusionOk="0">
                <a:moveTo>
                  <a:pt x="2615" y="0"/>
                </a:moveTo>
                <a:cubicBezTo>
                  <a:pt x="1156" y="0"/>
                  <a:pt x="1" y="1155"/>
                  <a:pt x="1" y="2614"/>
                </a:cubicBezTo>
                <a:cubicBezTo>
                  <a:pt x="1" y="4043"/>
                  <a:pt x="1156" y="5198"/>
                  <a:pt x="2615" y="5198"/>
                </a:cubicBezTo>
                <a:cubicBezTo>
                  <a:pt x="4044" y="5198"/>
                  <a:pt x="5229" y="4043"/>
                  <a:pt x="5229" y="2614"/>
                </a:cubicBezTo>
                <a:cubicBezTo>
                  <a:pt x="5229" y="1155"/>
                  <a:pt x="4044" y="0"/>
                  <a:pt x="2615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37" name="Google Shape;637;p20"/>
          <p:cNvGrpSpPr/>
          <p:nvPr/>
        </p:nvGrpSpPr>
        <p:grpSpPr>
          <a:xfrm>
            <a:off x="6116225" y="4489700"/>
            <a:ext cx="327550" cy="326775"/>
            <a:chOff x="6116225" y="4489700"/>
            <a:chExt cx="327550" cy="326775"/>
          </a:xfrm>
        </p:grpSpPr>
        <p:sp>
          <p:nvSpPr>
            <p:cNvPr id="638" name="Google Shape;638;p20"/>
            <p:cNvSpPr/>
            <p:nvPr/>
          </p:nvSpPr>
          <p:spPr>
            <a:xfrm>
              <a:off x="6116225" y="4493500"/>
              <a:ext cx="327550" cy="319175"/>
            </a:xfrm>
            <a:custGeom>
              <a:avLst/>
              <a:gdLst/>
              <a:ahLst/>
              <a:cxnLst/>
              <a:rect l="l" t="t" r="r" b="b"/>
              <a:pathLst>
                <a:path w="13102" h="12767" extrusionOk="0">
                  <a:moveTo>
                    <a:pt x="9940" y="0"/>
                  </a:moveTo>
                  <a:lnTo>
                    <a:pt x="1" y="9453"/>
                  </a:lnTo>
                  <a:lnTo>
                    <a:pt x="3162" y="12766"/>
                  </a:lnTo>
                  <a:lnTo>
                    <a:pt x="13101" y="3313"/>
                  </a:lnTo>
                  <a:lnTo>
                    <a:pt x="99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20"/>
            <p:cNvSpPr/>
            <p:nvPr/>
          </p:nvSpPr>
          <p:spPr>
            <a:xfrm>
              <a:off x="6120775" y="4489700"/>
              <a:ext cx="319200" cy="326775"/>
            </a:xfrm>
            <a:custGeom>
              <a:avLst/>
              <a:gdLst/>
              <a:ahLst/>
              <a:cxnLst/>
              <a:rect l="l" t="t" r="r" b="b"/>
              <a:pathLst>
                <a:path w="12768" h="13071" extrusionOk="0">
                  <a:moveTo>
                    <a:pt x="3284" y="0"/>
                  </a:moveTo>
                  <a:lnTo>
                    <a:pt x="1" y="3161"/>
                  </a:lnTo>
                  <a:lnTo>
                    <a:pt x="9454" y="13070"/>
                  </a:lnTo>
                  <a:lnTo>
                    <a:pt x="12767" y="9909"/>
                  </a:lnTo>
                  <a:lnTo>
                    <a:pt x="328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40" name="Google Shape;640;p20"/>
          <p:cNvSpPr/>
          <p:nvPr/>
        </p:nvSpPr>
        <p:spPr>
          <a:xfrm>
            <a:off x="8174825" y="4578125"/>
            <a:ext cx="724950" cy="660650"/>
          </a:xfrm>
          <a:custGeom>
            <a:avLst/>
            <a:gdLst/>
            <a:ahLst/>
            <a:cxnLst/>
            <a:rect l="l" t="t" r="r" b="b"/>
            <a:pathLst>
              <a:path w="28998" h="26426" extrusionOk="0">
                <a:moveTo>
                  <a:pt x="14488" y="0"/>
                </a:moveTo>
                <a:cubicBezTo>
                  <a:pt x="11103" y="0"/>
                  <a:pt x="7721" y="1284"/>
                  <a:pt x="5137" y="3853"/>
                </a:cubicBezTo>
                <a:cubicBezTo>
                  <a:pt x="0" y="9020"/>
                  <a:pt x="0" y="17379"/>
                  <a:pt x="5137" y="22546"/>
                </a:cubicBezTo>
                <a:cubicBezTo>
                  <a:pt x="7725" y="25133"/>
                  <a:pt x="11112" y="26425"/>
                  <a:pt x="14503" y="26425"/>
                </a:cubicBezTo>
                <a:cubicBezTo>
                  <a:pt x="17883" y="26425"/>
                  <a:pt x="21266" y="25141"/>
                  <a:pt x="23861" y="22576"/>
                </a:cubicBezTo>
                <a:cubicBezTo>
                  <a:pt x="28998" y="17379"/>
                  <a:pt x="28998" y="9020"/>
                  <a:pt x="23861" y="3853"/>
                </a:cubicBezTo>
                <a:cubicBezTo>
                  <a:pt x="21262" y="1284"/>
                  <a:pt x="17873" y="0"/>
                  <a:pt x="1448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1" name="Google Shape;641;p20"/>
          <p:cNvSpPr/>
          <p:nvPr/>
        </p:nvSpPr>
        <p:spPr>
          <a:xfrm>
            <a:off x="8430775" y="4357025"/>
            <a:ext cx="251550" cy="251550"/>
          </a:xfrm>
          <a:custGeom>
            <a:avLst/>
            <a:gdLst/>
            <a:ahLst/>
            <a:cxnLst/>
            <a:rect l="l" t="t" r="r" b="b"/>
            <a:pathLst>
              <a:path w="10062" h="10062" fill="none" extrusionOk="0">
                <a:moveTo>
                  <a:pt x="10061" y="5016"/>
                </a:moveTo>
                <a:cubicBezTo>
                  <a:pt x="10061" y="7812"/>
                  <a:pt x="7812" y="10062"/>
                  <a:pt x="5046" y="10062"/>
                </a:cubicBezTo>
                <a:cubicBezTo>
                  <a:pt x="2250" y="10062"/>
                  <a:pt x="0" y="7812"/>
                  <a:pt x="0" y="5016"/>
                </a:cubicBezTo>
                <a:cubicBezTo>
                  <a:pt x="0" y="2250"/>
                  <a:pt x="2250" y="1"/>
                  <a:pt x="5046" y="1"/>
                </a:cubicBezTo>
                <a:cubicBezTo>
                  <a:pt x="7812" y="1"/>
                  <a:pt x="10061" y="2250"/>
                  <a:pt x="10061" y="5016"/>
                </a:cubicBezTo>
                <a:close/>
              </a:path>
            </a:pathLst>
          </a:custGeom>
          <a:solidFill>
            <a:schemeClr val="accent1"/>
          </a:solidFill>
          <a:ln w="71425" cap="flat" cmpd="sng">
            <a:solidFill>
              <a:schemeClr val="accent1"/>
            </a:solidFill>
            <a:prstDash val="solid"/>
            <a:miter lim="3039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2" name="Google Shape;642;p20"/>
          <p:cNvSpPr/>
          <p:nvPr/>
        </p:nvSpPr>
        <p:spPr>
          <a:xfrm>
            <a:off x="7294838" y="4818388"/>
            <a:ext cx="180125" cy="180100"/>
          </a:xfrm>
          <a:custGeom>
            <a:avLst/>
            <a:gdLst/>
            <a:ahLst/>
            <a:cxnLst/>
            <a:rect l="l" t="t" r="r" b="b"/>
            <a:pathLst>
              <a:path w="7205" h="7204" extrusionOk="0">
                <a:moveTo>
                  <a:pt x="3587" y="0"/>
                </a:moveTo>
                <a:lnTo>
                  <a:pt x="2341" y="2340"/>
                </a:lnTo>
                <a:lnTo>
                  <a:pt x="0" y="3587"/>
                </a:lnTo>
                <a:lnTo>
                  <a:pt x="2341" y="4863"/>
                </a:lnTo>
                <a:lnTo>
                  <a:pt x="3587" y="7204"/>
                </a:lnTo>
                <a:lnTo>
                  <a:pt x="4864" y="4863"/>
                </a:lnTo>
                <a:lnTo>
                  <a:pt x="7204" y="3587"/>
                </a:lnTo>
                <a:lnTo>
                  <a:pt x="4864" y="2340"/>
                </a:lnTo>
                <a:lnTo>
                  <a:pt x="358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3" name="Google Shape;643;p20"/>
          <p:cNvSpPr/>
          <p:nvPr/>
        </p:nvSpPr>
        <p:spPr>
          <a:xfrm>
            <a:off x="198550" y="3307900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41"/>
                </a:lnTo>
                <a:lnTo>
                  <a:pt x="1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5" y="3588"/>
                </a:lnTo>
                <a:lnTo>
                  <a:pt x="4864" y="234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4" name="Google Shape;644;p20"/>
          <p:cNvSpPr/>
          <p:nvPr/>
        </p:nvSpPr>
        <p:spPr>
          <a:xfrm>
            <a:off x="5864663" y="161600"/>
            <a:ext cx="251550" cy="251550"/>
          </a:xfrm>
          <a:custGeom>
            <a:avLst/>
            <a:gdLst/>
            <a:ahLst/>
            <a:cxnLst/>
            <a:rect l="l" t="t" r="r" b="b"/>
            <a:pathLst>
              <a:path w="10062" h="10062" fill="none" extrusionOk="0">
                <a:moveTo>
                  <a:pt x="10061" y="5016"/>
                </a:moveTo>
                <a:cubicBezTo>
                  <a:pt x="10061" y="7812"/>
                  <a:pt x="7812" y="10062"/>
                  <a:pt x="5046" y="10062"/>
                </a:cubicBezTo>
                <a:cubicBezTo>
                  <a:pt x="2250" y="10062"/>
                  <a:pt x="0" y="7812"/>
                  <a:pt x="0" y="5016"/>
                </a:cubicBezTo>
                <a:cubicBezTo>
                  <a:pt x="0" y="2250"/>
                  <a:pt x="2250" y="1"/>
                  <a:pt x="5046" y="1"/>
                </a:cubicBezTo>
                <a:cubicBezTo>
                  <a:pt x="7812" y="1"/>
                  <a:pt x="10061" y="2250"/>
                  <a:pt x="10061" y="5016"/>
                </a:cubicBezTo>
                <a:close/>
              </a:path>
            </a:pathLst>
          </a:custGeom>
          <a:solidFill>
            <a:schemeClr val="dk2"/>
          </a:solidFill>
          <a:ln w="71425" cap="flat" cmpd="sng">
            <a:solidFill>
              <a:srgbClr val="DD5025"/>
            </a:solidFill>
            <a:prstDash val="solid"/>
            <a:miter lim="3039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5" name="Google Shape;645;p20"/>
          <p:cNvSpPr/>
          <p:nvPr/>
        </p:nvSpPr>
        <p:spPr>
          <a:xfrm>
            <a:off x="3919675" y="378975"/>
            <a:ext cx="326775" cy="297700"/>
          </a:xfrm>
          <a:custGeom>
            <a:avLst/>
            <a:gdLst/>
            <a:ahLst/>
            <a:cxnLst/>
            <a:rect l="l" t="t" r="r" b="b"/>
            <a:pathLst>
              <a:path w="13071" h="11908" extrusionOk="0">
                <a:moveTo>
                  <a:pt x="6539" y="0"/>
                </a:moveTo>
                <a:cubicBezTo>
                  <a:pt x="5015" y="0"/>
                  <a:pt x="3496" y="585"/>
                  <a:pt x="2341" y="1756"/>
                </a:cubicBezTo>
                <a:cubicBezTo>
                  <a:pt x="0" y="4066"/>
                  <a:pt x="0" y="7835"/>
                  <a:pt x="2341" y="10175"/>
                </a:cubicBezTo>
                <a:cubicBezTo>
                  <a:pt x="3496" y="11330"/>
                  <a:pt x="5015" y="11908"/>
                  <a:pt x="6539" y="11908"/>
                </a:cubicBezTo>
                <a:cubicBezTo>
                  <a:pt x="8063" y="11908"/>
                  <a:pt x="9590" y="11330"/>
                  <a:pt x="10760" y="10175"/>
                </a:cubicBezTo>
                <a:cubicBezTo>
                  <a:pt x="13070" y="7835"/>
                  <a:pt x="13070" y="4066"/>
                  <a:pt x="10760" y="1756"/>
                </a:cubicBezTo>
                <a:cubicBezTo>
                  <a:pt x="9590" y="585"/>
                  <a:pt x="8063" y="0"/>
                  <a:pt x="653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6" name="Google Shape;646;p20"/>
          <p:cNvSpPr/>
          <p:nvPr/>
        </p:nvSpPr>
        <p:spPr>
          <a:xfrm>
            <a:off x="4008575" y="433500"/>
            <a:ext cx="235600" cy="243225"/>
          </a:xfrm>
          <a:custGeom>
            <a:avLst/>
            <a:gdLst/>
            <a:ahLst/>
            <a:cxnLst/>
            <a:rect l="l" t="t" r="r" b="b"/>
            <a:pathLst>
              <a:path w="9424" h="9729" extrusionOk="0">
                <a:moveTo>
                  <a:pt x="7599" y="0"/>
                </a:moveTo>
                <a:lnTo>
                  <a:pt x="7599" y="0"/>
                </a:lnTo>
                <a:cubicBezTo>
                  <a:pt x="3678" y="1034"/>
                  <a:pt x="1247" y="4864"/>
                  <a:pt x="0" y="8906"/>
                </a:cubicBezTo>
                <a:cubicBezTo>
                  <a:pt x="945" y="9459"/>
                  <a:pt x="1987" y="9729"/>
                  <a:pt x="3018" y="9729"/>
                </a:cubicBezTo>
                <a:cubicBezTo>
                  <a:pt x="4707" y="9729"/>
                  <a:pt x="6369" y="9007"/>
                  <a:pt x="7538" y="7630"/>
                </a:cubicBezTo>
                <a:cubicBezTo>
                  <a:pt x="9393" y="5441"/>
                  <a:pt x="9423" y="2219"/>
                  <a:pt x="7599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7" name="Google Shape;647;p20"/>
          <p:cNvSpPr/>
          <p:nvPr/>
        </p:nvSpPr>
        <p:spPr>
          <a:xfrm>
            <a:off x="1052313" y="4428438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617" y="0"/>
                </a:moveTo>
                <a:lnTo>
                  <a:pt x="2341" y="2341"/>
                </a:lnTo>
                <a:lnTo>
                  <a:pt x="0" y="3617"/>
                </a:lnTo>
                <a:lnTo>
                  <a:pt x="2341" y="4864"/>
                </a:lnTo>
                <a:lnTo>
                  <a:pt x="3617" y="7204"/>
                </a:lnTo>
                <a:lnTo>
                  <a:pt x="4894" y="4864"/>
                </a:lnTo>
                <a:lnTo>
                  <a:pt x="7204" y="3617"/>
                </a:lnTo>
                <a:lnTo>
                  <a:pt x="4894" y="2341"/>
                </a:lnTo>
                <a:lnTo>
                  <a:pt x="361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8" name="Google Shape;648;p20"/>
          <p:cNvSpPr/>
          <p:nvPr/>
        </p:nvSpPr>
        <p:spPr>
          <a:xfrm>
            <a:off x="1052325" y="1203625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11"/>
                </a:lnTo>
                <a:lnTo>
                  <a:pt x="0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4" y="3588"/>
                </a:lnTo>
                <a:lnTo>
                  <a:pt x="4864" y="231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9" name="Google Shape;649;p20"/>
          <p:cNvSpPr txBox="1">
            <a:spLocks noGrp="1"/>
          </p:cNvSpPr>
          <p:nvPr>
            <p:ph type="ctrTitle"/>
          </p:nvPr>
        </p:nvSpPr>
        <p:spPr>
          <a:xfrm>
            <a:off x="5137410" y="1383746"/>
            <a:ext cx="2596500" cy="187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52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650" name="Google Shape;650;p20"/>
          <p:cNvSpPr txBox="1">
            <a:spLocks noGrp="1"/>
          </p:cNvSpPr>
          <p:nvPr>
            <p:ph type="subTitle" idx="1"/>
          </p:nvPr>
        </p:nvSpPr>
        <p:spPr>
          <a:xfrm>
            <a:off x="672575" y="2949996"/>
            <a:ext cx="3891900" cy="156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 2">
  <p:cSld name="CUSTOM_13_1_1">
    <p:spTree>
      <p:nvGrpSpPr>
        <p:cNvPr id="1" name="Shape 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Google Shape;652;p21"/>
          <p:cNvSpPr/>
          <p:nvPr/>
        </p:nvSpPr>
        <p:spPr>
          <a:xfrm flipH="1">
            <a:off x="776124" y="929651"/>
            <a:ext cx="3372131" cy="2343247"/>
          </a:xfrm>
          <a:custGeom>
            <a:avLst/>
            <a:gdLst/>
            <a:ahLst/>
            <a:cxnLst/>
            <a:rect l="l" t="t" r="r" b="b"/>
            <a:pathLst>
              <a:path w="69820" h="44774" extrusionOk="0">
                <a:moveTo>
                  <a:pt x="1" y="0"/>
                </a:moveTo>
                <a:lnTo>
                  <a:pt x="1" y="44773"/>
                </a:lnTo>
                <a:lnTo>
                  <a:pt x="69820" y="44773"/>
                </a:lnTo>
                <a:lnTo>
                  <a:pt x="6982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3" name="Google Shape;653;p21"/>
          <p:cNvSpPr/>
          <p:nvPr/>
        </p:nvSpPr>
        <p:spPr>
          <a:xfrm flipH="1">
            <a:off x="940024" y="777076"/>
            <a:ext cx="3372131" cy="2343247"/>
          </a:xfrm>
          <a:custGeom>
            <a:avLst/>
            <a:gdLst/>
            <a:ahLst/>
            <a:cxnLst/>
            <a:rect l="l" t="t" r="r" b="b"/>
            <a:pathLst>
              <a:path w="69820" h="44774" extrusionOk="0">
                <a:moveTo>
                  <a:pt x="1" y="0"/>
                </a:moveTo>
                <a:lnTo>
                  <a:pt x="1" y="44773"/>
                </a:lnTo>
                <a:lnTo>
                  <a:pt x="69820" y="44773"/>
                </a:lnTo>
                <a:lnTo>
                  <a:pt x="69820" y="0"/>
                </a:lnTo>
                <a:close/>
              </a:path>
            </a:pathLst>
          </a:custGeom>
          <a:solidFill>
            <a:srgbClr val="ECCA3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4" name="Google Shape;654;p21"/>
          <p:cNvSpPr/>
          <p:nvPr/>
        </p:nvSpPr>
        <p:spPr>
          <a:xfrm rot="-5400000">
            <a:off x="7973451" y="4659810"/>
            <a:ext cx="275100" cy="238625"/>
          </a:xfrm>
          <a:custGeom>
            <a:avLst/>
            <a:gdLst/>
            <a:ahLst/>
            <a:cxnLst/>
            <a:rect l="l" t="t" r="r" b="b"/>
            <a:pathLst>
              <a:path w="11004" h="9545" extrusionOk="0">
                <a:moveTo>
                  <a:pt x="5502" y="0"/>
                </a:moveTo>
                <a:lnTo>
                  <a:pt x="2736" y="4772"/>
                </a:lnTo>
                <a:lnTo>
                  <a:pt x="0" y="9544"/>
                </a:lnTo>
                <a:lnTo>
                  <a:pt x="11003" y="9544"/>
                </a:lnTo>
                <a:lnTo>
                  <a:pt x="8268" y="4772"/>
                </a:lnTo>
                <a:lnTo>
                  <a:pt x="5502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5" name="Google Shape;655;p21"/>
          <p:cNvSpPr/>
          <p:nvPr/>
        </p:nvSpPr>
        <p:spPr>
          <a:xfrm rot="-5400000">
            <a:off x="7973076" y="4394235"/>
            <a:ext cx="275850" cy="238625"/>
          </a:xfrm>
          <a:custGeom>
            <a:avLst/>
            <a:gdLst/>
            <a:ahLst/>
            <a:cxnLst/>
            <a:rect l="l" t="t" r="r" b="b"/>
            <a:pathLst>
              <a:path w="11034" h="9545" extrusionOk="0">
                <a:moveTo>
                  <a:pt x="5502" y="0"/>
                </a:moveTo>
                <a:lnTo>
                  <a:pt x="2766" y="4772"/>
                </a:lnTo>
                <a:lnTo>
                  <a:pt x="0" y="9544"/>
                </a:lnTo>
                <a:lnTo>
                  <a:pt x="11034" y="9544"/>
                </a:lnTo>
                <a:lnTo>
                  <a:pt x="8268" y="4772"/>
                </a:lnTo>
                <a:lnTo>
                  <a:pt x="5502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6" name="Google Shape;656;p21"/>
          <p:cNvSpPr/>
          <p:nvPr/>
        </p:nvSpPr>
        <p:spPr>
          <a:xfrm rot="-5400000">
            <a:off x="7638037" y="4528036"/>
            <a:ext cx="1333501" cy="25"/>
          </a:xfrm>
          <a:custGeom>
            <a:avLst/>
            <a:gdLst/>
            <a:ahLst/>
            <a:cxnLst/>
            <a:rect l="l" t="t" r="r" b="b"/>
            <a:pathLst>
              <a:path w="92556" h="1" fill="none" extrusionOk="0">
                <a:moveTo>
                  <a:pt x="0" y="0"/>
                </a:moveTo>
                <a:lnTo>
                  <a:pt x="92555" y="0"/>
                </a:lnTo>
              </a:path>
            </a:pathLst>
          </a:custGeom>
          <a:noFill/>
          <a:ln w="1900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57" name="Google Shape;657;p21"/>
          <p:cNvGrpSpPr/>
          <p:nvPr/>
        </p:nvGrpSpPr>
        <p:grpSpPr>
          <a:xfrm>
            <a:off x="8463775" y="321138"/>
            <a:ext cx="327550" cy="326775"/>
            <a:chOff x="1559075" y="1307663"/>
            <a:chExt cx="327550" cy="326775"/>
          </a:xfrm>
        </p:grpSpPr>
        <p:sp>
          <p:nvSpPr>
            <p:cNvPr id="658" name="Google Shape;658;p21"/>
            <p:cNvSpPr/>
            <p:nvPr/>
          </p:nvSpPr>
          <p:spPr>
            <a:xfrm>
              <a:off x="1559075" y="1311463"/>
              <a:ext cx="327550" cy="319175"/>
            </a:xfrm>
            <a:custGeom>
              <a:avLst/>
              <a:gdLst/>
              <a:ahLst/>
              <a:cxnLst/>
              <a:rect l="l" t="t" r="r" b="b"/>
              <a:pathLst>
                <a:path w="13102" h="12767" extrusionOk="0">
                  <a:moveTo>
                    <a:pt x="9940" y="0"/>
                  </a:moveTo>
                  <a:lnTo>
                    <a:pt x="1" y="9453"/>
                  </a:lnTo>
                  <a:lnTo>
                    <a:pt x="3162" y="12766"/>
                  </a:lnTo>
                  <a:lnTo>
                    <a:pt x="13101" y="3313"/>
                  </a:lnTo>
                  <a:lnTo>
                    <a:pt x="99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21"/>
            <p:cNvSpPr/>
            <p:nvPr/>
          </p:nvSpPr>
          <p:spPr>
            <a:xfrm>
              <a:off x="1563250" y="1307663"/>
              <a:ext cx="319200" cy="326775"/>
            </a:xfrm>
            <a:custGeom>
              <a:avLst/>
              <a:gdLst/>
              <a:ahLst/>
              <a:cxnLst/>
              <a:rect l="l" t="t" r="r" b="b"/>
              <a:pathLst>
                <a:path w="12768" h="13071" extrusionOk="0">
                  <a:moveTo>
                    <a:pt x="3284" y="0"/>
                  </a:moveTo>
                  <a:lnTo>
                    <a:pt x="1" y="3161"/>
                  </a:lnTo>
                  <a:lnTo>
                    <a:pt x="9454" y="13070"/>
                  </a:lnTo>
                  <a:lnTo>
                    <a:pt x="12767" y="9909"/>
                  </a:lnTo>
                  <a:lnTo>
                    <a:pt x="328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60" name="Google Shape;660;p21"/>
          <p:cNvSpPr/>
          <p:nvPr/>
        </p:nvSpPr>
        <p:spPr>
          <a:xfrm>
            <a:off x="537730" y="347525"/>
            <a:ext cx="179375" cy="180125"/>
          </a:xfrm>
          <a:custGeom>
            <a:avLst/>
            <a:gdLst/>
            <a:ahLst/>
            <a:cxnLst/>
            <a:rect l="l" t="t" r="r" b="b"/>
            <a:pathLst>
              <a:path w="7175" h="7205" extrusionOk="0">
                <a:moveTo>
                  <a:pt x="3588" y="0"/>
                </a:moveTo>
                <a:lnTo>
                  <a:pt x="2311" y="2341"/>
                </a:lnTo>
                <a:lnTo>
                  <a:pt x="1" y="3587"/>
                </a:lnTo>
                <a:lnTo>
                  <a:pt x="2311" y="4864"/>
                </a:lnTo>
                <a:lnTo>
                  <a:pt x="3588" y="7204"/>
                </a:lnTo>
                <a:lnTo>
                  <a:pt x="4864" y="4864"/>
                </a:lnTo>
                <a:lnTo>
                  <a:pt x="7174" y="3587"/>
                </a:lnTo>
                <a:lnTo>
                  <a:pt x="4864" y="2341"/>
                </a:lnTo>
                <a:lnTo>
                  <a:pt x="358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1" name="Google Shape;661;p21"/>
          <p:cNvSpPr/>
          <p:nvPr/>
        </p:nvSpPr>
        <p:spPr>
          <a:xfrm>
            <a:off x="302725" y="1796813"/>
            <a:ext cx="171000" cy="170250"/>
          </a:xfrm>
          <a:custGeom>
            <a:avLst/>
            <a:gdLst/>
            <a:ahLst/>
            <a:cxnLst/>
            <a:rect l="l" t="t" r="r" b="b"/>
            <a:pathLst>
              <a:path w="6840" h="6810" extrusionOk="0">
                <a:moveTo>
                  <a:pt x="3436" y="1"/>
                </a:moveTo>
                <a:cubicBezTo>
                  <a:pt x="1551" y="1"/>
                  <a:pt x="1" y="1520"/>
                  <a:pt x="1" y="3405"/>
                </a:cubicBezTo>
                <a:cubicBezTo>
                  <a:pt x="1" y="5289"/>
                  <a:pt x="1551" y="6809"/>
                  <a:pt x="3436" y="6809"/>
                </a:cubicBezTo>
                <a:cubicBezTo>
                  <a:pt x="5320" y="6809"/>
                  <a:pt x="6840" y="5289"/>
                  <a:pt x="6840" y="3405"/>
                </a:cubicBezTo>
                <a:cubicBezTo>
                  <a:pt x="6840" y="1520"/>
                  <a:pt x="5320" y="1"/>
                  <a:pt x="343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2" name="Google Shape;662;p21"/>
          <p:cNvSpPr/>
          <p:nvPr/>
        </p:nvSpPr>
        <p:spPr>
          <a:xfrm>
            <a:off x="406888" y="4233000"/>
            <a:ext cx="152000" cy="152025"/>
          </a:xfrm>
          <a:custGeom>
            <a:avLst/>
            <a:gdLst/>
            <a:ahLst/>
            <a:cxnLst/>
            <a:rect l="l" t="t" r="r" b="b"/>
            <a:pathLst>
              <a:path w="6080" h="6081" extrusionOk="0">
                <a:moveTo>
                  <a:pt x="3040" y="1"/>
                </a:moveTo>
                <a:cubicBezTo>
                  <a:pt x="1368" y="1"/>
                  <a:pt x="0" y="1369"/>
                  <a:pt x="0" y="3040"/>
                </a:cubicBezTo>
                <a:cubicBezTo>
                  <a:pt x="0" y="4712"/>
                  <a:pt x="1368" y="6080"/>
                  <a:pt x="3040" y="6080"/>
                </a:cubicBezTo>
                <a:cubicBezTo>
                  <a:pt x="4712" y="6080"/>
                  <a:pt x="6079" y="4712"/>
                  <a:pt x="6079" y="3040"/>
                </a:cubicBezTo>
                <a:cubicBezTo>
                  <a:pt x="6079" y="1369"/>
                  <a:pt x="4712" y="1"/>
                  <a:pt x="304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3" name="Google Shape;663;p21"/>
          <p:cNvSpPr/>
          <p:nvPr/>
        </p:nvSpPr>
        <p:spPr>
          <a:xfrm>
            <a:off x="8682450" y="3079750"/>
            <a:ext cx="156550" cy="142250"/>
          </a:xfrm>
          <a:custGeom>
            <a:avLst/>
            <a:gdLst/>
            <a:ahLst/>
            <a:cxnLst/>
            <a:rect l="l" t="t" r="r" b="b"/>
            <a:pathLst>
              <a:path w="6262" h="5690" extrusionOk="0">
                <a:moveTo>
                  <a:pt x="3129" y="1"/>
                </a:moveTo>
                <a:cubicBezTo>
                  <a:pt x="1832" y="1"/>
                  <a:pt x="676" y="878"/>
                  <a:pt x="365" y="2176"/>
                </a:cubicBezTo>
                <a:cubicBezTo>
                  <a:pt x="0" y="3726"/>
                  <a:pt x="942" y="5246"/>
                  <a:pt x="2492" y="5611"/>
                </a:cubicBezTo>
                <a:cubicBezTo>
                  <a:pt x="2713" y="5664"/>
                  <a:pt x="2934" y="5689"/>
                  <a:pt x="3152" y="5689"/>
                </a:cubicBezTo>
                <a:cubicBezTo>
                  <a:pt x="4437" y="5689"/>
                  <a:pt x="5611" y="4808"/>
                  <a:pt x="5897" y="3483"/>
                </a:cubicBezTo>
                <a:cubicBezTo>
                  <a:pt x="6262" y="1964"/>
                  <a:pt x="5319" y="444"/>
                  <a:pt x="3800" y="79"/>
                </a:cubicBezTo>
                <a:cubicBezTo>
                  <a:pt x="3574" y="26"/>
                  <a:pt x="3349" y="1"/>
                  <a:pt x="3129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4" name="Google Shape;664;p21"/>
          <p:cNvSpPr/>
          <p:nvPr/>
        </p:nvSpPr>
        <p:spPr>
          <a:xfrm>
            <a:off x="1536688" y="4608564"/>
            <a:ext cx="180125" cy="180100"/>
          </a:xfrm>
          <a:custGeom>
            <a:avLst/>
            <a:gdLst/>
            <a:ahLst/>
            <a:cxnLst/>
            <a:rect l="l" t="t" r="r" b="b"/>
            <a:pathLst>
              <a:path w="7205" h="7204" extrusionOk="0">
                <a:moveTo>
                  <a:pt x="3587" y="0"/>
                </a:moveTo>
                <a:lnTo>
                  <a:pt x="2341" y="2340"/>
                </a:lnTo>
                <a:lnTo>
                  <a:pt x="0" y="3587"/>
                </a:lnTo>
                <a:lnTo>
                  <a:pt x="2341" y="4863"/>
                </a:lnTo>
                <a:lnTo>
                  <a:pt x="3587" y="7204"/>
                </a:lnTo>
                <a:lnTo>
                  <a:pt x="4864" y="4863"/>
                </a:lnTo>
                <a:lnTo>
                  <a:pt x="7204" y="3587"/>
                </a:lnTo>
                <a:lnTo>
                  <a:pt x="4864" y="2340"/>
                </a:lnTo>
                <a:lnTo>
                  <a:pt x="358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5" name="Google Shape;665;p21"/>
          <p:cNvSpPr/>
          <p:nvPr/>
        </p:nvSpPr>
        <p:spPr>
          <a:xfrm>
            <a:off x="4148250" y="4812214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41"/>
                </a:lnTo>
                <a:lnTo>
                  <a:pt x="1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5" y="3588"/>
                </a:lnTo>
                <a:lnTo>
                  <a:pt x="4864" y="234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6" name="Google Shape;666;p21"/>
          <p:cNvSpPr/>
          <p:nvPr/>
        </p:nvSpPr>
        <p:spPr>
          <a:xfrm>
            <a:off x="392825" y="3142564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41"/>
                </a:lnTo>
                <a:lnTo>
                  <a:pt x="1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5" y="3588"/>
                </a:lnTo>
                <a:lnTo>
                  <a:pt x="4864" y="234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67" name="Google Shape;667;p21"/>
          <p:cNvGrpSpPr/>
          <p:nvPr/>
        </p:nvGrpSpPr>
        <p:grpSpPr>
          <a:xfrm>
            <a:off x="3767525" y="960275"/>
            <a:ext cx="380725" cy="148975"/>
            <a:chOff x="3767525" y="960275"/>
            <a:chExt cx="380725" cy="148975"/>
          </a:xfrm>
        </p:grpSpPr>
        <p:sp>
          <p:nvSpPr>
            <p:cNvPr id="668" name="Google Shape;668;p21"/>
            <p:cNvSpPr/>
            <p:nvPr/>
          </p:nvSpPr>
          <p:spPr>
            <a:xfrm>
              <a:off x="3767525" y="960275"/>
              <a:ext cx="380725" cy="148975"/>
            </a:xfrm>
            <a:custGeom>
              <a:avLst/>
              <a:gdLst/>
              <a:ahLst/>
              <a:cxnLst/>
              <a:rect l="l" t="t" r="r" b="b"/>
              <a:pathLst>
                <a:path w="15229" h="5959" extrusionOk="0">
                  <a:moveTo>
                    <a:pt x="7599" y="1"/>
                  </a:moveTo>
                  <a:cubicBezTo>
                    <a:pt x="3405" y="1"/>
                    <a:pt x="0" y="1338"/>
                    <a:pt x="0" y="2980"/>
                  </a:cubicBezTo>
                  <a:cubicBezTo>
                    <a:pt x="0" y="4621"/>
                    <a:pt x="3405" y="5958"/>
                    <a:pt x="7599" y="5958"/>
                  </a:cubicBezTo>
                  <a:cubicBezTo>
                    <a:pt x="11824" y="5958"/>
                    <a:pt x="15229" y="4621"/>
                    <a:pt x="15229" y="2980"/>
                  </a:cubicBezTo>
                  <a:cubicBezTo>
                    <a:pt x="15229" y="1338"/>
                    <a:pt x="11824" y="1"/>
                    <a:pt x="759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21"/>
            <p:cNvSpPr/>
            <p:nvPr/>
          </p:nvSpPr>
          <p:spPr>
            <a:xfrm>
              <a:off x="3872400" y="968363"/>
              <a:ext cx="155025" cy="132800"/>
            </a:xfrm>
            <a:custGeom>
              <a:avLst/>
              <a:gdLst/>
              <a:ahLst/>
              <a:cxnLst/>
              <a:rect l="l" t="t" r="r" b="b"/>
              <a:pathLst>
                <a:path w="6201" h="5312" extrusionOk="0">
                  <a:moveTo>
                    <a:pt x="3556" y="1"/>
                  </a:moveTo>
                  <a:cubicBezTo>
                    <a:pt x="1185" y="1"/>
                    <a:pt x="0" y="2858"/>
                    <a:pt x="1672" y="4530"/>
                  </a:cubicBezTo>
                  <a:cubicBezTo>
                    <a:pt x="2212" y="5070"/>
                    <a:pt x="2876" y="5312"/>
                    <a:pt x="3527" y="5312"/>
                  </a:cubicBezTo>
                  <a:cubicBezTo>
                    <a:pt x="4892" y="5312"/>
                    <a:pt x="6201" y="4250"/>
                    <a:pt x="6201" y="2645"/>
                  </a:cubicBezTo>
                  <a:cubicBezTo>
                    <a:pt x="6201" y="1186"/>
                    <a:pt x="5015" y="1"/>
                    <a:pt x="35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70" name="Google Shape;670;p21"/>
          <p:cNvSpPr/>
          <p:nvPr/>
        </p:nvSpPr>
        <p:spPr>
          <a:xfrm>
            <a:off x="8766075" y="3774064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41"/>
                </a:lnTo>
                <a:lnTo>
                  <a:pt x="1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5" y="3588"/>
                </a:lnTo>
                <a:lnTo>
                  <a:pt x="4864" y="234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1" name="Google Shape;671;p21"/>
          <p:cNvSpPr/>
          <p:nvPr/>
        </p:nvSpPr>
        <p:spPr>
          <a:xfrm>
            <a:off x="4263950" y="247189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41"/>
                </a:lnTo>
                <a:lnTo>
                  <a:pt x="1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5" y="3588"/>
                </a:lnTo>
                <a:lnTo>
                  <a:pt x="4864" y="234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2" name="Google Shape;672;p21"/>
          <p:cNvSpPr/>
          <p:nvPr/>
        </p:nvSpPr>
        <p:spPr>
          <a:xfrm>
            <a:off x="6698075" y="4608552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41"/>
                </a:lnTo>
                <a:lnTo>
                  <a:pt x="1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5" y="3588"/>
                </a:lnTo>
                <a:lnTo>
                  <a:pt x="4864" y="234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3" name="Google Shape;673;p21"/>
          <p:cNvSpPr txBox="1">
            <a:spLocks noGrp="1"/>
          </p:cNvSpPr>
          <p:nvPr>
            <p:ph type="ctrTitle"/>
          </p:nvPr>
        </p:nvSpPr>
        <p:spPr>
          <a:xfrm>
            <a:off x="1161750" y="1187604"/>
            <a:ext cx="2911500" cy="138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674" name="Google Shape;674;p21"/>
          <p:cNvSpPr txBox="1">
            <a:spLocks noGrp="1"/>
          </p:cNvSpPr>
          <p:nvPr>
            <p:ph type="subTitle" idx="1"/>
          </p:nvPr>
        </p:nvSpPr>
        <p:spPr>
          <a:xfrm>
            <a:off x="1161750" y="3349100"/>
            <a:ext cx="3393600" cy="110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 4">
  <p:cSld name="CUSTOM_13_1_1_2">
    <p:spTree>
      <p:nvGrpSpPr>
        <p:cNvPr id="1" name="Shape 7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" name="Google Shape;702;p23"/>
          <p:cNvSpPr txBox="1">
            <a:spLocks noGrp="1"/>
          </p:cNvSpPr>
          <p:nvPr>
            <p:ph type="ctrTitle"/>
          </p:nvPr>
        </p:nvSpPr>
        <p:spPr>
          <a:xfrm>
            <a:off x="722400" y="337089"/>
            <a:ext cx="7699200" cy="94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703" name="Google Shape;703;p23"/>
          <p:cNvSpPr txBox="1">
            <a:spLocks noGrp="1"/>
          </p:cNvSpPr>
          <p:nvPr>
            <p:ph type="subTitle" idx="1"/>
          </p:nvPr>
        </p:nvSpPr>
        <p:spPr>
          <a:xfrm>
            <a:off x="5371175" y="2284968"/>
            <a:ext cx="2709600" cy="178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704" name="Google Shape;704;p23"/>
          <p:cNvSpPr/>
          <p:nvPr/>
        </p:nvSpPr>
        <p:spPr>
          <a:xfrm>
            <a:off x="7563713" y="507850"/>
            <a:ext cx="152000" cy="152025"/>
          </a:xfrm>
          <a:custGeom>
            <a:avLst/>
            <a:gdLst/>
            <a:ahLst/>
            <a:cxnLst/>
            <a:rect l="l" t="t" r="r" b="b"/>
            <a:pathLst>
              <a:path w="6080" h="6081" extrusionOk="0">
                <a:moveTo>
                  <a:pt x="3040" y="1"/>
                </a:moveTo>
                <a:cubicBezTo>
                  <a:pt x="1368" y="1"/>
                  <a:pt x="0" y="1369"/>
                  <a:pt x="0" y="3040"/>
                </a:cubicBezTo>
                <a:cubicBezTo>
                  <a:pt x="0" y="4712"/>
                  <a:pt x="1368" y="6080"/>
                  <a:pt x="3040" y="6080"/>
                </a:cubicBezTo>
                <a:cubicBezTo>
                  <a:pt x="4712" y="6080"/>
                  <a:pt x="6079" y="4712"/>
                  <a:pt x="6079" y="3040"/>
                </a:cubicBezTo>
                <a:cubicBezTo>
                  <a:pt x="6079" y="1369"/>
                  <a:pt x="4712" y="1"/>
                  <a:pt x="304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5" name="Google Shape;705;p23"/>
          <p:cNvSpPr/>
          <p:nvPr/>
        </p:nvSpPr>
        <p:spPr>
          <a:xfrm>
            <a:off x="8340700" y="1114575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11"/>
                </a:lnTo>
                <a:lnTo>
                  <a:pt x="0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4" y="3588"/>
                </a:lnTo>
                <a:lnTo>
                  <a:pt x="4864" y="231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6" name="Google Shape;706;p23"/>
          <p:cNvSpPr/>
          <p:nvPr/>
        </p:nvSpPr>
        <p:spPr>
          <a:xfrm>
            <a:off x="537730" y="347525"/>
            <a:ext cx="179375" cy="180125"/>
          </a:xfrm>
          <a:custGeom>
            <a:avLst/>
            <a:gdLst/>
            <a:ahLst/>
            <a:cxnLst/>
            <a:rect l="l" t="t" r="r" b="b"/>
            <a:pathLst>
              <a:path w="7175" h="7205" extrusionOk="0">
                <a:moveTo>
                  <a:pt x="3588" y="0"/>
                </a:moveTo>
                <a:lnTo>
                  <a:pt x="2311" y="2341"/>
                </a:lnTo>
                <a:lnTo>
                  <a:pt x="1" y="3587"/>
                </a:lnTo>
                <a:lnTo>
                  <a:pt x="2311" y="4864"/>
                </a:lnTo>
                <a:lnTo>
                  <a:pt x="3588" y="7204"/>
                </a:lnTo>
                <a:lnTo>
                  <a:pt x="4864" y="4864"/>
                </a:lnTo>
                <a:lnTo>
                  <a:pt x="7174" y="3587"/>
                </a:lnTo>
                <a:lnTo>
                  <a:pt x="4864" y="2341"/>
                </a:lnTo>
                <a:lnTo>
                  <a:pt x="358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7" name="Google Shape;707;p23"/>
          <p:cNvSpPr/>
          <p:nvPr/>
        </p:nvSpPr>
        <p:spPr>
          <a:xfrm>
            <a:off x="8436798" y="4609694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617" y="0"/>
                </a:moveTo>
                <a:lnTo>
                  <a:pt x="2341" y="2341"/>
                </a:lnTo>
                <a:lnTo>
                  <a:pt x="0" y="3617"/>
                </a:lnTo>
                <a:lnTo>
                  <a:pt x="2341" y="4864"/>
                </a:lnTo>
                <a:lnTo>
                  <a:pt x="3617" y="7204"/>
                </a:lnTo>
                <a:lnTo>
                  <a:pt x="4894" y="4864"/>
                </a:lnTo>
                <a:lnTo>
                  <a:pt x="7204" y="3617"/>
                </a:lnTo>
                <a:lnTo>
                  <a:pt x="4894" y="2341"/>
                </a:lnTo>
                <a:lnTo>
                  <a:pt x="361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8" name="Google Shape;708;p23"/>
          <p:cNvSpPr/>
          <p:nvPr/>
        </p:nvSpPr>
        <p:spPr>
          <a:xfrm>
            <a:off x="-393562" y="4254625"/>
            <a:ext cx="776650" cy="764450"/>
          </a:xfrm>
          <a:custGeom>
            <a:avLst/>
            <a:gdLst/>
            <a:ahLst/>
            <a:cxnLst/>
            <a:rect l="l" t="t" r="r" b="b"/>
            <a:pathLst>
              <a:path w="31066" h="30578" extrusionOk="0">
                <a:moveTo>
                  <a:pt x="10153" y="0"/>
                </a:moveTo>
                <a:lnTo>
                  <a:pt x="10457" y="8754"/>
                </a:lnTo>
                <a:lnTo>
                  <a:pt x="1885" y="6930"/>
                </a:lnTo>
                <a:lnTo>
                  <a:pt x="7782" y="13435"/>
                </a:lnTo>
                <a:lnTo>
                  <a:pt x="1" y="17538"/>
                </a:lnTo>
                <a:lnTo>
                  <a:pt x="8694" y="18754"/>
                </a:lnTo>
                <a:lnTo>
                  <a:pt x="5411" y="26870"/>
                </a:lnTo>
                <a:lnTo>
                  <a:pt x="5411" y="26870"/>
                </a:lnTo>
                <a:lnTo>
                  <a:pt x="12828" y="22219"/>
                </a:lnTo>
                <a:lnTo>
                  <a:pt x="15533" y="30578"/>
                </a:lnTo>
                <a:lnTo>
                  <a:pt x="18238" y="22219"/>
                </a:lnTo>
                <a:lnTo>
                  <a:pt x="25655" y="26870"/>
                </a:lnTo>
                <a:lnTo>
                  <a:pt x="22372" y="18754"/>
                </a:lnTo>
                <a:lnTo>
                  <a:pt x="31065" y="17538"/>
                </a:lnTo>
                <a:lnTo>
                  <a:pt x="23284" y="13435"/>
                </a:lnTo>
                <a:lnTo>
                  <a:pt x="29180" y="6930"/>
                </a:lnTo>
                <a:lnTo>
                  <a:pt x="29180" y="6930"/>
                </a:lnTo>
                <a:lnTo>
                  <a:pt x="20609" y="8754"/>
                </a:lnTo>
                <a:lnTo>
                  <a:pt x="20913" y="0"/>
                </a:lnTo>
                <a:lnTo>
                  <a:pt x="15533" y="6930"/>
                </a:lnTo>
                <a:lnTo>
                  <a:pt x="10153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9" name="Google Shape;709;p23"/>
          <p:cNvSpPr/>
          <p:nvPr/>
        </p:nvSpPr>
        <p:spPr>
          <a:xfrm>
            <a:off x="333300" y="2862638"/>
            <a:ext cx="171000" cy="170250"/>
          </a:xfrm>
          <a:custGeom>
            <a:avLst/>
            <a:gdLst/>
            <a:ahLst/>
            <a:cxnLst/>
            <a:rect l="l" t="t" r="r" b="b"/>
            <a:pathLst>
              <a:path w="6840" h="6810" extrusionOk="0">
                <a:moveTo>
                  <a:pt x="3436" y="1"/>
                </a:moveTo>
                <a:cubicBezTo>
                  <a:pt x="1551" y="1"/>
                  <a:pt x="1" y="1520"/>
                  <a:pt x="1" y="3405"/>
                </a:cubicBezTo>
                <a:cubicBezTo>
                  <a:pt x="1" y="5289"/>
                  <a:pt x="1551" y="6809"/>
                  <a:pt x="3436" y="6809"/>
                </a:cubicBezTo>
                <a:cubicBezTo>
                  <a:pt x="5320" y="6809"/>
                  <a:pt x="6840" y="5289"/>
                  <a:pt x="6840" y="3405"/>
                </a:cubicBezTo>
                <a:cubicBezTo>
                  <a:pt x="6840" y="1520"/>
                  <a:pt x="5320" y="1"/>
                  <a:pt x="343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0" name="Google Shape;710;p23"/>
          <p:cNvSpPr/>
          <p:nvPr/>
        </p:nvSpPr>
        <p:spPr>
          <a:xfrm>
            <a:off x="994850" y="1179800"/>
            <a:ext cx="152000" cy="152025"/>
          </a:xfrm>
          <a:custGeom>
            <a:avLst/>
            <a:gdLst/>
            <a:ahLst/>
            <a:cxnLst/>
            <a:rect l="l" t="t" r="r" b="b"/>
            <a:pathLst>
              <a:path w="6080" h="6081" extrusionOk="0">
                <a:moveTo>
                  <a:pt x="3040" y="1"/>
                </a:moveTo>
                <a:cubicBezTo>
                  <a:pt x="1368" y="1"/>
                  <a:pt x="0" y="1369"/>
                  <a:pt x="0" y="3040"/>
                </a:cubicBezTo>
                <a:cubicBezTo>
                  <a:pt x="0" y="4712"/>
                  <a:pt x="1368" y="6080"/>
                  <a:pt x="3040" y="6080"/>
                </a:cubicBezTo>
                <a:cubicBezTo>
                  <a:pt x="4712" y="6080"/>
                  <a:pt x="6079" y="4712"/>
                  <a:pt x="6079" y="3040"/>
                </a:cubicBezTo>
                <a:cubicBezTo>
                  <a:pt x="6079" y="1369"/>
                  <a:pt x="4712" y="1"/>
                  <a:pt x="304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1" name="Google Shape;711;p23"/>
          <p:cNvSpPr/>
          <p:nvPr/>
        </p:nvSpPr>
        <p:spPr>
          <a:xfrm>
            <a:off x="8787700" y="3555675"/>
            <a:ext cx="156550" cy="142250"/>
          </a:xfrm>
          <a:custGeom>
            <a:avLst/>
            <a:gdLst/>
            <a:ahLst/>
            <a:cxnLst/>
            <a:rect l="l" t="t" r="r" b="b"/>
            <a:pathLst>
              <a:path w="6262" h="5690" extrusionOk="0">
                <a:moveTo>
                  <a:pt x="3129" y="1"/>
                </a:moveTo>
                <a:cubicBezTo>
                  <a:pt x="1832" y="1"/>
                  <a:pt x="676" y="878"/>
                  <a:pt x="365" y="2176"/>
                </a:cubicBezTo>
                <a:cubicBezTo>
                  <a:pt x="0" y="3726"/>
                  <a:pt x="942" y="5246"/>
                  <a:pt x="2492" y="5611"/>
                </a:cubicBezTo>
                <a:cubicBezTo>
                  <a:pt x="2713" y="5664"/>
                  <a:pt x="2934" y="5689"/>
                  <a:pt x="3152" y="5689"/>
                </a:cubicBezTo>
                <a:cubicBezTo>
                  <a:pt x="4437" y="5689"/>
                  <a:pt x="5611" y="4808"/>
                  <a:pt x="5897" y="3483"/>
                </a:cubicBezTo>
                <a:cubicBezTo>
                  <a:pt x="6262" y="1964"/>
                  <a:pt x="5319" y="444"/>
                  <a:pt x="3800" y="79"/>
                </a:cubicBezTo>
                <a:cubicBezTo>
                  <a:pt x="3574" y="26"/>
                  <a:pt x="3349" y="1"/>
                  <a:pt x="3129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2" name="Google Shape;712;p23"/>
          <p:cNvSpPr/>
          <p:nvPr/>
        </p:nvSpPr>
        <p:spPr>
          <a:xfrm>
            <a:off x="5133225" y="4842400"/>
            <a:ext cx="957500" cy="120100"/>
          </a:xfrm>
          <a:custGeom>
            <a:avLst/>
            <a:gdLst/>
            <a:ahLst/>
            <a:cxnLst/>
            <a:rect l="l" t="t" r="r" b="b"/>
            <a:pathLst>
              <a:path w="38300" h="4804" fill="none" extrusionOk="0">
                <a:moveTo>
                  <a:pt x="1" y="4803"/>
                </a:moveTo>
                <a:lnTo>
                  <a:pt x="2037" y="2554"/>
                </a:lnTo>
                <a:cubicBezTo>
                  <a:pt x="4135" y="244"/>
                  <a:pt x="7752" y="122"/>
                  <a:pt x="9940" y="2341"/>
                </a:cubicBezTo>
                <a:lnTo>
                  <a:pt x="11156" y="3527"/>
                </a:lnTo>
                <a:cubicBezTo>
                  <a:pt x="12250" y="4651"/>
                  <a:pt x="14074" y="4651"/>
                  <a:pt x="15199" y="3527"/>
                </a:cubicBezTo>
                <a:lnTo>
                  <a:pt x="16354" y="2402"/>
                </a:lnTo>
                <a:cubicBezTo>
                  <a:pt x="18330" y="426"/>
                  <a:pt x="21521" y="426"/>
                  <a:pt x="23497" y="2402"/>
                </a:cubicBezTo>
                <a:lnTo>
                  <a:pt x="24621" y="3527"/>
                </a:lnTo>
                <a:cubicBezTo>
                  <a:pt x="25442" y="4347"/>
                  <a:pt x="26780" y="4347"/>
                  <a:pt x="27600" y="3527"/>
                </a:cubicBezTo>
                <a:lnTo>
                  <a:pt x="29302" y="1825"/>
                </a:lnTo>
                <a:cubicBezTo>
                  <a:pt x="31096" y="31"/>
                  <a:pt x="33953" y="1"/>
                  <a:pt x="35777" y="1703"/>
                </a:cubicBezTo>
                <a:cubicBezTo>
                  <a:pt x="37661" y="3466"/>
                  <a:pt x="38300" y="4682"/>
                  <a:pt x="37783" y="4682"/>
                </a:cubicBezTo>
              </a:path>
            </a:pathLst>
          </a:custGeom>
          <a:solidFill>
            <a:schemeClr val="accent3"/>
          </a:solidFill>
          <a:ln w="19000" cap="rnd" cmpd="sng">
            <a:solidFill>
              <a:srgbClr val="2A286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3" name="Google Shape;713;p23"/>
          <p:cNvSpPr/>
          <p:nvPr/>
        </p:nvSpPr>
        <p:spPr>
          <a:xfrm>
            <a:off x="8520825" y="2563889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41"/>
                </a:lnTo>
                <a:lnTo>
                  <a:pt x="1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5" y="3588"/>
                </a:lnTo>
                <a:lnTo>
                  <a:pt x="4864" y="234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4" name="Google Shape;714;p23"/>
          <p:cNvSpPr/>
          <p:nvPr/>
        </p:nvSpPr>
        <p:spPr>
          <a:xfrm>
            <a:off x="1902675" y="167388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11"/>
                </a:lnTo>
                <a:lnTo>
                  <a:pt x="0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4" y="3588"/>
                </a:lnTo>
                <a:lnTo>
                  <a:pt x="4864" y="231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5" name="Google Shape;715;p23"/>
          <p:cNvSpPr/>
          <p:nvPr/>
        </p:nvSpPr>
        <p:spPr>
          <a:xfrm>
            <a:off x="5133225" y="4691400"/>
            <a:ext cx="957500" cy="120100"/>
          </a:xfrm>
          <a:custGeom>
            <a:avLst/>
            <a:gdLst/>
            <a:ahLst/>
            <a:cxnLst/>
            <a:rect l="l" t="t" r="r" b="b"/>
            <a:pathLst>
              <a:path w="38300" h="4804" fill="none" extrusionOk="0">
                <a:moveTo>
                  <a:pt x="1" y="4803"/>
                </a:moveTo>
                <a:lnTo>
                  <a:pt x="2037" y="2554"/>
                </a:lnTo>
                <a:cubicBezTo>
                  <a:pt x="4135" y="244"/>
                  <a:pt x="7752" y="122"/>
                  <a:pt x="9940" y="2341"/>
                </a:cubicBezTo>
                <a:lnTo>
                  <a:pt x="11156" y="3527"/>
                </a:lnTo>
                <a:cubicBezTo>
                  <a:pt x="12250" y="4651"/>
                  <a:pt x="14074" y="4651"/>
                  <a:pt x="15199" y="3527"/>
                </a:cubicBezTo>
                <a:lnTo>
                  <a:pt x="16354" y="2402"/>
                </a:lnTo>
                <a:cubicBezTo>
                  <a:pt x="18330" y="426"/>
                  <a:pt x="21521" y="426"/>
                  <a:pt x="23497" y="2402"/>
                </a:cubicBezTo>
                <a:lnTo>
                  <a:pt x="24621" y="3527"/>
                </a:lnTo>
                <a:cubicBezTo>
                  <a:pt x="25442" y="4347"/>
                  <a:pt x="26780" y="4347"/>
                  <a:pt x="27600" y="3527"/>
                </a:cubicBezTo>
                <a:lnTo>
                  <a:pt x="29302" y="1825"/>
                </a:lnTo>
                <a:cubicBezTo>
                  <a:pt x="31096" y="31"/>
                  <a:pt x="33953" y="1"/>
                  <a:pt x="35777" y="1703"/>
                </a:cubicBezTo>
                <a:cubicBezTo>
                  <a:pt x="37661" y="3466"/>
                  <a:pt x="38300" y="4682"/>
                  <a:pt x="37783" y="4682"/>
                </a:cubicBezTo>
              </a:path>
            </a:pathLst>
          </a:custGeom>
          <a:solidFill>
            <a:schemeClr val="accent3"/>
          </a:solidFill>
          <a:ln w="19000" cap="rnd" cmpd="sng">
            <a:solidFill>
              <a:srgbClr val="2A286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6" name="Google Shape;716;p23"/>
          <p:cNvSpPr/>
          <p:nvPr/>
        </p:nvSpPr>
        <p:spPr>
          <a:xfrm>
            <a:off x="966725" y="3334013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11"/>
                </a:lnTo>
                <a:lnTo>
                  <a:pt x="0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4" y="3588"/>
                </a:lnTo>
                <a:lnTo>
                  <a:pt x="4864" y="231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3"/>
          <p:cNvSpPr/>
          <p:nvPr/>
        </p:nvSpPr>
        <p:spPr>
          <a:xfrm>
            <a:off x="3307550" y="3325813"/>
            <a:ext cx="2902825" cy="1009900"/>
          </a:xfrm>
          <a:custGeom>
            <a:avLst/>
            <a:gdLst/>
            <a:ahLst/>
            <a:cxnLst/>
            <a:rect l="l" t="t" r="r" b="b"/>
            <a:pathLst>
              <a:path w="116113" h="40396" extrusionOk="0">
                <a:moveTo>
                  <a:pt x="1" y="0"/>
                </a:moveTo>
                <a:lnTo>
                  <a:pt x="1" y="40396"/>
                </a:lnTo>
                <a:lnTo>
                  <a:pt x="116112" y="40396"/>
                </a:lnTo>
                <a:lnTo>
                  <a:pt x="116112" y="0"/>
                </a:lnTo>
                <a:close/>
              </a:path>
            </a:pathLst>
          </a:custGeom>
          <a:solidFill>
            <a:srgbClr val="2A286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3"/>
          <p:cNvSpPr/>
          <p:nvPr/>
        </p:nvSpPr>
        <p:spPr>
          <a:xfrm>
            <a:off x="1044850" y="939975"/>
            <a:ext cx="3750730" cy="3784858"/>
          </a:xfrm>
          <a:custGeom>
            <a:avLst/>
            <a:gdLst/>
            <a:ahLst/>
            <a:cxnLst/>
            <a:rect l="l" t="t" r="r" b="b"/>
            <a:pathLst>
              <a:path w="69820" h="44774" extrusionOk="0">
                <a:moveTo>
                  <a:pt x="1" y="0"/>
                </a:moveTo>
                <a:lnTo>
                  <a:pt x="1" y="44773"/>
                </a:lnTo>
                <a:lnTo>
                  <a:pt x="69820" y="44773"/>
                </a:lnTo>
                <a:lnTo>
                  <a:pt x="69820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3"/>
          <p:cNvSpPr/>
          <p:nvPr/>
        </p:nvSpPr>
        <p:spPr>
          <a:xfrm>
            <a:off x="883750" y="775225"/>
            <a:ext cx="3750730" cy="3784858"/>
          </a:xfrm>
          <a:custGeom>
            <a:avLst/>
            <a:gdLst/>
            <a:ahLst/>
            <a:cxnLst/>
            <a:rect l="l" t="t" r="r" b="b"/>
            <a:pathLst>
              <a:path w="69820" h="44774" extrusionOk="0">
                <a:moveTo>
                  <a:pt x="1" y="0"/>
                </a:moveTo>
                <a:lnTo>
                  <a:pt x="1" y="44773"/>
                </a:lnTo>
                <a:lnTo>
                  <a:pt x="69820" y="44773"/>
                </a:lnTo>
                <a:lnTo>
                  <a:pt x="6982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3"/>
          <p:cNvSpPr/>
          <p:nvPr/>
        </p:nvSpPr>
        <p:spPr>
          <a:xfrm>
            <a:off x="712279" y="642525"/>
            <a:ext cx="3750730" cy="3784858"/>
          </a:xfrm>
          <a:custGeom>
            <a:avLst/>
            <a:gdLst/>
            <a:ahLst/>
            <a:cxnLst/>
            <a:rect l="l" t="t" r="r" b="b"/>
            <a:pathLst>
              <a:path w="69820" h="44774" extrusionOk="0">
                <a:moveTo>
                  <a:pt x="1" y="0"/>
                </a:moveTo>
                <a:lnTo>
                  <a:pt x="1" y="44773"/>
                </a:lnTo>
                <a:lnTo>
                  <a:pt x="69820" y="44773"/>
                </a:lnTo>
                <a:lnTo>
                  <a:pt x="6982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3"/>
          <p:cNvSpPr/>
          <p:nvPr/>
        </p:nvSpPr>
        <p:spPr>
          <a:xfrm>
            <a:off x="419713" y="2092588"/>
            <a:ext cx="152000" cy="152025"/>
          </a:xfrm>
          <a:custGeom>
            <a:avLst/>
            <a:gdLst/>
            <a:ahLst/>
            <a:cxnLst/>
            <a:rect l="l" t="t" r="r" b="b"/>
            <a:pathLst>
              <a:path w="6080" h="6081" extrusionOk="0">
                <a:moveTo>
                  <a:pt x="3040" y="1"/>
                </a:moveTo>
                <a:cubicBezTo>
                  <a:pt x="1368" y="1"/>
                  <a:pt x="0" y="1369"/>
                  <a:pt x="0" y="3040"/>
                </a:cubicBezTo>
                <a:cubicBezTo>
                  <a:pt x="0" y="4712"/>
                  <a:pt x="1368" y="6080"/>
                  <a:pt x="3040" y="6080"/>
                </a:cubicBezTo>
                <a:cubicBezTo>
                  <a:pt x="4712" y="6080"/>
                  <a:pt x="6079" y="4712"/>
                  <a:pt x="6079" y="3040"/>
                </a:cubicBezTo>
                <a:cubicBezTo>
                  <a:pt x="6079" y="1369"/>
                  <a:pt x="4712" y="1"/>
                  <a:pt x="304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3"/>
          <p:cNvSpPr/>
          <p:nvPr/>
        </p:nvSpPr>
        <p:spPr>
          <a:xfrm>
            <a:off x="8250650" y="2179738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11"/>
                </a:lnTo>
                <a:lnTo>
                  <a:pt x="0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4" y="3588"/>
                </a:lnTo>
                <a:lnTo>
                  <a:pt x="4864" y="231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3"/>
          <p:cNvSpPr/>
          <p:nvPr/>
        </p:nvSpPr>
        <p:spPr>
          <a:xfrm>
            <a:off x="537730" y="347525"/>
            <a:ext cx="179375" cy="180125"/>
          </a:xfrm>
          <a:custGeom>
            <a:avLst/>
            <a:gdLst/>
            <a:ahLst/>
            <a:cxnLst/>
            <a:rect l="l" t="t" r="r" b="b"/>
            <a:pathLst>
              <a:path w="7175" h="7205" extrusionOk="0">
                <a:moveTo>
                  <a:pt x="3588" y="0"/>
                </a:moveTo>
                <a:lnTo>
                  <a:pt x="2311" y="2341"/>
                </a:lnTo>
                <a:lnTo>
                  <a:pt x="1" y="3587"/>
                </a:lnTo>
                <a:lnTo>
                  <a:pt x="2311" y="4864"/>
                </a:lnTo>
                <a:lnTo>
                  <a:pt x="3588" y="7204"/>
                </a:lnTo>
                <a:lnTo>
                  <a:pt x="4864" y="4864"/>
                </a:lnTo>
                <a:lnTo>
                  <a:pt x="7174" y="3587"/>
                </a:lnTo>
                <a:lnTo>
                  <a:pt x="4864" y="2341"/>
                </a:lnTo>
                <a:lnTo>
                  <a:pt x="358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3"/>
          <p:cNvSpPr/>
          <p:nvPr/>
        </p:nvSpPr>
        <p:spPr>
          <a:xfrm>
            <a:off x="7806510" y="4724819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617" y="0"/>
                </a:moveTo>
                <a:lnTo>
                  <a:pt x="2341" y="2341"/>
                </a:lnTo>
                <a:lnTo>
                  <a:pt x="0" y="3617"/>
                </a:lnTo>
                <a:lnTo>
                  <a:pt x="2341" y="4864"/>
                </a:lnTo>
                <a:lnTo>
                  <a:pt x="3617" y="7204"/>
                </a:lnTo>
                <a:lnTo>
                  <a:pt x="4894" y="4864"/>
                </a:lnTo>
                <a:lnTo>
                  <a:pt x="7204" y="3617"/>
                </a:lnTo>
                <a:lnTo>
                  <a:pt x="4894" y="2341"/>
                </a:lnTo>
                <a:lnTo>
                  <a:pt x="361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0" name="Google Shape;60;p3"/>
          <p:cNvGrpSpPr/>
          <p:nvPr/>
        </p:nvGrpSpPr>
        <p:grpSpPr>
          <a:xfrm>
            <a:off x="8007300" y="1176300"/>
            <a:ext cx="326775" cy="297750"/>
            <a:chOff x="5839863" y="283250"/>
            <a:chExt cx="326775" cy="297750"/>
          </a:xfrm>
        </p:grpSpPr>
        <p:sp>
          <p:nvSpPr>
            <p:cNvPr id="61" name="Google Shape;61;p3"/>
            <p:cNvSpPr/>
            <p:nvPr/>
          </p:nvSpPr>
          <p:spPr>
            <a:xfrm>
              <a:off x="5839863" y="283250"/>
              <a:ext cx="326775" cy="297700"/>
            </a:xfrm>
            <a:custGeom>
              <a:avLst/>
              <a:gdLst/>
              <a:ahLst/>
              <a:cxnLst/>
              <a:rect l="l" t="t" r="r" b="b"/>
              <a:pathLst>
                <a:path w="13071" h="11908" extrusionOk="0">
                  <a:moveTo>
                    <a:pt x="6539" y="0"/>
                  </a:moveTo>
                  <a:cubicBezTo>
                    <a:pt x="5015" y="0"/>
                    <a:pt x="3496" y="585"/>
                    <a:pt x="2341" y="1756"/>
                  </a:cubicBezTo>
                  <a:cubicBezTo>
                    <a:pt x="0" y="4066"/>
                    <a:pt x="0" y="7835"/>
                    <a:pt x="2341" y="10175"/>
                  </a:cubicBezTo>
                  <a:cubicBezTo>
                    <a:pt x="3496" y="11330"/>
                    <a:pt x="5015" y="11908"/>
                    <a:pt x="6539" y="11908"/>
                  </a:cubicBezTo>
                  <a:cubicBezTo>
                    <a:pt x="8063" y="11908"/>
                    <a:pt x="9590" y="11330"/>
                    <a:pt x="10760" y="10175"/>
                  </a:cubicBezTo>
                  <a:cubicBezTo>
                    <a:pt x="13070" y="7835"/>
                    <a:pt x="13070" y="4066"/>
                    <a:pt x="10760" y="1756"/>
                  </a:cubicBezTo>
                  <a:cubicBezTo>
                    <a:pt x="9590" y="585"/>
                    <a:pt x="8063" y="0"/>
                    <a:pt x="65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3"/>
            <p:cNvSpPr/>
            <p:nvPr/>
          </p:nvSpPr>
          <p:spPr>
            <a:xfrm>
              <a:off x="5928763" y="337775"/>
              <a:ext cx="235600" cy="243225"/>
            </a:xfrm>
            <a:custGeom>
              <a:avLst/>
              <a:gdLst/>
              <a:ahLst/>
              <a:cxnLst/>
              <a:rect l="l" t="t" r="r" b="b"/>
              <a:pathLst>
                <a:path w="9424" h="9729" extrusionOk="0">
                  <a:moveTo>
                    <a:pt x="7599" y="0"/>
                  </a:moveTo>
                  <a:lnTo>
                    <a:pt x="7599" y="0"/>
                  </a:lnTo>
                  <a:cubicBezTo>
                    <a:pt x="3678" y="1034"/>
                    <a:pt x="1247" y="4864"/>
                    <a:pt x="0" y="8906"/>
                  </a:cubicBezTo>
                  <a:cubicBezTo>
                    <a:pt x="945" y="9459"/>
                    <a:pt x="1987" y="9729"/>
                    <a:pt x="3018" y="9729"/>
                  </a:cubicBezTo>
                  <a:cubicBezTo>
                    <a:pt x="4707" y="9729"/>
                    <a:pt x="6369" y="9007"/>
                    <a:pt x="7538" y="7630"/>
                  </a:cubicBezTo>
                  <a:cubicBezTo>
                    <a:pt x="9393" y="5441"/>
                    <a:pt x="9423" y="2219"/>
                    <a:pt x="759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3" name="Google Shape;63;p3"/>
          <p:cNvSpPr/>
          <p:nvPr/>
        </p:nvSpPr>
        <p:spPr>
          <a:xfrm>
            <a:off x="2332900" y="139938"/>
            <a:ext cx="171000" cy="170250"/>
          </a:xfrm>
          <a:custGeom>
            <a:avLst/>
            <a:gdLst/>
            <a:ahLst/>
            <a:cxnLst/>
            <a:rect l="l" t="t" r="r" b="b"/>
            <a:pathLst>
              <a:path w="6840" h="6810" extrusionOk="0">
                <a:moveTo>
                  <a:pt x="3436" y="1"/>
                </a:moveTo>
                <a:cubicBezTo>
                  <a:pt x="1551" y="1"/>
                  <a:pt x="1" y="1520"/>
                  <a:pt x="1" y="3405"/>
                </a:cubicBezTo>
                <a:cubicBezTo>
                  <a:pt x="1" y="5289"/>
                  <a:pt x="1551" y="6809"/>
                  <a:pt x="3436" y="6809"/>
                </a:cubicBezTo>
                <a:cubicBezTo>
                  <a:pt x="5320" y="6809"/>
                  <a:pt x="6840" y="5289"/>
                  <a:pt x="6840" y="3405"/>
                </a:cubicBezTo>
                <a:cubicBezTo>
                  <a:pt x="6840" y="1520"/>
                  <a:pt x="5320" y="1"/>
                  <a:pt x="343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4;p3"/>
          <p:cNvSpPr/>
          <p:nvPr/>
        </p:nvSpPr>
        <p:spPr>
          <a:xfrm>
            <a:off x="975675" y="4992275"/>
            <a:ext cx="152000" cy="152025"/>
          </a:xfrm>
          <a:custGeom>
            <a:avLst/>
            <a:gdLst/>
            <a:ahLst/>
            <a:cxnLst/>
            <a:rect l="l" t="t" r="r" b="b"/>
            <a:pathLst>
              <a:path w="6080" h="6081" extrusionOk="0">
                <a:moveTo>
                  <a:pt x="3040" y="1"/>
                </a:moveTo>
                <a:cubicBezTo>
                  <a:pt x="1368" y="1"/>
                  <a:pt x="0" y="1369"/>
                  <a:pt x="0" y="3040"/>
                </a:cubicBezTo>
                <a:cubicBezTo>
                  <a:pt x="0" y="4712"/>
                  <a:pt x="1368" y="6080"/>
                  <a:pt x="3040" y="6080"/>
                </a:cubicBezTo>
                <a:cubicBezTo>
                  <a:pt x="4712" y="6080"/>
                  <a:pt x="6079" y="4712"/>
                  <a:pt x="6079" y="3040"/>
                </a:cubicBezTo>
                <a:cubicBezTo>
                  <a:pt x="6079" y="1369"/>
                  <a:pt x="4712" y="1"/>
                  <a:pt x="304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p3"/>
          <p:cNvSpPr/>
          <p:nvPr/>
        </p:nvSpPr>
        <p:spPr>
          <a:xfrm>
            <a:off x="8517750" y="3848688"/>
            <a:ext cx="156550" cy="142250"/>
          </a:xfrm>
          <a:custGeom>
            <a:avLst/>
            <a:gdLst/>
            <a:ahLst/>
            <a:cxnLst/>
            <a:rect l="l" t="t" r="r" b="b"/>
            <a:pathLst>
              <a:path w="6262" h="5690" extrusionOk="0">
                <a:moveTo>
                  <a:pt x="3129" y="1"/>
                </a:moveTo>
                <a:cubicBezTo>
                  <a:pt x="1832" y="1"/>
                  <a:pt x="676" y="878"/>
                  <a:pt x="365" y="2176"/>
                </a:cubicBezTo>
                <a:cubicBezTo>
                  <a:pt x="0" y="3726"/>
                  <a:pt x="942" y="5246"/>
                  <a:pt x="2492" y="5611"/>
                </a:cubicBezTo>
                <a:cubicBezTo>
                  <a:pt x="2713" y="5664"/>
                  <a:pt x="2934" y="5689"/>
                  <a:pt x="3152" y="5689"/>
                </a:cubicBezTo>
                <a:cubicBezTo>
                  <a:pt x="4437" y="5689"/>
                  <a:pt x="5611" y="4808"/>
                  <a:pt x="5897" y="3483"/>
                </a:cubicBezTo>
                <a:cubicBezTo>
                  <a:pt x="6262" y="1964"/>
                  <a:pt x="5319" y="444"/>
                  <a:pt x="3800" y="79"/>
                </a:cubicBezTo>
                <a:cubicBezTo>
                  <a:pt x="3574" y="26"/>
                  <a:pt x="3349" y="1"/>
                  <a:pt x="3129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3"/>
          <p:cNvSpPr/>
          <p:nvPr/>
        </p:nvSpPr>
        <p:spPr>
          <a:xfrm>
            <a:off x="273150" y="4005389"/>
            <a:ext cx="180125" cy="180100"/>
          </a:xfrm>
          <a:custGeom>
            <a:avLst/>
            <a:gdLst/>
            <a:ahLst/>
            <a:cxnLst/>
            <a:rect l="l" t="t" r="r" b="b"/>
            <a:pathLst>
              <a:path w="7205" h="7204" extrusionOk="0">
                <a:moveTo>
                  <a:pt x="3587" y="0"/>
                </a:moveTo>
                <a:lnTo>
                  <a:pt x="2341" y="2340"/>
                </a:lnTo>
                <a:lnTo>
                  <a:pt x="0" y="3587"/>
                </a:lnTo>
                <a:lnTo>
                  <a:pt x="2341" y="4863"/>
                </a:lnTo>
                <a:lnTo>
                  <a:pt x="3587" y="7204"/>
                </a:lnTo>
                <a:lnTo>
                  <a:pt x="4864" y="4863"/>
                </a:lnTo>
                <a:lnTo>
                  <a:pt x="7204" y="3587"/>
                </a:lnTo>
                <a:lnTo>
                  <a:pt x="4864" y="2340"/>
                </a:lnTo>
                <a:lnTo>
                  <a:pt x="358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3"/>
          <p:cNvSpPr/>
          <p:nvPr/>
        </p:nvSpPr>
        <p:spPr>
          <a:xfrm>
            <a:off x="6781925" y="1300913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11"/>
                </a:lnTo>
                <a:lnTo>
                  <a:pt x="0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4" y="3588"/>
                </a:lnTo>
                <a:lnTo>
                  <a:pt x="4864" y="231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p3"/>
          <p:cNvSpPr/>
          <p:nvPr/>
        </p:nvSpPr>
        <p:spPr>
          <a:xfrm>
            <a:off x="5117550" y="3627488"/>
            <a:ext cx="753075" cy="375400"/>
          </a:xfrm>
          <a:custGeom>
            <a:avLst/>
            <a:gdLst/>
            <a:ahLst/>
            <a:cxnLst/>
            <a:rect l="l" t="t" r="r" b="b"/>
            <a:pathLst>
              <a:path w="30123" h="15016" extrusionOk="0">
                <a:moveTo>
                  <a:pt x="15077" y="0"/>
                </a:moveTo>
                <a:cubicBezTo>
                  <a:pt x="6839" y="0"/>
                  <a:pt x="122" y="6596"/>
                  <a:pt x="0" y="14803"/>
                </a:cubicBezTo>
                <a:lnTo>
                  <a:pt x="0" y="15016"/>
                </a:lnTo>
                <a:lnTo>
                  <a:pt x="5472" y="15016"/>
                </a:lnTo>
                <a:lnTo>
                  <a:pt x="5472" y="14803"/>
                </a:lnTo>
                <a:cubicBezTo>
                  <a:pt x="5593" y="9575"/>
                  <a:pt x="9849" y="5380"/>
                  <a:pt x="15077" y="5380"/>
                </a:cubicBezTo>
                <a:cubicBezTo>
                  <a:pt x="20305" y="5380"/>
                  <a:pt x="24591" y="9575"/>
                  <a:pt x="24682" y="14803"/>
                </a:cubicBezTo>
                <a:lnTo>
                  <a:pt x="24682" y="15016"/>
                </a:lnTo>
                <a:lnTo>
                  <a:pt x="30123" y="15016"/>
                </a:lnTo>
                <a:lnTo>
                  <a:pt x="30123" y="14803"/>
                </a:lnTo>
                <a:cubicBezTo>
                  <a:pt x="30001" y="6596"/>
                  <a:pt x="23284" y="0"/>
                  <a:pt x="15077" y="0"/>
                </a:cubicBezTo>
                <a:close/>
              </a:path>
            </a:pathLst>
          </a:custGeom>
          <a:solidFill>
            <a:srgbClr val="FBF4F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p3"/>
          <p:cNvSpPr/>
          <p:nvPr/>
        </p:nvSpPr>
        <p:spPr>
          <a:xfrm>
            <a:off x="5168450" y="3854688"/>
            <a:ext cx="152025" cy="130225"/>
          </a:xfrm>
          <a:custGeom>
            <a:avLst/>
            <a:gdLst/>
            <a:ahLst/>
            <a:cxnLst/>
            <a:rect l="l" t="t" r="r" b="b"/>
            <a:pathLst>
              <a:path w="6081" h="5209" extrusionOk="0">
                <a:moveTo>
                  <a:pt x="3496" y="1"/>
                </a:moveTo>
                <a:cubicBezTo>
                  <a:pt x="1156" y="1"/>
                  <a:pt x="1" y="2797"/>
                  <a:pt x="1642" y="4438"/>
                </a:cubicBezTo>
                <a:cubicBezTo>
                  <a:pt x="2175" y="4971"/>
                  <a:pt x="2829" y="5209"/>
                  <a:pt x="3469" y="5209"/>
                </a:cubicBezTo>
                <a:cubicBezTo>
                  <a:pt x="4804" y="5209"/>
                  <a:pt x="6080" y="4175"/>
                  <a:pt x="6080" y="2615"/>
                </a:cubicBezTo>
                <a:cubicBezTo>
                  <a:pt x="6080" y="1156"/>
                  <a:pt x="4925" y="1"/>
                  <a:pt x="3496" y="1"/>
                </a:cubicBezTo>
                <a:close/>
              </a:path>
            </a:pathLst>
          </a:custGeom>
          <a:solidFill>
            <a:srgbClr val="DD502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3"/>
          <p:cNvSpPr/>
          <p:nvPr/>
        </p:nvSpPr>
        <p:spPr>
          <a:xfrm>
            <a:off x="5391875" y="3717163"/>
            <a:ext cx="130725" cy="129950"/>
          </a:xfrm>
          <a:custGeom>
            <a:avLst/>
            <a:gdLst/>
            <a:ahLst/>
            <a:cxnLst/>
            <a:rect l="l" t="t" r="r" b="b"/>
            <a:pathLst>
              <a:path w="5229" h="5198" extrusionOk="0">
                <a:moveTo>
                  <a:pt x="2614" y="0"/>
                </a:moveTo>
                <a:cubicBezTo>
                  <a:pt x="1155" y="0"/>
                  <a:pt x="0" y="1155"/>
                  <a:pt x="0" y="2584"/>
                </a:cubicBezTo>
                <a:cubicBezTo>
                  <a:pt x="0" y="4043"/>
                  <a:pt x="1155" y="5198"/>
                  <a:pt x="2614" y="5198"/>
                </a:cubicBezTo>
                <a:cubicBezTo>
                  <a:pt x="4043" y="5198"/>
                  <a:pt x="5228" y="4043"/>
                  <a:pt x="5228" y="2584"/>
                </a:cubicBezTo>
                <a:cubicBezTo>
                  <a:pt x="5228" y="1155"/>
                  <a:pt x="4043" y="0"/>
                  <a:pt x="2614" y="0"/>
                </a:cubicBezTo>
                <a:close/>
              </a:path>
            </a:pathLst>
          </a:custGeom>
          <a:solidFill>
            <a:srgbClr val="DD502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3"/>
          <p:cNvSpPr/>
          <p:nvPr/>
        </p:nvSpPr>
        <p:spPr>
          <a:xfrm>
            <a:off x="5206450" y="3612288"/>
            <a:ext cx="152000" cy="130975"/>
          </a:xfrm>
          <a:custGeom>
            <a:avLst/>
            <a:gdLst/>
            <a:ahLst/>
            <a:cxnLst/>
            <a:rect l="l" t="t" r="r" b="b"/>
            <a:pathLst>
              <a:path w="6080" h="5239" extrusionOk="0">
                <a:moveTo>
                  <a:pt x="3466" y="0"/>
                </a:moveTo>
                <a:cubicBezTo>
                  <a:pt x="1156" y="0"/>
                  <a:pt x="1" y="2827"/>
                  <a:pt x="1642" y="4469"/>
                </a:cubicBezTo>
                <a:cubicBezTo>
                  <a:pt x="2173" y="5000"/>
                  <a:pt x="2826" y="5238"/>
                  <a:pt x="3465" y="5238"/>
                </a:cubicBezTo>
                <a:cubicBezTo>
                  <a:pt x="4801" y="5238"/>
                  <a:pt x="6080" y="4197"/>
                  <a:pt x="6080" y="2614"/>
                </a:cubicBezTo>
                <a:cubicBezTo>
                  <a:pt x="6080" y="1186"/>
                  <a:pt x="4925" y="0"/>
                  <a:pt x="3466" y="0"/>
                </a:cubicBezTo>
                <a:close/>
              </a:path>
            </a:pathLst>
          </a:custGeom>
          <a:solidFill>
            <a:srgbClr val="DD502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3"/>
          <p:cNvSpPr/>
          <p:nvPr/>
        </p:nvSpPr>
        <p:spPr>
          <a:xfrm>
            <a:off x="5522575" y="3555288"/>
            <a:ext cx="130725" cy="130725"/>
          </a:xfrm>
          <a:custGeom>
            <a:avLst/>
            <a:gdLst/>
            <a:ahLst/>
            <a:cxnLst/>
            <a:rect l="l" t="t" r="r" b="b"/>
            <a:pathLst>
              <a:path w="5229" h="5229" extrusionOk="0">
                <a:moveTo>
                  <a:pt x="2614" y="1"/>
                </a:moveTo>
                <a:cubicBezTo>
                  <a:pt x="1186" y="1"/>
                  <a:pt x="0" y="1186"/>
                  <a:pt x="0" y="2615"/>
                </a:cubicBezTo>
                <a:cubicBezTo>
                  <a:pt x="0" y="4074"/>
                  <a:pt x="1186" y="5229"/>
                  <a:pt x="2614" y="5229"/>
                </a:cubicBezTo>
                <a:cubicBezTo>
                  <a:pt x="4073" y="5229"/>
                  <a:pt x="5228" y="4074"/>
                  <a:pt x="5228" y="2615"/>
                </a:cubicBezTo>
                <a:cubicBezTo>
                  <a:pt x="5228" y="1186"/>
                  <a:pt x="4073" y="1"/>
                  <a:pt x="2614" y="1"/>
                </a:cubicBezTo>
                <a:close/>
              </a:path>
            </a:pathLst>
          </a:custGeom>
          <a:solidFill>
            <a:srgbClr val="DD502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3"/>
          <p:cNvSpPr/>
          <p:nvPr/>
        </p:nvSpPr>
        <p:spPr>
          <a:xfrm>
            <a:off x="5596275" y="3831888"/>
            <a:ext cx="152775" cy="130800"/>
          </a:xfrm>
          <a:custGeom>
            <a:avLst/>
            <a:gdLst/>
            <a:ahLst/>
            <a:cxnLst/>
            <a:rect l="l" t="t" r="r" b="b"/>
            <a:pathLst>
              <a:path w="6111" h="5232" extrusionOk="0">
                <a:moveTo>
                  <a:pt x="3496" y="1"/>
                </a:moveTo>
                <a:cubicBezTo>
                  <a:pt x="1156" y="1"/>
                  <a:pt x="1" y="2797"/>
                  <a:pt x="1642" y="4469"/>
                </a:cubicBezTo>
                <a:cubicBezTo>
                  <a:pt x="2170" y="4996"/>
                  <a:pt x="2820" y="5232"/>
                  <a:pt x="3459" y="5232"/>
                </a:cubicBezTo>
                <a:cubicBezTo>
                  <a:pt x="4809" y="5232"/>
                  <a:pt x="6110" y="4182"/>
                  <a:pt x="6110" y="2615"/>
                </a:cubicBezTo>
                <a:cubicBezTo>
                  <a:pt x="6110" y="1156"/>
                  <a:pt x="4925" y="1"/>
                  <a:pt x="3496" y="1"/>
                </a:cubicBezTo>
                <a:close/>
              </a:path>
            </a:pathLst>
          </a:custGeom>
          <a:solidFill>
            <a:srgbClr val="DD502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3"/>
          <p:cNvSpPr/>
          <p:nvPr/>
        </p:nvSpPr>
        <p:spPr>
          <a:xfrm>
            <a:off x="5769525" y="3721713"/>
            <a:ext cx="130750" cy="129975"/>
          </a:xfrm>
          <a:custGeom>
            <a:avLst/>
            <a:gdLst/>
            <a:ahLst/>
            <a:cxnLst/>
            <a:rect l="l" t="t" r="r" b="b"/>
            <a:pathLst>
              <a:path w="5230" h="5199" extrusionOk="0">
                <a:moveTo>
                  <a:pt x="2615" y="0"/>
                </a:moveTo>
                <a:cubicBezTo>
                  <a:pt x="1156" y="0"/>
                  <a:pt x="1" y="1155"/>
                  <a:pt x="1" y="2614"/>
                </a:cubicBezTo>
                <a:cubicBezTo>
                  <a:pt x="1" y="4043"/>
                  <a:pt x="1156" y="5198"/>
                  <a:pt x="2615" y="5198"/>
                </a:cubicBezTo>
                <a:cubicBezTo>
                  <a:pt x="4044" y="5198"/>
                  <a:pt x="5229" y="4043"/>
                  <a:pt x="5229" y="2614"/>
                </a:cubicBezTo>
                <a:cubicBezTo>
                  <a:pt x="5229" y="1155"/>
                  <a:pt x="4044" y="0"/>
                  <a:pt x="2615" y="0"/>
                </a:cubicBezTo>
                <a:close/>
              </a:path>
            </a:pathLst>
          </a:custGeom>
          <a:solidFill>
            <a:srgbClr val="DD502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p3"/>
          <p:cNvSpPr/>
          <p:nvPr/>
        </p:nvSpPr>
        <p:spPr>
          <a:xfrm rot="5400000">
            <a:off x="4776938" y="958588"/>
            <a:ext cx="275875" cy="238625"/>
          </a:xfrm>
          <a:custGeom>
            <a:avLst/>
            <a:gdLst/>
            <a:ahLst/>
            <a:cxnLst/>
            <a:rect l="l" t="t" r="r" b="b"/>
            <a:pathLst>
              <a:path w="11035" h="9545" extrusionOk="0">
                <a:moveTo>
                  <a:pt x="5533" y="0"/>
                </a:moveTo>
                <a:lnTo>
                  <a:pt x="2767" y="4772"/>
                </a:lnTo>
                <a:lnTo>
                  <a:pt x="1" y="9544"/>
                </a:lnTo>
                <a:lnTo>
                  <a:pt x="11035" y="9544"/>
                </a:lnTo>
                <a:lnTo>
                  <a:pt x="8269" y="4772"/>
                </a:lnTo>
                <a:lnTo>
                  <a:pt x="5533" y="0"/>
                </a:lnTo>
                <a:close/>
              </a:path>
            </a:pathLst>
          </a:custGeom>
          <a:solidFill>
            <a:srgbClr val="DD502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p3"/>
          <p:cNvSpPr/>
          <p:nvPr/>
        </p:nvSpPr>
        <p:spPr>
          <a:xfrm rot="5400000">
            <a:off x="4777325" y="1224175"/>
            <a:ext cx="275100" cy="238625"/>
          </a:xfrm>
          <a:custGeom>
            <a:avLst/>
            <a:gdLst/>
            <a:ahLst/>
            <a:cxnLst/>
            <a:rect l="l" t="t" r="r" b="b"/>
            <a:pathLst>
              <a:path w="11004" h="9545" extrusionOk="0">
                <a:moveTo>
                  <a:pt x="5502" y="0"/>
                </a:moveTo>
                <a:lnTo>
                  <a:pt x="2736" y="4772"/>
                </a:lnTo>
                <a:lnTo>
                  <a:pt x="0" y="9544"/>
                </a:lnTo>
                <a:lnTo>
                  <a:pt x="11004" y="9544"/>
                </a:lnTo>
                <a:lnTo>
                  <a:pt x="8268" y="4772"/>
                </a:lnTo>
                <a:lnTo>
                  <a:pt x="5502" y="0"/>
                </a:lnTo>
                <a:close/>
              </a:path>
            </a:pathLst>
          </a:custGeom>
          <a:solidFill>
            <a:srgbClr val="DD502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3"/>
          <p:cNvSpPr/>
          <p:nvPr/>
        </p:nvSpPr>
        <p:spPr>
          <a:xfrm rot="5400000">
            <a:off x="4776938" y="1489763"/>
            <a:ext cx="275875" cy="238625"/>
          </a:xfrm>
          <a:custGeom>
            <a:avLst/>
            <a:gdLst/>
            <a:ahLst/>
            <a:cxnLst/>
            <a:rect l="l" t="t" r="r" b="b"/>
            <a:pathLst>
              <a:path w="11035" h="9545" extrusionOk="0">
                <a:moveTo>
                  <a:pt x="5533" y="0"/>
                </a:moveTo>
                <a:lnTo>
                  <a:pt x="2767" y="4772"/>
                </a:lnTo>
                <a:lnTo>
                  <a:pt x="1" y="9544"/>
                </a:lnTo>
                <a:lnTo>
                  <a:pt x="11034" y="9544"/>
                </a:lnTo>
                <a:lnTo>
                  <a:pt x="8268" y="4772"/>
                </a:lnTo>
                <a:lnTo>
                  <a:pt x="5533" y="0"/>
                </a:lnTo>
                <a:close/>
              </a:path>
            </a:pathLst>
          </a:custGeom>
          <a:solidFill>
            <a:srgbClr val="DD502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3"/>
          <p:cNvSpPr/>
          <p:nvPr/>
        </p:nvSpPr>
        <p:spPr>
          <a:xfrm>
            <a:off x="8359750" y="2932575"/>
            <a:ext cx="784250" cy="107175"/>
          </a:xfrm>
          <a:custGeom>
            <a:avLst/>
            <a:gdLst/>
            <a:ahLst/>
            <a:cxnLst/>
            <a:rect l="l" t="t" r="r" b="b"/>
            <a:pathLst>
              <a:path w="31370" h="4287" fill="none" extrusionOk="0">
                <a:moveTo>
                  <a:pt x="1" y="0"/>
                </a:moveTo>
                <a:lnTo>
                  <a:pt x="4044" y="4165"/>
                </a:lnTo>
                <a:lnTo>
                  <a:pt x="8299" y="122"/>
                </a:lnTo>
                <a:lnTo>
                  <a:pt x="12311" y="4165"/>
                </a:lnTo>
                <a:lnTo>
                  <a:pt x="16171" y="426"/>
                </a:lnTo>
                <a:lnTo>
                  <a:pt x="20244" y="4286"/>
                </a:lnTo>
                <a:lnTo>
                  <a:pt x="23922" y="487"/>
                </a:lnTo>
                <a:lnTo>
                  <a:pt x="27418" y="4225"/>
                </a:lnTo>
                <a:lnTo>
                  <a:pt x="31369" y="365"/>
                </a:lnTo>
              </a:path>
            </a:pathLst>
          </a:custGeom>
          <a:noFill/>
          <a:ln w="288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3"/>
          <p:cNvSpPr/>
          <p:nvPr/>
        </p:nvSpPr>
        <p:spPr>
          <a:xfrm>
            <a:off x="8359750" y="3065550"/>
            <a:ext cx="784250" cy="106400"/>
          </a:xfrm>
          <a:custGeom>
            <a:avLst/>
            <a:gdLst/>
            <a:ahLst/>
            <a:cxnLst/>
            <a:rect l="l" t="t" r="r" b="b"/>
            <a:pathLst>
              <a:path w="31370" h="4256" fill="none" extrusionOk="0">
                <a:moveTo>
                  <a:pt x="1" y="1"/>
                </a:moveTo>
                <a:lnTo>
                  <a:pt x="4044" y="4134"/>
                </a:lnTo>
                <a:lnTo>
                  <a:pt x="8299" y="122"/>
                </a:lnTo>
                <a:lnTo>
                  <a:pt x="12311" y="4134"/>
                </a:lnTo>
                <a:lnTo>
                  <a:pt x="16171" y="426"/>
                </a:lnTo>
                <a:lnTo>
                  <a:pt x="20244" y="4256"/>
                </a:lnTo>
                <a:lnTo>
                  <a:pt x="23922" y="457"/>
                </a:lnTo>
                <a:lnTo>
                  <a:pt x="27418" y="4195"/>
                </a:lnTo>
                <a:lnTo>
                  <a:pt x="31369" y="365"/>
                </a:lnTo>
              </a:path>
            </a:pathLst>
          </a:custGeom>
          <a:noFill/>
          <a:ln w="288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0" name="Google Shape;80;p3"/>
          <p:cNvGrpSpPr/>
          <p:nvPr/>
        </p:nvGrpSpPr>
        <p:grpSpPr>
          <a:xfrm>
            <a:off x="6670200" y="472625"/>
            <a:ext cx="2105700" cy="133750"/>
            <a:chOff x="130475" y="242300"/>
            <a:chExt cx="2105700" cy="133750"/>
          </a:xfrm>
        </p:grpSpPr>
        <p:sp>
          <p:nvSpPr>
            <p:cNvPr id="81" name="Google Shape;81;p3"/>
            <p:cNvSpPr/>
            <p:nvPr/>
          </p:nvSpPr>
          <p:spPr>
            <a:xfrm>
              <a:off x="130475" y="242300"/>
              <a:ext cx="2105700" cy="133000"/>
            </a:xfrm>
            <a:custGeom>
              <a:avLst/>
              <a:gdLst/>
              <a:ahLst/>
              <a:cxnLst/>
              <a:rect l="l" t="t" r="r" b="b"/>
              <a:pathLst>
                <a:path w="84228" h="5320" extrusionOk="0">
                  <a:moveTo>
                    <a:pt x="2645" y="0"/>
                  </a:moveTo>
                  <a:cubicBezTo>
                    <a:pt x="1186" y="0"/>
                    <a:pt x="1" y="1216"/>
                    <a:pt x="1" y="2675"/>
                  </a:cubicBezTo>
                  <a:cubicBezTo>
                    <a:pt x="1" y="4134"/>
                    <a:pt x="1186" y="5320"/>
                    <a:pt x="2645" y="5320"/>
                  </a:cubicBezTo>
                  <a:lnTo>
                    <a:pt x="81583" y="5320"/>
                  </a:lnTo>
                  <a:cubicBezTo>
                    <a:pt x="83042" y="5320"/>
                    <a:pt x="84227" y="4134"/>
                    <a:pt x="84227" y="2675"/>
                  </a:cubicBezTo>
                  <a:cubicBezTo>
                    <a:pt x="84227" y="1216"/>
                    <a:pt x="83042" y="0"/>
                    <a:pt x="8158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3"/>
            <p:cNvSpPr/>
            <p:nvPr/>
          </p:nvSpPr>
          <p:spPr>
            <a:xfrm>
              <a:off x="557525" y="243050"/>
              <a:ext cx="1678650" cy="133000"/>
            </a:xfrm>
            <a:custGeom>
              <a:avLst/>
              <a:gdLst/>
              <a:ahLst/>
              <a:cxnLst/>
              <a:rect l="l" t="t" r="r" b="b"/>
              <a:pathLst>
                <a:path w="67146" h="5320" extrusionOk="0">
                  <a:moveTo>
                    <a:pt x="1" y="1"/>
                  </a:moveTo>
                  <a:lnTo>
                    <a:pt x="1" y="5320"/>
                  </a:lnTo>
                  <a:lnTo>
                    <a:pt x="64501" y="5320"/>
                  </a:lnTo>
                  <a:cubicBezTo>
                    <a:pt x="65960" y="5320"/>
                    <a:pt x="67145" y="4104"/>
                    <a:pt x="67145" y="2645"/>
                  </a:cubicBezTo>
                  <a:cubicBezTo>
                    <a:pt x="67145" y="1186"/>
                    <a:pt x="65960" y="1"/>
                    <a:pt x="6450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3"/>
            <p:cNvSpPr/>
            <p:nvPr/>
          </p:nvSpPr>
          <p:spPr>
            <a:xfrm>
              <a:off x="1135825" y="243050"/>
              <a:ext cx="1100350" cy="133000"/>
            </a:xfrm>
            <a:custGeom>
              <a:avLst/>
              <a:gdLst/>
              <a:ahLst/>
              <a:cxnLst/>
              <a:rect l="l" t="t" r="r" b="b"/>
              <a:pathLst>
                <a:path w="44014" h="5320" extrusionOk="0">
                  <a:moveTo>
                    <a:pt x="0" y="1"/>
                  </a:moveTo>
                  <a:lnTo>
                    <a:pt x="0" y="5320"/>
                  </a:lnTo>
                  <a:lnTo>
                    <a:pt x="41369" y="5320"/>
                  </a:lnTo>
                  <a:cubicBezTo>
                    <a:pt x="42828" y="5320"/>
                    <a:pt x="44013" y="4104"/>
                    <a:pt x="44013" y="2645"/>
                  </a:cubicBezTo>
                  <a:cubicBezTo>
                    <a:pt x="44013" y="1186"/>
                    <a:pt x="42828" y="1"/>
                    <a:pt x="4136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3"/>
            <p:cNvSpPr/>
            <p:nvPr/>
          </p:nvSpPr>
          <p:spPr>
            <a:xfrm>
              <a:off x="1704975" y="243050"/>
              <a:ext cx="531200" cy="133000"/>
            </a:xfrm>
            <a:custGeom>
              <a:avLst/>
              <a:gdLst/>
              <a:ahLst/>
              <a:cxnLst/>
              <a:rect l="l" t="t" r="r" b="b"/>
              <a:pathLst>
                <a:path w="21248" h="5320" extrusionOk="0">
                  <a:moveTo>
                    <a:pt x="1" y="1"/>
                  </a:moveTo>
                  <a:lnTo>
                    <a:pt x="1" y="5320"/>
                  </a:lnTo>
                  <a:lnTo>
                    <a:pt x="18603" y="5320"/>
                  </a:lnTo>
                  <a:cubicBezTo>
                    <a:pt x="20062" y="5320"/>
                    <a:pt x="21247" y="4104"/>
                    <a:pt x="21247" y="2645"/>
                  </a:cubicBezTo>
                  <a:cubicBezTo>
                    <a:pt x="21247" y="1186"/>
                    <a:pt x="20062" y="1"/>
                    <a:pt x="1860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5" name="Google Shape;85;p3"/>
          <p:cNvSpPr/>
          <p:nvPr/>
        </p:nvSpPr>
        <p:spPr>
          <a:xfrm>
            <a:off x="5470500" y="2032625"/>
            <a:ext cx="776650" cy="764450"/>
          </a:xfrm>
          <a:custGeom>
            <a:avLst/>
            <a:gdLst/>
            <a:ahLst/>
            <a:cxnLst/>
            <a:rect l="l" t="t" r="r" b="b"/>
            <a:pathLst>
              <a:path w="31066" h="30578" extrusionOk="0">
                <a:moveTo>
                  <a:pt x="10153" y="0"/>
                </a:moveTo>
                <a:lnTo>
                  <a:pt x="10457" y="8754"/>
                </a:lnTo>
                <a:lnTo>
                  <a:pt x="1885" y="6930"/>
                </a:lnTo>
                <a:lnTo>
                  <a:pt x="7782" y="13435"/>
                </a:lnTo>
                <a:lnTo>
                  <a:pt x="1" y="17538"/>
                </a:lnTo>
                <a:lnTo>
                  <a:pt x="8694" y="18754"/>
                </a:lnTo>
                <a:lnTo>
                  <a:pt x="5411" y="26870"/>
                </a:lnTo>
                <a:lnTo>
                  <a:pt x="5411" y="26870"/>
                </a:lnTo>
                <a:lnTo>
                  <a:pt x="12828" y="22219"/>
                </a:lnTo>
                <a:lnTo>
                  <a:pt x="15533" y="30578"/>
                </a:lnTo>
                <a:lnTo>
                  <a:pt x="18238" y="22219"/>
                </a:lnTo>
                <a:lnTo>
                  <a:pt x="25655" y="26870"/>
                </a:lnTo>
                <a:lnTo>
                  <a:pt x="22372" y="18754"/>
                </a:lnTo>
                <a:lnTo>
                  <a:pt x="31065" y="17538"/>
                </a:lnTo>
                <a:lnTo>
                  <a:pt x="23284" y="13435"/>
                </a:lnTo>
                <a:lnTo>
                  <a:pt x="29180" y="6930"/>
                </a:lnTo>
                <a:lnTo>
                  <a:pt x="29180" y="6930"/>
                </a:lnTo>
                <a:lnTo>
                  <a:pt x="20609" y="8754"/>
                </a:lnTo>
                <a:lnTo>
                  <a:pt x="20913" y="0"/>
                </a:lnTo>
                <a:lnTo>
                  <a:pt x="15533" y="6930"/>
                </a:lnTo>
                <a:lnTo>
                  <a:pt x="10153" y="0"/>
                </a:lnTo>
                <a:close/>
              </a:path>
            </a:pathLst>
          </a:custGeom>
          <a:solidFill>
            <a:srgbClr val="4C65A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3"/>
          <p:cNvSpPr/>
          <p:nvPr/>
        </p:nvSpPr>
        <p:spPr>
          <a:xfrm>
            <a:off x="6962038" y="3432164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41"/>
                </a:lnTo>
                <a:lnTo>
                  <a:pt x="1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5" y="3588"/>
                </a:lnTo>
                <a:lnTo>
                  <a:pt x="4864" y="234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3"/>
          <p:cNvSpPr txBox="1">
            <a:spLocks noGrp="1"/>
          </p:cNvSpPr>
          <p:nvPr>
            <p:ph type="title"/>
          </p:nvPr>
        </p:nvSpPr>
        <p:spPr>
          <a:xfrm>
            <a:off x="1080300" y="2140800"/>
            <a:ext cx="3387600" cy="144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88" name="Google Shape;88;p3"/>
          <p:cNvSpPr txBox="1">
            <a:spLocks noGrp="1"/>
          </p:cNvSpPr>
          <p:nvPr>
            <p:ph type="title" idx="2" hasCustomPrompt="1"/>
          </p:nvPr>
        </p:nvSpPr>
        <p:spPr>
          <a:xfrm>
            <a:off x="1080300" y="508765"/>
            <a:ext cx="3362100" cy="183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89" name="Google Shape;89;p3"/>
          <p:cNvSpPr txBox="1">
            <a:spLocks noGrp="1"/>
          </p:cNvSpPr>
          <p:nvPr>
            <p:ph type="subTitle" idx="1"/>
          </p:nvPr>
        </p:nvSpPr>
        <p:spPr>
          <a:xfrm>
            <a:off x="1139796" y="3548091"/>
            <a:ext cx="2724300" cy="68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 5">
  <p:cSld name="CUSTOM_13_1_2">
    <p:spTree>
      <p:nvGrpSpPr>
        <p:cNvPr id="1" name="Shape 7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" name="Google Shape;718;p24"/>
          <p:cNvSpPr txBox="1">
            <a:spLocks noGrp="1"/>
          </p:cNvSpPr>
          <p:nvPr>
            <p:ph type="ctrTitle"/>
          </p:nvPr>
        </p:nvSpPr>
        <p:spPr>
          <a:xfrm>
            <a:off x="4931886" y="1128264"/>
            <a:ext cx="3498900" cy="86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5200">
                <a:solidFill>
                  <a:srgbClr val="2A2869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719" name="Google Shape;719;p24"/>
          <p:cNvSpPr txBox="1">
            <a:spLocks noGrp="1"/>
          </p:cNvSpPr>
          <p:nvPr>
            <p:ph type="subTitle" idx="1"/>
          </p:nvPr>
        </p:nvSpPr>
        <p:spPr>
          <a:xfrm>
            <a:off x="4538886" y="2202364"/>
            <a:ext cx="3891900" cy="156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rgbClr val="2A2869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720" name="Google Shape;720;p24"/>
          <p:cNvSpPr/>
          <p:nvPr/>
        </p:nvSpPr>
        <p:spPr>
          <a:xfrm flipH="1">
            <a:off x="6368682" y="4790776"/>
            <a:ext cx="168237" cy="168237"/>
          </a:xfrm>
          <a:custGeom>
            <a:avLst/>
            <a:gdLst/>
            <a:ahLst/>
            <a:cxnLst/>
            <a:rect l="l" t="t" r="r" b="b"/>
            <a:pathLst>
              <a:path w="10062" h="10062" fill="none" extrusionOk="0">
                <a:moveTo>
                  <a:pt x="10061" y="5016"/>
                </a:moveTo>
                <a:cubicBezTo>
                  <a:pt x="10061" y="7812"/>
                  <a:pt x="7812" y="10062"/>
                  <a:pt x="5046" y="10062"/>
                </a:cubicBezTo>
                <a:cubicBezTo>
                  <a:pt x="2250" y="10062"/>
                  <a:pt x="0" y="7812"/>
                  <a:pt x="0" y="5016"/>
                </a:cubicBezTo>
                <a:cubicBezTo>
                  <a:pt x="0" y="2250"/>
                  <a:pt x="2250" y="1"/>
                  <a:pt x="5046" y="1"/>
                </a:cubicBezTo>
                <a:cubicBezTo>
                  <a:pt x="7812" y="1"/>
                  <a:pt x="10061" y="2250"/>
                  <a:pt x="10061" y="5016"/>
                </a:cubicBezTo>
                <a:close/>
              </a:path>
            </a:pathLst>
          </a:custGeom>
          <a:solidFill>
            <a:schemeClr val="accent1"/>
          </a:solidFill>
          <a:ln w="71425" cap="flat" cmpd="sng">
            <a:solidFill>
              <a:srgbClr val="ECCA31"/>
            </a:solidFill>
            <a:prstDash val="solid"/>
            <a:miter lim="3039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1" name="Google Shape;721;p24"/>
          <p:cNvSpPr/>
          <p:nvPr/>
        </p:nvSpPr>
        <p:spPr>
          <a:xfrm flipH="1">
            <a:off x="6289948" y="4713519"/>
            <a:ext cx="104701" cy="95137"/>
          </a:xfrm>
          <a:custGeom>
            <a:avLst/>
            <a:gdLst/>
            <a:ahLst/>
            <a:cxnLst/>
            <a:rect l="l" t="t" r="r" b="b"/>
            <a:pathLst>
              <a:path w="6262" h="5690" extrusionOk="0">
                <a:moveTo>
                  <a:pt x="3129" y="1"/>
                </a:moveTo>
                <a:cubicBezTo>
                  <a:pt x="1832" y="1"/>
                  <a:pt x="676" y="878"/>
                  <a:pt x="365" y="2176"/>
                </a:cubicBezTo>
                <a:cubicBezTo>
                  <a:pt x="0" y="3726"/>
                  <a:pt x="942" y="5246"/>
                  <a:pt x="2492" y="5611"/>
                </a:cubicBezTo>
                <a:cubicBezTo>
                  <a:pt x="2713" y="5664"/>
                  <a:pt x="2934" y="5689"/>
                  <a:pt x="3152" y="5689"/>
                </a:cubicBezTo>
                <a:cubicBezTo>
                  <a:pt x="4437" y="5689"/>
                  <a:pt x="5611" y="4808"/>
                  <a:pt x="5897" y="3483"/>
                </a:cubicBezTo>
                <a:cubicBezTo>
                  <a:pt x="6262" y="1964"/>
                  <a:pt x="5319" y="444"/>
                  <a:pt x="3800" y="79"/>
                </a:cubicBezTo>
                <a:cubicBezTo>
                  <a:pt x="3574" y="26"/>
                  <a:pt x="3349" y="1"/>
                  <a:pt x="3129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22" name="Google Shape;722;p24"/>
          <p:cNvGrpSpPr/>
          <p:nvPr/>
        </p:nvGrpSpPr>
        <p:grpSpPr>
          <a:xfrm>
            <a:off x="8211825" y="3718375"/>
            <a:ext cx="855577" cy="1425127"/>
            <a:chOff x="8211825" y="3718375"/>
            <a:chExt cx="855577" cy="1425127"/>
          </a:xfrm>
        </p:grpSpPr>
        <p:sp>
          <p:nvSpPr>
            <p:cNvPr id="723" name="Google Shape;723;p24"/>
            <p:cNvSpPr/>
            <p:nvPr/>
          </p:nvSpPr>
          <p:spPr>
            <a:xfrm flipH="1">
              <a:off x="8353275" y="4322586"/>
              <a:ext cx="341474" cy="341474"/>
            </a:xfrm>
            <a:custGeom>
              <a:avLst/>
              <a:gdLst/>
              <a:ahLst/>
              <a:cxnLst/>
              <a:rect l="l" t="t" r="r" b="b"/>
              <a:pathLst>
                <a:path w="24439" h="24439" extrusionOk="0">
                  <a:moveTo>
                    <a:pt x="12220" y="0"/>
                  </a:moveTo>
                  <a:cubicBezTo>
                    <a:pt x="5472" y="31"/>
                    <a:pt x="31" y="5472"/>
                    <a:pt x="1" y="12219"/>
                  </a:cubicBezTo>
                  <a:cubicBezTo>
                    <a:pt x="31" y="18967"/>
                    <a:pt x="5472" y="24408"/>
                    <a:pt x="12220" y="24438"/>
                  </a:cubicBezTo>
                  <a:cubicBezTo>
                    <a:pt x="18968" y="24408"/>
                    <a:pt x="24409" y="18967"/>
                    <a:pt x="24439" y="12219"/>
                  </a:cubicBezTo>
                  <a:cubicBezTo>
                    <a:pt x="24409" y="5472"/>
                    <a:pt x="18968" y="31"/>
                    <a:pt x="1222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24"/>
            <p:cNvSpPr/>
            <p:nvPr/>
          </p:nvSpPr>
          <p:spPr>
            <a:xfrm flipH="1">
              <a:off x="8320996" y="4596602"/>
              <a:ext cx="405175" cy="369237"/>
            </a:xfrm>
            <a:custGeom>
              <a:avLst/>
              <a:gdLst/>
              <a:ahLst/>
              <a:cxnLst/>
              <a:rect l="l" t="t" r="r" b="b"/>
              <a:pathLst>
                <a:path w="28998" h="26426" extrusionOk="0">
                  <a:moveTo>
                    <a:pt x="14488" y="0"/>
                  </a:moveTo>
                  <a:cubicBezTo>
                    <a:pt x="11103" y="0"/>
                    <a:pt x="7721" y="1284"/>
                    <a:pt x="5137" y="3853"/>
                  </a:cubicBezTo>
                  <a:cubicBezTo>
                    <a:pt x="0" y="9020"/>
                    <a:pt x="0" y="17379"/>
                    <a:pt x="5137" y="22546"/>
                  </a:cubicBezTo>
                  <a:cubicBezTo>
                    <a:pt x="7725" y="25133"/>
                    <a:pt x="11112" y="26425"/>
                    <a:pt x="14503" y="26425"/>
                  </a:cubicBezTo>
                  <a:cubicBezTo>
                    <a:pt x="17883" y="26425"/>
                    <a:pt x="21266" y="25141"/>
                    <a:pt x="23861" y="22576"/>
                  </a:cubicBezTo>
                  <a:cubicBezTo>
                    <a:pt x="28998" y="17379"/>
                    <a:pt x="28998" y="9020"/>
                    <a:pt x="23861" y="3853"/>
                  </a:cubicBezTo>
                  <a:cubicBezTo>
                    <a:pt x="21262" y="1284"/>
                    <a:pt x="17873" y="0"/>
                    <a:pt x="1448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24"/>
            <p:cNvSpPr/>
            <p:nvPr/>
          </p:nvSpPr>
          <p:spPr>
            <a:xfrm flipH="1">
              <a:off x="8267045" y="4864499"/>
              <a:ext cx="509661" cy="279003"/>
            </a:xfrm>
            <a:custGeom>
              <a:avLst/>
              <a:gdLst/>
              <a:ahLst/>
              <a:cxnLst/>
              <a:rect l="l" t="t" r="r" b="b"/>
              <a:pathLst>
                <a:path w="36476" h="19968" extrusionOk="0">
                  <a:moveTo>
                    <a:pt x="18093" y="0"/>
                  </a:moveTo>
                  <a:cubicBezTo>
                    <a:pt x="11998" y="0"/>
                    <a:pt x="5899" y="3010"/>
                    <a:pt x="2402" y="9055"/>
                  </a:cubicBezTo>
                  <a:cubicBezTo>
                    <a:pt x="821" y="11791"/>
                    <a:pt x="0" y="14921"/>
                    <a:pt x="0" y="18113"/>
                  </a:cubicBezTo>
                  <a:cubicBezTo>
                    <a:pt x="0" y="18721"/>
                    <a:pt x="31" y="19359"/>
                    <a:pt x="92" y="19967"/>
                  </a:cubicBezTo>
                  <a:lnTo>
                    <a:pt x="36080" y="19967"/>
                  </a:lnTo>
                  <a:cubicBezTo>
                    <a:pt x="36475" y="16289"/>
                    <a:pt x="35715" y="12551"/>
                    <a:pt x="33922" y="9298"/>
                  </a:cubicBezTo>
                  <a:cubicBezTo>
                    <a:pt x="30475" y="3109"/>
                    <a:pt x="24286" y="0"/>
                    <a:pt x="180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24"/>
            <p:cNvSpPr/>
            <p:nvPr/>
          </p:nvSpPr>
          <p:spPr>
            <a:xfrm flipH="1">
              <a:off x="8556274" y="4368872"/>
              <a:ext cx="244211" cy="221282"/>
            </a:xfrm>
            <a:custGeom>
              <a:avLst/>
              <a:gdLst/>
              <a:ahLst/>
              <a:cxnLst/>
              <a:rect l="l" t="t" r="r" b="b"/>
              <a:pathLst>
                <a:path w="17478" h="15837" extrusionOk="0">
                  <a:moveTo>
                    <a:pt x="0" y="1"/>
                  </a:moveTo>
                  <a:lnTo>
                    <a:pt x="17478" y="15837"/>
                  </a:lnTo>
                  <a:lnTo>
                    <a:pt x="17478" y="66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727;p24"/>
            <p:cNvSpPr/>
            <p:nvPr/>
          </p:nvSpPr>
          <p:spPr>
            <a:xfrm flipH="1">
              <a:off x="8473043" y="4345945"/>
              <a:ext cx="94720" cy="25067"/>
            </a:xfrm>
            <a:custGeom>
              <a:avLst/>
              <a:gdLst/>
              <a:ahLst/>
              <a:cxnLst/>
              <a:rect l="l" t="t" r="r" b="b"/>
              <a:pathLst>
                <a:path w="6779" h="1794" extrusionOk="0">
                  <a:moveTo>
                    <a:pt x="3374" y="0"/>
                  </a:moveTo>
                  <a:cubicBezTo>
                    <a:pt x="1520" y="0"/>
                    <a:pt x="0" y="395"/>
                    <a:pt x="0" y="912"/>
                  </a:cubicBezTo>
                  <a:cubicBezTo>
                    <a:pt x="0" y="1398"/>
                    <a:pt x="1520" y="1793"/>
                    <a:pt x="3374" y="1793"/>
                  </a:cubicBezTo>
                  <a:cubicBezTo>
                    <a:pt x="5259" y="1793"/>
                    <a:pt x="6778" y="1398"/>
                    <a:pt x="6778" y="912"/>
                  </a:cubicBezTo>
                  <a:cubicBezTo>
                    <a:pt x="6778" y="395"/>
                    <a:pt x="5259" y="0"/>
                    <a:pt x="3374" y="0"/>
                  </a:cubicBezTo>
                  <a:close/>
                </a:path>
              </a:pathLst>
            </a:custGeom>
            <a:solidFill>
              <a:srgbClr val="2A28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24"/>
            <p:cNvSpPr/>
            <p:nvPr/>
          </p:nvSpPr>
          <p:spPr>
            <a:xfrm flipH="1">
              <a:off x="8267045" y="4989876"/>
              <a:ext cx="509661" cy="153614"/>
            </a:xfrm>
            <a:custGeom>
              <a:avLst/>
              <a:gdLst/>
              <a:ahLst/>
              <a:cxnLst/>
              <a:rect l="l" t="t" r="r" b="b"/>
              <a:pathLst>
                <a:path w="36476" h="10994" extrusionOk="0">
                  <a:moveTo>
                    <a:pt x="31253" y="1"/>
                  </a:moveTo>
                  <a:cubicBezTo>
                    <a:pt x="28529" y="1"/>
                    <a:pt x="25862" y="999"/>
                    <a:pt x="23800" y="2877"/>
                  </a:cubicBezTo>
                  <a:cubicBezTo>
                    <a:pt x="21685" y="959"/>
                    <a:pt x="19014" y="1"/>
                    <a:pt x="16344" y="1"/>
                  </a:cubicBezTo>
                  <a:cubicBezTo>
                    <a:pt x="13642" y="1"/>
                    <a:pt x="10940" y="981"/>
                    <a:pt x="8815" y="2938"/>
                  </a:cubicBezTo>
                  <a:cubicBezTo>
                    <a:pt x="7052" y="1297"/>
                    <a:pt x="4803" y="294"/>
                    <a:pt x="2402" y="81"/>
                  </a:cubicBezTo>
                  <a:cubicBezTo>
                    <a:pt x="821" y="2817"/>
                    <a:pt x="0" y="5947"/>
                    <a:pt x="0" y="9139"/>
                  </a:cubicBezTo>
                  <a:cubicBezTo>
                    <a:pt x="0" y="9747"/>
                    <a:pt x="31" y="10385"/>
                    <a:pt x="92" y="10993"/>
                  </a:cubicBezTo>
                  <a:lnTo>
                    <a:pt x="36080" y="10993"/>
                  </a:lnTo>
                  <a:cubicBezTo>
                    <a:pt x="36475" y="7315"/>
                    <a:pt x="35715" y="3577"/>
                    <a:pt x="33922" y="324"/>
                  </a:cubicBezTo>
                  <a:cubicBezTo>
                    <a:pt x="33039" y="107"/>
                    <a:pt x="32143" y="1"/>
                    <a:pt x="3125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p24"/>
            <p:cNvSpPr/>
            <p:nvPr/>
          </p:nvSpPr>
          <p:spPr>
            <a:xfrm rot="-5400000" flipH="1">
              <a:off x="8099060" y="4612227"/>
              <a:ext cx="440860" cy="215330"/>
            </a:xfrm>
            <a:custGeom>
              <a:avLst/>
              <a:gdLst/>
              <a:ahLst/>
              <a:cxnLst/>
              <a:rect l="l" t="t" r="r" b="b"/>
              <a:pathLst>
                <a:path w="31552" h="15411" fill="none" extrusionOk="0">
                  <a:moveTo>
                    <a:pt x="31552" y="15411"/>
                  </a:moveTo>
                  <a:cubicBezTo>
                    <a:pt x="31369" y="6839"/>
                    <a:pt x="24348" y="0"/>
                    <a:pt x="15776" y="0"/>
                  </a:cubicBezTo>
                  <a:cubicBezTo>
                    <a:pt x="7205" y="0"/>
                    <a:pt x="214" y="6839"/>
                    <a:pt x="1" y="15411"/>
                  </a:cubicBezTo>
                  <a:close/>
                </a:path>
              </a:pathLst>
            </a:custGeom>
            <a:solidFill>
              <a:schemeClr val="accent1"/>
            </a:solidFill>
            <a:ln w="28875" cap="flat" cmpd="sng">
              <a:solidFill>
                <a:srgbClr val="ECCA3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24"/>
            <p:cNvSpPr/>
            <p:nvPr/>
          </p:nvSpPr>
          <p:spPr>
            <a:xfrm rot="562278">
              <a:off x="8565361" y="3969493"/>
              <a:ext cx="112973" cy="390690"/>
            </a:xfrm>
            <a:custGeom>
              <a:avLst/>
              <a:gdLst/>
              <a:ahLst/>
              <a:cxnLst/>
              <a:rect l="l" t="t" r="r" b="b"/>
              <a:pathLst>
                <a:path w="8086" h="29515" fill="none" extrusionOk="0">
                  <a:moveTo>
                    <a:pt x="8086" y="1"/>
                  </a:moveTo>
                  <a:cubicBezTo>
                    <a:pt x="8086" y="1"/>
                    <a:pt x="0" y="6262"/>
                    <a:pt x="426" y="29515"/>
                  </a:cubicBezTo>
                </a:path>
              </a:pathLst>
            </a:custGeom>
            <a:noFill/>
            <a:ln w="23550" cap="rnd" cmpd="sng">
              <a:solidFill>
                <a:srgbClr val="2A286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24"/>
            <p:cNvSpPr/>
            <p:nvPr/>
          </p:nvSpPr>
          <p:spPr>
            <a:xfrm>
              <a:off x="8777317" y="3718375"/>
              <a:ext cx="171582" cy="317176"/>
            </a:xfrm>
            <a:custGeom>
              <a:avLst/>
              <a:gdLst/>
              <a:ahLst/>
              <a:cxnLst/>
              <a:rect l="l" t="t" r="r" b="b"/>
              <a:pathLst>
                <a:path w="12280" h="22700" extrusionOk="0">
                  <a:moveTo>
                    <a:pt x="7695" y="0"/>
                  </a:moveTo>
                  <a:cubicBezTo>
                    <a:pt x="6011" y="0"/>
                    <a:pt x="4435" y="1059"/>
                    <a:pt x="3860" y="2760"/>
                  </a:cubicBezTo>
                  <a:lnTo>
                    <a:pt x="0" y="21818"/>
                  </a:lnTo>
                  <a:lnTo>
                    <a:pt x="2462" y="22700"/>
                  </a:lnTo>
                  <a:lnTo>
                    <a:pt x="11490" y="5466"/>
                  </a:lnTo>
                  <a:cubicBezTo>
                    <a:pt x="12280" y="3338"/>
                    <a:pt x="11186" y="998"/>
                    <a:pt x="9058" y="238"/>
                  </a:cubicBezTo>
                  <a:cubicBezTo>
                    <a:pt x="8607" y="77"/>
                    <a:pt x="8147" y="0"/>
                    <a:pt x="769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24"/>
            <p:cNvSpPr/>
            <p:nvPr/>
          </p:nvSpPr>
          <p:spPr>
            <a:xfrm>
              <a:off x="8659258" y="3951008"/>
              <a:ext cx="170744" cy="316337"/>
            </a:xfrm>
            <a:custGeom>
              <a:avLst/>
              <a:gdLst/>
              <a:ahLst/>
              <a:cxnLst/>
              <a:rect l="l" t="t" r="r" b="b"/>
              <a:pathLst>
                <a:path w="12220" h="22640" extrusionOk="0">
                  <a:moveTo>
                    <a:pt x="9787" y="0"/>
                  </a:moveTo>
                  <a:lnTo>
                    <a:pt x="760" y="17235"/>
                  </a:lnTo>
                  <a:cubicBezTo>
                    <a:pt x="0" y="19332"/>
                    <a:pt x="1094" y="21672"/>
                    <a:pt x="3222" y="22402"/>
                  </a:cubicBezTo>
                  <a:cubicBezTo>
                    <a:pt x="3668" y="22563"/>
                    <a:pt x="4123" y="22640"/>
                    <a:pt x="4571" y="22640"/>
                  </a:cubicBezTo>
                  <a:cubicBezTo>
                    <a:pt x="6231" y="22640"/>
                    <a:pt x="7791" y="21591"/>
                    <a:pt x="8389" y="19940"/>
                  </a:cubicBezTo>
                  <a:lnTo>
                    <a:pt x="12219" y="882"/>
                  </a:lnTo>
                  <a:lnTo>
                    <a:pt x="978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24"/>
            <p:cNvSpPr/>
            <p:nvPr/>
          </p:nvSpPr>
          <p:spPr>
            <a:xfrm>
              <a:off x="8743757" y="3970540"/>
              <a:ext cx="322374" cy="170912"/>
            </a:xfrm>
            <a:custGeom>
              <a:avLst/>
              <a:gdLst/>
              <a:ahLst/>
              <a:cxnLst/>
              <a:rect l="l" t="t" r="r" b="b"/>
              <a:pathLst>
                <a:path w="23072" h="12232" extrusionOk="0">
                  <a:moveTo>
                    <a:pt x="943" y="0"/>
                  </a:moveTo>
                  <a:lnTo>
                    <a:pt x="1" y="2402"/>
                  </a:lnTo>
                  <a:lnTo>
                    <a:pt x="16962" y="11916"/>
                  </a:lnTo>
                  <a:cubicBezTo>
                    <a:pt x="17465" y="12130"/>
                    <a:pt x="17987" y="12231"/>
                    <a:pt x="18502" y="12231"/>
                  </a:cubicBezTo>
                  <a:cubicBezTo>
                    <a:pt x="20103" y="12231"/>
                    <a:pt x="21629" y="11253"/>
                    <a:pt x="22250" y="9666"/>
                  </a:cubicBezTo>
                  <a:cubicBezTo>
                    <a:pt x="23071" y="7539"/>
                    <a:pt x="22007" y="5168"/>
                    <a:pt x="19880" y="4408"/>
                  </a:cubicBezTo>
                  <a:lnTo>
                    <a:pt x="94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24"/>
            <p:cNvSpPr/>
            <p:nvPr/>
          </p:nvSpPr>
          <p:spPr>
            <a:xfrm>
              <a:off x="8529295" y="3868118"/>
              <a:ext cx="325769" cy="156380"/>
            </a:xfrm>
            <a:custGeom>
              <a:avLst/>
              <a:gdLst/>
              <a:ahLst/>
              <a:cxnLst/>
              <a:rect l="l" t="t" r="r" b="b"/>
              <a:pathLst>
                <a:path w="23315" h="11192" extrusionOk="0">
                  <a:moveTo>
                    <a:pt x="4529" y="0"/>
                  </a:moveTo>
                  <a:cubicBezTo>
                    <a:pt x="2826" y="0"/>
                    <a:pt x="1227" y="1083"/>
                    <a:pt x="670" y="2803"/>
                  </a:cubicBezTo>
                  <a:cubicBezTo>
                    <a:pt x="1" y="4961"/>
                    <a:pt x="1186" y="7240"/>
                    <a:pt x="3345" y="7909"/>
                  </a:cubicBezTo>
                  <a:lnTo>
                    <a:pt x="22524" y="11192"/>
                  </a:lnTo>
                  <a:lnTo>
                    <a:pt x="23314" y="8760"/>
                  </a:lnTo>
                  <a:lnTo>
                    <a:pt x="5837" y="219"/>
                  </a:lnTo>
                  <a:cubicBezTo>
                    <a:pt x="5405" y="71"/>
                    <a:pt x="4963" y="0"/>
                    <a:pt x="452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24"/>
            <p:cNvSpPr/>
            <p:nvPr/>
          </p:nvSpPr>
          <p:spPr>
            <a:xfrm>
              <a:off x="8645664" y="3745772"/>
              <a:ext cx="194106" cy="305076"/>
            </a:xfrm>
            <a:custGeom>
              <a:avLst/>
              <a:gdLst/>
              <a:ahLst/>
              <a:cxnLst/>
              <a:rect l="l" t="t" r="r" b="b"/>
              <a:pathLst>
                <a:path w="13892" h="21834" extrusionOk="0">
                  <a:moveTo>
                    <a:pt x="4563" y="1"/>
                  </a:moveTo>
                  <a:cubicBezTo>
                    <a:pt x="3972" y="1"/>
                    <a:pt x="3370" y="131"/>
                    <a:pt x="2797" y="404"/>
                  </a:cubicBezTo>
                  <a:cubicBezTo>
                    <a:pt x="851" y="1316"/>
                    <a:pt x="0" y="3626"/>
                    <a:pt x="821" y="5602"/>
                  </a:cubicBezTo>
                  <a:lnTo>
                    <a:pt x="11581" y="21833"/>
                  </a:lnTo>
                  <a:lnTo>
                    <a:pt x="13891" y="20709"/>
                  </a:lnTo>
                  <a:lnTo>
                    <a:pt x="8116" y="2137"/>
                  </a:lnTo>
                  <a:cubicBezTo>
                    <a:pt x="7383" y="778"/>
                    <a:pt x="6006" y="1"/>
                    <a:pt x="456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24"/>
            <p:cNvSpPr/>
            <p:nvPr/>
          </p:nvSpPr>
          <p:spPr>
            <a:xfrm>
              <a:off x="8761180" y="3953984"/>
              <a:ext cx="197501" cy="308345"/>
            </a:xfrm>
            <a:custGeom>
              <a:avLst/>
              <a:gdLst/>
              <a:ahLst/>
              <a:cxnLst/>
              <a:rect l="l" t="t" r="r" b="b"/>
              <a:pathLst>
                <a:path w="14135" h="22068" extrusionOk="0">
                  <a:moveTo>
                    <a:pt x="2341" y="0"/>
                  </a:moveTo>
                  <a:lnTo>
                    <a:pt x="0" y="1094"/>
                  </a:lnTo>
                  <a:lnTo>
                    <a:pt x="5806" y="19666"/>
                  </a:lnTo>
                  <a:cubicBezTo>
                    <a:pt x="6466" y="21186"/>
                    <a:pt x="7941" y="22067"/>
                    <a:pt x="9490" y="22067"/>
                  </a:cubicBezTo>
                  <a:cubicBezTo>
                    <a:pt x="10078" y="22067"/>
                    <a:pt x="10677" y="21940"/>
                    <a:pt x="11246" y="21672"/>
                  </a:cubicBezTo>
                  <a:cubicBezTo>
                    <a:pt x="13283" y="20699"/>
                    <a:pt x="14134" y="18237"/>
                    <a:pt x="13101" y="16201"/>
                  </a:cubicBezTo>
                  <a:lnTo>
                    <a:pt x="23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24"/>
            <p:cNvSpPr/>
            <p:nvPr/>
          </p:nvSpPr>
          <p:spPr>
            <a:xfrm>
              <a:off x="8748005" y="3855963"/>
              <a:ext cx="319397" cy="182132"/>
            </a:xfrm>
            <a:custGeom>
              <a:avLst/>
              <a:gdLst/>
              <a:ahLst/>
              <a:cxnLst/>
              <a:rect l="l" t="t" r="r" b="b"/>
              <a:pathLst>
                <a:path w="22859" h="13035" extrusionOk="0">
                  <a:moveTo>
                    <a:pt x="18234" y="0"/>
                  </a:moveTo>
                  <a:cubicBezTo>
                    <a:pt x="17656" y="0"/>
                    <a:pt x="17067" y="125"/>
                    <a:pt x="16506" y="390"/>
                  </a:cubicBezTo>
                  <a:lnTo>
                    <a:pt x="1" y="10694"/>
                  </a:lnTo>
                  <a:lnTo>
                    <a:pt x="1034" y="13034"/>
                  </a:lnTo>
                  <a:lnTo>
                    <a:pt x="19758" y="7806"/>
                  </a:lnTo>
                  <a:cubicBezTo>
                    <a:pt x="21855" y="6925"/>
                    <a:pt x="22858" y="4493"/>
                    <a:pt x="21916" y="2426"/>
                  </a:cubicBezTo>
                  <a:cubicBezTo>
                    <a:pt x="21252" y="899"/>
                    <a:pt x="19782" y="0"/>
                    <a:pt x="1823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24"/>
            <p:cNvSpPr/>
            <p:nvPr/>
          </p:nvSpPr>
          <p:spPr>
            <a:xfrm>
              <a:off x="8539914" y="3962898"/>
              <a:ext cx="313026" cy="195629"/>
            </a:xfrm>
            <a:custGeom>
              <a:avLst/>
              <a:gdLst/>
              <a:ahLst/>
              <a:cxnLst/>
              <a:rect l="l" t="t" r="r" b="b"/>
              <a:pathLst>
                <a:path w="22403" h="14001" extrusionOk="0">
                  <a:moveTo>
                    <a:pt x="21187" y="0"/>
                  </a:moveTo>
                  <a:lnTo>
                    <a:pt x="2797" y="6353"/>
                  </a:lnTo>
                  <a:cubicBezTo>
                    <a:pt x="791" y="7356"/>
                    <a:pt x="1" y="9788"/>
                    <a:pt x="1034" y="11794"/>
                  </a:cubicBezTo>
                  <a:cubicBezTo>
                    <a:pt x="1734" y="13193"/>
                    <a:pt x="3143" y="14000"/>
                    <a:pt x="4612" y="14000"/>
                  </a:cubicBezTo>
                  <a:cubicBezTo>
                    <a:pt x="5249" y="14000"/>
                    <a:pt x="5898" y="13848"/>
                    <a:pt x="6506" y="13526"/>
                  </a:cubicBezTo>
                  <a:lnTo>
                    <a:pt x="22403" y="2310"/>
                  </a:lnTo>
                  <a:lnTo>
                    <a:pt x="2118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24"/>
            <p:cNvSpPr/>
            <p:nvPr/>
          </p:nvSpPr>
          <p:spPr>
            <a:xfrm>
              <a:off x="8697470" y="3900028"/>
              <a:ext cx="213640" cy="211544"/>
            </a:xfrm>
            <a:custGeom>
              <a:avLst/>
              <a:gdLst/>
              <a:ahLst/>
              <a:cxnLst/>
              <a:rect l="l" t="t" r="r" b="b"/>
              <a:pathLst>
                <a:path w="15290" h="15140" extrusionOk="0">
                  <a:moveTo>
                    <a:pt x="7622" y="1"/>
                  </a:moveTo>
                  <a:cubicBezTo>
                    <a:pt x="7584" y="1"/>
                    <a:pt x="7546" y="1"/>
                    <a:pt x="7508" y="2"/>
                  </a:cubicBezTo>
                  <a:cubicBezTo>
                    <a:pt x="3344" y="63"/>
                    <a:pt x="1" y="3528"/>
                    <a:pt x="92" y="7692"/>
                  </a:cubicBezTo>
                  <a:cubicBezTo>
                    <a:pt x="152" y="11849"/>
                    <a:pt x="3555" y="15140"/>
                    <a:pt x="7669" y="15140"/>
                  </a:cubicBezTo>
                  <a:cubicBezTo>
                    <a:pt x="7707" y="15140"/>
                    <a:pt x="7744" y="15139"/>
                    <a:pt x="7782" y="15139"/>
                  </a:cubicBezTo>
                  <a:cubicBezTo>
                    <a:pt x="11946" y="15048"/>
                    <a:pt x="15290" y="11613"/>
                    <a:pt x="15199" y="7449"/>
                  </a:cubicBezTo>
                  <a:cubicBezTo>
                    <a:pt x="15138" y="3292"/>
                    <a:pt x="11765" y="1"/>
                    <a:pt x="76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24"/>
            <p:cNvSpPr/>
            <p:nvPr/>
          </p:nvSpPr>
          <p:spPr>
            <a:xfrm>
              <a:off x="8728277" y="3943953"/>
              <a:ext cx="145454" cy="123782"/>
            </a:xfrm>
            <a:custGeom>
              <a:avLst/>
              <a:gdLst/>
              <a:ahLst/>
              <a:cxnLst/>
              <a:rect l="l" t="t" r="r" b="b"/>
              <a:pathLst>
                <a:path w="10410" h="8859" extrusionOk="0">
                  <a:moveTo>
                    <a:pt x="5417" y="0"/>
                  </a:moveTo>
                  <a:cubicBezTo>
                    <a:pt x="2360" y="0"/>
                    <a:pt x="1" y="3273"/>
                    <a:pt x="1443" y="6341"/>
                  </a:cubicBezTo>
                  <a:cubicBezTo>
                    <a:pt x="2253" y="8034"/>
                    <a:pt x="3842" y="8859"/>
                    <a:pt x="5428" y="8859"/>
                  </a:cubicBezTo>
                  <a:cubicBezTo>
                    <a:pt x="7175" y="8859"/>
                    <a:pt x="8919" y="7859"/>
                    <a:pt x="9620" y="5916"/>
                  </a:cubicBezTo>
                  <a:cubicBezTo>
                    <a:pt x="10410" y="3606"/>
                    <a:pt x="9224" y="1083"/>
                    <a:pt x="6914" y="262"/>
                  </a:cubicBezTo>
                  <a:cubicBezTo>
                    <a:pt x="6406" y="83"/>
                    <a:pt x="5903" y="0"/>
                    <a:pt x="5417" y="0"/>
                  </a:cubicBezTo>
                  <a:close/>
                </a:path>
              </a:pathLst>
            </a:custGeom>
            <a:solidFill>
              <a:srgbClr val="FBF4F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741;p24"/>
            <p:cNvSpPr/>
            <p:nvPr/>
          </p:nvSpPr>
          <p:spPr>
            <a:xfrm>
              <a:off x="8761320" y="3971057"/>
              <a:ext cx="82256" cy="69890"/>
            </a:xfrm>
            <a:custGeom>
              <a:avLst/>
              <a:gdLst/>
              <a:ahLst/>
              <a:cxnLst/>
              <a:rect l="l" t="t" r="r" b="b"/>
              <a:pathLst>
                <a:path w="5887" h="5002" extrusionOk="0">
                  <a:moveTo>
                    <a:pt x="3070" y="1"/>
                  </a:moveTo>
                  <a:cubicBezTo>
                    <a:pt x="1338" y="1"/>
                    <a:pt x="1" y="1847"/>
                    <a:pt x="841" y="3581"/>
                  </a:cubicBezTo>
                  <a:cubicBezTo>
                    <a:pt x="1290" y="4535"/>
                    <a:pt x="2179" y="5001"/>
                    <a:pt x="3069" y="5001"/>
                  </a:cubicBezTo>
                  <a:cubicBezTo>
                    <a:pt x="4050" y="5001"/>
                    <a:pt x="5033" y="4436"/>
                    <a:pt x="5431" y="3337"/>
                  </a:cubicBezTo>
                  <a:cubicBezTo>
                    <a:pt x="5887" y="2030"/>
                    <a:pt x="5188" y="602"/>
                    <a:pt x="3911" y="146"/>
                  </a:cubicBezTo>
                  <a:cubicBezTo>
                    <a:pt x="3626" y="47"/>
                    <a:pt x="3343" y="1"/>
                    <a:pt x="3070" y="1"/>
                  </a:cubicBezTo>
                  <a:close/>
                </a:path>
              </a:pathLst>
            </a:custGeom>
            <a:solidFill>
              <a:srgbClr val="2A28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42" name="Google Shape;742;p24"/>
          <p:cNvSpPr/>
          <p:nvPr/>
        </p:nvSpPr>
        <p:spPr>
          <a:xfrm>
            <a:off x="8340700" y="539500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11"/>
                </a:lnTo>
                <a:lnTo>
                  <a:pt x="0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4" y="3588"/>
                </a:lnTo>
                <a:lnTo>
                  <a:pt x="4864" y="231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3" name="Google Shape;743;p24"/>
          <p:cNvSpPr/>
          <p:nvPr/>
        </p:nvSpPr>
        <p:spPr>
          <a:xfrm>
            <a:off x="132673" y="1268144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617" y="0"/>
                </a:moveTo>
                <a:lnTo>
                  <a:pt x="2341" y="2341"/>
                </a:lnTo>
                <a:lnTo>
                  <a:pt x="0" y="3617"/>
                </a:lnTo>
                <a:lnTo>
                  <a:pt x="2341" y="4864"/>
                </a:lnTo>
                <a:lnTo>
                  <a:pt x="3617" y="7204"/>
                </a:lnTo>
                <a:lnTo>
                  <a:pt x="4894" y="4864"/>
                </a:lnTo>
                <a:lnTo>
                  <a:pt x="7204" y="3617"/>
                </a:lnTo>
                <a:lnTo>
                  <a:pt x="4894" y="2341"/>
                </a:lnTo>
                <a:lnTo>
                  <a:pt x="361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4" name="Google Shape;744;p24"/>
          <p:cNvSpPr/>
          <p:nvPr/>
        </p:nvSpPr>
        <p:spPr>
          <a:xfrm>
            <a:off x="2420000" y="152163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11"/>
                </a:lnTo>
                <a:lnTo>
                  <a:pt x="0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4" y="3588"/>
                </a:lnTo>
                <a:lnTo>
                  <a:pt x="4864" y="231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6" name="Google Shape;746;p24"/>
          <p:cNvSpPr/>
          <p:nvPr/>
        </p:nvSpPr>
        <p:spPr>
          <a:xfrm>
            <a:off x="240450" y="4749125"/>
            <a:ext cx="251550" cy="251550"/>
          </a:xfrm>
          <a:custGeom>
            <a:avLst/>
            <a:gdLst/>
            <a:ahLst/>
            <a:cxnLst/>
            <a:rect l="l" t="t" r="r" b="b"/>
            <a:pathLst>
              <a:path w="10062" h="10062" fill="none" extrusionOk="0">
                <a:moveTo>
                  <a:pt x="10061" y="5016"/>
                </a:moveTo>
                <a:cubicBezTo>
                  <a:pt x="10061" y="7812"/>
                  <a:pt x="7812" y="10062"/>
                  <a:pt x="5046" y="10062"/>
                </a:cubicBezTo>
                <a:cubicBezTo>
                  <a:pt x="2250" y="10062"/>
                  <a:pt x="0" y="7812"/>
                  <a:pt x="0" y="5016"/>
                </a:cubicBezTo>
                <a:cubicBezTo>
                  <a:pt x="0" y="2250"/>
                  <a:pt x="2250" y="1"/>
                  <a:pt x="5046" y="1"/>
                </a:cubicBezTo>
                <a:cubicBezTo>
                  <a:pt x="7812" y="1"/>
                  <a:pt x="10061" y="2250"/>
                  <a:pt x="10061" y="5016"/>
                </a:cubicBezTo>
                <a:close/>
              </a:path>
            </a:pathLst>
          </a:custGeom>
          <a:noFill/>
          <a:ln w="71425" cap="flat" cmpd="sng">
            <a:solidFill>
              <a:srgbClr val="DD5025"/>
            </a:solidFill>
            <a:prstDash val="solid"/>
            <a:miter lim="3039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7" name="Google Shape;747;p24"/>
          <p:cNvSpPr/>
          <p:nvPr/>
        </p:nvSpPr>
        <p:spPr>
          <a:xfrm>
            <a:off x="7006325" y="852225"/>
            <a:ext cx="180125" cy="180100"/>
          </a:xfrm>
          <a:custGeom>
            <a:avLst/>
            <a:gdLst/>
            <a:ahLst/>
            <a:cxnLst/>
            <a:rect l="l" t="t" r="r" b="b"/>
            <a:pathLst>
              <a:path w="7205" h="7204" extrusionOk="0">
                <a:moveTo>
                  <a:pt x="3587" y="0"/>
                </a:moveTo>
                <a:lnTo>
                  <a:pt x="2341" y="2340"/>
                </a:lnTo>
                <a:lnTo>
                  <a:pt x="0" y="3587"/>
                </a:lnTo>
                <a:lnTo>
                  <a:pt x="2341" y="4863"/>
                </a:lnTo>
                <a:lnTo>
                  <a:pt x="3587" y="7204"/>
                </a:lnTo>
                <a:lnTo>
                  <a:pt x="4864" y="4863"/>
                </a:lnTo>
                <a:lnTo>
                  <a:pt x="7204" y="3587"/>
                </a:lnTo>
                <a:lnTo>
                  <a:pt x="4864" y="2340"/>
                </a:lnTo>
                <a:lnTo>
                  <a:pt x="358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8" name="Google Shape;748;p24"/>
          <p:cNvSpPr/>
          <p:nvPr/>
        </p:nvSpPr>
        <p:spPr>
          <a:xfrm>
            <a:off x="5102475" y="4334413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41"/>
                </a:lnTo>
                <a:lnTo>
                  <a:pt x="1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5" y="3588"/>
                </a:lnTo>
                <a:lnTo>
                  <a:pt x="4864" y="234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1">
  <p:cSld name="CUSTOM_15_1">
    <p:spTree>
      <p:nvGrpSpPr>
        <p:cNvPr id="1" name="Shape 7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" name="Google Shape;765;p26"/>
          <p:cNvSpPr/>
          <p:nvPr/>
        </p:nvSpPr>
        <p:spPr>
          <a:xfrm>
            <a:off x="7176863" y="1768978"/>
            <a:ext cx="535612" cy="541150"/>
          </a:xfrm>
          <a:custGeom>
            <a:avLst/>
            <a:gdLst/>
            <a:ahLst/>
            <a:cxnLst/>
            <a:rect l="l" t="t" r="r" b="b"/>
            <a:pathLst>
              <a:path w="38299" h="38695" extrusionOk="0">
                <a:moveTo>
                  <a:pt x="19150" y="1"/>
                </a:moveTo>
                <a:cubicBezTo>
                  <a:pt x="8572" y="31"/>
                  <a:pt x="0" y="8603"/>
                  <a:pt x="0" y="19150"/>
                </a:cubicBezTo>
                <a:lnTo>
                  <a:pt x="0" y="38694"/>
                </a:lnTo>
                <a:lnTo>
                  <a:pt x="38299" y="38694"/>
                </a:lnTo>
                <a:lnTo>
                  <a:pt x="38299" y="19150"/>
                </a:lnTo>
                <a:cubicBezTo>
                  <a:pt x="38268" y="8603"/>
                  <a:pt x="29727" y="31"/>
                  <a:pt x="19150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66" name="Google Shape;766;p26"/>
          <p:cNvGrpSpPr/>
          <p:nvPr/>
        </p:nvGrpSpPr>
        <p:grpSpPr>
          <a:xfrm>
            <a:off x="255366" y="298075"/>
            <a:ext cx="915729" cy="1744463"/>
            <a:chOff x="255366" y="298075"/>
            <a:chExt cx="915729" cy="1744463"/>
          </a:xfrm>
        </p:grpSpPr>
        <p:sp>
          <p:nvSpPr>
            <p:cNvPr id="767" name="Google Shape;767;p26"/>
            <p:cNvSpPr/>
            <p:nvPr/>
          </p:nvSpPr>
          <p:spPr>
            <a:xfrm rot="-1359154">
              <a:off x="892980" y="747516"/>
              <a:ext cx="20293" cy="1342911"/>
            </a:xfrm>
            <a:custGeom>
              <a:avLst/>
              <a:gdLst/>
              <a:ahLst/>
              <a:cxnLst/>
              <a:rect l="l" t="t" r="r" b="b"/>
              <a:pathLst>
                <a:path w="1095" h="72464" extrusionOk="0">
                  <a:moveTo>
                    <a:pt x="456" y="0"/>
                  </a:moveTo>
                  <a:cubicBezTo>
                    <a:pt x="183" y="0"/>
                    <a:pt x="0" y="213"/>
                    <a:pt x="0" y="456"/>
                  </a:cubicBezTo>
                  <a:lnTo>
                    <a:pt x="0" y="71977"/>
                  </a:lnTo>
                  <a:cubicBezTo>
                    <a:pt x="0" y="72251"/>
                    <a:pt x="183" y="72464"/>
                    <a:pt x="456" y="72464"/>
                  </a:cubicBezTo>
                  <a:lnTo>
                    <a:pt x="639" y="72464"/>
                  </a:lnTo>
                  <a:cubicBezTo>
                    <a:pt x="912" y="72464"/>
                    <a:pt x="1095" y="72251"/>
                    <a:pt x="1095" y="71977"/>
                  </a:cubicBezTo>
                  <a:lnTo>
                    <a:pt x="1095" y="456"/>
                  </a:lnTo>
                  <a:cubicBezTo>
                    <a:pt x="1095" y="213"/>
                    <a:pt x="912" y="0"/>
                    <a:pt x="63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26"/>
            <p:cNvSpPr/>
            <p:nvPr/>
          </p:nvSpPr>
          <p:spPr>
            <a:xfrm rot="-1359154">
              <a:off x="347860" y="370251"/>
              <a:ext cx="490693" cy="578591"/>
            </a:xfrm>
            <a:custGeom>
              <a:avLst/>
              <a:gdLst/>
              <a:ahLst/>
              <a:cxnLst/>
              <a:rect l="l" t="t" r="r" b="b"/>
              <a:pathLst>
                <a:path w="26478" h="31221" extrusionOk="0">
                  <a:moveTo>
                    <a:pt x="13363" y="0"/>
                  </a:moveTo>
                  <a:cubicBezTo>
                    <a:pt x="13156" y="0"/>
                    <a:pt x="12947" y="6"/>
                    <a:pt x="12737" y="18"/>
                  </a:cubicBezTo>
                  <a:cubicBezTo>
                    <a:pt x="4226" y="504"/>
                    <a:pt x="1" y="10565"/>
                    <a:pt x="5594" y="16979"/>
                  </a:cubicBezTo>
                  <a:cubicBezTo>
                    <a:pt x="6080" y="17556"/>
                    <a:pt x="6627" y="18073"/>
                    <a:pt x="7235" y="18499"/>
                  </a:cubicBezTo>
                  <a:cubicBezTo>
                    <a:pt x="8116" y="19167"/>
                    <a:pt x="8360" y="20383"/>
                    <a:pt x="7782" y="21325"/>
                  </a:cubicBezTo>
                  <a:lnTo>
                    <a:pt x="7752" y="21386"/>
                  </a:lnTo>
                  <a:cubicBezTo>
                    <a:pt x="5381" y="25611"/>
                    <a:pt x="8238" y="30900"/>
                    <a:pt x="13101" y="31204"/>
                  </a:cubicBezTo>
                  <a:cubicBezTo>
                    <a:pt x="13259" y="31215"/>
                    <a:pt x="13414" y="31220"/>
                    <a:pt x="13569" y="31220"/>
                  </a:cubicBezTo>
                  <a:cubicBezTo>
                    <a:pt x="18158" y="31220"/>
                    <a:pt x="21401" y="26498"/>
                    <a:pt x="19636" y="22146"/>
                  </a:cubicBezTo>
                  <a:cubicBezTo>
                    <a:pt x="18998" y="20535"/>
                    <a:pt x="19393" y="18681"/>
                    <a:pt x="20609" y="17465"/>
                  </a:cubicBezTo>
                  <a:cubicBezTo>
                    <a:pt x="21065" y="17009"/>
                    <a:pt x="21460" y="16553"/>
                    <a:pt x="21794" y="16037"/>
                  </a:cubicBezTo>
                  <a:cubicBezTo>
                    <a:pt x="26478" y="9160"/>
                    <a:pt x="21478" y="0"/>
                    <a:pt x="133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69" name="Google Shape;769;p26"/>
          <p:cNvSpPr/>
          <p:nvPr/>
        </p:nvSpPr>
        <p:spPr>
          <a:xfrm>
            <a:off x="6641275" y="1659074"/>
            <a:ext cx="507186" cy="480877"/>
          </a:xfrm>
          <a:custGeom>
            <a:avLst/>
            <a:gdLst/>
            <a:ahLst/>
            <a:cxnLst/>
            <a:rect l="l" t="t" r="r" b="b"/>
            <a:pathLst>
              <a:path w="27144" h="25736" extrusionOk="0">
                <a:moveTo>
                  <a:pt x="11952" y="0"/>
                </a:moveTo>
                <a:cubicBezTo>
                  <a:pt x="9856" y="0"/>
                  <a:pt x="7718" y="712"/>
                  <a:pt x="5897" y="2288"/>
                </a:cubicBezTo>
                <a:cubicBezTo>
                  <a:pt x="0" y="7364"/>
                  <a:pt x="2493" y="16969"/>
                  <a:pt x="10092" y="18549"/>
                </a:cubicBezTo>
                <a:cubicBezTo>
                  <a:pt x="10760" y="18701"/>
                  <a:pt x="11459" y="18762"/>
                  <a:pt x="12128" y="18762"/>
                </a:cubicBezTo>
                <a:cubicBezTo>
                  <a:pt x="12147" y="18762"/>
                  <a:pt x="12167" y="18761"/>
                  <a:pt x="12186" y="18761"/>
                </a:cubicBezTo>
                <a:cubicBezTo>
                  <a:pt x="13164" y="18761"/>
                  <a:pt x="13985" y="19511"/>
                  <a:pt x="14104" y="20464"/>
                </a:cubicBezTo>
                <a:lnTo>
                  <a:pt x="14104" y="20525"/>
                </a:lnTo>
                <a:cubicBezTo>
                  <a:pt x="14561" y="23685"/>
                  <a:pt x="17254" y="25736"/>
                  <a:pt x="20108" y="25736"/>
                </a:cubicBezTo>
                <a:cubicBezTo>
                  <a:pt x="21234" y="25736"/>
                  <a:pt x="22386" y="25417"/>
                  <a:pt x="23435" y="24720"/>
                </a:cubicBezTo>
                <a:cubicBezTo>
                  <a:pt x="27144" y="22258"/>
                  <a:pt x="26992" y="16787"/>
                  <a:pt x="23192" y="14507"/>
                </a:cubicBezTo>
                <a:cubicBezTo>
                  <a:pt x="21824" y="13686"/>
                  <a:pt x="21095" y="12136"/>
                  <a:pt x="21308" y="10555"/>
                </a:cubicBezTo>
                <a:cubicBezTo>
                  <a:pt x="21368" y="10008"/>
                  <a:pt x="21399" y="9431"/>
                  <a:pt x="21368" y="8853"/>
                </a:cubicBezTo>
                <a:cubicBezTo>
                  <a:pt x="21054" y="3509"/>
                  <a:pt x="16607" y="0"/>
                  <a:pt x="11952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0" name="Google Shape;770;p26"/>
          <p:cNvSpPr/>
          <p:nvPr/>
        </p:nvSpPr>
        <p:spPr>
          <a:xfrm>
            <a:off x="6856531" y="1801775"/>
            <a:ext cx="320336" cy="503785"/>
          </a:xfrm>
          <a:custGeom>
            <a:avLst/>
            <a:gdLst/>
            <a:ahLst/>
            <a:cxnLst/>
            <a:rect l="l" t="t" r="r" b="b"/>
            <a:pathLst>
              <a:path w="17144" h="26962" fill="none" extrusionOk="0">
                <a:moveTo>
                  <a:pt x="0" y="0"/>
                </a:moveTo>
                <a:cubicBezTo>
                  <a:pt x="0" y="0"/>
                  <a:pt x="16687" y="17144"/>
                  <a:pt x="17143" y="26961"/>
                </a:cubicBezTo>
              </a:path>
            </a:pathLst>
          </a:custGeom>
          <a:solidFill>
            <a:schemeClr val="dk1"/>
          </a:solidFill>
          <a:ln w="23550" cap="rnd" cmpd="sng">
            <a:solidFill>
              <a:srgbClr val="2A286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1" name="Google Shape;771;p26"/>
          <p:cNvSpPr/>
          <p:nvPr/>
        </p:nvSpPr>
        <p:spPr>
          <a:xfrm>
            <a:off x="3265725" y="3073625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617" y="0"/>
                </a:moveTo>
                <a:lnTo>
                  <a:pt x="2341" y="2341"/>
                </a:lnTo>
                <a:lnTo>
                  <a:pt x="0" y="3617"/>
                </a:lnTo>
                <a:lnTo>
                  <a:pt x="2341" y="4864"/>
                </a:lnTo>
                <a:lnTo>
                  <a:pt x="3617" y="7204"/>
                </a:lnTo>
                <a:lnTo>
                  <a:pt x="4894" y="4864"/>
                </a:lnTo>
                <a:lnTo>
                  <a:pt x="7204" y="3617"/>
                </a:lnTo>
                <a:lnTo>
                  <a:pt x="4894" y="2341"/>
                </a:lnTo>
                <a:lnTo>
                  <a:pt x="361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2" name="Google Shape;772;p26"/>
          <p:cNvSpPr/>
          <p:nvPr/>
        </p:nvSpPr>
        <p:spPr>
          <a:xfrm>
            <a:off x="4669163" y="4797900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11"/>
                </a:lnTo>
                <a:lnTo>
                  <a:pt x="0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4" y="3588"/>
                </a:lnTo>
                <a:lnTo>
                  <a:pt x="4864" y="231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3" name="Google Shape;773;p26"/>
          <p:cNvSpPr/>
          <p:nvPr/>
        </p:nvSpPr>
        <p:spPr>
          <a:xfrm>
            <a:off x="7247075" y="1982975"/>
            <a:ext cx="380725" cy="148975"/>
          </a:xfrm>
          <a:custGeom>
            <a:avLst/>
            <a:gdLst/>
            <a:ahLst/>
            <a:cxnLst/>
            <a:rect l="l" t="t" r="r" b="b"/>
            <a:pathLst>
              <a:path w="15229" h="5959" extrusionOk="0">
                <a:moveTo>
                  <a:pt x="7599" y="1"/>
                </a:moveTo>
                <a:cubicBezTo>
                  <a:pt x="3405" y="1"/>
                  <a:pt x="0" y="1338"/>
                  <a:pt x="0" y="2980"/>
                </a:cubicBezTo>
                <a:cubicBezTo>
                  <a:pt x="0" y="4621"/>
                  <a:pt x="3405" y="5958"/>
                  <a:pt x="7599" y="5958"/>
                </a:cubicBezTo>
                <a:cubicBezTo>
                  <a:pt x="11824" y="5958"/>
                  <a:pt x="15229" y="4621"/>
                  <a:pt x="15229" y="2980"/>
                </a:cubicBezTo>
                <a:cubicBezTo>
                  <a:pt x="15229" y="1338"/>
                  <a:pt x="11824" y="1"/>
                  <a:pt x="7599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4" name="Google Shape;774;p26"/>
          <p:cNvSpPr/>
          <p:nvPr/>
        </p:nvSpPr>
        <p:spPr>
          <a:xfrm>
            <a:off x="7351950" y="1994375"/>
            <a:ext cx="155025" cy="132800"/>
          </a:xfrm>
          <a:custGeom>
            <a:avLst/>
            <a:gdLst/>
            <a:ahLst/>
            <a:cxnLst/>
            <a:rect l="l" t="t" r="r" b="b"/>
            <a:pathLst>
              <a:path w="6201" h="5312" extrusionOk="0">
                <a:moveTo>
                  <a:pt x="3556" y="1"/>
                </a:moveTo>
                <a:cubicBezTo>
                  <a:pt x="1185" y="1"/>
                  <a:pt x="0" y="2858"/>
                  <a:pt x="1672" y="4530"/>
                </a:cubicBezTo>
                <a:cubicBezTo>
                  <a:pt x="2212" y="5070"/>
                  <a:pt x="2876" y="5312"/>
                  <a:pt x="3527" y="5312"/>
                </a:cubicBezTo>
                <a:cubicBezTo>
                  <a:pt x="4892" y="5312"/>
                  <a:pt x="6201" y="4250"/>
                  <a:pt x="6201" y="2645"/>
                </a:cubicBezTo>
                <a:cubicBezTo>
                  <a:pt x="6201" y="1186"/>
                  <a:pt x="5015" y="1"/>
                  <a:pt x="3556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5" name="Google Shape;775;p26"/>
          <p:cNvSpPr/>
          <p:nvPr/>
        </p:nvSpPr>
        <p:spPr>
          <a:xfrm>
            <a:off x="5742913" y="449850"/>
            <a:ext cx="517171" cy="509124"/>
          </a:xfrm>
          <a:custGeom>
            <a:avLst/>
            <a:gdLst/>
            <a:ahLst/>
            <a:cxnLst/>
            <a:rect l="l" t="t" r="r" b="b"/>
            <a:pathLst>
              <a:path w="31066" h="30578" extrusionOk="0">
                <a:moveTo>
                  <a:pt x="10153" y="0"/>
                </a:moveTo>
                <a:lnTo>
                  <a:pt x="10457" y="8754"/>
                </a:lnTo>
                <a:lnTo>
                  <a:pt x="1885" y="6930"/>
                </a:lnTo>
                <a:lnTo>
                  <a:pt x="7782" y="13435"/>
                </a:lnTo>
                <a:lnTo>
                  <a:pt x="1" y="17538"/>
                </a:lnTo>
                <a:lnTo>
                  <a:pt x="8694" y="18754"/>
                </a:lnTo>
                <a:lnTo>
                  <a:pt x="5411" y="26870"/>
                </a:lnTo>
                <a:lnTo>
                  <a:pt x="5411" y="26870"/>
                </a:lnTo>
                <a:lnTo>
                  <a:pt x="12828" y="22219"/>
                </a:lnTo>
                <a:lnTo>
                  <a:pt x="15533" y="30578"/>
                </a:lnTo>
                <a:lnTo>
                  <a:pt x="18238" y="22219"/>
                </a:lnTo>
                <a:lnTo>
                  <a:pt x="25655" y="26870"/>
                </a:lnTo>
                <a:lnTo>
                  <a:pt x="22372" y="18754"/>
                </a:lnTo>
                <a:lnTo>
                  <a:pt x="31065" y="17538"/>
                </a:lnTo>
                <a:lnTo>
                  <a:pt x="23284" y="13435"/>
                </a:lnTo>
                <a:lnTo>
                  <a:pt x="29180" y="6930"/>
                </a:lnTo>
                <a:lnTo>
                  <a:pt x="29180" y="6930"/>
                </a:lnTo>
                <a:lnTo>
                  <a:pt x="20609" y="8754"/>
                </a:lnTo>
                <a:lnTo>
                  <a:pt x="20913" y="0"/>
                </a:lnTo>
                <a:lnTo>
                  <a:pt x="15533" y="6930"/>
                </a:lnTo>
                <a:lnTo>
                  <a:pt x="10153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6" name="Google Shape;776;p26"/>
          <p:cNvSpPr/>
          <p:nvPr/>
        </p:nvSpPr>
        <p:spPr>
          <a:xfrm>
            <a:off x="1349250" y="4224200"/>
            <a:ext cx="748500" cy="748500"/>
          </a:xfrm>
          <a:custGeom>
            <a:avLst/>
            <a:gdLst/>
            <a:ahLst/>
            <a:cxnLst/>
            <a:rect l="l" t="t" r="r" b="b"/>
            <a:pathLst>
              <a:path w="29940" h="29940" extrusionOk="0">
                <a:moveTo>
                  <a:pt x="14955" y="0"/>
                </a:moveTo>
                <a:cubicBezTo>
                  <a:pt x="6657" y="0"/>
                  <a:pt x="0" y="6687"/>
                  <a:pt x="0" y="14985"/>
                </a:cubicBezTo>
                <a:cubicBezTo>
                  <a:pt x="0" y="23283"/>
                  <a:pt x="6657" y="29940"/>
                  <a:pt x="14955" y="29940"/>
                </a:cubicBezTo>
                <a:cubicBezTo>
                  <a:pt x="23253" y="29940"/>
                  <a:pt x="29940" y="23283"/>
                  <a:pt x="29940" y="14985"/>
                </a:cubicBezTo>
                <a:cubicBezTo>
                  <a:pt x="29940" y="6687"/>
                  <a:pt x="23253" y="0"/>
                  <a:pt x="14955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7" name="Google Shape;777;p26"/>
          <p:cNvSpPr/>
          <p:nvPr/>
        </p:nvSpPr>
        <p:spPr>
          <a:xfrm>
            <a:off x="1415350" y="4445675"/>
            <a:ext cx="156575" cy="92025"/>
          </a:xfrm>
          <a:custGeom>
            <a:avLst/>
            <a:gdLst/>
            <a:ahLst/>
            <a:cxnLst/>
            <a:rect l="l" t="t" r="r" b="b"/>
            <a:pathLst>
              <a:path w="6263" h="3681" extrusionOk="0">
                <a:moveTo>
                  <a:pt x="5111" y="1"/>
                </a:moveTo>
                <a:cubicBezTo>
                  <a:pt x="4987" y="1"/>
                  <a:pt x="4862" y="25"/>
                  <a:pt x="4742" y="77"/>
                </a:cubicBezTo>
                <a:lnTo>
                  <a:pt x="761" y="1719"/>
                </a:lnTo>
                <a:cubicBezTo>
                  <a:pt x="244" y="1932"/>
                  <a:pt x="1" y="2540"/>
                  <a:pt x="213" y="3056"/>
                </a:cubicBezTo>
                <a:cubicBezTo>
                  <a:pt x="374" y="3446"/>
                  <a:pt x="742" y="3680"/>
                  <a:pt x="1135" y="3680"/>
                </a:cubicBezTo>
                <a:cubicBezTo>
                  <a:pt x="1263" y="3680"/>
                  <a:pt x="1394" y="3656"/>
                  <a:pt x="1520" y="3603"/>
                </a:cubicBezTo>
                <a:lnTo>
                  <a:pt x="5502" y="1932"/>
                </a:lnTo>
                <a:cubicBezTo>
                  <a:pt x="6019" y="1719"/>
                  <a:pt x="6262" y="1141"/>
                  <a:pt x="6049" y="625"/>
                </a:cubicBezTo>
                <a:cubicBezTo>
                  <a:pt x="5866" y="235"/>
                  <a:pt x="5492" y="1"/>
                  <a:pt x="511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8" name="Google Shape;778;p26"/>
          <p:cNvSpPr/>
          <p:nvPr/>
        </p:nvSpPr>
        <p:spPr>
          <a:xfrm>
            <a:off x="1438900" y="4310825"/>
            <a:ext cx="158100" cy="50925"/>
          </a:xfrm>
          <a:custGeom>
            <a:avLst/>
            <a:gdLst/>
            <a:ahLst/>
            <a:cxnLst/>
            <a:rect l="l" t="t" r="r" b="b"/>
            <a:pathLst>
              <a:path w="6324" h="2037" extrusionOk="0">
                <a:moveTo>
                  <a:pt x="1004" y="0"/>
                </a:moveTo>
                <a:cubicBezTo>
                  <a:pt x="457" y="0"/>
                  <a:pt x="1" y="456"/>
                  <a:pt x="1" y="1034"/>
                </a:cubicBezTo>
                <a:cubicBezTo>
                  <a:pt x="1" y="1581"/>
                  <a:pt x="457" y="2037"/>
                  <a:pt x="1004" y="2037"/>
                </a:cubicBezTo>
                <a:lnTo>
                  <a:pt x="5320" y="2037"/>
                </a:lnTo>
                <a:cubicBezTo>
                  <a:pt x="5867" y="2037"/>
                  <a:pt x="6323" y="1581"/>
                  <a:pt x="6323" y="1034"/>
                </a:cubicBezTo>
                <a:cubicBezTo>
                  <a:pt x="6323" y="456"/>
                  <a:pt x="5867" y="0"/>
                  <a:pt x="5320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9" name="Google Shape;779;p26"/>
          <p:cNvSpPr/>
          <p:nvPr/>
        </p:nvSpPr>
        <p:spPr>
          <a:xfrm>
            <a:off x="1676000" y="4242225"/>
            <a:ext cx="145150" cy="112125"/>
          </a:xfrm>
          <a:custGeom>
            <a:avLst/>
            <a:gdLst/>
            <a:ahLst/>
            <a:cxnLst/>
            <a:rect l="l" t="t" r="r" b="b"/>
            <a:pathLst>
              <a:path w="5806" h="4485" extrusionOk="0">
                <a:moveTo>
                  <a:pt x="4656" y="1"/>
                </a:moveTo>
                <a:cubicBezTo>
                  <a:pt x="4453" y="1"/>
                  <a:pt x="4250" y="62"/>
                  <a:pt x="4073" y="191"/>
                </a:cubicBezTo>
                <a:lnTo>
                  <a:pt x="548" y="2653"/>
                </a:lnTo>
                <a:cubicBezTo>
                  <a:pt x="92" y="2957"/>
                  <a:pt x="0" y="3595"/>
                  <a:pt x="304" y="4051"/>
                </a:cubicBezTo>
                <a:cubicBezTo>
                  <a:pt x="509" y="4331"/>
                  <a:pt x="829" y="4485"/>
                  <a:pt x="1150" y="4485"/>
                </a:cubicBezTo>
                <a:cubicBezTo>
                  <a:pt x="1353" y="4485"/>
                  <a:pt x="1557" y="4424"/>
                  <a:pt x="1733" y="4294"/>
                </a:cubicBezTo>
                <a:lnTo>
                  <a:pt x="5259" y="1832"/>
                </a:lnTo>
                <a:cubicBezTo>
                  <a:pt x="5684" y="1528"/>
                  <a:pt x="5806" y="890"/>
                  <a:pt x="5502" y="434"/>
                </a:cubicBezTo>
                <a:cubicBezTo>
                  <a:pt x="5297" y="155"/>
                  <a:pt x="4977" y="1"/>
                  <a:pt x="465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0" name="Google Shape;780;p26"/>
          <p:cNvSpPr/>
          <p:nvPr/>
        </p:nvSpPr>
        <p:spPr>
          <a:xfrm>
            <a:off x="1968550" y="4709050"/>
            <a:ext cx="117050" cy="140150"/>
          </a:xfrm>
          <a:custGeom>
            <a:avLst/>
            <a:gdLst/>
            <a:ahLst/>
            <a:cxnLst/>
            <a:rect l="l" t="t" r="r" b="b"/>
            <a:pathLst>
              <a:path w="4682" h="5606" extrusionOk="0">
                <a:moveTo>
                  <a:pt x="1147" y="0"/>
                </a:moveTo>
                <a:cubicBezTo>
                  <a:pt x="954" y="0"/>
                  <a:pt x="758" y="57"/>
                  <a:pt x="578" y="181"/>
                </a:cubicBezTo>
                <a:cubicBezTo>
                  <a:pt x="122" y="485"/>
                  <a:pt x="1" y="1123"/>
                  <a:pt x="305" y="1579"/>
                </a:cubicBezTo>
                <a:lnTo>
                  <a:pt x="2706" y="5135"/>
                </a:lnTo>
                <a:cubicBezTo>
                  <a:pt x="2898" y="5443"/>
                  <a:pt x="3225" y="5605"/>
                  <a:pt x="3554" y="5605"/>
                </a:cubicBezTo>
                <a:cubicBezTo>
                  <a:pt x="3745" y="5605"/>
                  <a:pt x="3937" y="5551"/>
                  <a:pt x="4104" y="5439"/>
                </a:cubicBezTo>
                <a:cubicBezTo>
                  <a:pt x="4560" y="5105"/>
                  <a:pt x="4682" y="4497"/>
                  <a:pt x="4378" y="4011"/>
                </a:cubicBezTo>
                <a:lnTo>
                  <a:pt x="2007" y="454"/>
                </a:lnTo>
                <a:cubicBezTo>
                  <a:pt x="1796" y="167"/>
                  <a:pt x="1476" y="0"/>
                  <a:pt x="1147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1" name="Google Shape;781;p26"/>
          <p:cNvSpPr/>
          <p:nvPr/>
        </p:nvSpPr>
        <p:spPr>
          <a:xfrm>
            <a:off x="1822650" y="4348675"/>
            <a:ext cx="150500" cy="104425"/>
          </a:xfrm>
          <a:custGeom>
            <a:avLst/>
            <a:gdLst/>
            <a:ahLst/>
            <a:cxnLst/>
            <a:rect l="l" t="t" r="r" b="b"/>
            <a:pathLst>
              <a:path w="6020" h="4177" extrusionOk="0">
                <a:moveTo>
                  <a:pt x="1158" y="0"/>
                </a:moveTo>
                <a:cubicBezTo>
                  <a:pt x="804" y="0"/>
                  <a:pt x="461" y="190"/>
                  <a:pt x="274" y="523"/>
                </a:cubicBezTo>
                <a:cubicBezTo>
                  <a:pt x="1" y="1009"/>
                  <a:pt x="153" y="1617"/>
                  <a:pt x="639" y="1891"/>
                </a:cubicBezTo>
                <a:lnTo>
                  <a:pt x="4378" y="4049"/>
                </a:lnTo>
                <a:cubicBezTo>
                  <a:pt x="4532" y="4135"/>
                  <a:pt x="4698" y="4176"/>
                  <a:pt x="4862" y="4176"/>
                </a:cubicBezTo>
                <a:cubicBezTo>
                  <a:pt x="5216" y="4176"/>
                  <a:pt x="5559" y="3986"/>
                  <a:pt x="5746" y="3654"/>
                </a:cubicBezTo>
                <a:cubicBezTo>
                  <a:pt x="6019" y="3167"/>
                  <a:pt x="5867" y="2559"/>
                  <a:pt x="5381" y="2286"/>
                </a:cubicBezTo>
                <a:lnTo>
                  <a:pt x="1642" y="128"/>
                </a:lnTo>
                <a:cubicBezTo>
                  <a:pt x="1488" y="41"/>
                  <a:pt x="1322" y="0"/>
                  <a:pt x="115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2" name="Google Shape;782;p26"/>
          <p:cNvSpPr/>
          <p:nvPr/>
        </p:nvSpPr>
        <p:spPr>
          <a:xfrm>
            <a:off x="1657750" y="4454100"/>
            <a:ext cx="147450" cy="109400"/>
          </a:xfrm>
          <a:custGeom>
            <a:avLst/>
            <a:gdLst/>
            <a:ahLst/>
            <a:cxnLst/>
            <a:rect l="l" t="t" r="r" b="b"/>
            <a:pathLst>
              <a:path w="5898" h="4376" extrusionOk="0">
                <a:moveTo>
                  <a:pt x="1153" y="0"/>
                </a:moveTo>
                <a:cubicBezTo>
                  <a:pt x="824" y="0"/>
                  <a:pt x="497" y="162"/>
                  <a:pt x="305" y="470"/>
                </a:cubicBezTo>
                <a:cubicBezTo>
                  <a:pt x="1" y="926"/>
                  <a:pt x="122" y="1564"/>
                  <a:pt x="609" y="1868"/>
                </a:cubicBezTo>
                <a:lnTo>
                  <a:pt x="4195" y="4209"/>
                </a:lnTo>
                <a:cubicBezTo>
                  <a:pt x="4365" y="4322"/>
                  <a:pt x="4560" y="4376"/>
                  <a:pt x="4753" y="4376"/>
                </a:cubicBezTo>
                <a:cubicBezTo>
                  <a:pt x="5080" y="4376"/>
                  <a:pt x="5403" y="4221"/>
                  <a:pt x="5594" y="3935"/>
                </a:cubicBezTo>
                <a:cubicBezTo>
                  <a:pt x="5898" y="3449"/>
                  <a:pt x="5776" y="2841"/>
                  <a:pt x="5290" y="2537"/>
                </a:cubicBezTo>
                <a:lnTo>
                  <a:pt x="1703" y="166"/>
                </a:lnTo>
                <a:cubicBezTo>
                  <a:pt x="1536" y="55"/>
                  <a:pt x="1344" y="0"/>
                  <a:pt x="1153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3" name="Google Shape;783;p26"/>
          <p:cNvSpPr/>
          <p:nvPr/>
        </p:nvSpPr>
        <p:spPr>
          <a:xfrm>
            <a:off x="1308200" y="4553600"/>
            <a:ext cx="147450" cy="109425"/>
          </a:xfrm>
          <a:custGeom>
            <a:avLst/>
            <a:gdLst/>
            <a:ahLst/>
            <a:cxnLst/>
            <a:rect l="l" t="t" r="r" b="b"/>
            <a:pathLst>
              <a:path w="5898" h="4377" extrusionOk="0">
                <a:moveTo>
                  <a:pt x="1132" y="1"/>
                </a:moveTo>
                <a:cubicBezTo>
                  <a:pt x="807" y="1"/>
                  <a:pt x="496" y="155"/>
                  <a:pt x="305" y="441"/>
                </a:cubicBezTo>
                <a:cubicBezTo>
                  <a:pt x="1" y="928"/>
                  <a:pt x="122" y="1536"/>
                  <a:pt x="578" y="1870"/>
                </a:cubicBezTo>
                <a:lnTo>
                  <a:pt x="4195" y="4210"/>
                </a:lnTo>
                <a:cubicBezTo>
                  <a:pt x="4363" y="4322"/>
                  <a:pt x="4554" y="4376"/>
                  <a:pt x="4745" y="4376"/>
                </a:cubicBezTo>
                <a:cubicBezTo>
                  <a:pt x="5075" y="4376"/>
                  <a:pt x="5401" y="4214"/>
                  <a:pt x="5594" y="3906"/>
                </a:cubicBezTo>
                <a:cubicBezTo>
                  <a:pt x="5898" y="3451"/>
                  <a:pt x="5776" y="2812"/>
                  <a:pt x="5290" y="2508"/>
                </a:cubicBezTo>
                <a:lnTo>
                  <a:pt x="1703" y="168"/>
                </a:lnTo>
                <a:cubicBezTo>
                  <a:pt x="1522" y="55"/>
                  <a:pt x="1324" y="1"/>
                  <a:pt x="113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4" name="Google Shape;784;p26"/>
          <p:cNvSpPr/>
          <p:nvPr/>
        </p:nvSpPr>
        <p:spPr>
          <a:xfrm>
            <a:off x="1757300" y="4648600"/>
            <a:ext cx="147450" cy="109225"/>
          </a:xfrm>
          <a:custGeom>
            <a:avLst/>
            <a:gdLst/>
            <a:ahLst/>
            <a:cxnLst/>
            <a:rect l="l" t="t" r="r" b="b"/>
            <a:pathLst>
              <a:path w="5898" h="4369" extrusionOk="0">
                <a:moveTo>
                  <a:pt x="1132" y="0"/>
                </a:moveTo>
                <a:cubicBezTo>
                  <a:pt x="806" y="0"/>
                  <a:pt x="496" y="154"/>
                  <a:pt x="305" y="441"/>
                </a:cubicBezTo>
                <a:cubicBezTo>
                  <a:pt x="1" y="927"/>
                  <a:pt x="122" y="1535"/>
                  <a:pt x="578" y="1839"/>
                </a:cubicBezTo>
                <a:lnTo>
                  <a:pt x="4195" y="4210"/>
                </a:lnTo>
                <a:cubicBezTo>
                  <a:pt x="4357" y="4318"/>
                  <a:pt x="4541" y="4368"/>
                  <a:pt x="4726" y="4368"/>
                </a:cubicBezTo>
                <a:cubicBezTo>
                  <a:pt x="5062" y="4368"/>
                  <a:pt x="5397" y="4200"/>
                  <a:pt x="5594" y="3906"/>
                </a:cubicBezTo>
                <a:cubicBezTo>
                  <a:pt x="5897" y="3450"/>
                  <a:pt x="5746" y="2812"/>
                  <a:pt x="5290" y="2508"/>
                </a:cubicBezTo>
                <a:lnTo>
                  <a:pt x="1703" y="167"/>
                </a:lnTo>
                <a:cubicBezTo>
                  <a:pt x="1522" y="54"/>
                  <a:pt x="1324" y="0"/>
                  <a:pt x="1132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5" name="Google Shape;785;p26"/>
          <p:cNvSpPr/>
          <p:nvPr/>
        </p:nvSpPr>
        <p:spPr>
          <a:xfrm>
            <a:off x="1656250" y="4728775"/>
            <a:ext cx="95750" cy="151125"/>
          </a:xfrm>
          <a:custGeom>
            <a:avLst/>
            <a:gdLst/>
            <a:ahLst/>
            <a:cxnLst/>
            <a:rect l="l" t="t" r="r" b="b"/>
            <a:pathLst>
              <a:path w="3830" h="6045" extrusionOk="0">
                <a:moveTo>
                  <a:pt x="1141" y="0"/>
                </a:moveTo>
                <a:cubicBezTo>
                  <a:pt x="1024" y="0"/>
                  <a:pt x="906" y="20"/>
                  <a:pt x="790" y="61"/>
                </a:cubicBezTo>
                <a:cubicBezTo>
                  <a:pt x="274" y="273"/>
                  <a:pt x="0" y="851"/>
                  <a:pt x="213" y="1368"/>
                </a:cubicBezTo>
                <a:lnTo>
                  <a:pt x="1733" y="5380"/>
                </a:lnTo>
                <a:cubicBezTo>
                  <a:pt x="1901" y="5788"/>
                  <a:pt x="2296" y="6044"/>
                  <a:pt x="2710" y="6044"/>
                </a:cubicBezTo>
                <a:cubicBezTo>
                  <a:pt x="2820" y="6044"/>
                  <a:pt x="2931" y="6026"/>
                  <a:pt x="3040" y="5988"/>
                </a:cubicBezTo>
                <a:cubicBezTo>
                  <a:pt x="3556" y="5775"/>
                  <a:pt x="3830" y="5197"/>
                  <a:pt x="3648" y="4681"/>
                </a:cubicBezTo>
                <a:lnTo>
                  <a:pt x="2097" y="638"/>
                </a:lnTo>
                <a:cubicBezTo>
                  <a:pt x="1932" y="237"/>
                  <a:pt x="1547" y="0"/>
                  <a:pt x="1141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6" name="Google Shape;786;p26"/>
          <p:cNvSpPr/>
          <p:nvPr/>
        </p:nvSpPr>
        <p:spPr>
          <a:xfrm>
            <a:off x="1911575" y="4505750"/>
            <a:ext cx="141350" cy="116700"/>
          </a:xfrm>
          <a:custGeom>
            <a:avLst/>
            <a:gdLst/>
            <a:ahLst/>
            <a:cxnLst/>
            <a:rect l="l" t="t" r="r" b="b"/>
            <a:pathLst>
              <a:path w="5654" h="4668" extrusionOk="0">
                <a:moveTo>
                  <a:pt x="4510" y="0"/>
                </a:moveTo>
                <a:cubicBezTo>
                  <a:pt x="4290" y="0"/>
                  <a:pt x="4071" y="73"/>
                  <a:pt x="3891" y="228"/>
                </a:cubicBezTo>
                <a:lnTo>
                  <a:pt x="517" y="2872"/>
                </a:lnTo>
                <a:cubicBezTo>
                  <a:pt x="91" y="3206"/>
                  <a:pt x="0" y="3845"/>
                  <a:pt x="365" y="4301"/>
                </a:cubicBezTo>
                <a:cubicBezTo>
                  <a:pt x="555" y="4543"/>
                  <a:pt x="845" y="4667"/>
                  <a:pt x="1142" y="4667"/>
                </a:cubicBezTo>
                <a:cubicBezTo>
                  <a:pt x="1367" y="4667"/>
                  <a:pt x="1597" y="4597"/>
                  <a:pt x="1793" y="4453"/>
                </a:cubicBezTo>
                <a:lnTo>
                  <a:pt x="5137" y="1808"/>
                </a:lnTo>
                <a:cubicBezTo>
                  <a:pt x="5593" y="1444"/>
                  <a:pt x="5654" y="805"/>
                  <a:pt x="5319" y="380"/>
                </a:cubicBezTo>
                <a:cubicBezTo>
                  <a:pt x="5109" y="135"/>
                  <a:pt x="4808" y="0"/>
                  <a:pt x="4510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7" name="Google Shape;787;p26"/>
          <p:cNvSpPr/>
          <p:nvPr/>
        </p:nvSpPr>
        <p:spPr>
          <a:xfrm>
            <a:off x="1536925" y="4601975"/>
            <a:ext cx="94275" cy="151425"/>
          </a:xfrm>
          <a:custGeom>
            <a:avLst/>
            <a:gdLst/>
            <a:ahLst/>
            <a:cxnLst/>
            <a:rect l="l" t="t" r="r" b="b"/>
            <a:pathLst>
              <a:path w="3771" h="6057" extrusionOk="0">
                <a:moveTo>
                  <a:pt x="2634" y="0"/>
                </a:moveTo>
                <a:cubicBezTo>
                  <a:pt x="2207" y="0"/>
                  <a:pt x="1817" y="256"/>
                  <a:pt x="1673" y="664"/>
                </a:cubicBezTo>
                <a:lnTo>
                  <a:pt x="214" y="4707"/>
                </a:lnTo>
                <a:cubicBezTo>
                  <a:pt x="1" y="5224"/>
                  <a:pt x="275" y="5801"/>
                  <a:pt x="822" y="5984"/>
                </a:cubicBezTo>
                <a:cubicBezTo>
                  <a:pt x="942" y="6033"/>
                  <a:pt x="1065" y="6056"/>
                  <a:pt x="1186" y="6056"/>
                </a:cubicBezTo>
                <a:cubicBezTo>
                  <a:pt x="1585" y="6056"/>
                  <a:pt x="1958" y="5803"/>
                  <a:pt x="2098" y="5406"/>
                </a:cubicBezTo>
                <a:lnTo>
                  <a:pt x="3588" y="1364"/>
                </a:lnTo>
                <a:cubicBezTo>
                  <a:pt x="3770" y="816"/>
                  <a:pt x="3496" y="239"/>
                  <a:pt x="2980" y="57"/>
                </a:cubicBezTo>
                <a:cubicBezTo>
                  <a:pt x="2865" y="18"/>
                  <a:pt x="2748" y="0"/>
                  <a:pt x="263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8" name="Google Shape;788;p26"/>
          <p:cNvSpPr/>
          <p:nvPr/>
        </p:nvSpPr>
        <p:spPr>
          <a:xfrm>
            <a:off x="1389525" y="4731050"/>
            <a:ext cx="94250" cy="151525"/>
          </a:xfrm>
          <a:custGeom>
            <a:avLst/>
            <a:gdLst/>
            <a:ahLst/>
            <a:cxnLst/>
            <a:rect l="l" t="t" r="r" b="b"/>
            <a:pathLst>
              <a:path w="3770" h="6061" extrusionOk="0">
                <a:moveTo>
                  <a:pt x="2602" y="1"/>
                </a:moveTo>
                <a:cubicBezTo>
                  <a:pt x="2196" y="1"/>
                  <a:pt x="1814" y="243"/>
                  <a:pt x="1672" y="669"/>
                </a:cubicBezTo>
                <a:lnTo>
                  <a:pt x="183" y="4711"/>
                </a:lnTo>
                <a:cubicBezTo>
                  <a:pt x="0" y="5228"/>
                  <a:pt x="274" y="5806"/>
                  <a:pt x="790" y="5988"/>
                </a:cubicBezTo>
                <a:cubicBezTo>
                  <a:pt x="917" y="6037"/>
                  <a:pt x="1044" y="6060"/>
                  <a:pt x="1168" y="6060"/>
                </a:cubicBezTo>
                <a:cubicBezTo>
                  <a:pt x="1583" y="6060"/>
                  <a:pt x="1957" y="5801"/>
                  <a:pt x="2098" y="5380"/>
                </a:cubicBezTo>
                <a:lnTo>
                  <a:pt x="3557" y="1337"/>
                </a:lnTo>
                <a:cubicBezTo>
                  <a:pt x="3769" y="821"/>
                  <a:pt x="3496" y="243"/>
                  <a:pt x="2949" y="61"/>
                </a:cubicBezTo>
                <a:cubicBezTo>
                  <a:pt x="2834" y="20"/>
                  <a:pt x="2717" y="1"/>
                  <a:pt x="260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9" name="Google Shape;789;p26"/>
          <p:cNvSpPr/>
          <p:nvPr/>
        </p:nvSpPr>
        <p:spPr>
          <a:xfrm>
            <a:off x="1400925" y="4797900"/>
            <a:ext cx="613250" cy="360225"/>
          </a:xfrm>
          <a:custGeom>
            <a:avLst/>
            <a:gdLst/>
            <a:ahLst/>
            <a:cxnLst/>
            <a:rect l="l" t="t" r="r" b="b"/>
            <a:pathLst>
              <a:path w="24530" h="14409" extrusionOk="0">
                <a:moveTo>
                  <a:pt x="12280" y="1"/>
                </a:moveTo>
                <a:cubicBezTo>
                  <a:pt x="5502" y="31"/>
                  <a:pt x="31" y="5502"/>
                  <a:pt x="0" y="12281"/>
                </a:cubicBezTo>
                <a:cubicBezTo>
                  <a:pt x="0" y="13010"/>
                  <a:pt x="61" y="13709"/>
                  <a:pt x="183" y="14408"/>
                </a:cubicBezTo>
                <a:lnTo>
                  <a:pt x="24347" y="14408"/>
                </a:lnTo>
                <a:cubicBezTo>
                  <a:pt x="24469" y="13709"/>
                  <a:pt x="24529" y="13010"/>
                  <a:pt x="24529" y="12281"/>
                </a:cubicBezTo>
                <a:cubicBezTo>
                  <a:pt x="24529" y="5502"/>
                  <a:pt x="19028" y="31"/>
                  <a:pt x="12280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0" name="Google Shape;790;p26"/>
          <p:cNvSpPr/>
          <p:nvPr/>
        </p:nvSpPr>
        <p:spPr>
          <a:xfrm>
            <a:off x="4639425" y="1297050"/>
            <a:ext cx="171000" cy="170250"/>
          </a:xfrm>
          <a:custGeom>
            <a:avLst/>
            <a:gdLst/>
            <a:ahLst/>
            <a:cxnLst/>
            <a:rect l="l" t="t" r="r" b="b"/>
            <a:pathLst>
              <a:path w="6840" h="6810" extrusionOk="0">
                <a:moveTo>
                  <a:pt x="3436" y="1"/>
                </a:moveTo>
                <a:cubicBezTo>
                  <a:pt x="1551" y="1"/>
                  <a:pt x="1" y="1520"/>
                  <a:pt x="1" y="3405"/>
                </a:cubicBezTo>
                <a:cubicBezTo>
                  <a:pt x="1" y="5289"/>
                  <a:pt x="1551" y="6809"/>
                  <a:pt x="3436" y="6809"/>
                </a:cubicBezTo>
                <a:cubicBezTo>
                  <a:pt x="5320" y="6809"/>
                  <a:pt x="6840" y="5289"/>
                  <a:pt x="6840" y="3405"/>
                </a:cubicBezTo>
                <a:cubicBezTo>
                  <a:pt x="6840" y="1520"/>
                  <a:pt x="5320" y="1"/>
                  <a:pt x="343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1" name="Google Shape;791;p26"/>
          <p:cNvSpPr/>
          <p:nvPr/>
        </p:nvSpPr>
        <p:spPr>
          <a:xfrm>
            <a:off x="8297625" y="304813"/>
            <a:ext cx="152000" cy="152025"/>
          </a:xfrm>
          <a:custGeom>
            <a:avLst/>
            <a:gdLst/>
            <a:ahLst/>
            <a:cxnLst/>
            <a:rect l="l" t="t" r="r" b="b"/>
            <a:pathLst>
              <a:path w="6080" h="6081" extrusionOk="0">
                <a:moveTo>
                  <a:pt x="3040" y="1"/>
                </a:moveTo>
                <a:cubicBezTo>
                  <a:pt x="1368" y="1"/>
                  <a:pt x="0" y="1369"/>
                  <a:pt x="0" y="3040"/>
                </a:cubicBezTo>
                <a:cubicBezTo>
                  <a:pt x="0" y="4712"/>
                  <a:pt x="1368" y="6080"/>
                  <a:pt x="3040" y="6080"/>
                </a:cubicBezTo>
                <a:cubicBezTo>
                  <a:pt x="4712" y="6080"/>
                  <a:pt x="6079" y="4712"/>
                  <a:pt x="6079" y="3040"/>
                </a:cubicBezTo>
                <a:cubicBezTo>
                  <a:pt x="6079" y="1369"/>
                  <a:pt x="4712" y="1"/>
                  <a:pt x="304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792" name="Google Shape;792;p26"/>
          <p:cNvSpPr/>
          <p:nvPr/>
        </p:nvSpPr>
        <p:spPr>
          <a:xfrm>
            <a:off x="8862050" y="3778250"/>
            <a:ext cx="156550" cy="142250"/>
          </a:xfrm>
          <a:custGeom>
            <a:avLst/>
            <a:gdLst/>
            <a:ahLst/>
            <a:cxnLst/>
            <a:rect l="l" t="t" r="r" b="b"/>
            <a:pathLst>
              <a:path w="6262" h="5690" extrusionOk="0">
                <a:moveTo>
                  <a:pt x="3129" y="1"/>
                </a:moveTo>
                <a:cubicBezTo>
                  <a:pt x="1832" y="1"/>
                  <a:pt x="676" y="878"/>
                  <a:pt x="365" y="2176"/>
                </a:cubicBezTo>
                <a:cubicBezTo>
                  <a:pt x="0" y="3726"/>
                  <a:pt x="942" y="5246"/>
                  <a:pt x="2492" y="5611"/>
                </a:cubicBezTo>
                <a:cubicBezTo>
                  <a:pt x="2713" y="5664"/>
                  <a:pt x="2934" y="5689"/>
                  <a:pt x="3152" y="5689"/>
                </a:cubicBezTo>
                <a:cubicBezTo>
                  <a:pt x="4437" y="5689"/>
                  <a:pt x="5611" y="4808"/>
                  <a:pt x="5897" y="3483"/>
                </a:cubicBezTo>
                <a:cubicBezTo>
                  <a:pt x="6262" y="1964"/>
                  <a:pt x="5319" y="444"/>
                  <a:pt x="3800" y="79"/>
                </a:cubicBezTo>
                <a:cubicBezTo>
                  <a:pt x="3574" y="26"/>
                  <a:pt x="3349" y="1"/>
                  <a:pt x="3129" y="1"/>
                </a:cubicBezTo>
                <a:close/>
              </a:path>
            </a:pathLst>
          </a:custGeom>
          <a:solidFill>
            <a:srgbClr val="2A286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3" name="Google Shape;793;p26"/>
          <p:cNvSpPr/>
          <p:nvPr/>
        </p:nvSpPr>
        <p:spPr>
          <a:xfrm>
            <a:off x="7740900" y="1893613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41"/>
                </a:lnTo>
                <a:lnTo>
                  <a:pt x="1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5" y="3588"/>
                </a:lnTo>
                <a:lnTo>
                  <a:pt x="4864" y="234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4" name="Google Shape;794;p26"/>
          <p:cNvSpPr/>
          <p:nvPr/>
        </p:nvSpPr>
        <p:spPr>
          <a:xfrm>
            <a:off x="7103650" y="1154025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11"/>
                </a:lnTo>
                <a:lnTo>
                  <a:pt x="0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4" y="3588"/>
                </a:lnTo>
                <a:lnTo>
                  <a:pt x="4864" y="231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5" name="Google Shape;795;p26"/>
          <p:cNvSpPr/>
          <p:nvPr/>
        </p:nvSpPr>
        <p:spPr>
          <a:xfrm>
            <a:off x="1873538" y="298075"/>
            <a:ext cx="179375" cy="180125"/>
          </a:xfrm>
          <a:custGeom>
            <a:avLst/>
            <a:gdLst/>
            <a:ahLst/>
            <a:cxnLst/>
            <a:rect l="l" t="t" r="r" b="b"/>
            <a:pathLst>
              <a:path w="7175" h="7205" extrusionOk="0">
                <a:moveTo>
                  <a:pt x="3588" y="0"/>
                </a:moveTo>
                <a:lnTo>
                  <a:pt x="2311" y="2341"/>
                </a:lnTo>
                <a:lnTo>
                  <a:pt x="1" y="3587"/>
                </a:lnTo>
                <a:lnTo>
                  <a:pt x="2311" y="4864"/>
                </a:lnTo>
                <a:lnTo>
                  <a:pt x="3588" y="7204"/>
                </a:lnTo>
                <a:lnTo>
                  <a:pt x="4864" y="4864"/>
                </a:lnTo>
                <a:lnTo>
                  <a:pt x="7174" y="3587"/>
                </a:lnTo>
                <a:lnTo>
                  <a:pt x="4864" y="2341"/>
                </a:lnTo>
                <a:lnTo>
                  <a:pt x="358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6" name="Google Shape;796;p26"/>
          <p:cNvSpPr/>
          <p:nvPr/>
        </p:nvSpPr>
        <p:spPr>
          <a:xfrm>
            <a:off x="3539200" y="1432125"/>
            <a:ext cx="275875" cy="238625"/>
          </a:xfrm>
          <a:custGeom>
            <a:avLst/>
            <a:gdLst/>
            <a:ahLst/>
            <a:cxnLst/>
            <a:rect l="l" t="t" r="r" b="b"/>
            <a:pathLst>
              <a:path w="11035" h="9545" extrusionOk="0">
                <a:moveTo>
                  <a:pt x="5533" y="0"/>
                </a:moveTo>
                <a:lnTo>
                  <a:pt x="2767" y="4772"/>
                </a:lnTo>
                <a:lnTo>
                  <a:pt x="1" y="9544"/>
                </a:lnTo>
                <a:lnTo>
                  <a:pt x="11035" y="9544"/>
                </a:lnTo>
                <a:lnTo>
                  <a:pt x="8269" y="4772"/>
                </a:lnTo>
                <a:lnTo>
                  <a:pt x="5533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7" name="Google Shape;797;p26"/>
          <p:cNvSpPr/>
          <p:nvPr/>
        </p:nvSpPr>
        <p:spPr>
          <a:xfrm>
            <a:off x="3805175" y="1432125"/>
            <a:ext cx="275100" cy="238625"/>
          </a:xfrm>
          <a:custGeom>
            <a:avLst/>
            <a:gdLst/>
            <a:ahLst/>
            <a:cxnLst/>
            <a:rect l="l" t="t" r="r" b="b"/>
            <a:pathLst>
              <a:path w="11004" h="9545" extrusionOk="0">
                <a:moveTo>
                  <a:pt x="5502" y="0"/>
                </a:moveTo>
                <a:lnTo>
                  <a:pt x="2736" y="4772"/>
                </a:lnTo>
                <a:lnTo>
                  <a:pt x="0" y="9544"/>
                </a:lnTo>
                <a:lnTo>
                  <a:pt x="11004" y="9544"/>
                </a:lnTo>
                <a:lnTo>
                  <a:pt x="8268" y="4772"/>
                </a:lnTo>
                <a:lnTo>
                  <a:pt x="5502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8" name="Google Shape;798;p26"/>
          <p:cNvSpPr/>
          <p:nvPr/>
        </p:nvSpPr>
        <p:spPr>
          <a:xfrm>
            <a:off x="4070375" y="1432125"/>
            <a:ext cx="275875" cy="238625"/>
          </a:xfrm>
          <a:custGeom>
            <a:avLst/>
            <a:gdLst/>
            <a:ahLst/>
            <a:cxnLst/>
            <a:rect l="l" t="t" r="r" b="b"/>
            <a:pathLst>
              <a:path w="11035" h="9545" extrusionOk="0">
                <a:moveTo>
                  <a:pt x="5533" y="0"/>
                </a:moveTo>
                <a:lnTo>
                  <a:pt x="2767" y="4772"/>
                </a:lnTo>
                <a:lnTo>
                  <a:pt x="1" y="9544"/>
                </a:lnTo>
                <a:lnTo>
                  <a:pt x="11034" y="9544"/>
                </a:lnTo>
                <a:lnTo>
                  <a:pt x="8268" y="4772"/>
                </a:lnTo>
                <a:lnTo>
                  <a:pt x="5533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9" name="Google Shape;799;p26"/>
          <p:cNvSpPr/>
          <p:nvPr/>
        </p:nvSpPr>
        <p:spPr>
          <a:xfrm rot="8100000">
            <a:off x="8409808" y="591607"/>
            <a:ext cx="591219" cy="1071465"/>
          </a:xfrm>
          <a:custGeom>
            <a:avLst/>
            <a:gdLst/>
            <a:ahLst/>
            <a:cxnLst/>
            <a:rect l="l" t="t" r="r" b="b"/>
            <a:pathLst>
              <a:path w="23649" h="42859" fill="none" extrusionOk="0">
                <a:moveTo>
                  <a:pt x="1" y="608"/>
                </a:moveTo>
                <a:lnTo>
                  <a:pt x="16931" y="31"/>
                </a:lnTo>
                <a:cubicBezTo>
                  <a:pt x="18177" y="0"/>
                  <a:pt x="18876" y="1429"/>
                  <a:pt x="18117" y="2402"/>
                </a:cubicBezTo>
                <a:lnTo>
                  <a:pt x="10822" y="11277"/>
                </a:lnTo>
                <a:cubicBezTo>
                  <a:pt x="10335" y="11885"/>
                  <a:pt x="10761" y="12766"/>
                  <a:pt x="11521" y="12706"/>
                </a:cubicBezTo>
                <a:lnTo>
                  <a:pt x="18664" y="12371"/>
                </a:lnTo>
                <a:cubicBezTo>
                  <a:pt x="20123" y="12280"/>
                  <a:pt x="20883" y="14043"/>
                  <a:pt x="19849" y="15046"/>
                </a:cubicBezTo>
                <a:lnTo>
                  <a:pt x="11460" y="23435"/>
                </a:lnTo>
                <a:cubicBezTo>
                  <a:pt x="11004" y="23922"/>
                  <a:pt x="11338" y="24682"/>
                  <a:pt x="11977" y="24712"/>
                </a:cubicBezTo>
                <a:lnTo>
                  <a:pt x="23436" y="24712"/>
                </a:lnTo>
                <a:cubicBezTo>
                  <a:pt x="23649" y="24712"/>
                  <a:pt x="6597" y="42858"/>
                  <a:pt x="6597" y="42858"/>
                </a:cubicBezTo>
              </a:path>
            </a:pathLst>
          </a:custGeom>
          <a:solidFill>
            <a:schemeClr val="dk2"/>
          </a:solidFill>
          <a:ln w="74475" cap="rnd" cmpd="sng">
            <a:solidFill>
              <a:srgbClr val="DD502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0" name="Google Shape;800;p26"/>
          <p:cNvSpPr/>
          <p:nvPr/>
        </p:nvSpPr>
        <p:spPr>
          <a:xfrm>
            <a:off x="8850263" y="298075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11"/>
                </a:lnTo>
                <a:lnTo>
                  <a:pt x="0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4" y="3588"/>
                </a:lnTo>
                <a:lnTo>
                  <a:pt x="4864" y="231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1" name="Google Shape;801;p26"/>
          <p:cNvSpPr/>
          <p:nvPr/>
        </p:nvSpPr>
        <p:spPr>
          <a:xfrm>
            <a:off x="274950" y="3883475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617" y="0"/>
                </a:moveTo>
                <a:lnTo>
                  <a:pt x="2341" y="2341"/>
                </a:lnTo>
                <a:lnTo>
                  <a:pt x="0" y="3617"/>
                </a:lnTo>
                <a:lnTo>
                  <a:pt x="2341" y="4864"/>
                </a:lnTo>
                <a:lnTo>
                  <a:pt x="3617" y="7204"/>
                </a:lnTo>
                <a:lnTo>
                  <a:pt x="4894" y="4864"/>
                </a:lnTo>
                <a:lnTo>
                  <a:pt x="7204" y="3617"/>
                </a:lnTo>
                <a:lnTo>
                  <a:pt x="4894" y="2341"/>
                </a:lnTo>
                <a:lnTo>
                  <a:pt x="361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2" name="Google Shape;802;p26"/>
          <p:cNvSpPr/>
          <p:nvPr/>
        </p:nvSpPr>
        <p:spPr>
          <a:xfrm>
            <a:off x="455075" y="2381125"/>
            <a:ext cx="156550" cy="142250"/>
          </a:xfrm>
          <a:custGeom>
            <a:avLst/>
            <a:gdLst/>
            <a:ahLst/>
            <a:cxnLst/>
            <a:rect l="l" t="t" r="r" b="b"/>
            <a:pathLst>
              <a:path w="6262" h="5690" extrusionOk="0">
                <a:moveTo>
                  <a:pt x="3129" y="1"/>
                </a:moveTo>
                <a:cubicBezTo>
                  <a:pt x="1832" y="1"/>
                  <a:pt x="676" y="878"/>
                  <a:pt x="365" y="2176"/>
                </a:cubicBezTo>
                <a:cubicBezTo>
                  <a:pt x="0" y="3726"/>
                  <a:pt x="942" y="5246"/>
                  <a:pt x="2492" y="5611"/>
                </a:cubicBezTo>
                <a:cubicBezTo>
                  <a:pt x="2713" y="5664"/>
                  <a:pt x="2934" y="5689"/>
                  <a:pt x="3152" y="5689"/>
                </a:cubicBezTo>
                <a:cubicBezTo>
                  <a:pt x="4437" y="5689"/>
                  <a:pt x="5611" y="4808"/>
                  <a:pt x="5897" y="3483"/>
                </a:cubicBezTo>
                <a:cubicBezTo>
                  <a:pt x="6262" y="1964"/>
                  <a:pt x="5319" y="444"/>
                  <a:pt x="3800" y="79"/>
                </a:cubicBezTo>
                <a:cubicBezTo>
                  <a:pt x="3574" y="26"/>
                  <a:pt x="3349" y="1"/>
                  <a:pt x="3129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3" name="Google Shape;803;p26"/>
          <p:cNvSpPr/>
          <p:nvPr/>
        </p:nvSpPr>
        <p:spPr>
          <a:xfrm>
            <a:off x="6704213" y="2630125"/>
            <a:ext cx="2077669" cy="2343247"/>
          </a:xfrm>
          <a:custGeom>
            <a:avLst/>
            <a:gdLst/>
            <a:ahLst/>
            <a:cxnLst/>
            <a:rect l="l" t="t" r="r" b="b"/>
            <a:pathLst>
              <a:path w="69820" h="44774" extrusionOk="0">
                <a:moveTo>
                  <a:pt x="1" y="0"/>
                </a:moveTo>
                <a:lnTo>
                  <a:pt x="1" y="44773"/>
                </a:lnTo>
                <a:lnTo>
                  <a:pt x="69820" y="44773"/>
                </a:lnTo>
                <a:lnTo>
                  <a:pt x="69820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4" name="Google Shape;804;p26"/>
          <p:cNvSpPr/>
          <p:nvPr/>
        </p:nvSpPr>
        <p:spPr>
          <a:xfrm>
            <a:off x="3837563" y="1992064"/>
            <a:ext cx="2077669" cy="2343247"/>
          </a:xfrm>
          <a:custGeom>
            <a:avLst/>
            <a:gdLst/>
            <a:ahLst/>
            <a:cxnLst/>
            <a:rect l="l" t="t" r="r" b="b"/>
            <a:pathLst>
              <a:path w="69820" h="44774" extrusionOk="0">
                <a:moveTo>
                  <a:pt x="1" y="0"/>
                </a:moveTo>
                <a:lnTo>
                  <a:pt x="1" y="44773"/>
                </a:lnTo>
                <a:lnTo>
                  <a:pt x="69820" y="44773"/>
                </a:lnTo>
                <a:lnTo>
                  <a:pt x="69820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5" name="Google Shape;805;p26"/>
          <p:cNvSpPr/>
          <p:nvPr/>
        </p:nvSpPr>
        <p:spPr>
          <a:xfrm>
            <a:off x="970912" y="1354000"/>
            <a:ext cx="2077669" cy="2343247"/>
          </a:xfrm>
          <a:custGeom>
            <a:avLst/>
            <a:gdLst/>
            <a:ahLst/>
            <a:cxnLst/>
            <a:rect l="l" t="t" r="r" b="b"/>
            <a:pathLst>
              <a:path w="69820" h="44774" extrusionOk="0">
                <a:moveTo>
                  <a:pt x="1" y="0"/>
                </a:moveTo>
                <a:lnTo>
                  <a:pt x="1" y="44773"/>
                </a:lnTo>
                <a:lnTo>
                  <a:pt x="69820" y="44773"/>
                </a:lnTo>
                <a:lnTo>
                  <a:pt x="69820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6" name="Google Shape;806;p26"/>
          <p:cNvSpPr/>
          <p:nvPr/>
        </p:nvSpPr>
        <p:spPr>
          <a:xfrm>
            <a:off x="6552738" y="2455700"/>
            <a:ext cx="2077669" cy="2343247"/>
          </a:xfrm>
          <a:custGeom>
            <a:avLst/>
            <a:gdLst/>
            <a:ahLst/>
            <a:cxnLst/>
            <a:rect l="l" t="t" r="r" b="b"/>
            <a:pathLst>
              <a:path w="69820" h="44774" extrusionOk="0">
                <a:moveTo>
                  <a:pt x="1" y="0"/>
                </a:moveTo>
                <a:lnTo>
                  <a:pt x="1" y="44773"/>
                </a:lnTo>
                <a:lnTo>
                  <a:pt x="69820" y="44773"/>
                </a:lnTo>
                <a:lnTo>
                  <a:pt x="6982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7" name="Google Shape;807;p26"/>
          <p:cNvSpPr/>
          <p:nvPr/>
        </p:nvSpPr>
        <p:spPr>
          <a:xfrm>
            <a:off x="3686088" y="1817639"/>
            <a:ext cx="2077669" cy="2343247"/>
          </a:xfrm>
          <a:custGeom>
            <a:avLst/>
            <a:gdLst/>
            <a:ahLst/>
            <a:cxnLst/>
            <a:rect l="l" t="t" r="r" b="b"/>
            <a:pathLst>
              <a:path w="69820" h="44774" extrusionOk="0">
                <a:moveTo>
                  <a:pt x="1" y="0"/>
                </a:moveTo>
                <a:lnTo>
                  <a:pt x="1" y="44773"/>
                </a:lnTo>
                <a:lnTo>
                  <a:pt x="69820" y="44773"/>
                </a:lnTo>
                <a:lnTo>
                  <a:pt x="6982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8" name="Google Shape;808;p26"/>
          <p:cNvSpPr/>
          <p:nvPr/>
        </p:nvSpPr>
        <p:spPr>
          <a:xfrm>
            <a:off x="819437" y="1179575"/>
            <a:ext cx="2077669" cy="2343247"/>
          </a:xfrm>
          <a:custGeom>
            <a:avLst/>
            <a:gdLst/>
            <a:ahLst/>
            <a:cxnLst/>
            <a:rect l="l" t="t" r="r" b="b"/>
            <a:pathLst>
              <a:path w="69820" h="44774" extrusionOk="0">
                <a:moveTo>
                  <a:pt x="1" y="0"/>
                </a:moveTo>
                <a:lnTo>
                  <a:pt x="1" y="44773"/>
                </a:lnTo>
                <a:lnTo>
                  <a:pt x="69820" y="44773"/>
                </a:lnTo>
                <a:lnTo>
                  <a:pt x="6982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9" name="Google Shape;809;p26"/>
          <p:cNvSpPr/>
          <p:nvPr/>
        </p:nvSpPr>
        <p:spPr>
          <a:xfrm>
            <a:off x="6405838" y="2308800"/>
            <a:ext cx="2077669" cy="2343247"/>
          </a:xfrm>
          <a:custGeom>
            <a:avLst/>
            <a:gdLst/>
            <a:ahLst/>
            <a:cxnLst/>
            <a:rect l="l" t="t" r="r" b="b"/>
            <a:pathLst>
              <a:path w="69820" h="44774" extrusionOk="0">
                <a:moveTo>
                  <a:pt x="1" y="0"/>
                </a:moveTo>
                <a:lnTo>
                  <a:pt x="1" y="44773"/>
                </a:lnTo>
                <a:lnTo>
                  <a:pt x="69820" y="44773"/>
                </a:lnTo>
                <a:lnTo>
                  <a:pt x="6982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0" name="Google Shape;810;p26"/>
          <p:cNvSpPr/>
          <p:nvPr/>
        </p:nvSpPr>
        <p:spPr>
          <a:xfrm>
            <a:off x="3539188" y="1670739"/>
            <a:ext cx="2077669" cy="2343247"/>
          </a:xfrm>
          <a:custGeom>
            <a:avLst/>
            <a:gdLst/>
            <a:ahLst/>
            <a:cxnLst/>
            <a:rect l="l" t="t" r="r" b="b"/>
            <a:pathLst>
              <a:path w="69820" h="44774" extrusionOk="0">
                <a:moveTo>
                  <a:pt x="1" y="0"/>
                </a:moveTo>
                <a:lnTo>
                  <a:pt x="1" y="44773"/>
                </a:lnTo>
                <a:lnTo>
                  <a:pt x="69820" y="44773"/>
                </a:lnTo>
                <a:lnTo>
                  <a:pt x="6982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1" name="Google Shape;811;p26"/>
          <p:cNvSpPr/>
          <p:nvPr/>
        </p:nvSpPr>
        <p:spPr>
          <a:xfrm>
            <a:off x="672537" y="1032675"/>
            <a:ext cx="2077669" cy="2343247"/>
          </a:xfrm>
          <a:custGeom>
            <a:avLst/>
            <a:gdLst/>
            <a:ahLst/>
            <a:cxnLst/>
            <a:rect l="l" t="t" r="r" b="b"/>
            <a:pathLst>
              <a:path w="69820" h="44774" extrusionOk="0">
                <a:moveTo>
                  <a:pt x="1" y="0"/>
                </a:moveTo>
                <a:lnTo>
                  <a:pt x="1" y="44773"/>
                </a:lnTo>
                <a:lnTo>
                  <a:pt x="69820" y="44773"/>
                </a:lnTo>
                <a:lnTo>
                  <a:pt x="6982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2" name="Google Shape;812;p26"/>
          <p:cNvSpPr txBox="1">
            <a:spLocks noGrp="1"/>
          </p:cNvSpPr>
          <p:nvPr>
            <p:ph type="ctrTitle"/>
          </p:nvPr>
        </p:nvSpPr>
        <p:spPr>
          <a:xfrm>
            <a:off x="722400" y="287902"/>
            <a:ext cx="7699200" cy="9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813" name="Google Shape;813;p26"/>
          <p:cNvSpPr txBox="1">
            <a:spLocks noGrp="1"/>
          </p:cNvSpPr>
          <p:nvPr>
            <p:ph type="subTitle" idx="1"/>
          </p:nvPr>
        </p:nvSpPr>
        <p:spPr>
          <a:xfrm>
            <a:off x="793975" y="1836951"/>
            <a:ext cx="1818000" cy="119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>
                <a:latin typeface="Poppins"/>
                <a:ea typeface="Poppins"/>
                <a:cs typeface="Poppins"/>
                <a:sym typeface="Poppi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814" name="Google Shape;814;p26"/>
          <p:cNvSpPr txBox="1">
            <a:spLocks noGrp="1"/>
          </p:cNvSpPr>
          <p:nvPr>
            <p:ph type="subTitle" idx="2"/>
          </p:nvPr>
        </p:nvSpPr>
        <p:spPr>
          <a:xfrm>
            <a:off x="3662991" y="2481074"/>
            <a:ext cx="18180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>
                <a:latin typeface="Poppins"/>
                <a:ea typeface="Poppins"/>
                <a:cs typeface="Poppins"/>
                <a:sym typeface="Poppi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815" name="Google Shape;815;p26"/>
          <p:cNvSpPr txBox="1">
            <a:spLocks noGrp="1"/>
          </p:cNvSpPr>
          <p:nvPr>
            <p:ph type="ctrTitle" idx="3"/>
          </p:nvPr>
        </p:nvSpPr>
        <p:spPr>
          <a:xfrm>
            <a:off x="396592" y="1490243"/>
            <a:ext cx="2619300" cy="384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2400">
                <a:latin typeface="Yeseva One"/>
                <a:ea typeface="Yeseva One"/>
                <a:cs typeface="Yeseva One"/>
                <a:sym typeface="Yeseva On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9pPr>
          </a:lstStyle>
          <a:p>
            <a:endParaRPr/>
          </a:p>
        </p:txBody>
      </p:sp>
      <p:sp>
        <p:nvSpPr>
          <p:cNvPr id="816" name="Google Shape;816;p26"/>
          <p:cNvSpPr txBox="1">
            <a:spLocks noGrp="1"/>
          </p:cNvSpPr>
          <p:nvPr>
            <p:ph type="ctrTitle" idx="4"/>
          </p:nvPr>
        </p:nvSpPr>
        <p:spPr>
          <a:xfrm>
            <a:off x="3265558" y="2134378"/>
            <a:ext cx="2619300" cy="384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2400">
                <a:latin typeface="Yeseva One"/>
                <a:ea typeface="Yeseva One"/>
                <a:cs typeface="Yeseva One"/>
                <a:sym typeface="Yeseva On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9pPr>
          </a:lstStyle>
          <a:p>
            <a:endParaRPr/>
          </a:p>
        </p:txBody>
      </p:sp>
      <p:sp>
        <p:nvSpPr>
          <p:cNvPr id="817" name="Google Shape;817;p26"/>
          <p:cNvSpPr txBox="1">
            <a:spLocks noGrp="1"/>
          </p:cNvSpPr>
          <p:nvPr>
            <p:ph type="subTitle" idx="5"/>
          </p:nvPr>
        </p:nvSpPr>
        <p:spPr>
          <a:xfrm>
            <a:off x="6525537" y="3111803"/>
            <a:ext cx="18180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>
                <a:latin typeface="Poppins"/>
                <a:ea typeface="Poppins"/>
                <a:cs typeface="Poppins"/>
                <a:sym typeface="Poppi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818" name="Google Shape;818;p26"/>
          <p:cNvSpPr txBox="1">
            <a:spLocks noGrp="1"/>
          </p:cNvSpPr>
          <p:nvPr>
            <p:ph type="ctrTitle" idx="6"/>
          </p:nvPr>
        </p:nvSpPr>
        <p:spPr>
          <a:xfrm>
            <a:off x="6128104" y="2765107"/>
            <a:ext cx="2619300" cy="384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2400">
                <a:latin typeface="Yeseva One"/>
                <a:ea typeface="Yeseva One"/>
                <a:cs typeface="Yeseva One"/>
                <a:sym typeface="Yeseva On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 1">
  <p:cSld name="TITLE_AND_TWO_COLUMNS_1_4_1_1">
    <p:spTree>
      <p:nvGrpSpPr>
        <p:cNvPr id="1" name="Shape 8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" name="Google Shape;862;p29"/>
          <p:cNvSpPr txBox="1">
            <a:spLocks noGrp="1"/>
          </p:cNvSpPr>
          <p:nvPr>
            <p:ph type="title"/>
          </p:nvPr>
        </p:nvSpPr>
        <p:spPr>
          <a:xfrm>
            <a:off x="714850" y="343138"/>
            <a:ext cx="7714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863" name="Google Shape;863;p29"/>
          <p:cNvSpPr txBox="1">
            <a:spLocks noGrp="1"/>
          </p:cNvSpPr>
          <p:nvPr>
            <p:ph type="subTitle" idx="1"/>
          </p:nvPr>
        </p:nvSpPr>
        <p:spPr>
          <a:xfrm>
            <a:off x="717300" y="2193600"/>
            <a:ext cx="2103300" cy="7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864" name="Google Shape;864;p29"/>
          <p:cNvSpPr txBox="1">
            <a:spLocks noGrp="1"/>
          </p:cNvSpPr>
          <p:nvPr>
            <p:ph type="subTitle" idx="2"/>
          </p:nvPr>
        </p:nvSpPr>
        <p:spPr>
          <a:xfrm>
            <a:off x="719100" y="1775125"/>
            <a:ext cx="2099700" cy="40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100"/>
              <a:buFont typeface="Bebas Neue"/>
              <a:buNone/>
              <a:defRPr sz="2400">
                <a:solidFill>
                  <a:schemeClr val="dk1"/>
                </a:solidFill>
                <a:latin typeface="Yeseva One"/>
                <a:ea typeface="Yeseva One"/>
                <a:cs typeface="Yeseva One"/>
                <a:sym typeface="Yeseva O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865" name="Google Shape;865;p29"/>
          <p:cNvSpPr txBox="1">
            <a:spLocks noGrp="1"/>
          </p:cNvSpPr>
          <p:nvPr>
            <p:ph type="subTitle" idx="3"/>
          </p:nvPr>
        </p:nvSpPr>
        <p:spPr>
          <a:xfrm>
            <a:off x="3520300" y="2192874"/>
            <a:ext cx="2103300" cy="7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866" name="Google Shape;866;p29"/>
          <p:cNvSpPr txBox="1">
            <a:spLocks noGrp="1"/>
          </p:cNvSpPr>
          <p:nvPr>
            <p:ph type="subTitle" idx="4"/>
          </p:nvPr>
        </p:nvSpPr>
        <p:spPr>
          <a:xfrm>
            <a:off x="3522100" y="1774399"/>
            <a:ext cx="2099700" cy="40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100"/>
              <a:buFont typeface="Bebas Neue"/>
              <a:buNone/>
              <a:defRPr sz="2400">
                <a:solidFill>
                  <a:schemeClr val="dk1"/>
                </a:solidFill>
                <a:latin typeface="Yeseva One"/>
                <a:ea typeface="Yeseva One"/>
                <a:cs typeface="Yeseva One"/>
                <a:sym typeface="Yesev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867" name="Google Shape;867;p29"/>
          <p:cNvSpPr txBox="1">
            <a:spLocks noGrp="1"/>
          </p:cNvSpPr>
          <p:nvPr>
            <p:ph type="subTitle" idx="5"/>
          </p:nvPr>
        </p:nvSpPr>
        <p:spPr>
          <a:xfrm>
            <a:off x="6323300" y="2192874"/>
            <a:ext cx="2103300" cy="7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868" name="Google Shape;868;p29"/>
          <p:cNvSpPr txBox="1">
            <a:spLocks noGrp="1"/>
          </p:cNvSpPr>
          <p:nvPr>
            <p:ph type="subTitle" idx="6"/>
          </p:nvPr>
        </p:nvSpPr>
        <p:spPr>
          <a:xfrm>
            <a:off x="6325100" y="1774399"/>
            <a:ext cx="2099700" cy="40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100"/>
              <a:buFont typeface="Bebas Neue"/>
              <a:buNone/>
              <a:defRPr sz="2400">
                <a:solidFill>
                  <a:schemeClr val="dk1"/>
                </a:solidFill>
                <a:latin typeface="Yeseva One"/>
                <a:ea typeface="Yeseva One"/>
                <a:cs typeface="Yeseva One"/>
                <a:sym typeface="Yesev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869" name="Google Shape;869;p29"/>
          <p:cNvSpPr txBox="1">
            <a:spLocks noGrp="1"/>
          </p:cNvSpPr>
          <p:nvPr>
            <p:ph type="subTitle" idx="7"/>
          </p:nvPr>
        </p:nvSpPr>
        <p:spPr>
          <a:xfrm>
            <a:off x="717300" y="4029198"/>
            <a:ext cx="2103300" cy="7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870" name="Google Shape;870;p29"/>
          <p:cNvSpPr txBox="1">
            <a:spLocks noGrp="1"/>
          </p:cNvSpPr>
          <p:nvPr>
            <p:ph type="subTitle" idx="8"/>
          </p:nvPr>
        </p:nvSpPr>
        <p:spPr>
          <a:xfrm>
            <a:off x="719100" y="3610723"/>
            <a:ext cx="2099700" cy="40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100"/>
              <a:buFont typeface="Bebas Neue"/>
              <a:buNone/>
              <a:defRPr sz="2400">
                <a:solidFill>
                  <a:schemeClr val="dk1"/>
                </a:solidFill>
                <a:latin typeface="Yeseva One"/>
                <a:ea typeface="Yeseva One"/>
                <a:cs typeface="Yeseva One"/>
                <a:sym typeface="Yesev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871" name="Google Shape;871;p29"/>
          <p:cNvSpPr txBox="1">
            <a:spLocks noGrp="1"/>
          </p:cNvSpPr>
          <p:nvPr>
            <p:ph type="subTitle" idx="9"/>
          </p:nvPr>
        </p:nvSpPr>
        <p:spPr>
          <a:xfrm>
            <a:off x="3520300" y="4029198"/>
            <a:ext cx="2103300" cy="7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872" name="Google Shape;872;p29"/>
          <p:cNvSpPr txBox="1">
            <a:spLocks noGrp="1"/>
          </p:cNvSpPr>
          <p:nvPr>
            <p:ph type="subTitle" idx="13"/>
          </p:nvPr>
        </p:nvSpPr>
        <p:spPr>
          <a:xfrm>
            <a:off x="3522100" y="3610723"/>
            <a:ext cx="2099700" cy="40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100"/>
              <a:buFont typeface="Bebas Neue"/>
              <a:buNone/>
              <a:defRPr sz="2400">
                <a:solidFill>
                  <a:schemeClr val="dk1"/>
                </a:solidFill>
                <a:latin typeface="Yeseva One"/>
                <a:ea typeface="Yeseva One"/>
                <a:cs typeface="Yeseva One"/>
                <a:sym typeface="Yesev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873" name="Google Shape;873;p29"/>
          <p:cNvSpPr txBox="1">
            <a:spLocks noGrp="1"/>
          </p:cNvSpPr>
          <p:nvPr>
            <p:ph type="subTitle" idx="14"/>
          </p:nvPr>
        </p:nvSpPr>
        <p:spPr>
          <a:xfrm>
            <a:off x="6323300" y="4029198"/>
            <a:ext cx="2103300" cy="7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874" name="Google Shape;874;p29"/>
          <p:cNvSpPr txBox="1">
            <a:spLocks noGrp="1"/>
          </p:cNvSpPr>
          <p:nvPr>
            <p:ph type="subTitle" idx="15"/>
          </p:nvPr>
        </p:nvSpPr>
        <p:spPr>
          <a:xfrm>
            <a:off x="6325100" y="3610723"/>
            <a:ext cx="2099700" cy="40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100"/>
              <a:buFont typeface="Bebas Neue"/>
              <a:buNone/>
              <a:defRPr sz="2400">
                <a:solidFill>
                  <a:schemeClr val="dk1"/>
                </a:solidFill>
                <a:latin typeface="Yeseva One"/>
                <a:ea typeface="Yeseva One"/>
                <a:cs typeface="Yeseva One"/>
                <a:sym typeface="Yesev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grpSp>
        <p:nvGrpSpPr>
          <p:cNvPr id="875" name="Google Shape;875;p29"/>
          <p:cNvGrpSpPr/>
          <p:nvPr/>
        </p:nvGrpSpPr>
        <p:grpSpPr>
          <a:xfrm>
            <a:off x="8911250" y="3807188"/>
            <a:ext cx="238625" cy="1067675"/>
            <a:chOff x="8911250" y="3807188"/>
            <a:chExt cx="238625" cy="1067675"/>
          </a:xfrm>
        </p:grpSpPr>
        <p:sp>
          <p:nvSpPr>
            <p:cNvPr id="876" name="Google Shape;876;p29"/>
            <p:cNvSpPr/>
            <p:nvPr/>
          </p:nvSpPr>
          <p:spPr>
            <a:xfrm rot="-5400000">
              <a:off x="8892638" y="4617625"/>
              <a:ext cx="275850" cy="238625"/>
            </a:xfrm>
            <a:custGeom>
              <a:avLst/>
              <a:gdLst/>
              <a:ahLst/>
              <a:cxnLst/>
              <a:rect l="l" t="t" r="r" b="b"/>
              <a:pathLst>
                <a:path w="11034" h="9545" extrusionOk="0">
                  <a:moveTo>
                    <a:pt x="5532" y="0"/>
                  </a:moveTo>
                  <a:lnTo>
                    <a:pt x="2766" y="4772"/>
                  </a:lnTo>
                  <a:lnTo>
                    <a:pt x="0" y="9544"/>
                  </a:lnTo>
                  <a:lnTo>
                    <a:pt x="11034" y="9544"/>
                  </a:lnTo>
                  <a:lnTo>
                    <a:pt x="8268" y="4772"/>
                  </a:lnTo>
                  <a:lnTo>
                    <a:pt x="553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" name="Google Shape;877;p29"/>
            <p:cNvSpPr/>
            <p:nvPr/>
          </p:nvSpPr>
          <p:spPr>
            <a:xfrm rot="-5400000">
              <a:off x="8893013" y="4356600"/>
              <a:ext cx="275100" cy="238625"/>
            </a:xfrm>
            <a:custGeom>
              <a:avLst/>
              <a:gdLst/>
              <a:ahLst/>
              <a:cxnLst/>
              <a:rect l="l" t="t" r="r" b="b"/>
              <a:pathLst>
                <a:path w="11004" h="9545" extrusionOk="0">
                  <a:moveTo>
                    <a:pt x="5502" y="0"/>
                  </a:moveTo>
                  <a:lnTo>
                    <a:pt x="2736" y="4772"/>
                  </a:lnTo>
                  <a:lnTo>
                    <a:pt x="0" y="9544"/>
                  </a:lnTo>
                  <a:lnTo>
                    <a:pt x="11003" y="9544"/>
                  </a:lnTo>
                  <a:lnTo>
                    <a:pt x="8268" y="4772"/>
                  </a:lnTo>
                  <a:lnTo>
                    <a:pt x="550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" name="Google Shape;878;p29"/>
            <p:cNvSpPr/>
            <p:nvPr/>
          </p:nvSpPr>
          <p:spPr>
            <a:xfrm rot="-5400000">
              <a:off x="8892638" y="4091025"/>
              <a:ext cx="275850" cy="238625"/>
            </a:xfrm>
            <a:custGeom>
              <a:avLst/>
              <a:gdLst/>
              <a:ahLst/>
              <a:cxnLst/>
              <a:rect l="l" t="t" r="r" b="b"/>
              <a:pathLst>
                <a:path w="11034" h="9545" extrusionOk="0">
                  <a:moveTo>
                    <a:pt x="5502" y="0"/>
                  </a:moveTo>
                  <a:lnTo>
                    <a:pt x="2766" y="4772"/>
                  </a:lnTo>
                  <a:lnTo>
                    <a:pt x="0" y="9544"/>
                  </a:lnTo>
                  <a:lnTo>
                    <a:pt x="11034" y="9544"/>
                  </a:lnTo>
                  <a:lnTo>
                    <a:pt x="8268" y="4772"/>
                  </a:lnTo>
                  <a:lnTo>
                    <a:pt x="550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" name="Google Shape;879;p29"/>
            <p:cNvSpPr/>
            <p:nvPr/>
          </p:nvSpPr>
          <p:spPr>
            <a:xfrm rot="-5400000">
              <a:off x="8893000" y="3825438"/>
              <a:ext cx="275125" cy="238625"/>
            </a:xfrm>
            <a:custGeom>
              <a:avLst/>
              <a:gdLst/>
              <a:ahLst/>
              <a:cxnLst/>
              <a:rect l="l" t="t" r="r" b="b"/>
              <a:pathLst>
                <a:path w="11005" h="9545" extrusionOk="0">
                  <a:moveTo>
                    <a:pt x="5502" y="0"/>
                  </a:moveTo>
                  <a:lnTo>
                    <a:pt x="2736" y="4772"/>
                  </a:lnTo>
                  <a:lnTo>
                    <a:pt x="1" y="9544"/>
                  </a:lnTo>
                  <a:lnTo>
                    <a:pt x="11004" y="9544"/>
                  </a:lnTo>
                  <a:lnTo>
                    <a:pt x="8268" y="4772"/>
                  </a:lnTo>
                  <a:lnTo>
                    <a:pt x="550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80" name="Google Shape;880;p29"/>
          <p:cNvGrpSpPr/>
          <p:nvPr/>
        </p:nvGrpSpPr>
        <p:grpSpPr>
          <a:xfrm>
            <a:off x="463638" y="745375"/>
            <a:ext cx="327550" cy="326775"/>
            <a:chOff x="1559075" y="1307663"/>
            <a:chExt cx="327550" cy="326775"/>
          </a:xfrm>
        </p:grpSpPr>
        <p:sp>
          <p:nvSpPr>
            <p:cNvPr id="881" name="Google Shape;881;p29"/>
            <p:cNvSpPr/>
            <p:nvPr/>
          </p:nvSpPr>
          <p:spPr>
            <a:xfrm>
              <a:off x="1559075" y="1311463"/>
              <a:ext cx="327550" cy="319175"/>
            </a:xfrm>
            <a:custGeom>
              <a:avLst/>
              <a:gdLst/>
              <a:ahLst/>
              <a:cxnLst/>
              <a:rect l="l" t="t" r="r" b="b"/>
              <a:pathLst>
                <a:path w="13102" h="12767" extrusionOk="0">
                  <a:moveTo>
                    <a:pt x="9940" y="0"/>
                  </a:moveTo>
                  <a:lnTo>
                    <a:pt x="1" y="9453"/>
                  </a:lnTo>
                  <a:lnTo>
                    <a:pt x="3162" y="12766"/>
                  </a:lnTo>
                  <a:lnTo>
                    <a:pt x="13101" y="3313"/>
                  </a:lnTo>
                  <a:lnTo>
                    <a:pt x="99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" name="Google Shape;882;p29"/>
            <p:cNvSpPr/>
            <p:nvPr/>
          </p:nvSpPr>
          <p:spPr>
            <a:xfrm>
              <a:off x="1563250" y="1307663"/>
              <a:ext cx="319200" cy="326775"/>
            </a:xfrm>
            <a:custGeom>
              <a:avLst/>
              <a:gdLst/>
              <a:ahLst/>
              <a:cxnLst/>
              <a:rect l="l" t="t" r="r" b="b"/>
              <a:pathLst>
                <a:path w="12768" h="13071" extrusionOk="0">
                  <a:moveTo>
                    <a:pt x="3284" y="0"/>
                  </a:moveTo>
                  <a:lnTo>
                    <a:pt x="1" y="3161"/>
                  </a:lnTo>
                  <a:lnTo>
                    <a:pt x="9454" y="13070"/>
                  </a:lnTo>
                  <a:lnTo>
                    <a:pt x="12767" y="9909"/>
                  </a:lnTo>
                  <a:lnTo>
                    <a:pt x="328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83" name="Google Shape;883;p29"/>
          <p:cNvSpPr/>
          <p:nvPr/>
        </p:nvSpPr>
        <p:spPr>
          <a:xfrm>
            <a:off x="8340700" y="777913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11"/>
                </a:lnTo>
                <a:lnTo>
                  <a:pt x="0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4" y="3588"/>
                </a:lnTo>
                <a:lnTo>
                  <a:pt x="4864" y="231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4" name="Google Shape;884;p29"/>
          <p:cNvSpPr/>
          <p:nvPr/>
        </p:nvSpPr>
        <p:spPr>
          <a:xfrm>
            <a:off x="1613105" y="332663"/>
            <a:ext cx="179375" cy="180125"/>
          </a:xfrm>
          <a:custGeom>
            <a:avLst/>
            <a:gdLst/>
            <a:ahLst/>
            <a:cxnLst/>
            <a:rect l="l" t="t" r="r" b="b"/>
            <a:pathLst>
              <a:path w="7175" h="7205" extrusionOk="0">
                <a:moveTo>
                  <a:pt x="3588" y="0"/>
                </a:moveTo>
                <a:lnTo>
                  <a:pt x="2311" y="2341"/>
                </a:lnTo>
                <a:lnTo>
                  <a:pt x="1" y="3587"/>
                </a:lnTo>
                <a:lnTo>
                  <a:pt x="2311" y="4864"/>
                </a:lnTo>
                <a:lnTo>
                  <a:pt x="3588" y="7204"/>
                </a:lnTo>
                <a:lnTo>
                  <a:pt x="4864" y="4864"/>
                </a:lnTo>
                <a:lnTo>
                  <a:pt x="7174" y="3587"/>
                </a:lnTo>
                <a:lnTo>
                  <a:pt x="4864" y="2341"/>
                </a:lnTo>
                <a:lnTo>
                  <a:pt x="358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5" name="Google Shape;885;p29"/>
          <p:cNvSpPr/>
          <p:nvPr/>
        </p:nvSpPr>
        <p:spPr>
          <a:xfrm>
            <a:off x="128038" y="4796988"/>
            <a:ext cx="152000" cy="152025"/>
          </a:xfrm>
          <a:custGeom>
            <a:avLst/>
            <a:gdLst/>
            <a:ahLst/>
            <a:cxnLst/>
            <a:rect l="l" t="t" r="r" b="b"/>
            <a:pathLst>
              <a:path w="6080" h="6081" extrusionOk="0">
                <a:moveTo>
                  <a:pt x="3040" y="1"/>
                </a:moveTo>
                <a:cubicBezTo>
                  <a:pt x="1368" y="1"/>
                  <a:pt x="0" y="1369"/>
                  <a:pt x="0" y="3040"/>
                </a:cubicBezTo>
                <a:cubicBezTo>
                  <a:pt x="0" y="4712"/>
                  <a:pt x="1368" y="6080"/>
                  <a:pt x="3040" y="6080"/>
                </a:cubicBezTo>
                <a:cubicBezTo>
                  <a:pt x="4712" y="6080"/>
                  <a:pt x="6079" y="4712"/>
                  <a:pt x="6079" y="3040"/>
                </a:cubicBezTo>
                <a:cubicBezTo>
                  <a:pt x="6079" y="1369"/>
                  <a:pt x="4712" y="1"/>
                  <a:pt x="304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6" name="Google Shape;886;p29"/>
          <p:cNvSpPr/>
          <p:nvPr/>
        </p:nvSpPr>
        <p:spPr>
          <a:xfrm>
            <a:off x="8911250" y="1485963"/>
            <a:ext cx="156550" cy="142250"/>
          </a:xfrm>
          <a:custGeom>
            <a:avLst/>
            <a:gdLst/>
            <a:ahLst/>
            <a:cxnLst/>
            <a:rect l="l" t="t" r="r" b="b"/>
            <a:pathLst>
              <a:path w="6262" h="5690" extrusionOk="0">
                <a:moveTo>
                  <a:pt x="3129" y="1"/>
                </a:moveTo>
                <a:cubicBezTo>
                  <a:pt x="1832" y="1"/>
                  <a:pt x="676" y="878"/>
                  <a:pt x="365" y="2176"/>
                </a:cubicBezTo>
                <a:cubicBezTo>
                  <a:pt x="0" y="3726"/>
                  <a:pt x="942" y="5246"/>
                  <a:pt x="2492" y="5611"/>
                </a:cubicBezTo>
                <a:cubicBezTo>
                  <a:pt x="2713" y="5664"/>
                  <a:pt x="2934" y="5689"/>
                  <a:pt x="3152" y="5689"/>
                </a:cubicBezTo>
                <a:cubicBezTo>
                  <a:pt x="4437" y="5689"/>
                  <a:pt x="5611" y="4808"/>
                  <a:pt x="5897" y="3483"/>
                </a:cubicBezTo>
                <a:cubicBezTo>
                  <a:pt x="6262" y="1964"/>
                  <a:pt x="5319" y="444"/>
                  <a:pt x="3800" y="79"/>
                </a:cubicBezTo>
                <a:cubicBezTo>
                  <a:pt x="3574" y="26"/>
                  <a:pt x="3349" y="1"/>
                  <a:pt x="3129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7" name="Google Shape;887;p29"/>
          <p:cNvSpPr/>
          <p:nvPr/>
        </p:nvSpPr>
        <p:spPr>
          <a:xfrm>
            <a:off x="1509238" y="4849777"/>
            <a:ext cx="180125" cy="180100"/>
          </a:xfrm>
          <a:custGeom>
            <a:avLst/>
            <a:gdLst/>
            <a:ahLst/>
            <a:cxnLst/>
            <a:rect l="l" t="t" r="r" b="b"/>
            <a:pathLst>
              <a:path w="7205" h="7204" extrusionOk="0">
                <a:moveTo>
                  <a:pt x="3587" y="0"/>
                </a:moveTo>
                <a:lnTo>
                  <a:pt x="2341" y="2340"/>
                </a:lnTo>
                <a:lnTo>
                  <a:pt x="0" y="3587"/>
                </a:lnTo>
                <a:lnTo>
                  <a:pt x="2341" y="4863"/>
                </a:lnTo>
                <a:lnTo>
                  <a:pt x="3587" y="7204"/>
                </a:lnTo>
                <a:lnTo>
                  <a:pt x="4864" y="4863"/>
                </a:lnTo>
                <a:lnTo>
                  <a:pt x="7204" y="3587"/>
                </a:lnTo>
                <a:lnTo>
                  <a:pt x="4864" y="2340"/>
                </a:lnTo>
                <a:lnTo>
                  <a:pt x="358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8" name="Google Shape;888;p29"/>
          <p:cNvSpPr/>
          <p:nvPr/>
        </p:nvSpPr>
        <p:spPr>
          <a:xfrm>
            <a:off x="7613600" y="220838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11"/>
                </a:lnTo>
                <a:lnTo>
                  <a:pt x="0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4" y="3588"/>
                </a:lnTo>
                <a:lnTo>
                  <a:pt x="4864" y="231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9" name="Google Shape;889;p29"/>
          <p:cNvSpPr/>
          <p:nvPr/>
        </p:nvSpPr>
        <p:spPr>
          <a:xfrm>
            <a:off x="392825" y="3132077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41"/>
                </a:lnTo>
                <a:lnTo>
                  <a:pt x="1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5" y="3588"/>
                </a:lnTo>
                <a:lnTo>
                  <a:pt x="4864" y="234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0" name="Google Shape;890;p29"/>
          <p:cNvSpPr/>
          <p:nvPr/>
        </p:nvSpPr>
        <p:spPr>
          <a:xfrm>
            <a:off x="8755025" y="2962513"/>
            <a:ext cx="788800" cy="385275"/>
          </a:xfrm>
          <a:custGeom>
            <a:avLst/>
            <a:gdLst/>
            <a:ahLst/>
            <a:cxnLst/>
            <a:rect l="l" t="t" r="r" b="b"/>
            <a:pathLst>
              <a:path w="31552" h="15411" fill="none" extrusionOk="0">
                <a:moveTo>
                  <a:pt x="31552" y="15411"/>
                </a:moveTo>
                <a:cubicBezTo>
                  <a:pt x="31369" y="6839"/>
                  <a:pt x="24348" y="0"/>
                  <a:pt x="15776" y="0"/>
                </a:cubicBezTo>
                <a:cubicBezTo>
                  <a:pt x="7205" y="0"/>
                  <a:pt x="214" y="6839"/>
                  <a:pt x="1" y="15411"/>
                </a:cubicBezTo>
                <a:close/>
              </a:path>
            </a:pathLst>
          </a:custGeom>
          <a:noFill/>
          <a:ln w="28875" cap="flat" cmpd="sng">
            <a:solidFill>
              <a:schemeClr val="accent1"/>
            </a:solidFill>
            <a:prstDash val="solid"/>
            <a:miter lim="3039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1" name="Google Shape;891;p29"/>
          <p:cNvSpPr/>
          <p:nvPr/>
        </p:nvSpPr>
        <p:spPr>
          <a:xfrm>
            <a:off x="5764375" y="2213450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11"/>
                </a:lnTo>
                <a:lnTo>
                  <a:pt x="0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4" y="3588"/>
                </a:lnTo>
                <a:lnTo>
                  <a:pt x="4864" y="231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2" name="Google Shape;892;p29"/>
          <p:cNvSpPr/>
          <p:nvPr/>
        </p:nvSpPr>
        <p:spPr>
          <a:xfrm>
            <a:off x="211350" y="135263"/>
            <a:ext cx="161875" cy="142275"/>
          </a:xfrm>
          <a:custGeom>
            <a:avLst/>
            <a:gdLst/>
            <a:ahLst/>
            <a:cxnLst/>
            <a:rect l="l" t="t" r="r" b="b"/>
            <a:pathLst>
              <a:path w="6475" h="5691" extrusionOk="0">
                <a:moveTo>
                  <a:pt x="3267" y="1"/>
                </a:moveTo>
                <a:cubicBezTo>
                  <a:pt x="2140" y="1"/>
                  <a:pt x="1069" y="653"/>
                  <a:pt x="608" y="1758"/>
                </a:cubicBezTo>
                <a:cubicBezTo>
                  <a:pt x="0" y="3217"/>
                  <a:pt x="700" y="4889"/>
                  <a:pt x="2159" y="5466"/>
                </a:cubicBezTo>
                <a:cubicBezTo>
                  <a:pt x="2523" y="5618"/>
                  <a:pt x="2899" y="5690"/>
                  <a:pt x="3268" y="5690"/>
                </a:cubicBezTo>
                <a:cubicBezTo>
                  <a:pt x="4374" y="5690"/>
                  <a:pt x="5411" y="5041"/>
                  <a:pt x="5867" y="3946"/>
                </a:cubicBezTo>
                <a:cubicBezTo>
                  <a:pt x="6475" y="2487"/>
                  <a:pt x="5776" y="816"/>
                  <a:pt x="4347" y="208"/>
                </a:cubicBezTo>
                <a:cubicBezTo>
                  <a:pt x="3993" y="68"/>
                  <a:pt x="3627" y="1"/>
                  <a:pt x="326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3" name="Google Shape;893;p29"/>
          <p:cNvSpPr/>
          <p:nvPr/>
        </p:nvSpPr>
        <p:spPr>
          <a:xfrm>
            <a:off x="-169150" y="1845950"/>
            <a:ext cx="784250" cy="107175"/>
          </a:xfrm>
          <a:custGeom>
            <a:avLst/>
            <a:gdLst/>
            <a:ahLst/>
            <a:cxnLst/>
            <a:rect l="l" t="t" r="r" b="b"/>
            <a:pathLst>
              <a:path w="31370" h="4287" fill="none" extrusionOk="0">
                <a:moveTo>
                  <a:pt x="1" y="0"/>
                </a:moveTo>
                <a:lnTo>
                  <a:pt x="4044" y="4165"/>
                </a:lnTo>
                <a:lnTo>
                  <a:pt x="8299" y="122"/>
                </a:lnTo>
                <a:lnTo>
                  <a:pt x="12311" y="4165"/>
                </a:lnTo>
                <a:lnTo>
                  <a:pt x="16171" y="426"/>
                </a:lnTo>
                <a:lnTo>
                  <a:pt x="20244" y="4286"/>
                </a:lnTo>
                <a:lnTo>
                  <a:pt x="23922" y="487"/>
                </a:lnTo>
                <a:lnTo>
                  <a:pt x="27418" y="4225"/>
                </a:lnTo>
                <a:lnTo>
                  <a:pt x="31369" y="365"/>
                </a:lnTo>
              </a:path>
            </a:pathLst>
          </a:custGeom>
          <a:solidFill>
            <a:schemeClr val="accent2"/>
          </a:solidFill>
          <a:ln w="288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4" name="Google Shape;894;p29"/>
          <p:cNvSpPr/>
          <p:nvPr/>
        </p:nvSpPr>
        <p:spPr>
          <a:xfrm>
            <a:off x="-169150" y="1978925"/>
            <a:ext cx="784250" cy="106400"/>
          </a:xfrm>
          <a:custGeom>
            <a:avLst/>
            <a:gdLst/>
            <a:ahLst/>
            <a:cxnLst/>
            <a:rect l="l" t="t" r="r" b="b"/>
            <a:pathLst>
              <a:path w="31370" h="4256" fill="none" extrusionOk="0">
                <a:moveTo>
                  <a:pt x="1" y="1"/>
                </a:moveTo>
                <a:lnTo>
                  <a:pt x="4044" y="4134"/>
                </a:lnTo>
                <a:lnTo>
                  <a:pt x="8299" y="122"/>
                </a:lnTo>
                <a:lnTo>
                  <a:pt x="12311" y="4134"/>
                </a:lnTo>
                <a:lnTo>
                  <a:pt x="16171" y="426"/>
                </a:lnTo>
                <a:lnTo>
                  <a:pt x="20244" y="4256"/>
                </a:lnTo>
                <a:lnTo>
                  <a:pt x="23922" y="457"/>
                </a:lnTo>
                <a:lnTo>
                  <a:pt x="27418" y="4195"/>
                </a:lnTo>
                <a:lnTo>
                  <a:pt x="31369" y="365"/>
                </a:lnTo>
              </a:path>
            </a:pathLst>
          </a:custGeom>
          <a:solidFill>
            <a:schemeClr val="accent2"/>
          </a:solidFill>
          <a:ln w="288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5" name="Google Shape;895;p29"/>
          <p:cNvSpPr/>
          <p:nvPr/>
        </p:nvSpPr>
        <p:spPr>
          <a:xfrm>
            <a:off x="2708100" y="4846811"/>
            <a:ext cx="110705" cy="11070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617" y="0"/>
                </a:moveTo>
                <a:lnTo>
                  <a:pt x="2341" y="2341"/>
                </a:lnTo>
                <a:lnTo>
                  <a:pt x="0" y="3617"/>
                </a:lnTo>
                <a:lnTo>
                  <a:pt x="2341" y="4864"/>
                </a:lnTo>
                <a:lnTo>
                  <a:pt x="3617" y="7204"/>
                </a:lnTo>
                <a:lnTo>
                  <a:pt x="4894" y="4864"/>
                </a:lnTo>
                <a:lnTo>
                  <a:pt x="7204" y="3617"/>
                </a:lnTo>
                <a:lnTo>
                  <a:pt x="4894" y="2341"/>
                </a:lnTo>
                <a:lnTo>
                  <a:pt x="3617" y="0"/>
                </a:lnTo>
                <a:close/>
              </a:path>
            </a:pathLst>
          </a:custGeom>
          <a:solidFill>
            <a:srgbClr val="ECCA3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6" name="Google Shape;896;p29"/>
          <p:cNvSpPr/>
          <p:nvPr/>
        </p:nvSpPr>
        <p:spPr>
          <a:xfrm>
            <a:off x="3934475" y="1488524"/>
            <a:ext cx="110705" cy="11070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617" y="0"/>
                </a:moveTo>
                <a:lnTo>
                  <a:pt x="2341" y="2341"/>
                </a:lnTo>
                <a:lnTo>
                  <a:pt x="0" y="3617"/>
                </a:lnTo>
                <a:lnTo>
                  <a:pt x="2341" y="4864"/>
                </a:lnTo>
                <a:lnTo>
                  <a:pt x="3617" y="7204"/>
                </a:lnTo>
                <a:lnTo>
                  <a:pt x="4894" y="4864"/>
                </a:lnTo>
                <a:lnTo>
                  <a:pt x="7204" y="3617"/>
                </a:lnTo>
                <a:lnTo>
                  <a:pt x="4894" y="2341"/>
                </a:lnTo>
                <a:lnTo>
                  <a:pt x="3617" y="0"/>
                </a:lnTo>
                <a:close/>
              </a:path>
            </a:pathLst>
          </a:custGeom>
          <a:solidFill>
            <a:srgbClr val="ECCA3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7" name="Google Shape;897;p29"/>
          <p:cNvSpPr/>
          <p:nvPr/>
        </p:nvSpPr>
        <p:spPr>
          <a:xfrm>
            <a:off x="6414400" y="3745886"/>
            <a:ext cx="110705" cy="11070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617" y="0"/>
                </a:moveTo>
                <a:lnTo>
                  <a:pt x="2341" y="2341"/>
                </a:lnTo>
                <a:lnTo>
                  <a:pt x="0" y="3617"/>
                </a:lnTo>
                <a:lnTo>
                  <a:pt x="2341" y="4864"/>
                </a:lnTo>
                <a:lnTo>
                  <a:pt x="3617" y="7204"/>
                </a:lnTo>
                <a:lnTo>
                  <a:pt x="4894" y="4864"/>
                </a:lnTo>
                <a:lnTo>
                  <a:pt x="7204" y="3617"/>
                </a:lnTo>
                <a:lnTo>
                  <a:pt x="4894" y="2341"/>
                </a:lnTo>
                <a:lnTo>
                  <a:pt x="3617" y="0"/>
                </a:lnTo>
                <a:close/>
              </a:path>
            </a:pathLst>
          </a:custGeom>
          <a:solidFill>
            <a:srgbClr val="ECCA3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8" name="Google Shape;898;p29"/>
          <p:cNvSpPr/>
          <p:nvPr/>
        </p:nvSpPr>
        <p:spPr>
          <a:xfrm>
            <a:off x="3064225" y="3079925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11"/>
                </a:lnTo>
                <a:lnTo>
                  <a:pt x="0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4" y="3588"/>
                </a:lnTo>
                <a:lnTo>
                  <a:pt x="4864" y="231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99" name="Google Shape;899;p29"/>
          <p:cNvGrpSpPr/>
          <p:nvPr/>
        </p:nvGrpSpPr>
        <p:grpSpPr>
          <a:xfrm>
            <a:off x="2727475" y="4358761"/>
            <a:ext cx="1006015" cy="1095666"/>
            <a:chOff x="2727475" y="4358761"/>
            <a:chExt cx="1006015" cy="1095666"/>
          </a:xfrm>
        </p:grpSpPr>
        <p:sp>
          <p:nvSpPr>
            <p:cNvPr id="900" name="Google Shape;900;p29"/>
            <p:cNvSpPr/>
            <p:nvPr/>
          </p:nvSpPr>
          <p:spPr>
            <a:xfrm>
              <a:off x="3200200" y="4761213"/>
              <a:ext cx="23176" cy="505980"/>
            </a:xfrm>
            <a:custGeom>
              <a:avLst/>
              <a:gdLst/>
              <a:ahLst/>
              <a:cxnLst/>
              <a:rect l="l" t="t" r="r" b="b"/>
              <a:pathLst>
                <a:path w="1095" h="72464" extrusionOk="0">
                  <a:moveTo>
                    <a:pt x="456" y="0"/>
                  </a:moveTo>
                  <a:cubicBezTo>
                    <a:pt x="183" y="0"/>
                    <a:pt x="0" y="213"/>
                    <a:pt x="0" y="456"/>
                  </a:cubicBezTo>
                  <a:lnTo>
                    <a:pt x="0" y="71977"/>
                  </a:lnTo>
                  <a:cubicBezTo>
                    <a:pt x="0" y="72251"/>
                    <a:pt x="183" y="72464"/>
                    <a:pt x="456" y="72464"/>
                  </a:cubicBezTo>
                  <a:lnTo>
                    <a:pt x="639" y="72464"/>
                  </a:lnTo>
                  <a:cubicBezTo>
                    <a:pt x="912" y="72464"/>
                    <a:pt x="1095" y="72251"/>
                    <a:pt x="1095" y="71977"/>
                  </a:cubicBezTo>
                  <a:lnTo>
                    <a:pt x="1095" y="456"/>
                  </a:lnTo>
                  <a:cubicBezTo>
                    <a:pt x="1095" y="213"/>
                    <a:pt x="912" y="0"/>
                    <a:pt x="639" y="0"/>
                  </a:cubicBezTo>
                  <a:close/>
                </a:path>
              </a:pathLst>
            </a:custGeom>
            <a:solidFill>
              <a:srgbClr val="2A28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" name="Google Shape;901;p29"/>
            <p:cNvSpPr/>
            <p:nvPr/>
          </p:nvSpPr>
          <p:spPr>
            <a:xfrm>
              <a:off x="2871406" y="4358761"/>
              <a:ext cx="332437" cy="307730"/>
            </a:xfrm>
            <a:custGeom>
              <a:avLst/>
              <a:gdLst/>
              <a:ahLst/>
              <a:cxnLst/>
              <a:rect l="l" t="t" r="r" b="b"/>
              <a:pathLst>
                <a:path w="21636" h="20028" extrusionOk="0">
                  <a:moveTo>
                    <a:pt x="9812" y="1"/>
                  </a:moveTo>
                  <a:cubicBezTo>
                    <a:pt x="8155" y="1"/>
                    <a:pt x="6460" y="577"/>
                    <a:pt x="5009" y="1879"/>
                  </a:cubicBezTo>
                  <a:cubicBezTo>
                    <a:pt x="0" y="6345"/>
                    <a:pt x="3199" y="14585"/>
                    <a:pt x="9848" y="14585"/>
                  </a:cubicBezTo>
                  <a:cubicBezTo>
                    <a:pt x="9897" y="14585"/>
                    <a:pt x="9945" y="14585"/>
                    <a:pt x="9994" y="14584"/>
                  </a:cubicBezTo>
                  <a:cubicBezTo>
                    <a:pt x="10784" y="14584"/>
                    <a:pt x="11423" y="15161"/>
                    <a:pt x="11514" y="15952"/>
                  </a:cubicBezTo>
                  <a:lnTo>
                    <a:pt x="11514" y="15982"/>
                  </a:lnTo>
                  <a:cubicBezTo>
                    <a:pt x="11862" y="18441"/>
                    <a:pt x="13956" y="20028"/>
                    <a:pt x="16165" y="20028"/>
                  </a:cubicBezTo>
                  <a:cubicBezTo>
                    <a:pt x="17042" y="20028"/>
                    <a:pt x="17937" y="19778"/>
                    <a:pt x="18748" y="19234"/>
                  </a:cubicBezTo>
                  <a:cubicBezTo>
                    <a:pt x="21636" y="17320"/>
                    <a:pt x="21514" y="13064"/>
                    <a:pt x="18535" y="11301"/>
                  </a:cubicBezTo>
                  <a:cubicBezTo>
                    <a:pt x="17502" y="10663"/>
                    <a:pt x="16924" y="9447"/>
                    <a:pt x="17107" y="8231"/>
                  </a:cubicBezTo>
                  <a:cubicBezTo>
                    <a:pt x="17712" y="3479"/>
                    <a:pt x="13880" y="1"/>
                    <a:pt x="9812" y="1"/>
                  </a:cubicBezTo>
                  <a:close/>
                </a:path>
              </a:pathLst>
            </a:custGeom>
            <a:solidFill>
              <a:srgbClr val="2A28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" name="Google Shape;902;p29"/>
            <p:cNvSpPr/>
            <p:nvPr/>
          </p:nvSpPr>
          <p:spPr>
            <a:xfrm>
              <a:off x="3292307" y="4707831"/>
              <a:ext cx="231704" cy="171566"/>
            </a:xfrm>
            <a:custGeom>
              <a:avLst/>
              <a:gdLst/>
              <a:ahLst/>
              <a:cxnLst/>
              <a:rect l="l" t="t" r="r" b="b"/>
              <a:pathLst>
                <a:path w="15080" h="11166" extrusionOk="0">
                  <a:moveTo>
                    <a:pt x="9101" y="0"/>
                  </a:moveTo>
                  <a:cubicBezTo>
                    <a:pt x="7038" y="0"/>
                    <a:pt x="5016" y="1354"/>
                    <a:pt x="4560" y="3725"/>
                  </a:cubicBezTo>
                  <a:cubicBezTo>
                    <a:pt x="4408" y="4485"/>
                    <a:pt x="3831" y="5093"/>
                    <a:pt x="3071" y="5275"/>
                  </a:cubicBezTo>
                  <a:cubicBezTo>
                    <a:pt x="913" y="5762"/>
                    <a:pt x="1" y="8285"/>
                    <a:pt x="1369" y="10017"/>
                  </a:cubicBezTo>
                  <a:cubicBezTo>
                    <a:pt x="1966" y="10792"/>
                    <a:pt x="2837" y="11165"/>
                    <a:pt x="3705" y="11165"/>
                  </a:cubicBezTo>
                  <a:cubicBezTo>
                    <a:pt x="4778" y="11165"/>
                    <a:pt x="5846" y="10593"/>
                    <a:pt x="6384" y="9500"/>
                  </a:cubicBezTo>
                  <a:cubicBezTo>
                    <a:pt x="6527" y="9143"/>
                    <a:pt x="6875" y="8935"/>
                    <a:pt x="7253" y="8935"/>
                  </a:cubicBezTo>
                  <a:cubicBezTo>
                    <a:pt x="7358" y="8935"/>
                    <a:pt x="7464" y="8951"/>
                    <a:pt x="7569" y="8984"/>
                  </a:cubicBezTo>
                  <a:cubicBezTo>
                    <a:pt x="7873" y="9105"/>
                    <a:pt x="8208" y="9166"/>
                    <a:pt x="8542" y="9196"/>
                  </a:cubicBezTo>
                  <a:cubicBezTo>
                    <a:pt x="8743" y="9221"/>
                    <a:pt x="8940" y="9233"/>
                    <a:pt x="9134" y="9233"/>
                  </a:cubicBezTo>
                  <a:cubicBezTo>
                    <a:pt x="12806" y="9233"/>
                    <a:pt x="15080" y="4991"/>
                    <a:pt x="12828" y="1902"/>
                  </a:cubicBezTo>
                  <a:cubicBezTo>
                    <a:pt x="11868" y="601"/>
                    <a:pt x="10475" y="0"/>
                    <a:pt x="9101" y="0"/>
                  </a:cubicBezTo>
                  <a:close/>
                </a:path>
              </a:pathLst>
            </a:custGeom>
            <a:solidFill>
              <a:srgbClr val="2A28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" name="Google Shape;903;p29"/>
            <p:cNvSpPr/>
            <p:nvPr/>
          </p:nvSpPr>
          <p:spPr>
            <a:xfrm>
              <a:off x="2891717" y="4700747"/>
              <a:ext cx="287387" cy="212559"/>
            </a:xfrm>
            <a:custGeom>
              <a:avLst/>
              <a:gdLst/>
              <a:ahLst/>
              <a:cxnLst/>
              <a:rect l="l" t="t" r="r" b="b"/>
              <a:pathLst>
                <a:path w="18704" h="13834" extrusionOk="0">
                  <a:moveTo>
                    <a:pt x="7401" y="0"/>
                  </a:moveTo>
                  <a:cubicBezTo>
                    <a:pt x="5702" y="0"/>
                    <a:pt x="3985" y="747"/>
                    <a:pt x="2807" y="2363"/>
                  </a:cubicBezTo>
                  <a:cubicBezTo>
                    <a:pt x="1" y="6210"/>
                    <a:pt x="2839" y="11462"/>
                    <a:pt x="7417" y="11462"/>
                  </a:cubicBezTo>
                  <a:cubicBezTo>
                    <a:pt x="7649" y="11462"/>
                    <a:pt x="7886" y="11448"/>
                    <a:pt x="8126" y="11420"/>
                  </a:cubicBezTo>
                  <a:cubicBezTo>
                    <a:pt x="8521" y="11360"/>
                    <a:pt x="8947" y="11268"/>
                    <a:pt x="9342" y="11147"/>
                  </a:cubicBezTo>
                  <a:cubicBezTo>
                    <a:pt x="9475" y="11098"/>
                    <a:pt x="9611" y="11075"/>
                    <a:pt x="9745" y="11075"/>
                  </a:cubicBezTo>
                  <a:cubicBezTo>
                    <a:pt x="10193" y="11075"/>
                    <a:pt x="10614" y="11334"/>
                    <a:pt x="10801" y="11755"/>
                  </a:cubicBezTo>
                  <a:lnTo>
                    <a:pt x="10831" y="11785"/>
                  </a:lnTo>
                  <a:cubicBezTo>
                    <a:pt x="11487" y="13130"/>
                    <a:pt x="12803" y="13833"/>
                    <a:pt x="14131" y="13833"/>
                  </a:cubicBezTo>
                  <a:cubicBezTo>
                    <a:pt x="15204" y="13833"/>
                    <a:pt x="16285" y="13374"/>
                    <a:pt x="17032" y="12423"/>
                  </a:cubicBezTo>
                  <a:cubicBezTo>
                    <a:pt x="18704" y="10296"/>
                    <a:pt x="17579" y="7135"/>
                    <a:pt x="14905" y="6557"/>
                  </a:cubicBezTo>
                  <a:cubicBezTo>
                    <a:pt x="13962" y="6344"/>
                    <a:pt x="13233" y="5584"/>
                    <a:pt x="13050" y="4642"/>
                  </a:cubicBezTo>
                  <a:cubicBezTo>
                    <a:pt x="12466" y="1686"/>
                    <a:pt x="9954" y="0"/>
                    <a:pt x="7401" y="0"/>
                  </a:cubicBezTo>
                  <a:close/>
                </a:path>
              </a:pathLst>
            </a:custGeom>
            <a:solidFill>
              <a:srgbClr val="2A28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" name="Google Shape;904;p29"/>
            <p:cNvSpPr/>
            <p:nvPr/>
          </p:nvSpPr>
          <p:spPr>
            <a:xfrm>
              <a:off x="2996569" y="4472086"/>
              <a:ext cx="214849" cy="300324"/>
            </a:xfrm>
            <a:custGeom>
              <a:avLst/>
              <a:gdLst/>
              <a:ahLst/>
              <a:cxnLst/>
              <a:rect l="l" t="t" r="r" b="b"/>
              <a:pathLst>
                <a:path w="13983" h="19546" fill="none" extrusionOk="0">
                  <a:moveTo>
                    <a:pt x="0" y="1"/>
                  </a:moveTo>
                  <a:cubicBezTo>
                    <a:pt x="0" y="1"/>
                    <a:pt x="13526" y="9697"/>
                    <a:pt x="13982" y="19545"/>
                  </a:cubicBezTo>
                </a:path>
              </a:pathLst>
            </a:custGeom>
            <a:noFill/>
            <a:ln w="23550" cap="rnd" cmpd="sng">
              <a:solidFill>
                <a:srgbClr val="2A286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" name="Google Shape;905;p29"/>
            <p:cNvSpPr/>
            <p:nvPr/>
          </p:nvSpPr>
          <p:spPr>
            <a:xfrm>
              <a:off x="3013765" y="4768801"/>
              <a:ext cx="190572" cy="287710"/>
            </a:xfrm>
            <a:custGeom>
              <a:avLst/>
              <a:gdLst/>
              <a:ahLst/>
              <a:cxnLst/>
              <a:rect l="l" t="t" r="r" b="b"/>
              <a:pathLst>
                <a:path w="12403" h="18725" fill="none" extrusionOk="0">
                  <a:moveTo>
                    <a:pt x="1" y="0"/>
                  </a:moveTo>
                  <a:cubicBezTo>
                    <a:pt x="1" y="0"/>
                    <a:pt x="11977" y="9301"/>
                    <a:pt x="12402" y="18724"/>
                  </a:cubicBezTo>
                </a:path>
              </a:pathLst>
            </a:custGeom>
            <a:noFill/>
            <a:ln w="22025" cap="rnd" cmpd="sng">
              <a:solidFill>
                <a:srgbClr val="2A286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" name="Google Shape;906;p29"/>
            <p:cNvSpPr/>
            <p:nvPr/>
          </p:nvSpPr>
          <p:spPr>
            <a:xfrm>
              <a:off x="3218803" y="4771137"/>
              <a:ext cx="190572" cy="288171"/>
            </a:xfrm>
            <a:custGeom>
              <a:avLst/>
              <a:gdLst/>
              <a:ahLst/>
              <a:cxnLst/>
              <a:rect l="l" t="t" r="r" b="b"/>
              <a:pathLst>
                <a:path w="12403" h="18755" fill="none" extrusionOk="0">
                  <a:moveTo>
                    <a:pt x="12402" y="0"/>
                  </a:moveTo>
                  <a:cubicBezTo>
                    <a:pt x="12402" y="0"/>
                    <a:pt x="426" y="9301"/>
                    <a:pt x="1" y="18754"/>
                  </a:cubicBezTo>
                </a:path>
              </a:pathLst>
            </a:custGeom>
            <a:noFill/>
            <a:ln w="22025" cap="rnd" cmpd="sng">
              <a:solidFill>
                <a:srgbClr val="2A286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" name="Google Shape;907;p29"/>
            <p:cNvSpPr/>
            <p:nvPr/>
          </p:nvSpPr>
          <p:spPr>
            <a:xfrm>
              <a:off x="3087566" y="5027540"/>
              <a:ext cx="262480" cy="74274"/>
            </a:xfrm>
            <a:custGeom>
              <a:avLst/>
              <a:gdLst/>
              <a:ahLst/>
              <a:cxnLst/>
              <a:rect l="l" t="t" r="r" b="b"/>
              <a:pathLst>
                <a:path w="17083" h="4834" extrusionOk="0">
                  <a:moveTo>
                    <a:pt x="2432" y="1"/>
                  </a:moveTo>
                  <a:cubicBezTo>
                    <a:pt x="1064" y="1"/>
                    <a:pt x="0" y="1064"/>
                    <a:pt x="0" y="2402"/>
                  </a:cubicBezTo>
                  <a:cubicBezTo>
                    <a:pt x="0" y="3739"/>
                    <a:pt x="1095" y="4833"/>
                    <a:pt x="2432" y="4833"/>
                  </a:cubicBezTo>
                  <a:lnTo>
                    <a:pt x="14651" y="4833"/>
                  </a:lnTo>
                  <a:cubicBezTo>
                    <a:pt x="15989" y="4833"/>
                    <a:pt x="17083" y="3739"/>
                    <a:pt x="17083" y="2402"/>
                  </a:cubicBezTo>
                  <a:cubicBezTo>
                    <a:pt x="17052" y="1064"/>
                    <a:pt x="15989" y="1"/>
                    <a:pt x="1465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" name="Google Shape;908;p29"/>
            <p:cNvSpPr/>
            <p:nvPr/>
          </p:nvSpPr>
          <p:spPr>
            <a:xfrm>
              <a:off x="3024982" y="5058839"/>
              <a:ext cx="395126" cy="395587"/>
            </a:xfrm>
            <a:custGeom>
              <a:avLst/>
              <a:gdLst/>
              <a:ahLst/>
              <a:cxnLst/>
              <a:rect l="l" t="t" r="r" b="b"/>
              <a:pathLst>
                <a:path w="25716" h="25746" extrusionOk="0">
                  <a:moveTo>
                    <a:pt x="12858" y="0"/>
                  </a:moveTo>
                  <a:cubicBezTo>
                    <a:pt x="5715" y="0"/>
                    <a:pt x="0" y="5745"/>
                    <a:pt x="0" y="12857"/>
                  </a:cubicBezTo>
                  <a:cubicBezTo>
                    <a:pt x="0" y="20000"/>
                    <a:pt x="5715" y="25745"/>
                    <a:pt x="12858" y="25745"/>
                  </a:cubicBezTo>
                  <a:cubicBezTo>
                    <a:pt x="20001" y="25745"/>
                    <a:pt x="25715" y="20000"/>
                    <a:pt x="25715" y="12857"/>
                  </a:cubicBezTo>
                  <a:cubicBezTo>
                    <a:pt x="25715" y="5745"/>
                    <a:pt x="20001" y="0"/>
                    <a:pt x="128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" name="Google Shape;909;p29"/>
            <p:cNvSpPr/>
            <p:nvPr/>
          </p:nvSpPr>
          <p:spPr>
            <a:xfrm>
              <a:off x="3396751" y="5109745"/>
              <a:ext cx="336739" cy="336739"/>
            </a:xfrm>
            <a:custGeom>
              <a:avLst/>
              <a:gdLst/>
              <a:ahLst/>
              <a:cxnLst/>
              <a:rect l="l" t="t" r="r" b="b"/>
              <a:pathLst>
                <a:path w="21916" h="21916" fill="none" extrusionOk="0">
                  <a:moveTo>
                    <a:pt x="10973" y="21915"/>
                  </a:moveTo>
                  <a:lnTo>
                    <a:pt x="10973" y="21915"/>
                  </a:lnTo>
                  <a:cubicBezTo>
                    <a:pt x="4924" y="21885"/>
                    <a:pt x="31" y="16991"/>
                    <a:pt x="0" y="10943"/>
                  </a:cubicBezTo>
                  <a:lnTo>
                    <a:pt x="0" y="10943"/>
                  </a:lnTo>
                  <a:cubicBezTo>
                    <a:pt x="31" y="4894"/>
                    <a:pt x="4924" y="0"/>
                    <a:pt x="10973" y="0"/>
                  </a:cubicBezTo>
                  <a:lnTo>
                    <a:pt x="10973" y="0"/>
                  </a:lnTo>
                  <a:cubicBezTo>
                    <a:pt x="16992" y="0"/>
                    <a:pt x="21885" y="4894"/>
                    <a:pt x="21916" y="10943"/>
                  </a:cubicBezTo>
                  <a:lnTo>
                    <a:pt x="21916" y="10943"/>
                  </a:lnTo>
                  <a:cubicBezTo>
                    <a:pt x="21885" y="16991"/>
                    <a:pt x="16992" y="21885"/>
                    <a:pt x="10973" y="21915"/>
                  </a:cubicBezTo>
                  <a:close/>
                </a:path>
              </a:pathLst>
            </a:custGeom>
            <a:solidFill>
              <a:schemeClr val="accent1"/>
            </a:solidFill>
            <a:ln w="104875" cap="rnd" cmpd="sng">
              <a:solidFill>
                <a:srgbClr val="ECCA3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0" name="Google Shape;910;p29"/>
            <p:cNvSpPr/>
            <p:nvPr/>
          </p:nvSpPr>
          <p:spPr>
            <a:xfrm>
              <a:off x="2727475" y="5109745"/>
              <a:ext cx="336739" cy="336739"/>
            </a:xfrm>
            <a:custGeom>
              <a:avLst/>
              <a:gdLst/>
              <a:ahLst/>
              <a:cxnLst/>
              <a:rect l="l" t="t" r="r" b="b"/>
              <a:pathLst>
                <a:path w="21916" h="21916" fill="none" extrusionOk="0">
                  <a:moveTo>
                    <a:pt x="10943" y="21915"/>
                  </a:moveTo>
                  <a:lnTo>
                    <a:pt x="10943" y="21915"/>
                  </a:lnTo>
                  <a:cubicBezTo>
                    <a:pt x="16992" y="21885"/>
                    <a:pt x="21885" y="16991"/>
                    <a:pt x="21916" y="10943"/>
                  </a:cubicBezTo>
                  <a:lnTo>
                    <a:pt x="21916" y="10943"/>
                  </a:lnTo>
                  <a:cubicBezTo>
                    <a:pt x="21885" y="4894"/>
                    <a:pt x="16992" y="0"/>
                    <a:pt x="10943" y="0"/>
                  </a:cubicBezTo>
                  <a:lnTo>
                    <a:pt x="10943" y="0"/>
                  </a:lnTo>
                  <a:cubicBezTo>
                    <a:pt x="4894" y="0"/>
                    <a:pt x="0" y="4894"/>
                    <a:pt x="0" y="10943"/>
                  </a:cubicBezTo>
                  <a:lnTo>
                    <a:pt x="0" y="10943"/>
                  </a:lnTo>
                  <a:cubicBezTo>
                    <a:pt x="0" y="16991"/>
                    <a:pt x="4894" y="21885"/>
                    <a:pt x="10943" y="21915"/>
                  </a:cubicBezTo>
                  <a:close/>
                </a:path>
              </a:pathLst>
            </a:custGeom>
            <a:solidFill>
              <a:schemeClr val="accent1"/>
            </a:solidFill>
            <a:ln w="104875" cap="rnd" cmpd="sng">
              <a:solidFill>
                <a:srgbClr val="ECCA3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 userDrawn="1">
  <p:cSld name="TITLE_AND_BODY_1_1">
    <p:spTree>
      <p:nvGrpSpPr>
        <p:cNvPr id="1" name="Shape 9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8" name="Google Shape;958;p31"/>
          <p:cNvSpPr/>
          <p:nvPr/>
        </p:nvSpPr>
        <p:spPr>
          <a:xfrm rot="10800000">
            <a:off x="4265375" y="390613"/>
            <a:ext cx="613250" cy="360225"/>
          </a:xfrm>
          <a:custGeom>
            <a:avLst/>
            <a:gdLst/>
            <a:ahLst/>
            <a:cxnLst/>
            <a:rect l="l" t="t" r="r" b="b"/>
            <a:pathLst>
              <a:path w="24530" h="14409" extrusionOk="0">
                <a:moveTo>
                  <a:pt x="12280" y="1"/>
                </a:moveTo>
                <a:cubicBezTo>
                  <a:pt x="5502" y="31"/>
                  <a:pt x="31" y="5502"/>
                  <a:pt x="0" y="12281"/>
                </a:cubicBezTo>
                <a:cubicBezTo>
                  <a:pt x="0" y="13010"/>
                  <a:pt x="61" y="13709"/>
                  <a:pt x="183" y="14408"/>
                </a:cubicBezTo>
                <a:lnTo>
                  <a:pt x="24347" y="14408"/>
                </a:lnTo>
                <a:cubicBezTo>
                  <a:pt x="24469" y="13709"/>
                  <a:pt x="24529" y="13010"/>
                  <a:pt x="24529" y="12281"/>
                </a:cubicBezTo>
                <a:cubicBezTo>
                  <a:pt x="24529" y="5502"/>
                  <a:pt x="19028" y="31"/>
                  <a:pt x="12280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9" name="Google Shape;959;p31"/>
          <p:cNvSpPr/>
          <p:nvPr/>
        </p:nvSpPr>
        <p:spPr>
          <a:xfrm>
            <a:off x="4211813" y="537650"/>
            <a:ext cx="724950" cy="660650"/>
          </a:xfrm>
          <a:custGeom>
            <a:avLst/>
            <a:gdLst/>
            <a:ahLst/>
            <a:cxnLst/>
            <a:rect l="l" t="t" r="r" b="b"/>
            <a:pathLst>
              <a:path w="28998" h="26426" extrusionOk="0">
                <a:moveTo>
                  <a:pt x="14488" y="0"/>
                </a:moveTo>
                <a:cubicBezTo>
                  <a:pt x="11103" y="0"/>
                  <a:pt x="7721" y="1284"/>
                  <a:pt x="5137" y="3853"/>
                </a:cubicBezTo>
                <a:cubicBezTo>
                  <a:pt x="0" y="9020"/>
                  <a:pt x="0" y="17379"/>
                  <a:pt x="5137" y="22546"/>
                </a:cubicBezTo>
                <a:cubicBezTo>
                  <a:pt x="7725" y="25133"/>
                  <a:pt x="11112" y="26425"/>
                  <a:pt x="14503" y="26425"/>
                </a:cubicBezTo>
                <a:cubicBezTo>
                  <a:pt x="17883" y="26425"/>
                  <a:pt x="21266" y="25141"/>
                  <a:pt x="23861" y="22576"/>
                </a:cubicBezTo>
                <a:cubicBezTo>
                  <a:pt x="28998" y="17379"/>
                  <a:pt x="28998" y="9020"/>
                  <a:pt x="23861" y="3853"/>
                </a:cubicBezTo>
                <a:cubicBezTo>
                  <a:pt x="21262" y="1284"/>
                  <a:pt x="17873" y="0"/>
                  <a:pt x="14488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0" name="Google Shape;960;p31"/>
          <p:cNvSpPr/>
          <p:nvPr/>
        </p:nvSpPr>
        <p:spPr>
          <a:xfrm>
            <a:off x="2143674" y="1279037"/>
            <a:ext cx="6160234" cy="3363909"/>
          </a:xfrm>
          <a:custGeom>
            <a:avLst/>
            <a:gdLst/>
            <a:ahLst/>
            <a:cxnLst/>
            <a:rect l="l" t="t" r="r" b="b"/>
            <a:pathLst>
              <a:path w="64500" h="45138" extrusionOk="0">
                <a:moveTo>
                  <a:pt x="0" y="0"/>
                </a:moveTo>
                <a:lnTo>
                  <a:pt x="0" y="45137"/>
                </a:lnTo>
                <a:lnTo>
                  <a:pt x="64500" y="45137"/>
                </a:lnTo>
                <a:lnTo>
                  <a:pt x="64500" y="0"/>
                </a:lnTo>
                <a:close/>
              </a:path>
            </a:pathLst>
          </a:custGeom>
          <a:solidFill>
            <a:srgbClr val="2A286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1" name="Google Shape;961;p31"/>
          <p:cNvSpPr/>
          <p:nvPr/>
        </p:nvSpPr>
        <p:spPr>
          <a:xfrm>
            <a:off x="1947582" y="1076731"/>
            <a:ext cx="6163194" cy="3363984"/>
          </a:xfrm>
          <a:custGeom>
            <a:avLst/>
            <a:gdLst/>
            <a:ahLst/>
            <a:cxnLst/>
            <a:rect l="l" t="t" r="r" b="b"/>
            <a:pathLst>
              <a:path w="64531" h="45139" extrusionOk="0">
                <a:moveTo>
                  <a:pt x="0" y="1"/>
                </a:moveTo>
                <a:lnTo>
                  <a:pt x="0" y="45138"/>
                </a:lnTo>
                <a:lnTo>
                  <a:pt x="64530" y="45138"/>
                </a:lnTo>
                <a:lnTo>
                  <a:pt x="64530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2" name="Google Shape;962;p31"/>
          <p:cNvSpPr/>
          <p:nvPr userDrawn="1"/>
        </p:nvSpPr>
        <p:spPr>
          <a:xfrm>
            <a:off x="1240128" y="903359"/>
            <a:ext cx="6668334" cy="3336782"/>
          </a:xfrm>
          <a:custGeom>
            <a:avLst/>
            <a:gdLst/>
            <a:ahLst/>
            <a:cxnLst/>
            <a:rect l="l" t="t" r="r" b="b"/>
            <a:pathLst>
              <a:path w="69820" h="44774" extrusionOk="0">
                <a:moveTo>
                  <a:pt x="1" y="0"/>
                </a:moveTo>
                <a:lnTo>
                  <a:pt x="1" y="44773"/>
                </a:lnTo>
                <a:lnTo>
                  <a:pt x="69820" y="44773"/>
                </a:lnTo>
                <a:lnTo>
                  <a:pt x="6982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6" name="Google Shape;966;p31"/>
          <p:cNvSpPr/>
          <p:nvPr/>
        </p:nvSpPr>
        <p:spPr>
          <a:xfrm>
            <a:off x="448675" y="2805513"/>
            <a:ext cx="152000" cy="152025"/>
          </a:xfrm>
          <a:custGeom>
            <a:avLst/>
            <a:gdLst/>
            <a:ahLst/>
            <a:cxnLst/>
            <a:rect l="l" t="t" r="r" b="b"/>
            <a:pathLst>
              <a:path w="6080" h="6081" extrusionOk="0">
                <a:moveTo>
                  <a:pt x="3040" y="1"/>
                </a:moveTo>
                <a:cubicBezTo>
                  <a:pt x="1368" y="1"/>
                  <a:pt x="0" y="1369"/>
                  <a:pt x="0" y="3040"/>
                </a:cubicBezTo>
                <a:cubicBezTo>
                  <a:pt x="0" y="4712"/>
                  <a:pt x="1368" y="6080"/>
                  <a:pt x="3040" y="6080"/>
                </a:cubicBezTo>
                <a:cubicBezTo>
                  <a:pt x="4712" y="6080"/>
                  <a:pt x="6079" y="4712"/>
                  <a:pt x="6079" y="3040"/>
                </a:cubicBezTo>
                <a:cubicBezTo>
                  <a:pt x="6079" y="1369"/>
                  <a:pt x="4712" y="1"/>
                  <a:pt x="3040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7" name="Google Shape;967;p31"/>
          <p:cNvSpPr/>
          <p:nvPr/>
        </p:nvSpPr>
        <p:spPr>
          <a:xfrm>
            <a:off x="60100" y="1884927"/>
            <a:ext cx="180125" cy="180100"/>
          </a:xfrm>
          <a:custGeom>
            <a:avLst/>
            <a:gdLst/>
            <a:ahLst/>
            <a:cxnLst/>
            <a:rect l="l" t="t" r="r" b="b"/>
            <a:pathLst>
              <a:path w="7205" h="7204" extrusionOk="0">
                <a:moveTo>
                  <a:pt x="3587" y="0"/>
                </a:moveTo>
                <a:lnTo>
                  <a:pt x="2341" y="2340"/>
                </a:lnTo>
                <a:lnTo>
                  <a:pt x="0" y="3587"/>
                </a:lnTo>
                <a:lnTo>
                  <a:pt x="2341" y="4863"/>
                </a:lnTo>
                <a:lnTo>
                  <a:pt x="3587" y="7204"/>
                </a:lnTo>
                <a:lnTo>
                  <a:pt x="4864" y="4863"/>
                </a:lnTo>
                <a:lnTo>
                  <a:pt x="7204" y="3587"/>
                </a:lnTo>
                <a:lnTo>
                  <a:pt x="4864" y="2340"/>
                </a:lnTo>
                <a:lnTo>
                  <a:pt x="358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8" name="Google Shape;968;p31"/>
          <p:cNvSpPr/>
          <p:nvPr/>
        </p:nvSpPr>
        <p:spPr>
          <a:xfrm>
            <a:off x="295738" y="4114627"/>
            <a:ext cx="180125" cy="180100"/>
          </a:xfrm>
          <a:custGeom>
            <a:avLst/>
            <a:gdLst/>
            <a:ahLst/>
            <a:cxnLst/>
            <a:rect l="l" t="t" r="r" b="b"/>
            <a:pathLst>
              <a:path w="7205" h="7204" extrusionOk="0">
                <a:moveTo>
                  <a:pt x="3587" y="0"/>
                </a:moveTo>
                <a:lnTo>
                  <a:pt x="2341" y="2340"/>
                </a:lnTo>
                <a:lnTo>
                  <a:pt x="0" y="3587"/>
                </a:lnTo>
                <a:lnTo>
                  <a:pt x="2341" y="4863"/>
                </a:lnTo>
                <a:lnTo>
                  <a:pt x="3587" y="7204"/>
                </a:lnTo>
                <a:lnTo>
                  <a:pt x="4864" y="4863"/>
                </a:lnTo>
                <a:lnTo>
                  <a:pt x="7204" y="3587"/>
                </a:lnTo>
                <a:lnTo>
                  <a:pt x="4864" y="2340"/>
                </a:lnTo>
                <a:lnTo>
                  <a:pt x="358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9" name="Google Shape;969;p31"/>
          <p:cNvSpPr/>
          <p:nvPr/>
        </p:nvSpPr>
        <p:spPr>
          <a:xfrm>
            <a:off x="523375" y="1159200"/>
            <a:ext cx="156550" cy="142250"/>
          </a:xfrm>
          <a:custGeom>
            <a:avLst/>
            <a:gdLst/>
            <a:ahLst/>
            <a:cxnLst/>
            <a:rect l="l" t="t" r="r" b="b"/>
            <a:pathLst>
              <a:path w="6262" h="5690" extrusionOk="0">
                <a:moveTo>
                  <a:pt x="3129" y="1"/>
                </a:moveTo>
                <a:cubicBezTo>
                  <a:pt x="1832" y="1"/>
                  <a:pt x="676" y="878"/>
                  <a:pt x="365" y="2176"/>
                </a:cubicBezTo>
                <a:cubicBezTo>
                  <a:pt x="0" y="3726"/>
                  <a:pt x="942" y="5246"/>
                  <a:pt x="2492" y="5611"/>
                </a:cubicBezTo>
                <a:cubicBezTo>
                  <a:pt x="2713" y="5664"/>
                  <a:pt x="2934" y="5689"/>
                  <a:pt x="3152" y="5689"/>
                </a:cubicBezTo>
                <a:cubicBezTo>
                  <a:pt x="4437" y="5689"/>
                  <a:pt x="5611" y="4808"/>
                  <a:pt x="5897" y="3483"/>
                </a:cubicBezTo>
                <a:cubicBezTo>
                  <a:pt x="6262" y="1964"/>
                  <a:pt x="5319" y="444"/>
                  <a:pt x="3800" y="79"/>
                </a:cubicBezTo>
                <a:cubicBezTo>
                  <a:pt x="3574" y="26"/>
                  <a:pt x="3349" y="1"/>
                  <a:pt x="312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0" name="Google Shape;970;p31"/>
          <p:cNvSpPr/>
          <p:nvPr/>
        </p:nvSpPr>
        <p:spPr>
          <a:xfrm>
            <a:off x="321100" y="4713150"/>
            <a:ext cx="784250" cy="107175"/>
          </a:xfrm>
          <a:custGeom>
            <a:avLst/>
            <a:gdLst/>
            <a:ahLst/>
            <a:cxnLst/>
            <a:rect l="l" t="t" r="r" b="b"/>
            <a:pathLst>
              <a:path w="31370" h="4287" fill="none" extrusionOk="0">
                <a:moveTo>
                  <a:pt x="1" y="0"/>
                </a:moveTo>
                <a:lnTo>
                  <a:pt x="4044" y="4165"/>
                </a:lnTo>
                <a:lnTo>
                  <a:pt x="8299" y="122"/>
                </a:lnTo>
                <a:lnTo>
                  <a:pt x="12311" y="4165"/>
                </a:lnTo>
                <a:lnTo>
                  <a:pt x="16171" y="426"/>
                </a:lnTo>
                <a:lnTo>
                  <a:pt x="20244" y="4286"/>
                </a:lnTo>
                <a:lnTo>
                  <a:pt x="23922" y="487"/>
                </a:lnTo>
                <a:lnTo>
                  <a:pt x="27418" y="4225"/>
                </a:lnTo>
                <a:lnTo>
                  <a:pt x="31369" y="365"/>
                </a:lnTo>
              </a:path>
            </a:pathLst>
          </a:custGeom>
          <a:noFill/>
          <a:ln w="288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1" name="Google Shape;971;p31"/>
          <p:cNvSpPr/>
          <p:nvPr/>
        </p:nvSpPr>
        <p:spPr>
          <a:xfrm>
            <a:off x="321100" y="4846125"/>
            <a:ext cx="784250" cy="106400"/>
          </a:xfrm>
          <a:custGeom>
            <a:avLst/>
            <a:gdLst/>
            <a:ahLst/>
            <a:cxnLst/>
            <a:rect l="l" t="t" r="r" b="b"/>
            <a:pathLst>
              <a:path w="31370" h="4256" fill="none" extrusionOk="0">
                <a:moveTo>
                  <a:pt x="1" y="1"/>
                </a:moveTo>
                <a:lnTo>
                  <a:pt x="4044" y="4134"/>
                </a:lnTo>
                <a:lnTo>
                  <a:pt x="8299" y="122"/>
                </a:lnTo>
                <a:lnTo>
                  <a:pt x="12311" y="4134"/>
                </a:lnTo>
                <a:lnTo>
                  <a:pt x="16171" y="426"/>
                </a:lnTo>
                <a:lnTo>
                  <a:pt x="20244" y="4256"/>
                </a:lnTo>
                <a:lnTo>
                  <a:pt x="23922" y="457"/>
                </a:lnTo>
                <a:lnTo>
                  <a:pt x="27418" y="4195"/>
                </a:lnTo>
                <a:lnTo>
                  <a:pt x="31369" y="365"/>
                </a:lnTo>
              </a:path>
            </a:pathLst>
          </a:custGeom>
          <a:noFill/>
          <a:ln w="288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2" name="Google Shape;972;p31"/>
          <p:cNvSpPr/>
          <p:nvPr/>
        </p:nvSpPr>
        <p:spPr>
          <a:xfrm>
            <a:off x="1143055" y="212900"/>
            <a:ext cx="179375" cy="180125"/>
          </a:xfrm>
          <a:custGeom>
            <a:avLst/>
            <a:gdLst/>
            <a:ahLst/>
            <a:cxnLst/>
            <a:rect l="l" t="t" r="r" b="b"/>
            <a:pathLst>
              <a:path w="7175" h="7205" extrusionOk="0">
                <a:moveTo>
                  <a:pt x="3588" y="0"/>
                </a:moveTo>
                <a:lnTo>
                  <a:pt x="2311" y="2341"/>
                </a:lnTo>
                <a:lnTo>
                  <a:pt x="1" y="3587"/>
                </a:lnTo>
                <a:lnTo>
                  <a:pt x="2311" y="4864"/>
                </a:lnTo>
                <a:lnTo>
                  <a:pt x="3588" y="7204"/>
                </a:lnTo>
                <a:lnTo>
                  <a:pt x="4864" y="4864"/>
                </a:lnTo>
                <a:lnTo>
                  <a:pt x="7174" y="3587"/>
                </a:lnTo>
                <a:lnTo>
                  <a:pt x="4864" y="2341"/>
                </a:lnTo>
                <a:lnTo>
                  <a:pt x="3588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3" name="Google Shape;973;p31"/>
          <p:cNvSpPr/>
          <p:nvPr/>
        </p:nvSpPr>
        <p:spPr>
          <a:xfrm>
            <a:off x="2124323" y="479969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617" y="0"/>
                </a:moveTo>
                <a:lnTo>
                  <a:pt x="2341" y="2341"/>
                </a:lnTo>
                <a:lnTo>
                  <a:pt x="0" y="3617"/>
                </a:lnTo>
                <a:lnTo>
                  <a:pt x="2341" y="4864"/>
                </a:lnTo>
                <a:lnTo>
                  <a:pt x="3617" y="7204"/>
                </a:lnTo>
                <a:lnTo>
                  <a:pt x="4894" y="4864"/>
                </a:lnTo>
                <a:lnTo>
                  <a:pt x="7204" y="3617"/>
                </a:lnTo>
                <a:lnTo>
                  <a:pt x="4894" y="2341"/>
                </a:lnTo>
                <a:lnTo>
                  <a:pt x="361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4" name="Google Shape;974;p31"/>
          <p:cNvSpPr/>
          <p:nvPr/>
        </p:nvSpPr>
        <p:spPr>
          <a:xfrm>
            <a:off x="8623800" y="3739075"/>
            <a:ext cx="156550" cy="142250"/>
          </a:xfrm>
          <a:custGeom>
            <a:avLst/>
            <a:gdLst/>
            <a:ahLst/>
            <a:cxnLst/>
            <a:rect l="l" t="t" r="r" b="b"/>
            <a:pathLst>
              <a:path w="6262" h="5690" extrusionOk="0">
                <a:moveTo>
                  <a:pt x="3129" y="1"/>
                </a:moveTo>
                <a:cubicBezTo>
                  <a:pt x="1832" y="1"/>
                  <a:pt x="676" y="878"/>
                  <a:pt x="365" y="2176"/>
                </a:cubicBezTo>
                <a:cubicBezTo>
                  <a:pt x="0" y="3726"/>
                  <a:pt x="942" y="5246"/>
                  <a:pt x="2492" y="5611"/>
                </a:cubicBezTo>
                <a:cubicBezTo>
                  <a:pt x="2713" y="5664"/>
                  <a:pt x="2934" y="5689"/>
                  <a:pt x="3152" y="5689"/>
                </a:cubicBezTo>
                <a:cubicBezTo>
                  <a:pt x="4437" y="5689"/>
                  <a:pt x="5611" y="4808"/>
                  <a:pt x="5897" y="3483"/>
                </a:cubicBezTo>
                <a:cubicBezTo>
                  <a:pt x="6262" y="1964"/>
                  <a:pt x="5319" y="444"/>
                  <a:pt x="3800" y="79"/>
                </a:cubicBezTo>
                <a:cubicBezTo>
                  <a:pt x="3574" y="26"/>
                  <a:pt x="3349" y="1"/>
                  <a:pt x="3129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5" name="Google Shape;975;p31"/>
          <p:cNvSpPr/>
          <p:nvPr/>
        </p:nvSpPr>
        <p:spPr>
          <a:xfrm>
            <a:off x="8388300" y="390625"/>
            <a:ext cx="326775" cy="297700"/>
          </a:xfrm>
          <a:custGeom>
            <a:avLst/>
            <a:gdLst/>
            <a:ahLst/>
            <a:cxnLst/>
            <a:rect l="l" t="t" r="r" b="b"/>
            <a:pathLst>
              <a:path w="13071" h="11908" extrusionOk="0">
                <a:moveTo>
                  <a:pt x="6539" y="0"/>
                </a:moveTo>
                <a:cubicBezTo>
                  <a:pt x="5015" y="0"/>
                  <a:pt x="3496" y="585"/>
                  <a:pt x="2341" y="1756"/>
                </a:cubicBezTo>
                <a:cubicBezTo>
                  <a:pt x="0" y="4066"/>
                  <a:pt x="0" y="7835"/>
                  <a:pt x="2341" y="10175"/>
                </a:cubicBezTo>
                <a:cubicBezTo>
                  <a:pt x="3496" y="11330"/>
                  <a:pt x="5015" y="11908"/>
                  <a:pt x="6539" y="11908"/>
                </a:cubicBezTo>
                <a:cubicBezTo>
                  <a:pt x="8063" y="11908"/>
                  <a:pt x="9590" y="11330"/>
                  <a:pt x="10760" y="10175"/>
                </a:cubicBezTo>
                <a:cubicBezTo>
                  <a:pt x="13070" y="7835"/>
                  <a:pt x="13070" y="4066"/>
                  <a:pt x="10760" y="1756"/>
                </a:cubicBezTo>
                <a:cubicBezTo>
                  <a:pt x="9590" y="585"/>
                  <a:pt x="8063" y="0"/>
                  <a:pt x="653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6" name="Google Shape;976;p31"/>
          <p:cNvSpPr/>
          <p:nvPr/>
        </p:nvSpPr>
        <p:spPr>
          <a:xfrm>
            <a:off x="6967605" y="212900"/>
            <a:ext cx="179375" cy="180125"/>
          </a:xfrm>
          <a:custGeom>
            <a:avLst/>
            <a:gdLst/>
            <a:ahLst/>
            <a:cxnLst/>
            <a:rect l="l" t="t" r="r" b="b"/>
            <a:pathLst>
              <a:path w="7175" h="7205" extrusionOk="0">
                <a:moveTo>
                  <a:pt x="3588" y="0"/>
                </a:moveTo>
                <a:lnTo>
                  <a:pt x="2311" y="2341"/>
                </a:lnTo>
                <a:lnTo>
                  <a:pt x="1" y="3587"/>
                </a:lnTo>
                <a:lnTo>
                  <a:pt x="2311" y="4864"/>
                </a:lnTo>
                <a:lnTo>
                  <a:pt x="3588" y="7204"/>
                </a:lnTo>
                <a:lnTo>
                  <a:pt x="4864" y="4864"/>
                </a:lnTo>
                <a:lnTo>
                  <a:pt x="7174" y="3587"/>
                </a:lnTo>
                <a:lnTo>
                  <a:pt x="4864" y="2341"/>
                </a:lnTo>
                <a:lnTo>
                  <a:pt x="358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7" name="Google Shape;977;p31"/>
          <p:cNvSpPr/>
          <p:nvPr/>
        </p:nvSpPr>
        <p:spPr>
          <a:xfrm>
            <a:off x="8839080" y="1301450"/>
            <a:ext cx="179375" cy="180125"/>
          </a:xfrm>
          <a:custGeom>
            <a:avLst/>
            <a:gdLst/>
            <a:ahLst/>
            <a:cxnLst/>
            <a:rect l="l" t="t" r="r" b="b"/>
            <a:pathLst>
              <a:path w="7175" h="7205" extrusionOk="0">
                <a:moveTo>
                  <a:pt x="3588" y="0"/>
                </a:moveTo>
                <a:lnTo>
                  <a:pt x="2311" y="2341"/>
                </a:lnTo>
                <a:lnTo>
                  <a:pt x="1" y="3587"/>
                </a:lnTo>
                <a:lnTo>
                  <a:pt x="2311" y="4864"/>
                </a:lnTo>
                <a:lnTo>
                  <a:pt x="3588" y="7204"/>
                </a:lnTo>
                <a:lnTo>
                  <a:pt x="4864" y="4864"/>
                </a:lnTo>
                <a:lnTo>
                  <a:pt x="7174" y="3587"/>
                </a:lnTo>
                <a:lnTo>
                  <a:pt x="4864" y="2341"/>
                </a:lnTo>
                <a:lnTo>
                  <a:pt x="358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8" name="Google Shape;978;p31"/>
          <p:cNvSpPr/>
          <p:nvPr/>
        </p:nvSpPr>
        <p:spPr>
          <a:xfrm>
            <a:off x="8747555" y="4793425"/>
            <a:ext cx="179375" cy="180125"/>
          </a:xfrm>
          <a:custGeom>
            <a:avLst/>
            <a:gdLst/>
            <a:ahLst/>
            <a:cxnLst/>
            <a:rect l="l" t="t" r="r" b="b"/>
            <a:pathLst>
              <a:path w="7175" h="7205" extrusionOk="0">
                <a:moveTo>
                  <a:pt x="3588" y="0"/>
                </a:moveTo>
                <a:lnTo>
                  <a:pt x="2311" y="2341"/>
                </a:lnTo>
                <a:lnTo>
                  <a:pt x="1" y="3587"/>
                </a:lnTo>
                <a:lnTo>
                  <a:pt x="2311" y="4864"/>
                </a:lnTo>
                <a:lnTo>
                  <a:pt x="3588" y="7204"/>
                </a:lnTo>
                <a:lnTo>
                  <a:pt x="4864" y="4864"/>
                </a:lnTo>
                <a:lnTo>
                  <a:pt x="7174" y="3587"/>
                </a:lnTo>
                <a:lnTo>
                  <a:pt x="4864" y="2341"/>
                </a:lnTo>
                <a:lnTo>
                  <a:pt x="358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9" name="Google Shape;979;p31"/>
          <p:cNvSpPr/>
          <p:nvPr/>
        </p:nvSpPr>
        <p:spPr>
          <a:xfrm>
            <a:off x="5569650" y="4826563"/>
            <a:ext cx="152000" cy="152025"/>
          </a:xfrm>
          <a:custGeom>
            <a:avLst/>
            <a:gdLst/>
            <a:ahLst/>
            <a:cxnLst/>
            <a:rect l="l" t="t" r="r" b="b"/>
            <a:pathLst>
              <a:path w="6080" h="6081" extrusionOk="0">
                <a:moveTo>
                  <a:pt x="3040" y="1"/>
                </a:moveTo>
                <a:cubicBezTo>
                  <a:pt x="1368" y="1"/>
                  <a:pt x="0" y="1369"/>
                  <a:pt x="0" y="3040"/>
                </a:cubicBezTo>
                <a:cubicBezTo>
                  <a:pt x="0" y="4712"/>
                  <a:pt x="1368" y="6080"/>
                  <a:pt x="3040" y="6080"/>
                </a:cubicBezTo>
                <a:cubicBezTo>
                  <a:pt x="4712" y="6080"/>
                  <a:pt x="6079" y="4712"/>
                  <a:pt x="6079" y="3040"/>
                </a:cubicBezTo>
                <a:cubicBezTo>
                  <a:pt x="6079" y="1369"/>
                  <a:pt x="4712" y="1"/>
                  <a:pt x="304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0" name="Google Shape;980;p31"/>
          <p:cNvSpPr/>
          <p:nvPr/>
        </p:nvSpPr>
        <p:spPr>
          <a:xfrm>
            <a:off x="2599955" y="4812525"/>
            <a:ext cx="179375" cy="180125"/>
          </a:xfrm>
          <a:custGeom>
            <a:avLst/>
            <a:gdLst/>
            <a:ahLst/>
            <a:cxnLst/>
            <a:rect l="l" t="t" r="r" b="b"/>
            <a:pathLst>
              <a:path w="7175" h="7205" extrusionOk="0">
                <a:moveTo>
                  <a:pt x="3588" y="0"/>
                </a:moveTo>
                <a:lnTo>
                  <a:pt x="2311" y="2341"/>
                </a:lnTo>
                <a:lnTo>
                  <a:pt x="1" y="3587"/>
                </a:lnTo>
                <a:lnTo>
                  <a:pt x="2311" y="4864"/>
                </a:lnTo>
                <a:lnTo>
                  <a:pt x="3588" y="7204"/>
                </a:lnTo>
                <a:lnTo>
                  <a:pt x="4864" y="4864"/>
                </a:lnTo>
                <a:lnTo>
                  <a:pt x="7174" y="3587"/>
                </a:lnTo>
                <a:lnTo>
                  <a:pt x="4864" y="2341"/>
                </a:lnTo>
                <a:lnTo>
                  <a:pt x="358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TITLE_AND_BODY_1_1_1">
    <p:spTree>
      <p:nvGrpSpPr>
        <p:cNvPr id="1" name="Shape 9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2" name="Google Shape;982;p32"/>
          <p:cNvGrpSpPr/>
          <p:nvPr/>
        </p:nvGrpSpPr>
        <p:grpSpPr>
          <a:xfrm>
            <a:off x="8911250" y="3807188"/>
            <a:ext cx="238625" cy="1067675"/>
            <a:chOff x="8911250" y="3807188"/>
            <a:chExt cx="238625" cy="1067675"/>
          </a:xfrm>
        </p:grpSpPr>
        <p:sp>
          <p:nvSpPr>
            <p:cNvPr id="983" name="Google Shape;983;p32"/>
            <p:cNvSpPr/>
            <p:nvPr/>
          </p:nvSpPr>
          <p:spPr>
            <a:xfrm rot="-5400000">
              <a:off x="8892638" y="4617625"/>
              <a:ext cx="275850" cy="238625"/>
            </a:xfrm>
            <a:custGeom>
              <a:avLst/>
              <a:gdLst/>
              <a:ahLst/>
              <a:cxnLst/>
              <a:rect l="l" t="t" r="r" b="b"/>
              <a:pathLst>
                <a:path w="11034" h="9545" extrusionOk="0">
                  <a:moveTo>
                    <a:pt x="5532" y="0"/>
                  </a:moveTo>
                  <a:lnTo>
                    <a:pt x="2766" y="4772"/>
                  </a:lnTo>
                  <a:lnTo>
                    <a:pt x="0" y="9544"/>
                  </a:lnTo>
                  <a:lnTo>
                    <a:pt x="11034" y="9544"/>
                  </a:lnTo>
                  <a:lnTo>
                    <a:pt x="8268" y="4772"/>
                  </a:lnTo>
                  <a:lnTo>
                    <a:pt x="553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" name="Google Shape;984;p32"/>
            <p:cNvSpPr/>
            <p:nvPr/>
          </p:nvSpPr>
          <p:spPr>
            <a:xfrm rot="-5400000">
              <a:off x="8893013" y="4356600"/>
              <a:ext cx="275100" cy="238625"/>
            </a:xfrm>
            <a:custGeom>
              <a:avLst/>
              <a:gdLst/>
              <a:ahLst/>
              <a:cxnLst/>
              <a:rect l="l" t="t" r="r" b="b"/>
              <a:pathLst>
                <a:path w="11004" h="9545" extrusionOk="0">
                  <a:moveTo>
                    <a:pt x="5502" y="0"/>
                  </a:moveTo>
                  <a:lnTo>
                    <a:pt x="2736" y="4772"/>
                  </a:lnTo>
                  <a:lnTo>
                    <a:pt x="0" y="9544"/>
                  </a:lnTo>
                  <a:lnTo>
                    <a:pt x="11003" y="9544"/>
                  </a:lnTo>
                  <a:lnTo>
                    <a:pt x="8268" y="4772"/>
                  </a:lnTo>
                  <a:lnTo>
                    <a:pt x="550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" name="Google Shape;985;p32"/>
            <p:cNvSpPr/>
            <p:nvPr/>
          </p:nvSpPr>
          <p:spPr>
            <a:xfrm rot="-5400000">
              <a:off x="8892638" y="4091025"/>
              <a:ext cx="275850" cy="238625"/>
            </a:xfrm>
            <a:custGeom>
              <a:avLst/>
              <a:gdLst/>
              <a:ahLst/>
              <a:cxnLst/>
              <a:rect l="l" t="t" r="r" b="b"/>
              <a:pathLst>
                <a:path w="11034" h="9545" extrusionOk="0">
                  <a:moveTo>
                    <a:pt x="5502" y="0"/>
                  </a:moveTo>
                  <a:lnTo>
                    <a:pt x="2766" y="4772"/>
                  </a:lnTo>
                  <a:lnTo>
                    <a:pt x="0" y="9544"/>
                  </a:lnTo>
                  <a:lnTo>
                    <a:pt x="11034" y="9544"/>
                  </a:lnTo>
                  <a:lnTo>
                    <a:pt x="8268" y="4772"/>
                  </a:lnTo>
                  <a:lnTo>
                    <a:pt x="550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6" name="Google Shape;986;p32"/>
            <p:cNvSpPr/>
            <p:nvPr/>
          </p:nvSpPr>
          <p:spPr>
            <a:xfrm rot="-5400000">
              <a:off x="8893000" y="3825438"/>
              <a:ext cx="275125" cy="238625"/>
            </a:xfrm>
            <a:custGeom>
              <a:avLst/>
              <a:gdLst/>
              <a:ahLst/>
              <a:cxnLst/>
              <a:rect l="l" t="t" r="r" b="b"/>
              <a:pathLst>
                <a:path w="11005" h="9545" extrusionOk="0">
                  <a:moveTo>
                    <a:pt x="5502" y="0"/>
                  </a:moveTo>
                  <a:lnTo>
                    <a:pt x="2736" y="4772"/>
                  </a:lnTo>
                  <a:lnTo>
                    <a:pt x="1" y="9544"/>
                  </a:lnTo>
                  <a:lnTo>
                    <a:pt x="11004" y="9544"/>
                  </a:lnTo>
                  <a:lnTo>
                    <a:pt x="8268" y="4772"/>
                  </a:lnTo>
                  <a:lnTo>
                    <a:pt x="550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87" name="Google Shape;987;p32"/>
          <p:cNvSpPr/>
          <p:nvPr/>
        </p:nvSpPr>
        <p:spPr>
          <a:xfrm flipH="1">
            <a:off x="2803987" y="1476413"/>
            <a:ext cx="3372131" cy="2343247"/>
          </a:xfrm>
          <a:custGeom>
            <a:avLst/>
            <a:gdLst/>
            <a:ahLst/>
            <a:cxnLst/>
            <a:rect l="l" t="t" r="r" b="b"/>
            <a:pathLst>
              <a:path w="69820" h="44774" extrusionOk="0">
                <a:moveTo>
                  <a:pt x="1" y="0"/>
                </a:moveTo>
                <a:lnTo>
                  <a:pt x="1" y="44773"/>
                </a:lnTo>
                <a:lnTo>
                  <a:pt x="69820" y="44773"/>
                </a:lnTo>
                <a:lnTo>
                  <a:pt x="6982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8" name="Google Shape;988;p32"/>
          <p:cNvSpPr/>
          <p:nvPr/>
        </p:nvSpPr>
        <p:spPr>
          <a:xfrm flipH="1">
            <a:off x="2967887" y="1323838"/>
            <a:ext cx="3372131" cy="2343247"/>
          </a:xfrm>
          <a:custGeom>
            <a:avLst/>
            <a:gdLst/>
            <a:ahLst/>
            <a:cxnLst/>
            <a:rect l="l" t="t" r="r" b="b"/>
            <a:pathLst>
              <a:path w="69820" h="44774" extrusionOk="0">
                <a:moveTo>
                  <a:pt x="1" y="0"/>
                </a:moveTo>
                <a:lnTo>
                  <a:pt x="1" y="44773"/>
                </a:lnTo>
                <a:lnTo>
                  <a:pt x="69820" y="44773"/>
                </a:lnTo>
                <a:lnTo>
                  <a:pt x="69820" y="0"/>
                </a:lnTo>
                <a:close/>
              </a:path>
            </a:pathLst>
          </a:custGeom>
          <a:solidFill>
            <a:srgbClr val="ECCA3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89" name="Google Shape;989;p32"/>
          <p:cNvGrpSpPr/>
          <p:nvPr/>
        </p:nvGrpSpPr>
        <p:grpSpPr>
          <a:xfrm>
            <a:off x="8463775" y="321138"/>
            <a:ext cx="327550" cy="326775"/>
            <a:chOff x="1559075" y="1307663"/>
            <a:chExt cx="327550" cy="326775"/>
          </a:xfrm>
        </p:grpSpPr>
        <p:sp>
          <p:nvSpPr>
            <p:cNvPr id="990" name="Google Shape;990;p32"/>
            <p:cNvSpPr/>
            <p:nvPr/>
          </p:nvSpPr>
          <p:spPr>
            <a:xfrm>
              <a:off x="1559075" y="1311463"/>
              <a:ext cx="327550" cy="319175"/>
            </a:xfrm>
            <a:custGeom>
              <a:avLst/>
              <a:gdLst/>
              <a:ahLst/>
              <a:cxnLst/>
              <a:rect l="l" t="t" r="r" b="b"/>
              <a:pathLst>
                <a:path w="13102" h="12767" extrusionOk="0">
                  <a:moveTo>
                    <a:pt x="9940" y="0"/>
                  </a:moveTo>
                  <a:lnTo>
                    <a:pt x="1" y="9453"/>
                  </a:lnTo>
                  <a:lnTo>
                    <a:pt x="3162" y="12766"/>
                  </a:lnTo>
                  <a:lnTo>
                    <a:pt x="13101" y="3313"/>
                  </a:lnTo>
                  <a:lnTo>
                    <a:pt x="99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1" name="Google Shape;991;p32"/>
            <p:cNvSpPr/>
            <p:nvPr/>
          </p:nvSpPr>
          <p:spPr>
            <a:xfrm>
              <a:off x="1563250" y="1307663"/>
              <a:ext cx="319200" cy="326775"/>
            </a:xfrm>
            <a:custGeom>
              <a:avLst/>
              <a:gdLst/>
              <a:ahLst/>
              <a:cxnLst/>
              <a:rect l="l" t="t" r="r" b="b"/>
              <a:pathLst>
                <a:path w="12768" h="13071" extrusionOk="0">
                  <a:moveTo>
                    <a:pt x="3284" y="0"/>
                  </a:moveTo>
                  <a:lnTo>
                    <a:pt x="1" y="3161"/>
                  </a:lnTo>
                  <a:lnTo>
                    <a:pt x="9454" y="13070"/>
                  </a:lnTo>
                  <a:lnTo>
                    <a:pt x="12767" y="9909"/>
                  </a:lnTo>
                  <a:lnTo>
                    <a:pt x="328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92" name="Google Shape;992;p32"/>
          <p:cNvSpPr/>
          <p:nvPr/>
        </p:nvSpPr>
        <p:spPr>
          <a:xfrm>
            <a:off x="537730" y="347525"/>
            <a:ext cx="179375" cy="180125"/>
          </a:xfrm>
          <a:custGeom>
            <a:avLst/>
            <a:gdLst/>
            <a:ahLst/>
            <a:cxnLst/>
            <a:rect l="l" t="t" r="r" b="b"/>
            <a:pathLst>
              <a:path w="7175" h="7205" extrusionOk="0">
                <a:moveTo>
                  <a:pt x="3588" y="0"/>
                </a:moveTo>
                <a:lnTo>
                  <a:pt x="2311" y="2341"/>
                </a:lnTo>
                <a:lnTo>
                  <a:pt x="1" y="3587"/>
                </a:lnTo>
                <a:lnTo>
                  <a:pt x="2311" y="4864"/>
                </a:lnTo>
                <a:lnTo>
                  <a:pt x="3588" y="7204"/>
                </a:lnTo>
                <a:lnTo>
                  <a:pt x="4864" y="4864"/>
                </a:lnTo>
                <a:lnTo>
                  <a:pt x="7174" y="3587"/>
                </a:lnTo>
                <a:lnTo>
                  <a:pt x="4864" y="2341"/>
                </a:lnTo>
                <a:lnTo>
                  <a:pt x="358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3" name="Google Shape;993;p32"/>
          <p:cNvSpPr/>
          <p:nvPr/>
        </p:nvSpPr>
        <p:spPr>
          <a:xfrm>
            <a:off x="302725" y="1796813"/>
            <a:ext cx="171000" cy="170250"/>
          </a:xfrm>
          <a:custGeom>
            <a:avLst/>
            <a:gdLst/>
            <a:ahLst/>
            <a:cxnLst/>
            <a:rect l="l" t="t" r="r" b="b"/>
            <a:pathLst>
              <a:path w="6840" h="6810" extrusionOk="0">
                <a:moveTo>
                  <a:pt x="3436" y="1"/>
                </a:moveTo>
                <a:cubicBezTo>
                  <a:pt x="1551" y="1"/>
                  <a:pt x="1" y="1520"/>
                  <a:pt x="1" y="3405"/>
                </a:cubicBezTo>
                <a:cubicBezTo>
                  <a:pt x="1" y="5289"/>
                  <a:pt x="1551" y="6809"/>
                  <a:pt x="3436" y="6809"/>
                </a:cubicBezTo>
                <a:cubicBezTo>
                  <a:pt x="5320" y="6809"/>
                  <a:pt x="6840" y="5289"/>
                  <a:pt x="6840" y="3405"/>
                </a:cubicBezTo>
                <a:cubicBezTo>
                  <a:pt x="6840" y="1520"/>
                  <a:pt x="5320" y="1"/>
                  <a:pt x="343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4" name="Google Shape;994;p32"/>
          <p:cNvSpPr/>
          <p:nvPr/>
        </p:nvSpPr>
        <p:spPr>
          <a:xfrm>
            <a:off x="406888" y="4233000"/>
            <a:ext cx="152000" cy="152025"/>
          </a:xfrm>
          <a:custGeom>
            <a:avLst/>
            <a:gdLst/>
            <a:ahLst/>
            <a:cxnLst/>
            <a:rect l="l" t="t" r="r" b="b"/>
            <a:pathLst>
              <a:path w="6080" h="6081" extrusionOk="0">
                <a:moveTo>
                  <a:pt x="3040" y="1"/>
                </a:moveTo>
                <a:cubicBezTo>
                  <a:pt x="1368" y="1"/>
                  <a:pt x="0" y="1369"/>
                  <a:pt x="0" y="3040"/>
                </a:cubicBezTo>
                <a:cubicBezTo>
                  <a:pt x="0" y="4712"/>
                  <a:pt x="1368" y="6080"/>
                  <a:pt x="3040" y="6080"/>
                </a:cubicBezTo>
                <a:cubicBezTo>
                  <a:pt x="4712" y="6080"/>
                  <a:pt x="6079" y="4712"/>
                  <a:pt x="6079" y="3040"/>
                </a:cubicBezTo>
                <a:cubicBezTo>
                  <a:pt x="6079" y="1369"/>
                  <a:pt x="4712" y="1"/>
                  <a:pt x="304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5" name="Google Shape;995;p32"/>
          <p:cNvSpPr/>
          <p:nvPr/>
        </p:nvSpPr>
        <p:spPr>
          <a:xfrm>
            <a:off x="8682450" y="3079750"/>
            <a:ext cx="156550" cy="142250"/>
          </a:xfrm>
          <a:custGeom>
            <a:avLst/>
            <a:gdLst/>
            <a:ahLst/>
            <a:cxnLst/>
            <a:rect l="l" t="t" r="r" b="b"/>
            <a:pathLst>
              <a:path w="6262" h="5690" extrusionOk="0">
                <a:moveTo>
                  <a:pt x="3129" y="1"/>
                </a:moveTo>
                <a:cubicBezTo>
                  <a:pt x="1832" y="1"/>
                  <a:pt x="676" y="878"/>
                  <a:pt x="365" y="2176"/>
                </a:cubicBezTo>
                <a:cubicBezTo>
                  <a:pt x="0" y="3726"/>
                  <a:pt x="942" y="5246"/>
                  <a:pt x="2492" y="5611"/>
                </a:cubicBezTo>
                <a:cubicBezTo>
                  <a:pt x="2713" y="5664"/>
                  <a:pt x="2934" y="5689"/>
                  <a:pt x="3152" y="5689"/>
                </a:cubicBezTo>
                <a:cubicBezTo>
                  <a:pt x="4437" y="5689"/>
                  <a:pt x="5611" y="4808"/>
                  <a:pt x="5897" y="3483"/>
                </a:cubicBezTo>
                <a:cubicBezTo>
                  <a:pt x="6262" y="1964"/>
                  <a:pt x="5319" y="444"/>
                  <a:pt x="3800" y="79"/>
                </a:cubicBezTo>
                <a:cubicBezTo>
                  <a:pt x="3574" y="26"/>
                  <a:pt x="3349" y="1"/>
                  <a:pt x="3129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6" name="Google Shape;996;p32"/>
          <p:cNvSpPr/>
          <p:nvPr/>
        </p:nvSpPr>
        <p:spPr>
          <a:xfrm>
            <a:off x="1536688" y="4608564"/>
            <a:ext cx="180125" cy="180100"/>
          </a:xfrm>
          <a:custGeom>
            <a:avLst/>
            <a:gdLst/>
            <a:ahLst/>
            <a:cxnLst/>
            <a:rect l="l" t="t" r="r" b="b"/>
            <a:pathLst>
              <a:path w="7205" h="7204" extrusionOk="0">
                <a:moveTo>
                  <a:pt x="3587" y="0"/>
                </a:moveTo>
                <a:lnTo>
                  <a:pt x="2341" y="2340"/>
                </a:lnTo>
                <a:lnTo>
                  <a:pt x="0" y="3587"/>
                </a:lnTo>
                <a:lnTo>
                  <a:pt x="2341" y="4863"/>
                </a:lnTo>
                <a:lnTo>
                  <a:pt x="3587" y="7204"/>
                </a:lnTo>
                <a:lnTo>
                  <a:pt x="4864" y="4863"/>
                </a:lnTo>
                <a:lnTo>
                  <a:pt x="7204" y="3587"/>
                </a:lnTo>
                <a:lnTo>
                  <a:pt x="4864" y="2340"/>
                </a:lnTo>
                <a:lnTo>
                  <a:pt x="358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7" name="Google Shape;997;p32"/>
          <p:cNvSpPr/>
          <p:nvPr/>
        </p:nvSpPr>
        <p:spPr>
          <a:xfrm>
            <a:off x="4148250" y="4812214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41"/>
                </a:lnTo>
                <a:lnTo>
                  <a:pt x="1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5" y="3588"/>
                </a:lnTo>
                <a:lnTo>
                  <a:pt x="4864" y="234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8" name="Google Shape;998;p32"/>
          <p:cNvSpPr/>
          <p:nvPr/>
        </p:nvSpPr>
        <p:spPr>
          <a:xfrm>
            <a:off x="392825" y="3142564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41"/>
                </a:lnTo>
                <a:lnTo>
                  <a:pt x="1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5" y="3588"/>
                </a:lnTo>
                <a:lnTo>
                  <a:pt x="4864" y="234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9" name="Google Shape;999;p32"/>
          <p:cNvSpPr/>
          <p:nvPr/>
        </p:nvSpPr>
        <p:spPr>
          <a:xfrm>
            <a:off x="7243650" y="2602964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41"/>
                </a:lnTo>
                <a:lnTo>
                  <a:pt x="1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5" y="3588"/>
                </a:lnTo>
                <a:lnTo>
                  <a:pt x="4864" y="234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0" name="Google Shape;1000;p32"/>
          <p:cNvSpPr/>
          <p:nvPr/>
        </p:nvSpPr>
        <p:spPr>
          <a:xfrm>
            <a:off x="4263950" y="247189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41"/>
                </a:lnTo>
                <a:lnTo>
                  <a:pt x="1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5" y="3588"/>
                </a:lnTo>
                <a:lnTo>
                  <a:pt x="4864" y="234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1" name="Google Shape;1001;p32"/>
          <p:cNvSpPr/>
          <p:nvPr/>
        </p:nvSpPr>
        <p:spPr>
          <a:xfrm>
            <a:off x="6698075" y="4608552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41"/>
                </a:lnTo>
                <a:lnTo>
                  <a:pt x="1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5" y="3588"/>
                </a:lnTo>
                <a:lnTo>
                  <a:pt x="4864" y="234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2" name="Google Shape;1002;p32"/>
          <p:cNvSpPr/>
          <p:nvPr/>
        </p:nvSpPr>
        <p:spPr>
          <a:xfrm>
            <a:off x="1985763" y="1834375"/>
            <a:ext cx="957500" cy="120100"/>
          </a:xfrm>
          <a:custGeom>
            <a:avLst/>
            <a:gdLst/>
            <a:ahLst/>
            <a:cxnLst/>
            <a:rect l="l" t="t" r="r" b="b"/>
            <a:pathLst>
              <a:path w="38300" h="4804" fill="none" extrusionOk="0">
                <a:moveTo>
                  <a:pt x="1" y="4803"/>
                </a:moveTo>
                <a:lnTo>
                  <a:pt x="2037" y="2554"/>
                </a:lnTo>
                <a:cubicBezTo>
                  <a:pt x="4135" y="244"/>
                  <a:pt x="7752" y="122"/>
                  <a:pt x="9940" y="2341"/>
                </a:cubicBezTo>
                <a:lnTo>
                  <a:pt x="11156" y="3527"/>
                </a:lnTo>
                <a:cubicBezTo>
                  <a:pt x="12250" y="4651"/>
                  <a:pt x="14074" y="4651"/>
                  <a:pt x="15199" y="3527"/>
                </a:cubicBezTo>
                <a:lnTo>
                  <a:pt x="16354" y="2402"/>
                </a:lnTo>
                <a:cubicBezTo>
                  <a:pt x="18330" y="426"/>
                  <a:pt x="21521" y="426"/>
                  <a:pt x="23497" y="2402"/>
                </a:cubicBezTo>
                <a:lnTo>
                  <a:pt x="24621" y="3527"/>
                </a:lnTo>
                <a:cubicBezTo>
                  <a:pt x="25442" y="4347"/>
                  <a:pt x="26780" y="4347"/>
                  <a:pt x="27600" y="3527"/>
                </a:cubicBezTo>
                <a:lnTo>
                  <a:pt x="29302" y="1825"/>
                </a:lnTo>
                <a:cubicBezTo>
                  <a:pt x="31096" y="31"/>
                  <a:pt x="33953" y="1"/>
                  <a:pt x="35777" y="1703"/>
                </a:cubicBezTo>
                <a:cubicBezTo>
                  <a:pt x="37661" y="3466"/>
                  <a:pt x="38300" y="4682"/>
                  <a:pt x="37783" y="4682"/>
                </a:cubicBezTo>
              </a:path>
            </a:pathLst>
          </a:custGeom>
          <a:noFill/>
          <a:ln w="1900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3" name="Google Shape;1003;p32"/>
          <p:cNvSpPr/>
          <p:nvPr/>
        </p:nvSpPr>
        <p:spPr>
          <a:xfrm>
            <a:off x="1660863" y="1970575"/>
            <a:ext cx="957500" cy="120100"/>
          </a:xfrm>
          <a:custGeom>
            <a:avLst/>
            <a:gdLst/>
            <a:ahLst/>
            <a:cxnLst/>
            <a:rect l="l" t="t" r="r" b="b"/>
            <a:pathLst>
              <a:path w="38300" h="4804" fill="none" extrusionOk="0">
                <a:moveTo>
                  <a:pt x="1" y="4803"/>
                </a:moveTo>
                <a:lnTo>
                  <a:pt x="2037" y="2554"/>
                </a:lnTo>
                <a:cubicBezTo>
                  <a:pt x="4135" y="244"/>
                  <a:pt x="7752" y="122"/>
                  <a:pt x="9940" y="2341"/>
                </a:cubicBezTo>
                <a:lnTo>
                  <a:pt x="11156" y="3527"/>
                </a:lnTo>
                <a:cubicBezTo>
                  <a:pt x="12250" y="4651"/>
                  <a:pt x="14074" y="4651"/>
                  <a:pt x="15199" y="3527"/>
                </a:cubicBezTo>
                <a:lnTo>
                  <a:pt x="16354" y="2402"/>
                </a:lnTo>
                <a:cubicBezTo>
                  <a:pt x="18330" y="426"/>
                  <a:pt x="21521" y="426"/>
                  <a:pt x="23497" y="2402"/>
                </a:cubicBezTo>
                <a:lnTo>
                  <a:pt x="24621" y="3527"/>
                </a:lnTo>
                <a:cubicBezTo>
                  <a:pt x="25442" y="4347"/>
                  <a:pt x="26780" y="4347"/>
                  <a:pt x="27600" y="3527"/>
                </a:cubicBezTo>
                <a:lnTo>
                  <a:pt x="29302" y="1825"/>
                </a:lnTo>
                <a:cubicBezTo>
                  <a:pt x="31096" y="31"/>
                  <a:pt x="33953" y="1"/>
                  <a:pt x="35777" y="1703"/>
                </a:cubicBezTo>
                <a:cubicBezTo>
                  <a:pt x="37661" y="3466"/>
                  <a:pt x="38300" y="4682"/>
                  <a:pt x="37783" y="4682"/>
                </a:cubicBezTo>
              </a:path>
            </a:pathLst>
          </a:custGeom>
          <a:noFill/>
          <a:ln w="1900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TITLE_AND_TWO_COLUMNS_1_4_1_2">
    <p:spTree>
      <p:nvGrpSpPr>
        <p:cNvPr id="1" name="Shape 10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5" name="Google Shape;1005;p33"/>
          <p:cNvSpPr/>
          <p:nvPr/>
        </p:nvSpPr>
        <p:spPr>
          <a:xfrm>
            <a:off x="8430775" y="587213"/>
            <a:ext cx="957500" cy="120100"/>
          </a:xfrm>
          <a:custGeom>
            <a:avLst/>
            <a:gdLst/>
            <a:ahLst/>
            <a:cxnLst/>
            <a:rect l="l" t="t" r="r" b="b"/>
            <a:pathLst>
              <a:path w="38300" h="4804" fill="none" extrusionOk="0">
                <a:moveTo>
                  <a:pt x="1" y="4803"/>
                </a:moveTo>
                <a:lnTo>
                  <a:pt x="2037" y="2554"/>
                </a:lnTo>
                <a:cubicBezTo>
                  <a:pt x="4135" y="244"/>
                  <a:pt x="7752" y="122"/>
                  <a:pt x="9940" y="2341"/>
                </a:cubicBezTo>
                <a:lnTo>
                  <a:pt x="11156" y="3527"/>
                </a:lnTo>
                <a:cubicBezTo>
                  <a:pt x="12250" y="4651"/>
                  <a:pt x="14074" y="4651"/>
                  <a:pt x="15199" y="3527"/>
                </a:cubicBezTo>
                <a:lnTo>
                  <a:pt x="16354" y="2402"/>
                </a:lnTo>
                <a:cubicBezTo>
                  <a:pt x="18330" y="426"/>
                  <a:pt x="21521" y="426"/>
                  <a:pt x="23497" y="2402"/>
                </a:cubicBezTo>
                <a:lnTo>
                  <a:pt x="24621" y="3527"/>
                </a:lnTo>
                <a:cubicBezTo>
                  <a:pt x="25442" y="4347"/>
                  <a:pt x="26780" y="4347"/>
                  <a:pt x="27600" y="3527"/>
                </a:cubicBezTo>
                <a:lnTo>
                  <a:pt x="29302" y="1825"/>
                </a:lnTo>
                <a:cubicBezTo>
                  <a:pt x="31096" y="31"/>
                  <a:pt x="33953" y="1"/>
                  <a:pt x="35777" y="1703"/>
                </a:cubicBezTo>
                <a:cubicBezTo>
                  <a:pt x="37661" y="3466"/>
                  <a:pt x="38300" y="4682"/>
                  <a:pt x="37783" y="4682"/>
                </a:cubicBezTo>
              </a:path>
            </a:pathLst>
          </a:custGeom>
          <a:noFill/>
          <a:ln w="1900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6" name="Google Shape;1006;p33"/>
          <p:cNvSpPr/>
          <p:nvPr/>
        </p:nvSpPr>
        <p:spPr>
          <a:xfrm>
            <a:off x="8937813" y="1663425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11"/>
                </a:lnTo>
                <a:lnTo>
                  <a:pt x="0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4" y="3588"/>
                </a:lnTo>
                <a:lnTo>
                  <a:pt x="4864" y="231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07" name="Google Shape;1007;p33"/>
          <p:cNvGrpSpPr/>
          <p:nvPr/>
        </p:nvGrpSpPr>
        <p:grpSpPr>
          <a:xfrm>
            <a:off x="406600" y="223363"/>
            <a:ext cx="613250" cy="584625"/>
            <a:chOff x="406600" y="223363"/>
            <a:chExt cx="613250" cy="584625"/>
          </a:xfrm>
        </p:grpSpPr>
        <p:sp>
          <p:nvSpPr>
            <p:cNvPr id="1008" name="Google Shape;1008;p33"/>
            <p:cNvSpPr/>
            <p:nvPr/>
          </p:nvSpPr>
          <p:spPr>
            <a:xfrm rot="10800000">
              <a:off x="406600" y="447763"/>
              <a:ext cx="613250" cy="360225"/>
            </a:xfrm>
            <a:custGeom>
              <a:avLst/>
              <a:gdLst/>
              <a:ahLst/>
              <a:cxnLst/>
              <a:rect l="l" t="t" r="r" b="b"/>
              <a:pathLst>
                <a:path w="24530" h="14409" extrusionOk="0">
                  <a:moveTo>
                    <a:pt x="12280" y="1"/>
                  </a:moveTo>
                  <a:cubicBezTo>
                    <a:pt x="5502" y="31"/>
                    <a:pt x="31" y="5502"/>
                    <a:pt x="0" y="12281"/>
                  </a:cubicBezTo>
                  <a:cubicBezTo>
                    <a:pt x="0" y="13010"/>
                    <a:pt x="61" y="13709"/>
                    <a:pt x="183" y="14408"/>
                  </a:cubicBezTo>
                  <a:lnTo>
                    <a:pt x="24347" y="14408"/>
                  </a:lnTo>
                  <a:cubicBezTo>
                    <a:pt x="24469" y="13709"/>
                    <a:pt x="24529" y="13010"/>
                    <a:pt x="24529" y="12281"/>
                  </a:cubicBezTo>
                  <a:cubicBezTo>
                    <a:pt x="24529" y="5502"/>
                    <a:pt x="19028" y="31"/>
                    <a:pt x="122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9" name="Google Shape;1009;p33"/>
            <p:cNvSpPr/>
            <p:nvPr/>
          </p:nvSpPr>
          <p:spPr>
            <a:xfrm rot="10800000">
              <a:off x="513750" y="223363"/>
              <a:ext cx="379975" cy="379950"/>
            </a:xfrm>
            <a:custGeom>
              <a:avLst/>
              <a:gdLst/>
              <a:ahLst/>
              <a:cxnLst/>
              <a:rect l="l" t="t" r="r" b="b"/>
              <a:pathLst>
                <a:path w="15199" h="15198" extrusionOk="0">
                  <a:moveTo>
                    <a:pt x="7600" y="0"/>
                  </a:moveTo>
                  <a:cubicBezTo>
                    <a:pt x="3405" y="0"/>
                    <a:pt x="1" y="3404"/>
                    <a:pt x="1" y="7599"/>
                  </a:cubicBezTo>
                  <a:cubicBezTo>
                    <a:pt x="1" y="11794"/>
                    <a:pt x="3405" y="15198"/>
                    <a:pt x="7600" y="15198"/>
                  </a:cubicBezTo>
                  <a:cubicBezTo>
                    <a:pt x="11794" y="15198"/>
                    <a:pt x="15199" y="11794"/>
                    <a:pt x="15199" y="7599"/>
                  </a:cubicBezTo>
                  <a:cubicBezTo>
                    <a:pt x="15199" y="3404"/>
                    <a:pt x="11794" y="0"/>
                    <a:pt x="76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0" name="Google Shape;1010;p33"/>
            <p:cNvSpPr/>
            <p:nvPr/>
          </p:nvSpPr>
          <p:spPr>
            <a:xfrm>
              <a:off x="537730" y="347525"/>
              <a:ext cx="179375" cy="180125"/>
            </a:xfrm>
            <a:custGeom>
              <a:avLst/>
              <a:gdLst/>
              <a:ahLst/>
              <a:cxnLst/>
              <a:rect l="l" t="t" r="r" b="b"/>
              <a:pathLst>
                <a:path w="7175" h="7205" extrusionOk="0">
                  <a:moveTo>
                    <a:pt x="3588" y="0"/>
                  </a:moveTo>
                  <a:lnTo>
                    <a:pt x="2311" y="2341"/>
                  </a:lnTo>
                  <a:lnTo>
                    <a:pt x="1" y="3587"/>
                  </a:lnTo>
                  <a:lnTo>
                    <a:pt x="2311" y="4864"/>
                  </a:lnTo>
                  <a:lnTo>
                    <a:pt x="3588" y="7204"/>
                  </a:lnTo>
                  <a:lnTo>
                    <a:pt x="4864" y="4864"/>
                  </a:lnTo>
                  <a:lnTo>
                    <a:pt x="7174" y="3587"/>
                  </a:lnTo>
                  <a:lnTo>
                    <a:pt x="4864" y="2341"/>
                  </a:lnTo>
                  <a:lnTo>
                    <a:pt x="358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11" name="Google Shape;1011;p33"/>
          <p:cNvSpPr/>
          <p:nvPr/>
        </p:nvSpPr>
        <p:spPr>
          <a:xfrm>
            <a:off x="8436798" y="4609694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617" y="0"/>
                </a:moveTo>
                <a:lnTo>
                  <a:pt x="2341" y="2341"/>
                </a:lnTo>
                <a:lnTo>
                  <a:pt x="0" y="3617"/>
                </a:lnTo>
                <a:lnTo>
                  <a:pt x="2341" y="4864"/>
                </a:lnTo>
                <a:lnTo>
                  <a:pt x="3617" y="7204"/>
                </a:lnTo>
                <a:lnTo>
                  <a:pt x="4894" y="4864"/>
                </a:lnTo>
                <a:lnTo>
                  <a:pt x="7204" y="3617"/>
                </a:lnTo>
                <a:lnTo>
                  <a:pt x="4894" y="2341"/>
                </a:lnTo>
                <a:lnTo>
                  <a:pt x="361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2" name="Google Shape;1012;p33"/>
          <p:cNvSpPr/>
          <p:nvPr/>
        </p:nvSpPr>
        <p:spPr>
          <a:xfrm>
            <a:off x="3572600" y="905675"/>
            <a:ext cx="784250" cy="107175"/>
          </a:xfrm>
          <a:custGeom>
            <a:avLst/>
            <a:gdLst/>
            <a:ahLst/>
            <a:cxnLst/>
            <a:rect l="l" t="t" r="r" b="b"/>
            <a:pathLst>
              <a:path w="31370" h="4287" fill="none" extrusionOk="0">
                <a:moveTo>
                  <a:pt x="1" y="0"/>
                </a:moveTo>
                <a:lnTo>
                  <a:pt x="4044" y="4165"/>
                </a:lnTo>
                <a:lnTo>
                  <a:pt x="8299" y="122"/>
                </a:lnTo>
                <a:lnTo>
                  <a:pt x="12311" y="4165"/>
                </a:lnTo>
                <a:lnTo>
                  <a:pt x="16171" y="426"/>
                </a:lnTo>
                <a:lnTo>
                  <a:pt x="20244" y="4286"/>
                </a:lnTo>
                <a:lnTo>
                  <a:pt x="23922" y="487"/>
                </a:lnTo>
                <a:lnTo>
                  <a:pt x="27418" y="4225"/>
                </a:lnTo>
                <a:lnTo>
                  <a:pt x="31369" y="365"/>
                </a:lnTo>
              </a:path>
            </a:pathLst>
          </a:custGeom>
          <a:noFill/>
          <a:ln w="288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3" name="Google Shape;1013;p33"/>
          <p:cNvSpPr/>
          <p:nvPr/>
        </p:nvSpPr>
        <p:spPr>
          <a:xfrm>
            <a:off x="3572600" y="1038650"/>
            <a:ext cx="784250" cy="106400"/>
          </a:xfrm>
          <a:custGeom>
            <a:avLst/>
            <a:gdLst/>
            <a:ahLst/>
            <a:cxnLst/>
            <a:rect l="l" t="t" r="r" b="b"/>
            <a:pathLst>
              <a:path w="31370" h="4256" fill="none" extrusionOk="0">
                <a:moveTo>
                  <a:pt x="1" y="1"/>
                </a:moveTo>
                <a:lnTo>
                  <a:pt x="4044" y="4134"/>
                </a:lnTo>
                <a:lnTo>
                  <a:pt x="8299" y="122"/>
                </a:lnTo>
                <a:lnTo>
                  <a:pt x="12311" y="4134"/>
                </a:lnTo>
                <a:lnTo>
                  <a:pt x="16171" y="426"/>
                </a:lnTo>
                <a:lnTo>
                  <a:pt x="20244" y="4256"/>
                </a:lnTo>
                <a:lnTo>
                  <a:pt x="23922" y="457"/>
                </a:lnTo>
                <a:lnTo>
                  <a:pt x="27418" y="4195"/>
                </a:lnTo>
                <a:lnTo>
                  <a:pt x="31369" y="365"/>
                </a:lnTo>
              </a:path>
            </a:pathLst>
          </a:custGeom>
          <a:noFill/>
          <a:ln w="288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4" name="Google Shape;1014;p33"/>
          <p:cNvSpPr/>
          <p:nvPr/>
        </p:nvSpPr>
        <p:spPr>
          <a:xfrm>
            <a:off x="2665750" y="237500"/>
            <a:ext cx="171000" cy="170250"/>
          </a:xfrm>
          <a:custGeom>
            <a:avLst/>
            <a:gdLst/>
            <a:ahLst/>
            <a:cxnLst/>
            <a:rect l="l" t="t" r="r" b="b"/>
            <a:pathLst>
              <a:path w="6840" h="6810" extrusionOk="0">
                <a:moveTo>
                  <a:pt x="3436" y="1"/>
                </a:moveTo>
                <a:cubicBezTo>
                  <a:pt x="1551" y="1"/>
                  <a:pt x="1" y="1520"/>
                  <a:pt x="1" y="3405"/>
                </a:cubicBezTo>
                <a:cubicBezTo>
                  <a:pt x="1" y="5289"/>
                  <a:pt x="1551" y="6809"/>
                  <a:pt x="3436" y="6809"/>
                </a:cubicBezTo>
                <a:cubicBezTo>
                  <a:pt x="5320" y="6809"/>
                  <a:pt x="6840" y="5289"/>
                  <a:pt x="6840" y="3405"/>
                </a:cubicBezTo>
                <a:cubicBezTo>
                  <a:pt x="6840" y="1520"/>
                  <a:pt x="5320" y="1"/>
                  <a:pt x="343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5" name="Google Shape;1015;p33"/>
          <p:cNvSpPr/>
          <p:nvPr/>
        </p:nvSpPr>
        <p:spPr>
          <a:xfrm>
            <a:off x="3502875" y="4429589"/>
            <a:ext cx="180125" cy="180100"/>
          </a:xfrm>
          <a:custGeom>
            <a:avLst/>
            <a:gdLst/>
            <a:ahLst/>
            <a:cxnLst/>
            <a:rect l="l" t="t" r="r" b="b"/>
            <a:pathLst>
              <a:path w="7205" h="7204" extrusionOk="0">
                <a:moveTo>
                  <a:pt x="3587" y="0"/>
                </a:moveTo>
                <a:lnTo>
                  <a:pt x="2341" y="2340"/>
                </a:lnTo>
                <a:lnTo>
                  <a:pt x="0" y="3587"/>
                </a:lnTo>
                <a:lnTo>
                  <a:pt x="2341" y="4863"/>
                </a:lnTo>
                <a:lnTo>
                  <a:pt x="3587" y="7204"/>
                </a:lnTo>
                <a:lnTo>
                  <a:pt x="4864" y="4863"/>
                </a:lnTo>
                <a:lnTo>
                  <a:pt x="7204" y="3587"/>
                </a:lnTo>
                <a:lnTo>
                  <a:pt x="4864" y="2340"/>
                </a:lnTo>
                <a:lnTo>
                  <a:pt x="358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6" name="Google Shape;1016;p33"/>
          <p:cNvSpPr/>
          <p:nvPr/>
        </p:nvSpPr>
        <p:spPr>
          <a:xfrm>
            <a:off x="8340713" y="2568439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41"/>
                </a:lnTo>
                <a:lnTo>
                  <a:pt x="1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5" y="3588"/>
                </a:lnTo>
                <a:lnTo>
                  <a:pt x="4864" y="234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17" name="Google Shape;1017;p33"/>
          <p:cNvGrpSpPr/>
          <p:nvPr/>
        </p:nvGrpSpPr>
        <p:grpSpPr>
          <a:xfrm>
            <a:off x="6918663" y="1219025"/>
            <a:ext cx="776650" cy="764450"/>
            <a:chOff x="6918663" y="1219025"/>
            <a:chExt cx="776650" cy="764450"/>
          </a:xfrm>
        </p:grpSpPr>
        <p:sp>
          <p:nvSpPr>
            <p:cNvPr id="1018" name="Google Shape;1018;p33"/>
            <p:cNvSpPr/>
            <p:nvPr/>
          </p:nvSpPr>
          <p:spPr>
            <a:xfrm>
              <a:off x="6918663" y="1219025"/>
              <a:ext cx="776650" cy="764450"/>
            </a:xfrm>
            <a:custGeom>
              <a:avLst/>
              <a:gdLst/>
              <a:ahLst/>
              <a:cxnLst/>
              <a:rect l="l" t="t" r="r" b="b"/>
              <a:pathLst>
                <a:path w="31066" h="30578" extrusionOk="0">
                  <a:moveTo>
                    <a:pt x="10153" y="0"/>
                  </a:moveTo>
                  <a:lnTo>
                    <a:pt x="10457" y="8754"/>
                  </a:lnTo>
                  <a:lnTo>
                    <a:pt x="1885" y="6930"/>
                  </a:lnTo>
                  <a:lnTo>
                    <a:pt x="7782" y="13435"/>
                  </a:lnTo>
                  <a:lnTo>
                    <a:pt x="1" y="17538"/>
                  </a:lnTo>
                  <a:lnTo>
                    <a:pt x="8694" y="18754"/>
                  </a:lnTo>
                  <a:lnTo>
                    <a:pt x="5411" y="26870"/>
                  </a:lnTo>
                  <a:lnTo>
                    <a:pt x="5411" y="26870"/>
                  </a:lnTo>
                  <a:lnTo>
                    <a:pt x="12828" y="22219"/>
                  </a:lnTo>
                  <a:lnTo>
                    <a:pt x="15533" y="30578"/>
                  </a:lnTo>
                  <a:lnTo>
                    <a:pt x="18238" y="22219"/>
                  </a:lnTo>
                  <a:lnTo>
                    <a:pt x="25655" y="26870"/>
                  </a:lnTo>
                  <a:lnTo>
                    <a:pt x="22372" y="18754"/>
                  </a:lnTo>
                  <a:lnTo>
                    <a:pt x="31065" y="17538"/>
                  </a:lnTo>
                  <a:lnTo>
                    <a:pt x="23284" y="13435"/>
                  </a:lnTo>
                  <a:lnTo>
                    <a:pt x="29180" y="6930"/>
                  </a:lnTo>
                  <a:lnTo>
                    <a:pt x="29180" y="6930"/>
                  </a:lnTo>
                  <a:lnTo>
                    <a:pt x="20609" y="8754"/>
                  </a:lnTo>
                  <a:lnTo>
                    <a:pt x="20913" y="0"/>
                  </a:lnTo>
                  <a:lnTo>
                    <a:pt x="15533" y="6930"/>
                  </a:lnTo>
                  <a:lnTo>
                    <a:pt x="1015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019" name="Google Shape;1019;p33"/>
            <p:cNvGrpSpPr/>
            <p:nvPr/>
          </p:nvGrpSpPr>
          <p:grpSpPr>
            <a:xfrm>
              <a:off x="7143613" y="1452375"/>
              <a:ext cx="326775" cy="297750"/>
              <a:chOff x="12571363" y="-2635150"/>
              <a:chExt cx="326775" cy="297750"/>
            </a:xfrm>
          </p:grpSpPr>
          <p:sp>
            <p:nvSpPr>
              <p:cNvPr id="1020" name="Google Shape;1020;p33"/>
              <p:cNvSpPr/>
              <p:nvPr/>
            </p:nvSpPr>
            <p:spPr>
              <a:xfrm>
                <a:off x="12571363" y="-2635150"/>
                <a:ext cx="326775" cy="297700"/>
              </a:xfrm>
              <a:custGeom>
                <a:avLst/>
                <a:gdLst/>
                <a:ahLst/>
                <a:cxnLst/>
                <a:rect l="l" t="t" r="r" b="b"/>
                <a:pathLst>
                  <a:path w="13071" h="11908" extrusionOk="0">
                    <a:moveTo>
                      <a:pt x="6539" y="0"/>
                    </a:moveTo>
                    <a:cubicBezTo>
                      <a:pt x="5015" y="0"/>
                      <a:pt x="3496" y="585"/>
                      <a:pt x="2341" y="1756"/>
                    </a:cubicBezTo>
                    <a:cubicBezTo>
                      <a:pt x="0" y="4066"/>
                      <a:pt x="0" y="7835"/>
                      <a:pt x="2341" y="10175"/>
                    </a:cubicBezTo>
                    <a:cubicBezTo>
                      <a:pt x="3496" y="11330"/>
                      <a:pt x="5015" y="11908"/>
                      <a:pt x="6539" y="11908"/>
                    </a:cubicBezTo>
                    <a:cubicBezTo>
                      <a:pt x="8063" y="11908"/>
                      <a:pt x="9590" y="11330"/>
                      <a:pt x="10760" y="10175"/>
                    </a:cubicBezTo>
                    <a:cubicBezTo>
                      <a:pt x="13070" y="7835"/>
                      <a:pt x="13070" y="4066"/>
                      <a:pt x="10760" y="1756"/>
                    </a:cubicBezTo>
                    <a:cubicBezTo>
                      <a:pt x="9590" y="585"/>
                      <a:pt x="8063" y="0"/>
                      <a:pt x="653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1" name="Google Shape;1021;p33"/>
              <p:cNvSpPr/>
              <p:nvPr/>
            </p:nvSpPr>
            <p:spPr>
              <a:xfrm>
                <a:off x="12660263" y="-2580625"/>
                <a:ext cx="235600" cy="243225"/>
              </a:xfrm>
              <a:custGeom>
                <a:avLst/>
                <a:gdLst/>
                <a:ahLst/>
                <a:cxnLst/>
                <a:rect l="l" t="t" r="r" b="b"/>
                <a:pathLst>
                  <a:path w="9424" h="9729" extrusionOk="0">
                    <a:moveTo>
                      <a:pt x="7599" y="0"/>
                    </a:moveTo>
                    <a:lnTo>
                      <a:pt x="7599" y="0"/>
                    </a:lnTo>
                    <a:cubicBezTo>
                      <a:pt x="3678" y="1034"/>
                      <a:pt x="1247" y="4864"/>
                      <a:pt x="0" y="8906"/>
                    </a:cubicBezTo>
                    <a:cubicBezTo>
                      <a:pt x="945" y="9459"/>
                      <a:pt x="1987" y="9729"/>
                      <a:pt x="3018" y="9729"/>
                    </a:cubicBezTo>
                    <a:cubicBezTo>
                      <a:pt x="4707" y="9729"/>
                      <a:pt x="6369" y="9007"/>
                      <a:pt x="7538" y="7630"/>
                    </a:cubicBezTo>
                    <a:cubicBezTo>
                      <a:pt x="9393" y="5441"/>
                      <a:pt x="9423" y="2219"/>
                      <a:pt x="759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022" name="Google Shape;1022;p33"/>
          <p:cNvSpPr/>
          <p:nvPr/>
        </p:nvSpPr>
        <p:spPr>
          <a:xfrm>
            <a:off x="279625" y="246625"/>
            <a:ext cx="152000" cy="152025"/>
          </a:xfrm>
          <a:custGeom>
            <a:avLst/>
            <a:gdLst/>
            <a:ahLst/>
            <a:cxnLst/>
            <a:rect l="l" t="t" r="r" b="b"/>
            <a:pathLst>
              <a:path w="6080" h="6081" extrusionOk="0">
                <a:moveTo>
                  <a:pt x="3040" y="1"/>
                </a:moveTo>
                <a:cubicBezTo>
                  <a:pt x="1368" y="1"/>
                  <a:pt x="0" y="1369"/>
                  <a:pt x="0" y="3040"/>
                </a:cubicBezTo>
                <a:cubicBezTo>
                  <a:pt x="0" y="4712"/>
                  <a:pt x="1368" y="6080"/>
                  <a:pt x="3040" y="6080"/>
                </a:cubicBezTo>
                <a:cubicBezTo>
                  <a:pt x="4712" y="6080"/>
                  <a:pt x="6079" y="4712"/>
                  <a:pt x="6079" y="3040"/>
                </a:cubicBezTo>
                <a:cubicBezTo>
                  <a:pt x="6079" y="1369"/>
                  <a:pt x="4712" y="1"/>
                  <a:pt x="304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1023" name="Google Shape;1023;p33"/>
          <p:cNvSpPr/>
          <p:nvPr/>
        </p:nvSpPr>
        <p:spPr>
          <a:xfrm>
            <a:off x="4826000" y="4816475"/>
            <a:ext cx="161875" cy="142275"/>
          </a:xfrm>
          <a:custGeom>
            <a:avLst/>
            <a:gdLst/>
            <a:ahLst/>
            <a:cxnLst/>
            <a:rect l="l" t="t" r="r" b="b"/>
            <a:pathLst>
              <a:path w="6475" h="5691" extrusionOk="0">
                <a:moveTo>
                  <a:pt x="3267" y="1"/>
                </a:moveTo>
                <a:cubicBezTo>
                  <a:pt x="2140" y="1"/>
                  <a:pt x="1069" y="653"/>
                  <a:pt x="608" y="1758"/>
                </a:cubicBezTo>
                <a:cubicBezTo>
                  <a:pt x="0" y="3217"/>
                  <a:pt x="700" y="4889"/>
                  <a:pt x="2159" y="5466"/>
                </a:cubicBezTo>
                <a:cubicBezTo>
                  <a:pt x="2523" y="5618"/>
                  <a:pt x="2899" y="5690"/>
                  <a:pt x="3268" y="5690"/>
                </a:cubicBezTo>
                <a:cubicBezTo>
                  <a:pt x="4374" y="5690"/>
                  <a:pt x="5411" y="5041"/>
                  <a:pt x="5867" y="3946"/>
                </a:cubicBezTo>
                <a:cubicBezTo>
                  <a:pt x="6475" y="2487"/>
                  <a:pt x="5776" y="816"/>
                  <a:pt x="4347" y="208"/>
                </a:cubicBezTo>
                <a:cubicBezTo>
                  <a:pt x="3993" y="68"/>
                  <a:pt x="3627" y="1"/>
                  <a:pt x="3267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4" name="Google Shape;1024;p33"/>
          <p:cNvSpPr/>
          <p:nvPr/>
        </p:nvSpPr>
        <p:spPr>
          <a:xfrm>
            <a:off x="8764150" y="3557750"/>
            <a:ext cx="724950" cy="660650"/>
          </a:xfrm>
          <a:custGeom>
            <a:avLst/>
            <a:gdLst/>
            <a:ahLst/>
            <a:cxnLst/>
            <a:rect l="l" t="t" r="r" b="b"/>
            <a:pathLst>
              <a:path w="28998" h="26426" extrusionOk="0">
                <a:moveTo>
                  <a:pt x="14488" y="0"/>
                </a:moveTo>
                <a:cubicBezTo>
                  <a:pt x="11103" y="0"/>
                  <a:pt x="7721" y="1284"/>
                  <a:pt x="5137" y="3853"/>
                </a:cubicBezTo>
                <a:cubicBezTo>
                  <a:pt x="0" y="9020"/>
                  <a:pt x="0" y="17379"/>
                  <a:pt x="5137" y="22546"/>
                </a:cubicBezTo>
                <a:cubicBezTo>
                  <a:pt x="7725" y="25133"/>
                  <a:pt x="11112" y="26425"/>
                  <a:pt x="14503" y="26425"/>
                </a:cubicBezTo>
                <a:cubicBezTo>
                  <a:pt x="17883" y="26425"/>
                  <a:pt x="21266" y="25141"/>
                  <a:pt x="23861" y="22576"/>
                </a:cubicBezTo>
                <a:cubicBezTo>
                  <a:pt x="28998" y="17379"/>
                  <a:pt x="28998" y="9020"/>
                  <a:pt x="23861" y="3853"/>
                </a:cubicBezTo>
                <a:cubicBezTo>
                  <a:pt x="21262" y="1284"/>
                  <a:pt x="17873" y="0"/>
                  <a:pt x="14488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5" name="Google Shape;1025;p33"/>
          <p:cNvSpPr/>
          <p:nvPr/>
        </p:nvSpPr>
        <p:spPr>
          <a:xfrm>
            <a:off x="5869213" y="127413"/>
            <a:ext cx="251550" cy="251550"/>
          </a:xfrm>
          <a:custGeom>
            <a:avLst/>
            <a:gdLst/>
            <a:ahLst/>
            <a:cxnLst/>
            <a:rect l="l" t="t" r="r" b="b"/>
            <a:pathLst>
              <a:path w="10062" h="10062" fill="none" extrusionOk="0">
                <a:moveTo>
                  <a:pt x="10061" y="5016"/>
                </a:moveTo>
                <a:cubicBezTo>
                  <a:pt x="10061" y="7812"/>
                  <a:pt x="7812" y="10062"/>
                  <a:pt x="5046" y="10062"/>
                </a:cubicBezTo>
                <a:cubicBezTo>
                  <a:pt x="2250" y="10062"/>
                  <a:pt x="0" y="7812"/>
                  <a:pt x="0" y="5016"/>
                </a:cubicBezTo>
                <a:cubicBezTo>
                  <a:pt x="0" y="2250"/>
                  <a:pt x="2250" y="1"/>
                  <a:pt x="5046" y="1"/>
                </a:cubicBezTo>
                <a:cubicBezTo>
                  <a:pt x="7812" y="1"/>
                  <a:pt x="10061" y="2250"/>
                  <a:pt x="10061" y="5016"/>
                </a:cubicBezTo>
                <a:close/>
              </a:path>
            </a:pathLst>
          </a:custGeom>
          <a:solidFill>
            <a:schemeClr val="dk2"/>
          </a:solidFill>
          <a:ln w="71425" cap="flat" cmpd="sng">
            <a:solidFill>
              <a:srgbClr val="DD5025"/>
            </a:solidFill>
            <a:prstDash val="solid"/>
            <a:miter lim="3039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6" name="Google Shape;1026;p33"/>
          <p:cNvSpPr/>
          <p:nvPr/>
        </p:nvSpPr>
        <p:spPr>
          <a:xfrm>
            <a:off x="693050" y="1580363"/>
            <a:ext cx="179375" cy="180125"/>
          </a:xfrm>
          <a:custGeom>
            <a:avLst/>
            <a:gdLst/>
            <a:ahLst/>
            <a:cxnLst/>
            <a:rect l="l" t="t" r="r" b="b"/>
            <a:pathLst>
              <a:path w="7175" h="7205" extrusionOk="0">
                <a:moveTo>
                  <a:pt x="3588" y="0"/>
                </a:moveTo>
                <a:lnTo>
                  <a:pt x="2311" y="2341"/>
                </a:lnTo>
                <a:lnTo>
                  <a:pt x="1" y="3587"/>
                </a:lnTo>
                <a:lnTo>
                  <a:pt x="2311" y="4864"/>
                </a:lnTo>
                <a:lnTo>
                  <a:pt x="3588" y="7204"/>
                </a:lnTo>
                <a:lnTo>
                  <a:pt x="4864" y="4864"/>
                </a:lnTo>
                <a:lnTo>
                  <a:pt x="7174" y="3587"/>
                </a:lnTo>
                <a:lnTo>
                  <a:pt x="4864" y="2341"/>
                </a:lnTo>
                <a:lnTo>
                  <a:pt x="358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7" name="Google Shape;1027;p33"/>
          <p:cNvSpPr/>
          <p:nvPr/>
        </p:nvSpPr>
        <p:spPr>
          <a:xfrm>
            <a:off x="226475" y="2922500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41"/>
                </a:lnTo>
                <a:lnTo>
                  <a:pt x="1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5" y="3588"/>
                </a:lnTo>
                <a:lnTo>
                  <a:pt x="4864" y="234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8" name="Google Shape;1028;p33"/>
          <p:cNvSpPr/>
          <p:nvPr/>
        </p:nvSpPr>
        <p:spPr>
          <a:xfrm>
            <a:off x="1398963" y="832725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617" y="0"/>
                </a:moveTo>
                <a:lnTo>
                  <a:pt x="2341" y="2341"/>
                </a:lnTo>
                <a:lnTo>
                  <a:pt x="0" y="3617"/>
                </a:lnTo>
                <a:lnTo>
                  <a:pt x="2341" y="4864"/>
                </a:lnTo>
                <a:lnTo>
                  <a:pt x="3617" y="7204"/>
                </a:lnTo>
                <a:lnTo>
                  <a:pt x="4894" y="4864"/>
                </a:lnTo>
                <a:lnTo>
                  <a:pt x="7204" y="3617"/>
                </a:lnTo>
                <a:lnTo>
                  <a:pt x="4894" y="2341"/>
                </a:lnTo>
                <a:lnTo>
                  <a:pt x="361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9" name="Google Shape;1029;p33"/>
          <p:cNvSpPr/>
          <p:nvPr/>
        </p:nvSpPr>
        <p:spPr>
          <a:xfrm>
            <a:off x="7643550" y="232575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11"/>
                </a:lnTo>
                <a:lnTo>
                  <a:pt x="0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4" y="3588"/>
                </a:lnTo>
                <a:lnTo>
                  <a:pt x="4864" y="231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30" name="Google Shape;1030;p33"/>
          <p:cNvGrpSpPr/>
          <p:nvPr/>
        </p:nvGrpSpPr>
        <p:grpSpPr>
          <a:xfrm>
            <a:off x="1071425" y="2878475"/>
            <a:ext cx="327550" cy="326775"/>
            <a:chOff x="6116225" y="4489700"/>
            <a:chExt cx="327550" cy="326775"/>
          </a:xfrm>
        </p:grpSpPr>
        <p:sp>
          <p:nvSpPr>
            <p:cNvPr id="1031" name="Google Shape;1031;p33"/>
            <p:cNvSpPr/>
            <p:nvPr/>
          </p:nvSpPr>
          <p:spPr>
            <a:xfrm>
              <a:off x="6116225" y="4493500"/>
              <a:ext cx="327550" cy="319175"/>
            </a:xfrm>
            <a:custGeom>
              <a:avLst/>
              <a:gdLst/>
              <a:ahLst/>
              <a:cxnLst/>
              <a:rect l="l" t="t" r="r" b="b"/>
              <a:pathLst>
                <a:path w="13102" h="12767" extrusionOk="0">
                  <a:moveTo>
                    <a:pt x="9940" y="0"/>
                  </a:moveTo>
                  <a:lnTo>
                    <a:pt x="1" y="9453"/>
                  </a:lnTo>
                  <a:lnTo>
                    <a:pt x="3162" y="12766"/>
                  </a:lnTo>
                  <a:lnTo>
                    <a:pt x="13101" y="3313"/>
                  </a:lnTo>
                  <a:lnTo>
                    <a:pt x="994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Google Shape;1032;p33"/>
            <p:cNvSpPr/>
            <p:nvPr/>
          </p:nvSpPr>
          <p:spPr>
            <a:xfrm>
              <a:off x="6120775" y="4489700"/>
              <a:ext cx="319200" cy="326775"/>
            </a:xfrm>
            <a:custGeom>
              <a:avLst/>
              <a:gdLst/>
              <a:ahLst/>
              <a:cxnLst/>
              <a:rect l="l" t="t" r="r" b="b"/>
              <a:pathLst>
                <a:path w="12768" h="13071" extrusionOk="0">
                  <a:moveTo>
                    <a:pt x="3284" y="0"/>
                  </a:moveTo>
                  <a:lnTo>
                    <a:pt x="1" y="3161"/>
                  </a:lnTo>
                  <a:lnTo>
                    <a:pt x="9454" y="13070"/>
                  </a:lnTo>
                  <a:lnTo>
                    <a:pt x="12767" y="9909"/>
                  </a:lnTo>
                  <a:lnTo>
                    <a:pt x="328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33" name="Google Shape;1033;p33"/>
          <p:cNvSpPr/>
          <p:nvPr/>
        </p:nvSpPr>
        <p:spPr>
          <a:xfrm>
            <a:off x="1198125" y="4143839"/>
            <a:ext cx="180125" cy="180100"/>
          </a:xfrm>
          <a:custGeom>
            <a:avLst/>
            <a:gdLst/>
            <a:ahLst/>
            <a:cxnLst/>
            <a:rect l="l" t="t" r="r" b="b"/>
            <a:pathLst>
              <a:path w="7205" h="7204" extrusionOk="0">
                <a:moveTo>
                  <a:pt x="3587" y="0"/>
                </a:moveTo>
                <a:lnTo>
                  <a:pt x="2341" y="2340"/>
                </a:lnTo>
                <a:lnTo>
                  <a:pt x="0" y="3587"/>
                </a:lnTo>
                <a:lnTo>
                  <a:pt x="2341" y="4863"/>
                </a:lnTo>
                <a:lnTo>
                  <a:pt x="3587" y="7204"/>
                </a:lnTo>
                <a:lnTo>
                  <a:pt x="4864" y="4863"/>
                </a:lnTo>
                <a:lnTo>
                  <a:pt x="7204" y="3587"/>
                </a:lnTo>
                <a:lnTo>
                  <a:pt x="4864" y="2340"/>
                </a:lnTo>
                <a:lnTo>
                  <a:pt x="358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4" name="Google Shape;1034;p33"/>
          <p:cNvSpPr/>
          <p:nvPr/>
        </p:nvSpPr>
        <p:spPr>
          <a:xfrm>
            <a:off x="5937225" y="2941425"/>
            <a:ext cx="161875" cy="142275"/>
          </a:xfrm>
          <a:custGeom>
            <a:avLst/>
            <a:gdLst/>
            <a:ahLst/>
            <a:cxnLst/>
            <a:rect l="l" t="t" r="r" b="b"/>
            <a:pathLst>
              <a:path w="6475" h="5691" extrusionOk="0">
                <a:moveTo>
                  <a:pt x="3267" y="1"/>
                </a:moveTo>
                <a:cubicBezTo>
                  <a:pt x="2140" y="1"/>
                  <a:pt x="1069" y="653"/>
                  <a:pt x="608" y="1758"/>
                </a:cubicBezTo>
                <a:cubicBezTo>
                  <a:pt x="0" y="3217"/>
                  <a:pt x="700" y="4889"/>
                  <a:pt x="2159" y="5466"/>
                </a:cubicBezTo>
                <a:cubicBezTo>
                  <a:pt x="2523" y="5618"/>
                  <a:pt x="2899" y="5690"/>
                  <a:pt x="3268" y="5690"/>
                </a:cubicBezTo>
                <a:cubicBezTo>
                  <a:pt x="4374" y="5690"/>
                  <a:pt x="5411" y="5041"/>
                  <a:pt x="5867" y="3946"/>
                </a:cubicBezTo>
                <a:cubicBezTo>
                  <a:pt x="6475" y="2487"/>
                  <a:pt x="5776" y="816"/>
                  <a:pt x="4347" y="208"/>
                </a:cubicBezTo>
                <a:cubicBezTo>
                  <a:pt x="3993" y="68"/>
                  <a:pt x="3627" y="1"/>
                  <a:pt x="3267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5" name="Google Shape;1035;p33"/>
          <p:cNvSpPr/>
          <p:nvPr/>
        </p:nvSpPr>
        <p:spPr>
          <a:xfrm>
            <a:off x="4625963" y="2123414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41"/>
                </a:lnTo>
                <a:lnTo>
                  <a:pt x="1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5" y="3588"/>
                </a:lnTo>
                <a:lnTo>
                  <a:pt x="4864" y="234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6" name="Google Shape;1036;p33"/>
          <p:cNvSpPr/>
          <p:nvPr/>
        </p:nvSpPr>
        <p:spPr>
          <a:xfrm>
            <a:off x="2485613" y="2178700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11"/>
                </a:lnTo>
                <a:lnTo>
                  <a:pt x="0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4" y="3588"/>
                </a:lnTo>
                <a:lnTo>
                  <a:pt x="4864" y="231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7" name="Google Shape;1037;p33"/>
          <p:cNvSpPr/>
          <p:nvPr/>
        </p:nvSpPr>
        <p:spPr>
          <a:xfrm>
            <a:off x="3888725" y="2898025"/>
            <a:ext cx="152000" cy="152025"/>
          </a:xfrm>
          <a:custGeom>
            <a:avLst/>
            <a:gdLst/>
            <a:ahLst/>
            <a:cxnLst/>
            <a:rect l="l" t="t" r="r" b="b"/>
            <a:pathLst>
              <a:path w="6080" h="6081" extrusionOk="0">
                <a:moveTo>
                  <a:pt x="3040" y="1"/>
                </a:moveTo>
                <a:cubicBezTo>
                  <a:pt x="1368" y="1"/>
                  <a:pt x="0" y="1369"/>
                  <a:pt x="0" y="3040"/>
                </a:cubicBezTo>
                <a:cubicBezTo>
                  <a:pt x="0" y="4712"/>
                  <a:pt x="1368" y="6080"/>
                  <a:pt x="3040" y="6080"/>
                </a:cubicBezTo>
                <a:cubicBezTo>
                  <a:pt x="4712" y="6080"/>
                  <a:pt x="6079" y="4712"/>
                  <a:pt x="6079" y="3040"/>
                </a:cubicBezTo>
                <a:cubicBezTo>
                  <a:pt x="6079" y="1369"/>
                  <a:pt x="4712" y="1"/>
                  <a:pt x="304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1038" name="Google Shape;1038;p33"/>
          <p:cNvSpPr/>
          <p:nvPr/>
        </p:nvSpPr>
        <p:spPr>
          <a:xfrm>
            <a:off x="5148323" y="3520619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617" y="0"/>
                </a:moveTo>
                <a:lnTo>
                  <a:pt x="2341" y="2341"/>
                </a:lnTo>
                <a:lnTo>
                  <a:pt x="0" y="3617"/>
                </a:lnTo>
                <a:lnTo>
                  <a:pt x="2341" y="4864"/>
                </a:lnTo>
                <a:lnTo>
                  <a:pt x="3617" y="7204"/>
                </a:lnTo>
                <a:lnTo>
                  <a:pt x="4894" y="4864"/>
                </a:lnTo>
                <a:lnTo>
                  <a:pt x="7204" y="3617"/>
                </a:lnTo>
                <a:lnTo>
                  <a:pt x="4894" y="2341"/>
                </a:lnTo>
                <a:lnTo>
                  <a:pt x="361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9" name="Google Shape;1039;p33"/>
          <p:cNvSpPr/>
          <p:nvPr/>
        </p:nvSpPr>
        <p:spPr>
          <a:xfrm>
            <a:off x="6444723" y="4562844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617" y="0"/>
                </a:moveTo>
                <a:lnTo>
                  <a:pt x="2341" y="2341"/>
                </a:lnTo>
                <a:lnTo>
                  <a:pt x="0" y="3617"/>
                </a:lnTo>
                <a:lnTo>
                  <a:pt x="2341" y="4864"/>
                </a:lnTo>
                <a:lnTo>
                  <a:pt x="3617" y="7204"/>
                </a:lnTo>
                <a:lnTo>
                  <a:pt x="4894" y="4864"/>
                </a:lnTo>
                <a:lnTo>
                  <a:pt x="7204" y="3617"/>
                </a:lnTo>
                <a:lnTo>
                  <a:pt x="4894" y="2341"/>
                </a:lnTo>
                <a:lnTo>
                  <a:pt x="361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0" name="Google Shape;1040;p33"/>
          <p:cNvSpPr/>
          <p:nvPr/>
        </p:nvSpPr>
        <p:spPr>
          <a:xfrm>
            <a:off x="5757088" y="1115350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11"/>
                </a:lnTo>
                <a:lnTo>
                  <a:pt x="0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4" y="3588"/>
                </a:lnTo>
                <a:lnTo>
                  <a:pt x="4864" y="231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userDrawn="1">
  <p:cSld name="TITLE_AND_TWO_COLUMNS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5"/>
          <p:cNvSpPr/>
          <p:nvPr/>
        </p:nvSpPr>
        <p:spPr>
          <a:xfrm>
            <a:off x="4986596" y="2283418"/>
            <a:ext cx="3664252" cy="2533407"/>
          </a:xfrm>
          <a:custGeom>
            <a:avLst/>
            <a:gdLst/>
            <a:ahLst/>
            <a:cxnLst/>
            <a:rect l="l" t="t" r="r" b="b"/>
            <a:pathLst>
              <a:path w="69820" h="44774" extrusionOk="0">
                <a:moveTo>
                  <a:pt x="1" y="0"/>
                </a:moveTo>
                <a:lnTo>
                  <a:pt x="1" y="44773"/>
                </a:lnTo>
                <a:lnTo>
                  <a:pt x="69820" y="44773"/>
                </a:lnTo>
                <a:lnTo>
                  <a:pt x="69820" y="0"/>
                </a:lnTo>
                <a:close/>
              </a:path>
            </a:pathLst>
          </a:custGeom>
          <a:solidFill>
            <a:srgbClr val="2A286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5"/>
          <p:cNvSpPr/>
          <p:nvPr/>
        </p:nvSpPr>
        <p:spPr>
          <a:xfrm>
            <a:off x="874763" y="2300426"/>
            <a:ext cx="3646929" cy="2499555"/>
          </a:xfrm>
          <a:custGeom>
            <a:avLst/>
            <a:gdLst/>
            <a:ahLst/>
            <a:cxnLst/>
            <a:rect l="l" t="t" r="r" b="b"/>
            <a:pathLst>
              <a:path w="69820" h="44774" extrusionOk="0">
                <a:moveTo>
                  <a:pt x="1" y="0"/>
                </a:moveTo>
                <a:lnTo>
                  <a:pt x="1" y="44773"/>
                </a:lnTo>
                <a:lnTo>
                  <a:pt x="69820" y="44773"/>
                </a:lnTo>
                <a:lnTo>
                  <a:pt x="69820" y="0"/>
                </a:lnTo>
                <a:close/>
              </a:path>
            </a:pathLst>
          </a:custGeom>
          <a:solidFill>
            <a:srgbClr val="2A286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5"/>
          <p:cNvSpPr/>
          <p:nvPr/>
        </p:nvSpPr>
        <p:spPr>
          <a:xfrm>
            <a:off x="4839719" y="2127364"/>
            <a:ext cx="3664252" cy="2533407"/>
          </a:xfrm>
          <a:custGeom>
            <a:avLst/>
            <a:gdLst/>
            <a:ahLst/>
            <a:cxnLst/>
            <a:rect l="l" t="t" r="r" b="b"/>
            <a:pathLst>
              <a:path w="69820" h="44774" extrusionOk="0">
                <a:moveTo>
                  <a:pt x="1" y="0"/>
                </a:moveTo>
                <a:lnTo>
                  <a:pt x="1" y="44773"/>
                </a:lnTo>
                <a:lnTo>
                  <a:pt x="69820" y="44773"/>
                </a:lnTo>
                <a:lnTo>
                  <a:pt x="6982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5"/>
          <p:cNvSpPr/>
          <p:nvPr/>
        </p:nvSpPr>
        <p:spPr>
          <a:xfrm>
            <a:off x="4711794" y="1993051"/>
            <a:ext cx="3664252" cy="2533407"/>
          </a:xfrm>
          <a:custGeom>
            <a:avLst/>
            <a:gdLst/>
            <a:ahLst/>
            <a:cxnLst/>
            <a:rect l="l" t="t" r="r" b="b"/>
            <a:pathLst>
              <a:path w="69820" h="44774" extrusionOk="0">
                <a:moveTo>
                  <a:pt x="1" y="0"/>
                </a:moveTo>
                <a:lnTo>
                  <a:pt x="1" y="44773"/>
                </a:lnTo>
                <a:lnTo>
                  <a:pt x="69820" y="44773"/>
                </a:lnTo>
                <a:lnTo>
                  <a:pt x="6982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5"/>
          <p:cNvSpPr/>
          <p:nvPr/>
        </p:nvSpPr>
        <p:spPr>
          <a:xfrm>
            <a:off x="727886" y="2144372"/>
            <a:ext cx="3646929" cy="2499555"/>
          </a:xfrm>
          <a:custGeom>
            <a:avLst/>
            <a:gdLst/>
            <a:ahLst/>
            <a:cxnLst/>
            <a:rect l="l" t="t" r="r" b="b"/>
            <a:pathLst>
              <a:path w="69820" h="44774" extrusionOk="0">
                <a:moveTo>
                  <a:pt x="1" y="0"/>
                </a:moveTo>
                <a:lnTo>
                  <a:pt x="1" y="44773"/>
                </a:lnTo>
                <a:lnTo>
                  <a:pt x="69820" y="44773"/>
                </a:lnTo>
                <a:lnTo>
                  <a:pt x="6982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5"/>
          <p:cNvSpPr/>
          <p:nvPr/>
        </p:nvSpPr>
        <p:spPr>
          <a:xfrm>
            <a:off x="599961" y="2010059"/>
            <a:ext cx="3646929" cy="2499555"/>
          </a:xfrm>
          <a:custGeom>
            <a:avLst/>
            <a:gdLst/>
            <a:ahLst/>
            <a:cxnLst/>
            <a:rect l="l" t="t" r="r" b="b"/>
            <a:pathLst>
              <a:path w="69820" h="44774" extrusionOk="0">
                <a:moveTo>
                  <a:pt x="1" y="0"/>
                </a:moveTo>
                <a:lnTo>
                  <a:pt x="1" y="44773"/>
                </a:lnTo>
                <a:lnTo>
                  <a:pt x="69820" y="44773"/>
                </a:lnTo>
                <a:lnTo>
                  <a:pt x="6982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1" name="Google Shape;111;p5"/>
          <p:cNvGrpSpPr/>
          <p:nvPr/>
        </p:nvGrpSpPr>
        <p:grpSpPr>
          <a:xfrm>
            <a:off x="-12" y="0"/>
            <a:ext cx="238625" cy="1067675"/>
            <a:chOff x="-12" y="0"/>
            <a:chExt cx="238625" cy="1067675"/>
          </a:xfrm>
        </p:grpSpPr>
        <p:sp>
          <p:nvSpPr>
            <p:cNvPr id="112" name="Google Shape;112;p5"/>
            <p:cNvSpPr/>
            <p:nvPr/>
          </p:nvSpPr>
          <p:spPr>
            <a:xfrm rot="5400000">
              <a:off x="-18625" y="18613"/>
              <a:ext cx="275850" cy="238625"/>
            </a:xfrm>
            <a:custGeom>
              <a:avLst/>
              <a:gdLst/>
              <a:ahLst/>
              <a:cxnLst/>
              <a:rect l="l" t="t" r="r" b="b"/>
              <a:pathLst>
                <a:path w="11034" h="9545" extrusionOk="0">
                  <a:moveTo>
                    <a:pt x="5532" y="0"/>
                  </a:moveTo>
                  <a:lnTo>
                    <a:pt x="2766" y="4772"/>
                  </a:lnTo>
                  <a:lnTo>
                    <a:pt x="0" y="9544"/>
                  </a:lnTo>
                  <a:lnTo>
                    <a:pt x="11034" y="9544"/>
                  </a:lnTo>
                  <a:lnTo>
                    <a:pt x="8268" y="4772"/>
                  </a:lnTo>
                  <a:lnTo>
                    <a:pt x="553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5"/>
            <p:cNvSpPr/>
            <p:nvPr/>
          </p:nvSpPr>
          <p:spPr>
            <a:xfrm rot="5400000">
              <a:off x="-18250" y="279638"/>
              <a:ext cx="275100" cy="238625"/>
            </a:xfrm>
            <a:custGeom>
              <a:avLst/>
              <a:gdLst/>
              <a:ahLst/>
              <a:cxnLst/>
              <a:rect l="l" t="t" r="r" b="b"/>
              <a:pathLst>
                <a:path w="11004" h="9545" extrusionOk="0">
                  <a:moveTo>
                    <a:pt x="5502" y="0"/>
                  </a:moveTo>
                  <a:lnTo>
                    <a:pt x="2736" y="4772"/>
                  </a:lnTo>
                  <a:lnTo>
                    <a:pt x="0" y="9544"/>
                  </a:lnTo>
                  <a:lnTo>
                    <a:pt x="11003" y="9544"/>
                  </a:lnTo>
                  <a:lnTo>
                    <a:pt x="8268" y="4772"/>
                  </a:lnTo>
                  <a:lnTo>
                    <a:pt x="550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5"/>
            <p:cNvSpPr/>
            <p:nvPr/>
          </p:nvSpPr>
          <p:spPr>
            <a:xfrm rot="5400000">
              <a:off x="-18625" y="545213"/>
              <a:ext cx="275850" cy="238625"/>
            </a:xfrm>
            <a:custGeom>
              <a:avLst/>
              <a:gdLst/>
              <a:ahLst/>
              <a:cxnLst/>
              <a:rect l="l" t="t" r="r" b="b"/>
              <a:pathLst>
                <a:path w="11034" h="9545" extrusionOk="0">
                  <a:moveTo>
                    <a:pt x="5502" y="0"/>
                  </a:moveTo>
                  <a:lnTo>
                    <a:pt x="2766" y="4772"/>
                  </a:lnTo>
                  <a:lnTo>
                    <a:pt x="0" y="9544"/>
                  </a:lnTo>
                  <a:lnTo>
                    <a:pt x="11034" y="9544"/>
                  </a:lnTo>
                  <a:lnTo>
                    <a:pt x="8268" y="4772"/>
                  </a:lnTo>
                  <a:lnTo>
                    <a:pt x="550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5"/>
            <p:cNvSpPr/>
            <p:nvPr/>
          </p:nvSpPr>
          <p:spPr>
            <a:xfrm rot="5400000">
              <a:off x="-18262" y="810800"/>
              <a:ext cx="275125" cy="238625"/>
            </a:xfrm>
            <a:custGeom>
              <a:avLst/>
              <a:gdLst/>
              <a:ahLst/>
              <a:cxnLst/>
              <a:rect l="l" t="t" r="r" b="b"/>
              <a:pathLst>
                <a:path w="11005" h="9545" extrusionOk="0">
                  <a:moveTo>
                    <a:pt x="5502" y="0"/>
                  </a:moveTo>
                  <a:lnTo>
                    <a:pt x="2736" y="4772"/>
                  </a:lnTo>
                  <a:lnTo>
                    <a:pt x="1" y="9544"/>
                  </a:lnTo>
                  <a:lnTo>
                    <a:pt x="11004" y="9544"/>
                  </a:lnTo>
                  <a:lnTo>
                    <a:pt x="8268" y="4772"/>
                  </a:lnTo>
                  <a:lnTo>
                    <a:pt x="550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6" name="Google Shape;116;p5"/>
          <p:cNvSpPr/>
          <p:nvPr/>
        </p:nvSpPr>
        <p:spPr>
          <a:xfrm>
            <a:off x="7761975" y="2052250"/>
            <a:ext cx="318425" cy="318400"/>
          </a:xfrm>
          <a:custGeom>
            <a:avLst/>
            <a:gdLst/>
            <a:ahLst/>
            <a:cxnLst/>
            <a:rect l="l" t="t" r="r" b="b"/>
            <a:pathLst>
              <a:path w="12737" h="12736" fill="none" extrusionOk="0">
                <a:moveTo>
                  <a:pt x="12736" y="0"/>
                </a:moveTo>
                <a:lnTo>
                  <a:pt x="0" y="12736"/>
                </a:lnTo>
              </a:path>
            </a:pathLst>
          </a:custGeom>
          <a:noFill/>
          <a:ln w="1900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5"/>
          <p:cNvSpPr/>
          <p:nvPr/>
        </p:nvSpPr>
        <p:spPr>
          <a:xfrm>
            <a:off x="7904825" y="2062125"/>
            <a:ext cx="317675" cy="317650"/>
          </a:xfrm>
          <a:custGeom>
            <a:avLst/>
            <a:gdLst/>
            <a:ahLst/>
            <a:cxnLst/>
            <a:rect l="l" t="t" r="r" b="b"/>
            <a:pathLst>
              <a:path w="12707" h="12706" fill="none" extrusionOk="0">
                <a:moveTo>
                  <a:pt x="12706" y="0"/>
                </a:moveTo>
                <a:lnTo>
                  <a:pt x="1" y="12706"/>
                </a:lnTo>
              </a:path>
            </a:pathLst>
          </a:custGeom>
          <a:noFill/>
          <a:ln w="1900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5"/>
          <p:cNvSpPr/>
          <p:nvPr/>
        </p:nvSpPr>
        <p:spPr>
          <a:xfrm>
            <a:off x="559700" y="4286950"/>
            <a:ext cx="318425" cy="318400"/>
          </a:xfrm>
          <a:custGeom>
            <a:avLst/>
            <a:gdLst/>
            <a:ahLst/>
            <a:cxnLst/>
            <a:rect l="l" t="t" r="r" b="b"/>
            <a:pathLst>
              <a:path w="12737" h="12736" fill="none" extrusionOk="0">
                <a:moveTo>
                  <a:pt x="12736" y="0"/>
                </a:moveTo>
                <a:lnTo>
                  <a:pt x="0" y="12736"/>
                </a:lnTo>
              </a:path>
            </a:pathLst>
          </a:custGeom>
          <a:noFill/>
          <a:ln w="1900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5"/>
          <p:cNvSpPr/>
          <p:nvPr/>
        </p:nvSpPr>
        <p:spPr>
          <a:xfrm>
            <a:off x="702550" y="4296825"/>
            <a:ext cx="317675" cy="317650"/>
          </a:xfrm>
          <a:custGeom>
            <a:avLst/>
            <a:gdLst/>
            <a:ahLst/>
            <a:cxnLst/>
            <a:rect l="l" t="t" r="r" b="b"/>
            <a:pathLst>
              <a:path w="12707" h="12706" fill="none" extrusionOk="0">
                <a:moveTo>
                  <a:pt x="12706" y="0"/>
                </a:moveTo>
                <a:lnTo>
                  <a:pt x="1" y="12706"/>
                </a:lnTo>
              </a:path>
            </a:pathLst>
          </a:custGeom>
          <a:noFill/>
          <a:ln w="1900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5"/>
          <p:cNvSpPr/>
          <p:nvPr/>
        </p:nvSpPr>
        <p:spPr>
          <a:xfrm>
            <a:off x="8080400" y="554575"/>
            <a:ext cx="180125" cy="180100"/>
          </a:xfrm>
          <a:custGeom>
            <a:avLst/>
            <a:gdLst/>
            <a:ahLst/>
            <a:cxnLst/>
            <a:rect l="l" t="t" r="r" b="b"/>
            <a:pathLst>
              <a:path w="7205" h="7204" extrusionOk="0">
                <a:moveTo>
                  <a:pt x="3587" y="0"/>
                </a:moveTo>
                <a:lnTo>
                  <a:pt x="2341" y="2340"/>
                </a:lnTo>
                <a:lnTo>
                  <a:pt x="0" y="3587"/>
                </a:lnTo>
                <a:lnTo>
                  <a:pt x="2341" y="4863"/>
                </a:lnTo>
                <a:lnTo>
                  <a:pt x="3587" y="7204"/>
                </a:lnTo>
                <a:lnTo>
                  <a:pt x="4864" y="4863"/>
                </a:lnTo>
                <a:lnTo>
                  <a:pt x="7204" y="3587"/>
                </a:lnTo>
                <a:lnTo>
                  <a:pt x="4864" y="2340"/>
                </a:lnTo>
                <a:lnTo>
                  <a:pt x="358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5"/>
          <p:cNvSpPr/>
          <p:nvPr/>
        </p:nvSpPr>
        <p:spPr>
          <a:xfrm>
            <a:off x="5763250" y="1314200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41"/>
                </a:lnTo>
                <a:lnTo>
                  <a:pt x="1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5" y="3588"/>
                </a:lnTo>
                <a:lnTo>
                  <a:pt x="4864" y="234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2" name="Google Shape;122;p5"/>
          <p:cNvGrpSpPr/>
          <p:nvPr/>
        </p:nvGrpSpPr>
        <p:grpSpPr>
          <a:xfrm>
            <a:off x="6191188" y="1224701"/>
            <a:ext cx="845478" cy="746610"/>
            <a:chOff x="6191188" y="1224700"/>
            <a:chExt cx="1069200" cy="1020775"/>
          </a:xfrm>
        </p:grpSpPr>
        <p:sp>
          <p:nvSpPr>
            <p:cNvPr id="123" name="Google Shape;123;p5"/>
            <p:cNvSpPr/>
            <p:nvPr/>
          </p:nvSpPr>
          <p:spPr>
            <a:xfrm>
              <a:off x="6363313" y="1224700"/>
              <a:ext cx="724918" cy="531501"/>
            </a:xfrm>
            <a:custGeom>
              <a:avLst/>
              <a:gdLst/>
              <a:ahLst/>
              <a:cxnLst/>
              <a:rect l="l" t="t" r="r" b="b"/>
              <a:pathLst>
                <a:path w="42768" h="31357" extrusionOk="0">
                  <a:moveTo>
                    <a:pt x="21810" y="1"/>
                  </a:moveTo>
                  <a:cubicBezTo>
                    <a:pt x="16405" y="1"/>
                    <a:pt x="11039" y="2094"/>
                    <a:pt x="6992" y="6159"/>
                  </a:cubicBezTo>
                  <a:cubicBezTo>
                    <a:pt x="4682" y="8469"/>
                    <a:pt x="2919" y="11265"/>
                    <a:pt x="1885" y="14335"/>
                  </a:cubicBezTo>
                  <a:cubicBezTo>
                    <a:pt x="1" y="19989"/>
                    <a:pt x="608" y="26190"/>
                    <a:pt x="3587" y="31357"/>
                  </a:cubicBezTo>
                  <a:lnTo>
                    <a:pt x="40001" y="31357"/>
                  </a:lnTo>
                  <a:cubicBezTo>
                    <a:pt x="41825" y="28196"/>
                    <a:pt x="42767" y="24609"/>
                    <a:pt x="42767" y="20992"/>
                  </a:cubicBezTo>
                  <a:cubicBezTo>
                    <a:pt x="42767" y="18256"/>
                    <a:pt x="42251" y="15551"/>
                    <a:pt x="41187" y="13028"/>
                  </a:cubicBezTo>
                  <a:cubicBezTo>
                    <a:pt x="39637" y="9259"/>
                    <a:pt x="37053" y="6037"/>
                    <a:pt x="33709" y="3727"/>
                  </a:cubicBezTo>
                  <a:cubicBezTo>
                    <a:pt x="30100" y="1225"/>
                    <a:pt x="25944" y="1"/>
                    <a:pt x="2181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5"/>
            <p:cNvSpPr/>
            <p:nvPr/>
          </p:nvSpPr>
          <p:spPr>
            <a:xfrm>
              <a:off x="6191188" y="1461550"/>
              <a:ext cx="1069200" cy="783925"/>
            </a:xfrm>
            <a:custGeom>
              <a:avLst/>
              <a:gdLst/>
              <a:ahLst/>
              <a:cxnLst/>
              <a:rect l="l" t="t" r="r" b="b"/>
              <a:pathLst>
                <a:path w="42768" h="31357" extrusionOk="0">
                  <a:moveTo>
                    <a:pt x="21810" y="1"/>
                  </a:moveTo>
                  <a:cubicBezTo>
                    <a:pt x="16405" y="1"/>
                    <a:pt x="11039" y="2094"/>
                    <a:pt x="6992" y="6159"/>
                  </a:cubicBezTo>
                  <a:cubicBezTo>
                    <a:pt x="4682" y="8469"/>
                    <a:pt x="2919" y="11265"/>
                    <a:pt x="1885" y="14335"/>
                  </a:cubicBezTo>
                  <a:cubicBezTo>
                    <a:pt x="1" y="19989"/>
                    <a:pt x="608" y="26190"/>
                    <a:pt x="3587" y="31357"/>
                  </a:cubicBezTo>
                  <a:lnTo>
                    <a:pt x="40001" y="31357"/>
                  </a:lnTo>
                  <a:cubicBezTo>
                    <a:pt x="41825" y="28196"/>
                    <a:pt x="42767" y="24609"/>
                    <a:pt x="42767" y="20992"/>
                  </a:cubicBezTo>
                  <a:cubicBezTo>
                    <a:pt x="42767" y="18256"/>
                    <a:pt x="42251" y="15551"/>
                    <a:pt x="41187" y="13028"/>
                  </a:cubicBezTo>
                  <a:cubicBezTo>
                    <a:pt x="39637" y="9259"/>
                    <a:pt x="37053" y="6037"/>
                    <a:pt x="33709" y="3727"/>
                  </a:cubicBezTo>
                  <a:cubicBezTo>
                    <a:pt x="30100" y="1225"/>
                    <a:pt x="25944" y="1"/>
                    <a:pt x="2181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5"/>
            <p:cNvSpPr/>
            <p:nvPr/>
          </p:nvSpPr>
          <p:spPr>
            <a:xfrm>
              <a:off x="6191188" y="1678575"/>
              <a:ext cx="1069200" cy="566900"/>
            </a:xfrm>
            <a:custGeom>
              <a:avLst/>
              <a:gdLst/>
              <a:ahLst/>
              <a:cxnLst/>
              <a:rect l="l" t="t" r="r" b="b"/>
              <a:pathLst>
                <a:path w="42768" h="22676" extrusionOk="0">
                  <a:moveTo>
                    <a:pt x="30275" y="1"/>
                  </a:moveTo>
                  <a:lnTo>
                    <a:pt x="29545" y="1764"/>
                  </a:lnTo>
                  <a:lnTo>
                    <a:pt x="22129" y="19880"/>
                  </a:lnTo>
                  <a:lnTo>
                    <a:pt x="16384" y="3861"/>
                  </a:lnTo>
                  <a:lnTo>
                    <a:pt x="15229" y="761"/>
                  </a:lnTo>
                  <a:lnTo>
                    <a:pt x="14378" y="2858"/>
                  </a:lnTo>
                  <a:lnTo>
                    <a:pt x="7326" y="20396"/>
                  </a:lnTo>
                  <a:lnTo>
                    <a:pt x="1885" y="5654"/>
                  </a:lnTo>
                  <a:lnTo>
                    <a:pt x="1885" y="5654"/>
                  </a:lnTo>
                  <a:cubicBezTo>
                    <a:pt x="1" y="11308"/>
                    <a:pt x="608" y="17509"/>
                    <a:pt x="3587" y="22676"/>
                  </a:cubicBezTo>
                  <a:lnTo>
                    <a:pt x="40001" y="22676"/>
                  </a:lnTo>
                  <a:cubicBezTo>
                    <a:pt x="41825" y="19515"/>
                    <a:pt x="42767" y="15928"/>
                    <a:pt x="42767" y="12311"/>
                  </a:cubicBezTo>
                  <a:cubicBezTo>
                    <a:pt x="42767" y="9575"/>
                    <a:pt x="42251" y="6840"/>
                    <a:pt x="41187" y="4317"/>
                  </a:cubicBezTo>
                  <a:lnTo>
                    <a:pt x="36384" y="18603"/>
                  </a:lnTo>
                  <a:lnTo>
                    <a:pt x="30548" y="822"/>
                  </a:lnTo>
                  <a:lnTo>
                    <a:pt x="3027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5"/>
            <p:cNvSpPr/>
            <p:nvPr/>
          </p:nvSpPr>
          <p:spPr>
            <a:xfrm>
              <a:off x="6540513" y="1370518"/>
              <a:ext cx="381475" cy="148975"/>
            </a:xfrm>
            <a:custGeom>
              <a:avLst/>
              <a:gdLst/>
              <a:ahLst/>
              <a:cxnLst/>
              <a:rect l="l" t="t" r="r" b="b"/>
              <a:pathLst>
                <a:path w="15259" h="5959" extrusionOk="0">
                  <a:moveTo>
                    <a:pt x="7629" y="1"/>
                  </a:moveTo>
                  <a:cubicBezTo>
                    <a:pt x="3435" y="1"/>
                    <a:pt x="0" y="1338"/>
                    <a:pt x="0" y="2980"/>
                  </a:cubicBezTo>
                  <a:cubicBezTo>
                    <a:pt x="0" y="4621"/>
                    <a:pt x="3435" y="5958"/>
                    <a:pt x="7629" y="5958"/>
                  </a:cubicBezTo>
                  <a:cubicBezTo>
                    <a:pt x="11824" y="5958"/>
                    <a:pt x="15259" y="4621"/>
                    <a:pt x="15259" y="2980"/>
                  </a:cubicBezTo>
                  <a:cubicBezTo>
                    <a:pt x="15259" y="1338"/>
                    <a:pt x="11824" y="1"/>
                    <a:pt x="7629" y="1"/>
                  </a:cubicBezTo>
                  <a:close/>
                </a:path>
              </a:pathLst>
            </a:custGeom>
            <a:solidFill>
              <a:srgbClr val="FBF4F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5"/>
            <p:cNvSpPr/>
            <p:nvPr/>
          </p:nvSpPr>
          <p:spPr>
            <a:xfrm>
              <a:off x="6644613" y="1378118"/>
              <a:ext cx="155800" cy="132825"/>
            </a:xfrm>
            <a:custGeom>
              <a:avLst/>
              <a:gdLst/>
              <a:ahLst/>
              <a:cxnLst/>
              <a:rect l="l" t="t" r="r" b="b"/>
              <a:pathLst>
                <a:path w="6232" h="5313" extrusionOk="0">
                  <a:moveTo>
                    <a:pt x="3557" y="1"/>
                  </a:moveTo>
                  <a:cubicBezTo>
                    <a:pt x="1186" y="1"/>
                    <a:pt x="0" y="2858"/>
                    <a:pt x="1702" y="4530"/>
                  </a:cubicBezTo>
                  <a:cubicBezTo>
                    <a:pt x="2244" y="5071"/>
                    <a:pt x="2909" y="5313"/>
                    <a:pt x="3562" y="5313"/>
                  </a:cubicBezTo>
                  <a:cubicBezTo>
                    <a:pt x="4925" y="5313"/>
                    <a:pt x="6231" y="4258"/>
                    <a:pt x="6231" y="2676"/>
                  </a:cubicBezTo>
                  <a:cubicBezTo>
                    <a:pt x="6231" y="1186"/>
                    <a:pt x="5046" y="1"/>
                    <a:pt x="3557" y="1"/>
                  </a:cubicBezTo>
                  <a:close/>
                </a:path>
              </a:pathLst>
            </a:custGeom>
            <a:solidFill>
              <a:srgbClr val="2A28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5"/>
            <p:cNvSpPr/>
            <p:nvPr/>
          </p:nvSpPr>
          <p:spPr>
            <a:xfrm>
              <a:off x="6922000" y="1268025"/>
              <a:ext cx="180125" cy="180125"/>
            </a:xfrm>
            <a:custGeom>
              <a:avLst/>
              <a:gdLst/>
              <a:ahLst/>
              <a:cxnLst/>
              <a:rect l="l" t="t" r="r" b="b"/>
              <a:pathLst>
                <a:path w="7205" h="7205" extrusionOk="0">
                  <a:moveTo>
                    <a:pt x="3587" y="1"/>
                  </a:moveTo>
                  <a:lnTo>
                    <a:pt x="2341" y="2311"/>
                  </a:lnTo>
                  <a:lnTo>
                    <a:pt x="0" y="3588"/>
                  </a:lnTo>
                  <a:lnTo>
                    <a:pt x="2341" y="4864"/>
                  </a:lnTo>
                  <a:lnTo>
                    <a:pt x="3587" y="7205"/>
                  </a:lnTo>
                  <a:lnTo>
                    <a:pt x="4864" y="4864"/>
                  </a:lnTo>
                  <a:lnTo>
                    <a:pt x="7204" y="3588"/>
                  </a:lnTo>
                  <a:lnTo>
                    <a:pt x="4864" y="2311"/>
                  </a:lnTo>
                  <a:lnTo>
                    <a:pt x="358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9" name="Google Shape;129;p5"/>
          <p:cNvSpPr/>
          <p:nvPr/>
        </p:nvSpPr>
        <p:spPr>
          <a:xfrm>
            <a:off x="345475" y="241775"/>
            <a:ext cx="179375" cy="180125"/>
          </a:xfrm>
          <a:custGeom>
            <a:avLst/>
            <a:gdLst/>
            <a:ahLst/>
            <a:cxnLst/>
            <a:rect l="l" t="t" r="r" b="b"/>
            <a:pathLst>
              <a:path w="7175" h="7205" extrusionOk="0">
                <a:moveTo>
                  <a:pt x="3588" y="0"/>
                </a:moveTo>
                <a:lnTo>
                  <a:pt x="2311" y="2341"/>
                </a:lnTo>
                <a:lnTo>
                  <a:pt x="1" y="3587"/>
                </a:lnTo>
                <a:lnTo>
                  <a:pt x="2311" y="4864"/>
                </a:lnTo>
                <a:lnTo>
                  <a:pt x="3588" y="7204"/>
                </a:lnTo>
                <a:lnTo>
                  <a:pt x="4864" y="4864"/>
                </a:lnTo>
                <a:lnTo>
                  <a:pt x="7174" y="3587"/>
                </a:lnTo>
                <a:lnTo>
                  <a:pt x="4864" y="2341"/>
                </a:lnTo>
                <a:lnTo>
                  <a:pt x="358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5"/>
          <p:cNvSpPr/>
          <p:nvPr/>
        </p:nvSpPr>
        <p:spPr>
          <a:xfrm>
            <a:off x="1417075" y="574463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617" y="0"/>
                </a:moveTo>
                <a:lnTo>
                  <a:pt x="2341" y="2341"/>
                </a:lnTo>
                <a:lnTo>
                  <a:pt x="0" y="3617"/>
                </a:lnTo>
                <a:lnTo>
                  <a:pt x="2341" y="4864"/>
                </a:lnTo>
                <a:lnTo>
                  <a:pt x="3617" y="7204"/>
                </a:lnTo>
                <a:lnTo>
                  <a:pt x="4894" y="4864"/>
                </a:lnTo>
                <a:lnTo>
                  <a:pt x="7204" y="3617"/>
                </a:lnTo>
                <a:lnTo>
                  <a:pt x="4894" y="2341"/>
                </a:lnTo>
                <a:lnTo>
                  <a:pt x="361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5"/>
          <p:cNvSpPr/>
          <p:nvPr/>
        </p:nvSpPr>
        <p:spPr>
          <a:xfrm>
            <a:off x="8797725" y="4753700"/>
            <a:ext cx="251550" cy="251550"/>
          </a:xfrm>
          <a:custGeom>
            <a:avLst/>
            <a:gdLst/>
            <a:ahLst/>
            <a:cxnLst/>
            <a:rect l="l" t="t" r="r" b="b"/>
            <a:pathLst>
              <a:path w="10062" h="10062" fill="none" extrusionOk="0">
                <a:moveTo>
                  <a:pt x="10061" y="5016"/>
                </a:moveTo>
                <a:cubicBezTo>
                  <a:pt x="10061" y="7812"/>
                  <a:pt x="7812" y="10062"/>
                  <a:pt x="5046" y="10062"/>
                </a:cubicBezTo>
                <a:cubicBezTo>
                  <a:pt x="2250" y="10062"/>
                  <a:pt x="0" y="7812"/>
                  <a:pt x="0" y="5016"/>
                </a:cubicBezTo>
                <a:cubicBezTo>
                  <a:pt x="0" y="2250"/>
                  <a:pt x="2250" y="1"/>
                  <a:pt x="5046" y="1"/>
                </a:cubicBezTo>
                <a:cubicBezTo>
                  <a:pt x="7812" y="1"/>
                  <a:pt x="10061" y="2250"/>
                  <a:pt x="10061" y="5016"/>
                </a:cubicBezTo>
                <a:close/>
              </a:path>
            </a:pathLst>
          </a:custGeom>
          <a:noFill/>
          <a:ln w="71425" cap="flat" cmpd="sng">
            <a:solidFill>
              <a:schemeClr val="dk2"/>
            </a:solidFill>
            <a:prstDash val="solid"/>
            <a:miter lim="3039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2" name="Google Shape;132;p5"/>
          <p:cNvGrpSpPr/>
          <p:nvPr/>
        </p:nvGrpSpPr>
        <p:grpSpPr>
          <a:xfrm>
            <a:off x="1597200" y="1062650"/>
            <a:ext cx="1247077" cy="947409"/>
            <a:chOff x="1597200" y="1062650"/>
            <a:chExt cx="1345050" cy="1183950"/>
          </a:xfrm>
        </p:grpSpPr>
        <p:sp>
          <p:nvSpPr>
            <p:cNvPr id="133" name="Google Shape;133;p5"/>
            <p:cNvSpPr/>
            <p:nvPr/>
          </p:nvSpPr>
          <p:spPr>
            <a:xfrm>
              <a:off x="2120775" y="1268025"/>
              <a:ext cx="724950" cy="660650"/>
            </a:xfrm>
            <a:custGeom>
              <a:avLst/>
              <a:gdLst/>
              <a:ahLst/>
              <a:cxnLst/>
              <a:rect l="l" t="t" r="r" b="b"/>
              <a:pathLst>
                <a:path w="28998" h="26426" extrusionOk="0">
                  <a:moveTo>
                    <a:pt x="14488" y="0"/>
                  </a:moveTo>
                  <a:cubicBezTo>
                    <a:pt x="11103" y="0"/>
                    <a:pt x="7721" y="1284"/>
                    <a:pt x="5137" y="3853"/>
                  </a:cubicBezTo>
                  <a:cubicBezTo>
                    <a:pt x="0" y="9020"/>
                    <a:pt x="0" y="17379"/>
                    <a:pt x="5137" y="22546"/>
                  </a:cubicBezTo>
                  <a:cubicBezTo>
                    <a:pt x="7725" y="25133"/>
                    <a:pt x="11112" y="26425"/>
                    <a:pt x="14503" y="26425"/>
                  </a:cubicBezTo>
                  <a:cubicBezTo>
                    <a:pt x="17883" y="26425"/>
                    <a:pt x="21266" y="25141"/>
                    <a:pt x="23861" y="22576"/>
                  </a:cubicBezTo>
                  <a:cubicBezTo>
                    <a:pt x="28998" y="17379"/>
                    <a:pt x="28998" y="9020"/>
                    <a:pt x="23861" y="3853"/>
                  </a:cubicBezTo>
                  <a:cubicBezTo>
                    <a:pt x="21262" y="1284"/>
                    <a:pt x="17873" y="0"/>
                    <a:pt x="1448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5"/>
            <p:cNvSpPr/>
            <p:nvPr/>
          </p:nvSpPr>
          <p:spPr>
            <a:xfrm>
              <a:off x="2030350" y="1747400"/>
              <a:ext cx="911900" cy="499200"/>
            </a:xfrm>
            <a:custGeom>
              <a:avLst/>
              <a:gdLst/>
              <a:ahLst/>
              <a:cxnLst/>
              <a:rect l="l" t="t" r="r" b="b"/>
              <a:pathLst>
                <a:path w="36476" h="19968" extrusionOk="0">
                  <a:moveTo>
                    <a:pt x="18093" y="0"/>
                  </a:moveTo>
                  <a:cubicBezTo>
                    <a:pt x="11998" y="0"/>
                    <a:pt x="5899" y="3010"/>
                    <a:pt x="2402" y="9055"/>
                  </a:cubicBezTo>
                  <a:cubicBezTo>
                    <a:pt x="821" y="11791"/>
                    <a:pt x="0" y="14921"/>
                    <a:pt x="0" y="18113"/>
                  </a:cubicBezTo>
                  <a:cubicBezTo>
                    <a:pt x="0" y="18721"/>
                    <a:pt x="31" y="19359"/>
                    <a:pt x="92" y="19967"/>
                  </a:cubicBezTo>
                  <a:lnTo>
                    <a:pt x="36080" y="19967"/>
                  </a:lnTo>
                  <a:cubicBezTo>
                    <a:pt x="36475" y="16289"/>
                    <a:pt x="35715" y="12551"/>
                    <a:pt x="33922" y="9298"/>
                  </a:cubicBezTo>
                  <a:cubicBezTo>
                    <a:pt x="30475" y="3109"/>
                    <a:pt x="24286" y="0"/>
                    <a:pt x="180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5"/>
            <p:cNvSpPr/>
            <p:nvPr/>
          </p:nvSpPr>
          <p:spPr>
            <a:xfrm>
              <a:off x="2030350" y="1971750"/>
              <a:ext cx="911900" cy="274850"/>
            </a:xfrm>
            <a:custGeom>
              <a:avLst/>
              <a:gdLst/>
              <a:ahLst/>
              <a:cxnLst/>
              <a:rect l="l" t="t" r="r" b="b"/>
              <a:pathLst>
                <a:path w="36476" h="10994" extrusionOk="0">
                  <a:moveTo>
                    <a:pt x="31253" y="1"/>
                  </a:moveTo>
                  <a:cubicBezTo>
                    <a:pt x="28529" y="1"/>
                    <a:pt x="25862" y="999"/>
                    <a:pt x="23800" y="2877"/>
                  </a:cubicBezTo>
                  <a:cubicBezTo>
                    <a:pt x="21685" y="959"/>
                    <a:pt x="19014" y="1"/>
                    <a:pt x="16344" y="1"/>
                  </a:cubicBezTo>
                  <a:cubicBezTo>
                    <a:pt x="13642" y="1"/>
                    <a:pt x="10940" y="981"/>
                    <a:pt x="8815" y="2938"/>
                  </a:cubicBezTo>
                  <a:cubicBezTo>
                    <a:pt x="7052" y="1297"/>
                    <a:pt x="4803" y="294"/>
                    <a:pt x="2402" y="81"/>
                  </a:cubicBezTo>
                  <a:cubicBezTo>
                    <a:pt x="821" y="2817"/>
                    <a:pt x="0" y="5947"/>
                    <a:pt x="0" y="9139"/>
                  </a:cubicBezTo>
                  <a:cubicBezTo>
                    <a:pt x="0" y="9747"/>
                    <a:pt x="31" y="10385"/>
                    <a:pt x="92" y="10993"/>
                  </a:cubicBezTo>
                  <a:lnTo>
                    <a:pt x="36080" y="10993"/>
                  </a:lnTo>
                  <a:cubicBezTo>
                    <a:pt x="36475" y="7315"/>
                    <a:pt x="35715" y="3577"/>
                    <a:pt x="33922" y="324"/>
                  </a:cubicBezTo>
                  <a:cubicBezTo>
                    <a:pt x="33039" y="107"/>
                    <a:pt x="32143" y="1"/>
                    <a:pt x="31253" y="1"/>
                  </a:cubicBezTo>
                  <a:close/>
                </a:path>
              </a:pathLst>
            </a:custGeom>
            <a:solidFill>
              <a:srgbClr val="2A28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5"/>
            <p:cNvSpPr/>
            <p:nvPr/>
          </p:nvSpPr>
          <p:spPr>
            <a:xfrm>
              <a:off x="1597200" y="1327100"/>
              <a:ext cx="788800" cy="385275"/>
            </a:xfrm>
            <a:custGeom>
              <a:avLst/>
              <a:gdLst/>
              <a:ahLst/>
              <a:cxnLst/>
              <a:rect l="l" t="t" r="r" b="b"/>
              <a:pathLst>
                <a:path w="31552" h="15411" fill="none" extrusionOk="0">
                  <a:moveTo>
                    <a:pt x="31552" y="15411"/>
                  </a:moveTo>
                  <a:cubicBezTo>
                    <a:pt x="31369" y="6839"/>
                    <a:pt x="24348" y="0"/>
                    <a:pt x="15776" y="0"/>
                  </a:cubicBezTo>
                  <a:cubicBezTo>
                    <a:pt x="7205" y="0"/>
                    <a:pt x="214" y="6839"/>
                    <a:pt x="1" y="15411"/>
                  </a:cubicBezTo>
                  <a:close/>
                </a:path>
              </a:pathLst>
            </a:custGeom>
            <a:noFill/>
            <a:ln w="28875" cap="flat" cmpd="sng">
              <a:solidFill>
                <a:srgbClr val="ECCA3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5"/>
            <p:cNvSpPr/>
            <p:nvPr/>
          </p:nvSpPr>
          <p:spPr>
            <a:xfrm>
              <a:off x="2646625" y="1062650"/>
              <a:ext cx="251550" cy="251550"/>
            </a:xfrm>
            <a:custGeom>
              <a:avLst/>
              <a:gdLst/>
              <a:ahLst/>
              <a:cxnLst/>
              <a:rect l="l" t="t" r="r" b="b"/>
              <a:pathLst>
                <a:path w="10062" h="10062" fill="none" extrusionOk="0">
                  <a:moveTo>
                    <a:pt x="10061" y="5016"/>
                  </a:moveTo>
                  <a:cubicBezTo>
                    <a:pt x="10061" y="7812"/>
                    <a:pt x="7812" y="10062"/>
                    <a:pt x="5046" y="10062"/>
                  </a:cubicBezTo>
                  <a:cubicBezTo>
                    <a:pt x="2250" y="10062"/>
                    <a:pt x="0" y="7812"/>
                    <a:pt x="0" y="5016"/>
                  </a:cubicBezTo>
                  <a:cubicBezTo>
                    <a:pt x="0" y="2250"/>
                    <a:pt x="2250" y="1"/>
                    <a:pt x="5046" y="1"/>
                  </a:cubicBezTo>
                  <a:cubicBezTo>
                    <a:pt x="7812" y="1"/>
                    <a:pt x="10061" y="2250"/>
                    <a:pt x="10061" y="5016"/>
                  </a:cubicBezTo>
                  <a:close/>
                </a:path>
              </a:pathLst>
            </a:custGeom>
            <a:solidFill>
              <a:schemeClr val="accent1"/>
            </a:solidFill>
            <a:ln w="71425" cap="flat" cmpd="sng">
              <a:solidFill>
                <a:srgbClr val="ECCA31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5"/>
            <p:cNvSpPr/>
            <p:nvPr/>
          </p:nvSpPr>
          <p:spPr>
            <a:xfrm>
              <a:off x="2556525" y="1226750"/>
              <a:ext cx="171000" cy="170250"/>
            </a:xfrm>
            <a:custGeom>
              <a:avLst/>
              <a:gdLst/>
              <a:ahLst/>
              <a:cxnLst/>
              <a:rect l="l" t="t" r="r" b="b"/>
              <a:pathLst>
                <a:path w="6840" h="6810" extrusionOk="0">
                  <a:moveTo>
                    <a:pt x="3436" y="1"/>
                  </a:moveTo>
                  <a:cubicBezTo>
                    <a:pt x="1551" y="1"/>
                    <a:pt x="1" y="1520"/>
                    <a:pt x="1" y="3405"/>
                  </a:cubicBezTo>
                  <a:cubicBezTo>
                    <a:pt x="1" y="5289"/>
                    <a:pt x="1551" y="6809"/>
                    <a:pt x="3436" y="6809"/>
                  </a:cubicBezTo>
                  <a:cubicBezTo>
                    <a:pt x="5320" y="6809"/>
                    <a:pt x="6840" y="5289"/>
                    <a:pt x="6840" y="3405"/>
                  </a:cubicBezTo>
                  <a:cubicBezTo>
                    <a:pt x="6840" y="1520"/>
                    <a:pt x="5320" y="1"/>
                    <a:pt x="343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9" name="Google Shape;139;p5"/>
          <p:cNvSpPr/>
          <p:nvPr/>
        </p:nvSpPr>
        <p:spPr>
          <a:xfrm>
            <a:off x="8633525" y="1920988"/>
            <a:ext cx="152000" cy="152025"/>
          </a:xfrm>
          <a:custGeom>
            <a:avLst/>
            <a:gdLst/>
            <a:ahLst/>
            <a:cxnLst/>
            <a:rect l="l" t="t" r="r" b="b"/>
            <a:pathLst>
              <a:path w="6080" h="6081" extrusionOk="0">
                <a:moveTo>
                  <a:pt x="3040" y="1"/>
                </a:moveTo>
                <a:cubicBezTo>
                  <a:pt x="1368" y="1"/>
                  <a:pt x="0" y="1369"/>
                  <a:pt x="0" y="3040"/>
                </a:cubicBezTo>
                <a:cubicBezTo>
                  <a:pt x="0" y="4712"/>
                  <a:pt x="1368" y="6080"/>
                  <a:pt x="3040" y="6080"/>
                </a:cubicBezTo>
                <a:cubicBezTo>
                  <a:pt x="4712" y="6080"/>
                  <a:pt x="6079" y="4712"/>
                  <a:pt x="6079" y="3040"/>
                </a:cubicBezTo>
                <a:cubicBezTo>
                  <a:pt x="6079" y="1369"/>
                  <a:pt x="4712" y="1"/>
                  <a:pt x="304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140" name="Google Shape;140;p5"/>
          <p:cNvSpPr/>
          <p:nvPr/>
        </p:nvSpPr>
        <p:spPr>
          <a:xfrm>
            <a:off x="3205625" y="1925850"/>
            <a:ext cx="161875" cy="142275"/>
          </a:xfrm>
          <a:custGeom>
            <a:avLst/>
            <a:gdLst/>
            <a:ahLst/>
            <a:cxnLst/>
            <a:rect l="l" t="t" r="r" b="b"/>
            <a:pathLst>
              <a:path w="6475" h="5691" extrusionOk="0">
                <a:moveTo>
                  <a:pt x="3267" y="1"/>
                </a:moveTo>
                <a:cubicBezTo>
                  <a:pt x="2140" y="1"/>
                  <a:pt x="1069" y="653"/>
                  <a:pt x="608" y="1758"/>
                </a:cubicBezTo>
                <a:cubicBezTo>
                  <a:pt x="0" y="3217"/>
                  <a:pt x="700" y="4889"/>
                  <a:pt x="2159" y="5466"/>
                </a:cubicBezTo>
                <a:cubicBezTo>
                  <a:pt x="2523" y="5618"/>
                  <a:pt x="2899" y="5690"/>
                  <a:pt x="3268" y="5690"/>
                </a:cubicBezTo>
                <a:cubicBezTo>
                  <a:pt x="4374" y="5690"/>
                  <a:pt x="5411" y="5041"/>
                  <a:pt x="5867" y="3946"/>
                </a:cubicBezTo>
                <a:cubicBezTo>
                  <a:pt x="6475" y="2487"/>
                  <a:pt x="5776" y="816"/>
                  <a:pt x="4347" y="208"/>
                </a:cubicBezTo>
                <a:cubicBezTo>
                  <a:pt x="3993" y="68"/>
                  <a:pt x="3627" y="1"/>
                  <a:pt x="3267" y="1"/>
                </a:cubicBezTo>
                <a:close/>
              </a:path>
            </a:pathLst>
          </a:custGeom>
          <a:solidFill>
            <a:srgbClr val="2A286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5"/>
          <p:cNvSpPr/>
          <p:nvPr/>
        </p:nvSpPr>
        <p:spPr>
          <a:xfrm>
            <a:off x="538250" y="1614300"/>
            <a:ext cx="179375" cy="180125"/>
          </a:xfrm>
          <a:custGeom>
            <a:avLst/>
            <a:gdLst/>
            <a:ahLst/>
            <a:cxnLst/>
            <a:rect l="l" t="t" r="r" b="b"/>
            <a:pathLst>
              <a:path w="7175" h="7205" extrusionOk="0">
                <a:moveTo>
                  <a:pt x="3588" y="0"/>
                </a:moveTo>
                <a:lnTo>
                  <a:pt x="2311" y="2341"/>
                </a:lnTo>
                <a:lnTo>
                  <a:pt x="1" y="3587"/>
                </a:lnTo>
                <a:lnTo>
                  <a:pt x="2311" y="4864"/>
                </a:lnTo>
                <a:lnTo>
                  <a:pt x="3588" y="7204"/>
                </a:lnTo>
                <a:lnTo>
                  <a:pt x="4864" y="4864"/>
                </a:lnTo>
                <a:lnTo>
                  <a:pt x="7174" y="3587"/>
                </a:lnTo>
                <a:lnTo>
                  <a:pt x="4864" y="2341"/>
                </a:lnTo>
                <a:lnTo>
                  <a:pt x="358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5"/>
          <p:cNvSpPr/>
          <p:nvPr/>
        </p:nvSpPr>
        <p:spPr>
          <a:xfrm>
            <a:off x="7904825" y="1038268"/>
            <a:ext cx="957500" cy="120100"/>
          </a:xfrm>
          <a:custGeom>
            <a:avLst/>
            <a:gdLst/>
            <a:ahLst/>
            <a:cxnLst/>
            <a:rect l="l" t="t" r="r" b="b"/>
            <a:pathLst>
              <a:path w="38300" h="4804" fill="none" extrusionOk="0">
                <a:moveTo>
                  <a:pt x="1" y="4803"/>
                </a:moveTo>
                <a:lnTo>
                  <a:pt x="2037" y="2554"/>
                </a:lnTo>
                <a:cubicBezTo>
                  <a:pt x="4135" y="244"/>
                  <a:pt x="7752" y="122"/>
                  <a:pt x="9940" y="2341"/>
                </a:cubicBezTo>
                <a:lnTo>
                  <a:pt x="11156" y="3527"/>
                </a:lnTo>
                <a:cubicBezTo>
                  <a:pt x="12250" y="4651"/>
                  <a:pt x="14074" y="4651"/>
                  <a:pt x="15199" y="3527"/>
                </a:cubicBezTo>
                <a:lnTo>
                  <a:pt x="16354" y="2402"/>
                </a:lnTo>
                <a:cubicBezTo>
                  <a:pt x="18330" y="426"/>
                  <a:pt x="21521" y="426"/>
                  <a:pt x="23497" y="2402"/>
                </a:cubicBezTo>
                <a:lnTo>
                  <a:pt x="24621" y="3527"/>
                </a:lnTo>
                <a:cubicBezTo>
                  <a:pt x="25442" y="4347"/>
                  <a:pt x="26780" y="4347"/>
                  <a:pt x="27600" y="3527"/>
                </a:cubicBezTo>
                <a:lnTo>
                  <a:pt x="29302" y="1825"/>
                </a:lnTo>
                <a:cubicBezTo>
                  <a:pt x="31096" y="31"/>
                  <a:pt x="33953" y="1"/>
                  <a:pt x="35777" y="1703"/>
                </a:cubicBezTo>
                <a:cubicBezTo>
                  <a:pt x="37661" y="3466"/>
                  <a:pt x="38300" y="4682"/>
                  <a:pt x="37783" y="4682"/>
                </a:cubicBezTo>
              </a:path>
            </a:pathLst>
          </a:custGeom>
          <a:noFill/>
          <a:ln w="19000" cap="rnd" cmpd="sng">
            <a:solidFill>
              <a:srgbClr val="DD502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5"/>
          <p:cNvSpPr/>
          <p:nvPr/>
        </p:nvSpPr>
        <p:spPr>
          <a:xfrm>
            <a:off x="3797050" y="1429688"/>
            <a:ext cx="180125" cy="180100"/>
          </a:xfrm>
          <a:custGeom>
            <a:avLst/>
            <a:gdLst/>
            <a:ahLst/>
            <a:cxnLst/>
            <a:rect l="l" t="t" r="r" b="b"/>
            <a:pathLst>
              <a:path w="7205" h="7204" extrusionOk="0">
                <a:moveTo>
                  <a:pt x="3587" y="0"/>
                </a:moveTo>
                <a:lnTo>
                  <a:pt x="2341" y="2340"/>
                </a:lnTo>
                <a:lnTo>
                  <a:pt x="0" y="3587"/>
                </a:lnTo>
                <a:lnTo>
                  <a:pt x="2341" y="4863"/>
                </a:lnTo>
                <a:lnTo>
                  <a:pt x="3587" y="7204"/>
                </a:lnTo>
                <a:lnTo>
                  <a:pt x="4864" y="4863"/>
                </a:lnTo>
                <a:lnTo>
                  <a:pt x="7204" y="3587"/>
                </a:lnTo>
                <a:lnTo>
                  <a:pt x="4864" y="2340"/>
                </a:lnTo>
                <a:lnTo>
                  <a:pt x="358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5"/>
          <p:cNvSpPr/>
          <p:nvPr/>
        </p:nvSpPr>
        <p:spPr>
          <a:xfrm>
            <a:off x="7904825" y="1143843"/>
            <a:ext cx="957500" cy="120100"/>
          </a:xfrm>
          <a:custGeom>
            <a:avLst/>
            <a:gdLst/>
            <a:ahLst/>
            <a:cxnLst/>
            <a:rect l="l" t="t" r="r" b="b"/>
            <a:pathLst>
              <a:path w="38300" h="4804" fill="none" extrusionOk="0">
                <a:moveTo>
                  <a:pt x="1" y="4803"/>
                </a:moveTo>
                <a:lnTo>
                  <a:pt x="2037" y="2554"/>
                </a:lnTo>
                <a:cubicBezTo>
                  <a:pt x="4135" y="244"/>
                  <a:pt x="7752" y="122"/>
                  <a:pt x="9940" y="2341"/>
                </a:cubicBezTo>
                <a:lnTo>
                  <a:pt x="11156" y="3527"/>
                </a:lnTo>
                <a:cubicBezTo>
                  <a:pt x="12250" y="4651"/>
                  <a:pt x="14074" y="4651"/>
                  <a:pt x="15199" y="3527"/>
                </a:cubicBezTo>
                <a:lnTo>
                  <a:pt x="16354" y="2402"/>
                </a:lnTo>
                <a:cubicBezTo>
                  <a:pt x="18330" y="426"/>
                  <a:pt x="21521" y="426"/>
                  <a:pt x="23497" y="2402"/>
                </a:cubicBezTo>
                <a:lnTo>
                  <a:pt x="24621" y="3527"/>
                </a:lnTo>
                <a:cubicBezTo>
                  <a:pt x="25442" y="4347"/>
                  <a:pt x="26780" y="4347"/>
                  <a:pt x="27600" y="3527"/>
                </a:cubicBezTo>
                <a:lnTo>
                  <a:pt x="29302" y="1825"/>
                </a:lnTo>
                <a:cubicBezTo>
                  <a:pt x="31096" y="31"/>
                  <a:pt x="33953" y="1"/>
                  <a:pt x="35777" y="1703"/>
                </a:cubicBezTo>
                <a:cubicBezTo>
                  <a:pt x="37661" y="3466"/>
                  <a:pt x="38300" y="4682"/>
                  <a:pt x="37783" y="4682"/>
                </a:cubicBezTo>
              </a:path>
            </a:pathLst>
          </a:custGeom>
          <a:noFill/>
          <a:ln w="19000" cap="rnd" cmpd="sng">
            <a:solidFill>
              <a:srgbClr val="DD502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8" name="Google Shape;148;p5"/>
          <p:cNvGrpSpPr/>
          <p:nvPr/>
        </p:nvGrpSpPr>
        <p:grpSpPr>
          <a:xfrm>
            <a:off x="4745975" y="1614300"/>
            <a:ext cx="326775" cy="297750"/>
            <a:chOff x="4745975" y="1614300"/>
            <a:chExt cx="326775" cy="297750"/>
          </a:xfrm>
        </p:grpSpPr>
        <p:sp>
          <p:nvSpPr>
            <p:cNvPr id="149" name="Google Shape;149;p5"/>
            <p:cNvSpPr/>
            <p:nvPr/>
          </p:nvSpPr>
          <p:spPr>
            <a:xfrm>
              <a:off x="4745975" y="1614300"/>
              <a:ext cx="326775" cy="297700"/>
            </a:xfrm>
            <a:custGeom>
              <a:avLst/>
              <a:gdLst/>
              <a:ahLst/>
              <a:cxnLst/>
              <a:rect l="l" t="t" r="r" b="b"/>
              <a:pathLst>
                <a:path w="13071" h="11908" extrusionOk="0">
                  <a:moveTo>
                    <a:pt x="6539" y="0"/>
                  </a:moveTo>
                  <a:cubicBezTo>
                    <a:pt x="5015" y="0"/>
                    <a:pt x="3496" y="585"/>
                    <a:pt x="2341" y="1756"/>
                  </a:cubicBezTo>
                  <a:cubicBezTo>
                    <a:pt x="0" y="4066"/>
                    <a:pt x="0" y="7835"/>
                    <a:pt x="2341" y="10175"/>
                  </a:cubicBezTo>
                  <a:cubicBezTo>
                    <a:pt x="3496" y="11330"/>
                    <a:pt x="5015" y="11908"/>
                    <a:pt x="6539" y="11908"/>
                  </a:cubicBezTo>
                  <a:cubicBezTo>
                    <a:pt x="8063" y="11908"/>
                    <a:pt x="9590" y="11330"/>
                    <a:pt x="10760" y="10175"/>
                  </a:cubicBezTo>
                  <a:cubicBezTo>
                    <a:pt x="13070" y="7835"/>
                    <a:pt x="13070" y="4066"/>
                    <a:pt x="10760" y="1756"/>
                  </a:cubicBezTo>
                  <a:cubicBezTo>
                    <a:pt x="9590" y="585"/>
                    <a:pt x="8063" y="0"/>
                    <a:pt x="65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5"/>
            <p:cNvSpPr/>
            <p:nvPr/>
          </p:nvSpPr>
          <p:spPr>
            <a:xfrm>
              <a:off x="4834875" y="1668825"/>
              <a:ext cx="235600" cy="243225"/>
            </a:xfrm>
            <a:custGeom>
              <a:avLst/>
              <a:gdLst/>
              <a:ahLst/>
              <a:cxnLst/>
              <a:rect l="l" t="t" r="r" b="b"/>
              <a:pathLst>
                <a:path w="9424" h="9729" extrusionOk="0">
                  <a:moveTo>
                    <a:pt x="7599" y="0"/>
                  </a:moveTo>
                  <a:lnTo>
                    <a:pt x="7599" y="0"/>
                  </a:lnTo>
                  <a:cubicBezTo>
                    <a:pt x="3678" y="1034"/>
                    <a:pt x="1247" y="4864"/>
                    <a:pt x="0" y="8906"/>
                  </a:cubicBezTo>
                  <a:cubicBezTo>
                    <a:pt x="945" y="9459"/>
                    <a:pt x="1987" y="9729"/>
                    <a:pt x="3018" y="9729"/>
                  </a:cubicBezTo>
                  <a:cubicBezTo>
                    <a:pt x="4707" y="9729"/>
                    <a:pt x="6369" y="9007"/>
                    <a:pt x="7538" y="7630"/>
                  </a:cubicBezTo>
                  <a:cubicBezTo>
                    <a:pt x="9393" y="5441"/>
                    <a:pt x="9423" y="2219"/>
                    <a:pt x="759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6"/>
          <p:cNvSpPr txBox="1">
            <a:spLocks noGrp="1"/>
          </p:cNvSpPr>
          <p:nvPr>
            <p:ph type="ctrTitle"/>
          </p:nvPr>
        </p:nvSpPr>
        <p:spPr>
          <a:xfrm>
            <a:off x="714000" y="231523"/>
            <a:ext cx="7716000" cy="94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58" name="Google Shape;158;p6"/>
          <p:cNvSpPr/>
          <p:nvPr/>
        </p:nvSpPr>
        <p:spPr>
          <a:xfrm rot="-5400000">
            <a:off x="8362513" y="617788"/>
            <a:ext cx="957500" cy="120100"/>
          </a:xfrm>
          <a:custGeom>
            <a:avLst/>
            <a:gdLst/>
            <a:ahLst/>
            <a:cxnLst/>
            <a:rect l="l" t="t" r="r" b="b"/>
            <a:pathLst>
              <a:path w="38300" h="4804" fill="none" extrusionOk="0">
                <a:moveTo>
                  <a:pt x="1" y="4803"/>
                </a:moveTo>
                <a:lnTo>
                  <a:pt x="2037" y="2554"/>
                </a:lnTo>
                <a:cubicBezTo>
                  <a:pt x="4135" y="244"/>
                  <a:pt x="7752" y="122"/>
                  <a:pt x="9940" y="2341"/>
                </a:cubicBezTo>
                <a:lnTo>
                  <a:pt x="11156" y="3527"/>
                </a:lnTo>
                <a:cubicBezTo>
                  <a:pt x="12250" y="4651"/>
                  <a:pt x="14074" y="4651"/>
                  <a:pt x="15199" y="3527"/>
                </a:cubicBezTo>
                <a:lnTo>
                  <a:pt x="16354" y="2402"/>
                </a:lnTo>
                <a:cubicBezTo>
                  <a:pt x="18330" y="426"/>
                  <a:pt x="21521" y="426"/>
                  <a:pt x="23497" y="2402"/>
                </a:cubicBezTo>
                <a:lnTo>
                  <a:pt x="24621" y="3527"/>
                </a:lnTo>
                <a:cubicBezTo>
                  <a:pt x="25442" y="4347"/>
                  <a:pt x="26780" y="4347"/>
                  <a:pt x="27600" y="3527"/>
                </a:cubicBezTo>
                <a:lnTo>
                  <a:pt x="29302" y="1825"/>
                </a:lnTo>
                <a:cubicBezTo>
                  <a:pt x="31096" y="31"/>
                  <a:pt x="33953" y="1"/>
                  <a:pt x="35777" y="1703"/>
                </a:cubicBezTo>
                <a:cubicBezTo>
                  <a:pt x="37661" y="3466"/>
                  <a:pt x="38300" y="4682"/>
                  <a:pt x="37783" y="4682"/>
                </a:cubicBezTo>
              </a:path>
            </a:pathLst>
          </a:custGeom>
          <a:noFill/>
          <a:ln w="19000" cap="rnd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59" name="Google Shape;159;p6"/>
          <p:cNvGrpSpPr/>
          <p:nvPr/>
        </p:nvGrpSpPr>
        <p:grpSpPr>
          <a:xfrm>
            <a:off x="1981" y="262699"/>
            <a:ext cx="1179953" cy="883852"/>
            <a:chOff x="1981" y="262699"/>
            <a:chExt cx="1179953" cy="883852"/>
          </a:xfrm>
        </p:grpSpPr>
        <p:grpSp>
          <p:nvGrpSpPr>
            <p:cNvPr id="160" name="Google Shape;160;p6"/>
            <p:cNvGrpSpPr/>
            <p:nvPr/>
          </p:nvGrpSpPr>
          <p:grpSpPr>
            <a:xfrm>
              <a:off x="213739" y="262699"/>
              <a:ext cx="968194" cy="883852"/>
              <a:chOff x="213739" y="262699"/>
              <a:chExt cx="968194" cy="883852"/>
            </a:xfrm>
          </p:grpSpPr>
          <p:sp>
            <p:nvSpPr>
              <p:cNvPr id="161" name="Google Shape;161;p6"/>
              <p:cNvSpPr/>
              <p:nvPr/>
            </p:nvSpPr>
            <p:spPr>
              <a:xfrm rot="5400000">
                <a:off x="453110" y="451408"/>
                <a:ext cx="20898" cy="499639"/>
              </a:xfrm>
              <a:custGeom>
                <a:avLst/>
                <a:gdLst/>
                <a:ahLst/>
                <a:cxnLst/>
                <a:rect l="l" t="t" r="r" b="b"/>
                <a:pathLst>
                  <a:path w="1095" h="72464" extrusionOk="0">
                    <a:moveTo>
                      <a:pt x="456" y="0"/>
                    </a:moveTo>
                    <a:cubicBezTo>
                      <a:pt x="183" y="0"/>
                      <a:pt x="0" y="213"/>
                      <a:pt x="0" y="456"/>
                    </a:cubicBezTo>
                    <a:lnTo>
                      <a:pt x="0" y="71977"/>
                    </a:lnTo>
                    <a:cubicBezTo>
                      <a:pt x="0" y="72251"/>
                      <a:pt x="183" y="72464"/>
                      <a:pt x="456" y="72464"/>
                    </a:cubicBezTo>
                    <a:lnTo>
                      <a:pt x="639" y="72464"/>
                    </a:lnTo>
                    <a:cubicBezTo>
                      <a:pt x="912" y="72464"/>
                      <a:pt x="1095" y="72251"/>
                      <a:pt x="1095" y="71977"/>
                    </a:cubicBezTo>
                    <a:lnTo>
                      <a:pt x="1095" y="456"/>
                    </a:lnTo>
                    <a:cubicBezTo>
                      <a:pt x="1095" y="213"/>
                      <a:pt x="912" y="0"/>
                      <a:pt x="63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" name="Google Shape;162;p6"/>
              <p:cNvSpPr/>
              <p:nvPr/>
            </p:nvSpPr>
            <p:spPr>
              <a:xfrm rot="5400000">
                <a:off x="784641" y="749258"/>
                <a:ext cx="412351" cy="382234"/>
              </a:xfrm>
              <a:custGeom>
                <a:avLst/>
                <a:gdLst/>
                <a:ahLst/>
                <a:cxnLst/>
                <a:rect l="l" t="t" r="r" b="b"/>
                <a:pathLst>
                  <a:path w="21606" h="20028" extrusionOk="0">
                    <a:moveTo>
                      <a:pt x="11795" y="1"/>
                    </a:moveTo>
                    <a:cubicBezTo>
                      <a:pt x="7729" y="1"/>
                      <a:pt x="3903" y="3479"/>
                      <a:pt x="4530" y="8231"/>
                    </a:cubicBezTo>
                    <a:cubicBezTo>
                      <a:pt x="4682" y="9447"/>
                      <a:pt x="4134" y="10663"/>
                      <a:pt x="3071" y="11301"/>
                    </a:cubicBezTo>
                    <a:cubicBezTo>
                      <a:pt x="92" y="13064"/>
                      <a:pt x="1" y="17320"/>
                      <a:pt x="2858" y="19234"/>
                    </a:cubicBezTo>
                    <a:cubicBezTo>
                      <a:pt x="3678" y="19778"/>
                      <a:pt x="4579" y="20028"/>
                      <a:pt x="5460" y="20028"/>
                    </a:cubicBezTo>
                    <a:cubicBezTo>
                      <a:pt x="7681" y="20028"/>
                      <a:pt x="9774" y="18441"/>
                      <a:pt x="10122" y="15982"/>
                    </a:cubicBezTo>
                    <a:lnTo>
                      <a:pt x="10122" y="15952"/>
                    </a:lnTo>
                    <a:cubicBezTo>
                      <a:pt x="10183" y="15161"/>
                      <a:pt x="10852" y="14584"/>
                      <a:pt x="11642" y="14584"/>
                    </a:cubicBezTo>
                    <a:cubicBezTo>
                      <a:pt x="11691" y="14585"/>
                      <a:pt x="11740" y="14585"/>
                      <a:pt x="11788" y="14585"/>
                    </a:cubicBezTo>
                    <a:cubicBezTo>
                      <a:pt x="18437" y="14585"/>
                      <a:pt x="21606" y="6345"/>
                      <a:pt x="16597" y="1879"/>
                    </a:cubicBezTo>
                    <a:cubicBezTo>
                      <a:pt x="15146" y="577"/>
                      <a:pt x="13451" y="1"/>
                      <a:pt x="117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" name="Google Shape;163;p6"/>
              <p:cNvSpPr/>
              <p:nvPr/>
            </p:nvSpPr>
            <p:spPr>
              <a:xfrm rot="5400000">
                <a:off x="784355" y="278043"/>
                <a:ext cx="412923" cy="382234"/>
              </a:xfrm>
              <a:custGeom>
                <a:avLst/>
                <a:gdLst/>
                <a:ahLst/>
                <a:cxnLst/>
                <a:rect l="l" t="t" r="r" b="b"/>
                <a:pathLst>
                  <a:path w="21636" h="20028" extrusionOk="0">
                    <a:moveTo>
                      <a:pt x="9812" y="1"/>
                    </a:moveTo>
                    <a:cubicBezTo>
                      <a:pt x="8155" y="1"/>
                      <a:pt x="6460" y="577"/>
                      <a:pt x="5009" y="1879"/>
                    </a:cubicBezTo>
                    <a:cubicBezTo>
                      <a:pt x="0" y="6345"/>
                      <a:pt x="3199" y="14585"/>
                      <a:pt x="9848" y="14585"/>
                    </a:cubicBezTo>
                    <a:cubicBezTo>
                      <a:pt x="9897" y="14585"/>
                      <a:pt x="9945" y="14585"/>
                      <a:pt x="9994" y="14584"/>
                    </a:cubicBezTo>
                    <a:cubicBezTo>
                      <a:pt x="10784" y="14584"/>
                      <a:pt x="11423" y="15161"/>
                      <a:pt x="11514" y="15952"/>
                    </a:cubicBezTo>
                    <a:lnTo>
                      <a:pt x="11514" y="15982"/>
                    </a:lnTo>
                    <a:cubicBezTo>
                      <a:pt x="11862" y="18441"/>
                      <a:pt x="13956" y="20028"/>
                      <a:pt x="16165" y="20028"/>
                    </a:cubicBezTo>
                    <a:cubicBezTo>
                      <a:pt x="17042" y="20028"/>
                      <a:pt x="17937" y="19778"/>
                      <a:pt x="18748" y="19234"/>
                    </a:cubicBezTo>
                    <a:cubicBezTo>
                      <a:pt x="21636" y="17320"/>
                      <a:pt x="21514" y="13064"/>
                      <a:pt x="18535" y="11301"/>
                    </a:cubicBezTo>
                    <a:cubicBezTo>
                      <a:pt x="17502" y="10663"/>
                      <a:pt x="16924" y="9447"/>
                      <a:pt x="17107" y="8231"/>
                    </a:cubicBezTo>
                    <a:cubicBezTo>
                      <a:pt x="17712" y="3479"/>
                      <a:pt x="13880" y="1"/>
                      <a:pt x="981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" name="Google Shape;164;p6"/>
              <p:cNvSpPr/>
              <p:nvPr/>
            </p:nvSpPr>
            <p:spPr>
              <a:xfrm rot="5400000">
                <a:off x="500897" y="779088"/>
                <a:ext cx="287802" cy="213103"/>
              </a:xfrm>
              <a:custGeom>
                <a:avLst/>
                <a:gdLst/>
                <a:ahLst/>
                <a:cxnLst/>
                <a:rect l="l" t="t" r="r" b="b"/>
                <a:pathLst>
                  <a:path w="15080" h="11166" extrusionOk="0">
                    <a:moveTo>
                      <a:pt x="9101" y="0"/>
                    </a:moveTo>
                    <a:cubicBezTo>
                      <a:pt x="7038" y="0"/>
                      <a:pt x="5016" y="1354"/>
                      <a:pt x="4560" y="3725"/>
                    </a:cubicBezTo>
                    <a:cubicBezTo>
                      <a:pt x="4408" y="4485"/>
                      <a:pt x="3831" y="5093"/>
                      <a:pt x="3071" y="5275"/>
                    </a:cubicBezTo>
                    <a:cubicBezTo>
                      <a:pt x="913" y="5762"/>
                      <a:pt x="1" y="8285"/>
                      <a:pt x="1369" y="10017"/>
                    </a:cubicBezTo>
                    <a:cubicBezTo>
                      <a:pt x="1966" y="10792"/>
                      <a:pt x="2837" y="11165"/>
                      <a:pt x="3705" y="11165"/>
                    </a:cubicBezTo>
                    <a:cubicBezTo>
                      <a:pt x="4778" y="11165"/>
                      <a:pt x="5846" y="10593"/>
                      <a:pt x="6384" y="9500"/>
                    </a:cubicBezTo>
                    <a:cubicBezTo>
                      <a:pt x="6527" y="9143"/>
                      <a:pt x="6875" y="8935"/>
                      <a:pt x="7253" y="8935"/>
                    </a:cubicBezTo>
                    <a:cubicBezTo>
                      <a:pt x="7358" y="8935"/>
                      <a:pt x="7464" y="8951"/>
                      <a:pt x="7569" y="8984"/>
                    </a:cubicBezTo>
                    <a:cubicBezTo>
                      <a:pt x="7873" y="9105"/>
                      <a:pt x="8208" y="9166"/>
                      <a:pt x="8542" y="9196"/>
                    </a:cubicBezTo>
                    <a:cubicBezTo>
                      <a:pt x="8743" y="9221"/>
                      <a:pt x="8940" y="9233"/>
                      <a:pt x="9134" y="9233"/>
                    </a:cubicBezTo>
                    <a:cubicBezTo>
                      <a:pt x="12806" y="9233"/>
                      <a:pt x="15080" y="4991"/>
                      <a:pt x="12828" y="1902"/>
                    </a:cubicBezTo>
                    <a:cubicBezTo>
                      <a:pt x="11868" y="601"/>
                      <a:pt x="10475" y="0"/>
                      <a:pt x="910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" name="Google Shape;165;p6"/>
              <p:cNvSpPr/>
              <p:nvPr/>
            </p:nvSpPr>
            <p:spPr>
              <a:xfrm rot="5400000">
                <a:off x="449654" y="352361"/>
                <a:ext cx="356966" cy="264022"/>
              </a:xfrm>
              <a:custGeom>
                <a:avLst/>
                <a:gdLst/>
                <a:ahLst/>
                <a:cxnLst/>
                <a:rect l="l" t="t" r="r" b="b"/>
                <a:pathLst>
                  <a:path w="18704" h="13834" extrusionOk="0">
                    <a:moveTo>
                      <a:pt x="7401" y="0"/>
                    </a:moveTo>
                    <a:cubicBezTo>
                      <a:pt x="5702" y="0"/>
                      <a:pt x="3985" y="747"/>
                      <a:pt x="2807" y="2363"/>
                    </a:cubicBezTo>
                    <a:cubicBezTo>
                      <a:pt x="1" y="6210"/>
                      <a:pt x="2839" y="11462"/>
                      <a:pt x="7417" y="11462"/>
                    </a:cubicBezTo>
                    <a:cubicBezTo>
                      <a:pt x="7649" y="11462"/>
                      <a:pt x="7886" y="11448"/>
                      <a:pt x="8126" y="11420"/>
                    </a:cubicBezTo>
                    <a:cubicBezTo>
                      <a:pt x="8521" y="11360"/>
                      <a:pt x="8947" y="11268"/>
                      <a:pt x="9342" y="11147"/>
                    </a:cubicBezTo>
                    <a:cubicBezTo>
                      <a:pt x="9475" y="11098"/>
                      <a:pt x="9611" y="11075"/>
                      <a:pt x="9745" y="11075"/>
                    </a:cubicBezTo>
                    <a:cubicBezTo>
                      <a:pt x="10193" y="11075"/>
                      <a:pt x="10614" y="11334"/>
                      <a:pt x="10801" y="11755"/>
                    </a:cubicBezTo>
                    <a:lnTo>
                      <a:pt x="10831" y="11785"/>
                    </a:lnTo>
                    <a:cubicBezTo>
                      <a:pt x="11487" y="13130"/>
                      <a:pt x="12803" y="13833"/>
                      <a:pt x="14131" y="13833"/>
                    </a:cubicBezTo>
                    <a:cubicBezTo>
                      <a:pt x="15204" y="13833"/>
                      <a:pt x="16285" y="13374"/>
                      <a:pt x="17032" y="12423"/>
                    </a:cubicBezTo>
                    <a:cubicBezTo>
                      <a:pt x="18704" y="10296"/>
                      <a:pt x="17579" y="7135"/>
                      <a:pt x="14905" y="6557"/>
                    </a:cubicBezTo>
                    <a:cubicBezTo>
                      <a:pt x="13962" y="6344"/>
                      <a:pt x="13233" y="5584"/>
                      <a:pt x="13050" y="4642"/>
                    </a:cubicBezTo>
                    <a:cubicBezTo>
                      <a:pt x="12466" y="1686"/>
                      <a:pt x="9954" y="0"/>
                      <a:pt x="740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" name="Google Shape;166;p6"/>
              <p:cNvSpPr/>
              <p:nvPr/>
            </p:nvSpPr>
            <p:spPr>
              <a:xfrm rot="5400000">
                <a:off x="746669" y="380045"/>
                <a:ext cx="266866" cy="373035"/>
              </a:xfrm>
              <a:custGeom>
                <a:avLst/>
                <a:gdLst/>
                <a:ahLst/>
                <a:cxnLst/>
                <a:rect l="l" t="t" r="r" b="b"/>
                <a:pathLst>
                  <a:path w="13983" h="19546" fill="none" extrusionOk="0">
                    <a:moveTo>
                      <a:pt x="0" y="1"/>
                    </a:moveTo>
                    <a:cubicBezTo>
                      <a:pt x="0" y="1"/>
                      <a:pt x="13526" y="9697"/>
                      <a:pt x="13982" y="19545"/>
                    </a:cubicBezTo>
                  </a:path>
                </a:pathLst>
              </a:custGeom>
              <a:solidFill>
                <a:schemeClr val="dk1"/>
              </a:solidFill>
              <a:ln w="23550" cap="rnd" cmpd="sng">
                <a:solidFill>
                  <a:srgbClr val="2A286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" name="Google Shape;167;p6"/>
              <p:cNvSpPr/>
              <p:nvPr/>
            </p:nvSpPr>
            <p:spPr>
              <a:xfrm rot="5400000">
                <a:off x="378580" y="397155"/>
                <a:ext cx="236711" cy="357367"/>
              </a:xfrm>
              <a:custGeom>
                <a:avLst/>
                <a:gdLst/>
                <a:ahLst/>
                <a:cxnLst/>
                <a:rect l="l" t="t" r="r" b="b"/>
                <a:pathLst>
                  <a:path w="12403" h="18725" fill="none" extrusionOk="0">
                    <a:moveTo>
                      <a:pt x="1" y="0"/>
                    </a:moveTo>
                    <a:cubicBezTo>
                      <a:pt x="1" y="0"/>
                      <a:pt x="11977" y="9301"/>
                      <a:pt x="12402" y="18724"/>
                    </a:cubicBezTo>
                  </a:path>
                </a:pathLst>
              </a:custGeom>
              <a:solidFill>
                <a:schemeClr val="dk1"/>
              </a:solidFill>
              <a:ln w="22025" cap="rnd" cmpd="sng">
                <a:solidFill>
                  <a:srgbClr val="2A286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" name="Google Shape;168;p6"/>
              <p:cNvSpPr/>
              <p:nvPr/>
            </p:nvSpPr>
            <p:spPr>
              <a:xfrm rot="5400000">
                <a:off x="743759" y="653280"/>
                <a:ext cx="266293" cy="372444"/>
              </a:xfrm>
              <a:custGeom>
                <a:avLst/>
                <a:gdLst/>
                <a:ahLst/>
                <a:cxnLst/>
                <a:rect l="l" t="t" r="r" b="b"/>
                <a:pathLst>
                  <a:path w="13953" h="19515" fill="none" extrusionOk="0">
                    <a:moveTo>
                      <a:pt x="13952" y="0"/>
                    </a:moveTo>
                    <a:cubicBezTo>
                      <a:pt x="13952" y="0"/>
                      <a:pt x="457" y="9666"/>
                      <a:pt x="1" y="19514"/>
                    </a:cubicBezTo>
                  </a:path>
                </a:pathLst>
              </a:custGeom>
              <a:solidFill>
                <a:schemeClr val="dk1"/>
              </a:solidFill>
              <a:ln w="23550" cap="rnd" cmpd="sng">
                <a:solidFill>
                  <a:srgbClr val="2A286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" name="Google Shape;169;p6"/>
              <p:cNvSpPr/>
              <p:nvPr/>
            </p:nvSpPr>
            <p:spPr>
              <a:xfrm rot="5400000">
                <a:off x="375392" y="651543"/>
                <a:ext cx="236711" cy="357939"/>
              </a:xfrm>
              <a:custGeom>
                <a:avLst/>
                <a:gdLst/>
                <a:ahLst/>
                <a:cxnLst/>
                <a:rect l="l" t="t" r="r" b="b"/>
                <a:pathLst>
                  <a:path w="12403" h="18755" fill="none" extrusionOk="0">
                    <a:moveTo>
                      <a:pt x="12402" y="0"/>
                    </a:moveTo>
                    <a:cubicBezTo>
                      <a:pt x="12402" y="0"/>
                      <a:pt x="426" y="9301"/>
                      <a:pt x="1" y="18754"/>
                    </a:cubicBezTo>
                  </a:path>
                </a:pathLst>
              </a:custGeom>
              <a:solidFill>
                <a:schemeClr val="dk1"/>
              </a:solidFill>
              <a:ln w="22025" cap="rnd" cmpd="sng">
                <a:solidFill>
                  <a:srgbClr val="2A286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70" name="Google Shape;170;p6"/>
            <p:cNvSpPr/>
            <p:nvPr/>
          </p:nvSpPr>
          <p:spPr>
            <a:xfrm rot="5400000">
              <a:off x="-157002" y="513467"/>
              <a:ext cx="702619" cy="384634"/>
            </a:xfrm>
            <a:custGeom>
              <a:avLst/>
              <a:gdLst/>
              <a:ahLst/>
              <a:cxnLst/>
              <a:rect l="l" t="t" r="r" b="b"/>
              <a:pathLst>
                <a:path w="36476" h="19968" extrusionOk="0">
                  <a:moveTo>
                    <a:pt x="18093" y="0"/>
                  </a:moveTo>
                  <a:cubicBezTo>
                    <a:pt x="11998" y="0"/>
                    <a:pt x="5899" y="3010"/>
                    <a:pt x="2402" y="9055"/>
                  </a:cubicBezTo>
                  <a:cubicBezTo>
                    <a:pt x="821" y="11791"/>
                    <a:pt x="0" y="14921"/>
                    <a:pt x="0" y="18113"/>
                  </a:cubicBezTo>
                  <a:cubicBezTo>
                    <a:pt x="0" y="18721"/>
                    <a:pt x="31" y="19359"/>
                    <a:pt x="92" y="19967"/>
                  </a:cubicBezTo>
                  <a:lnTo>
                    <a:pt x="36080" y="19967"/>
                  </a:lnTo>
                  <a:cubicBezTo>
                    <a:pt x="36475" y="16289"/>
                    <a:pt x="35715" y="12551"/>
                    <a:pt x="33922" y="9298"/>
                  </a:cubicBezTo>
                  <a:cubicBezTo>
                    <a:pt x="30475" y="3109"/>
                    <a:pt x="24286" y="0"/>
                    <a:pt x="180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6"/>
            <p:cNvSpPr/>
            <p:nvPr/>
          </p:nvSpPr>
          <p:spPr>
            <a:xfrm rot="5400000">
              <a:off x="-243443" y="599898"/>
              <a:ext cx="702619" cy="211772"/>
            </a:xfrm>
            <a:custGeom>
              <a:avLst/>
              <a:gdLst/>
              <a:ahLst/>
              <a:cxnLst/>
              <a:rect l="l" t="t" r="r" b="b"/>
              <a:pathLst>
                <a:path w="36476" h="10994" extrusionOk="0">
                  <a:moveTo>
                    <a:pt x="31253" y="1"/>
                  </a:moveTo>
                  <a:cubicBezTo>
                    <a:pt x="28529" y="1"/>
                    <a:pt x="25862" y="999"/>
                    <a:pt x="23800" y="2877"/>
                  </a:cubicBezTo>
                  <a:cubicBezTo>
                    <a:pt x="21685" y="959"/>
                    <a:pt x="19014" y="1"/>
                    <a:pt x="16344" y="1"/>
                  </a:cubicBezTo>
                  <a:cubicBezTo>
                    <a:pt x="13642" y="1"/>
                    <a:pt x="10940" y="981"/>
                    <a:pt x="8815" y="2938"/>
                  </a:cubicBezTo>
                  <a:cubicBezTo>
                    <a:pt x="7052" y="1297"/>
                    <a:pt x="4803" y="294"/>
                    <a:pt x="2402" y="81"/>
                  </a:cubicBezTo>
                  <a:cubicBezTo>
                    <a:pt x="821" y="2817"/>
                    <a:pt x="0" y="5947"/>
                    <a:pt x="0" y="9139"/>
                  </a:cubicBezTo>
                  <a:cubicBezTo>
                    <a:pt x="0" y="9747"/>
                    <a:pt x="31" y="10385"/>
                    <a:pt x="92" y="10993"/>
                  </a:cubicBezTo>
                  <a:lnTo>
                    <a:pt x="36080" y="10993"/>
                  </a:lnTo>
                  <a:cubicBezTo>
                    <a:pt x="36475" y="7315"/>
                    <a:pt x="35715" y="3577"/>
                    <a:pt x="33922" y="324"/>
                  </a:cubicBezTo>
                  <a:cubicBezTo>
                    <a:pt x="33039" y="107"/>
                    <a:pt x="32143" y="1"/>
                    <a:pt x="312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2" name="Google Shape;172;p6"/>
          <p:cNvSpPr/>
          <p:nvPr/>
        </p:nvSpPr>
        <p:spPr>
          <a:xfrm>
            <a:off x="213750" y="4273850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11"/>
                </a:lnTo>
                <a:lnTo>
                  <a:pt x="0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4" y="3588"/>
                </a:lnTo>
                <a:lnTo>
                  <a:pt x="4864" y="231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6"/>
          <p:cNvSpPr/>
          <p:nvPr/>
        </p:nvSpPr>
        <p:spPr>
          <a:xfrm>
            <a:off x="236225" y="1289263"/>
            <a:ext cx="179375" cy="180125"/>
          </a:xfrm>
          <a:custGeom>
            <a:avLst/>
            <a:gdLst/>
            <a:ahLst/>
            <a:cxnLst/>
            <a:rect l="l" t="t" r="r" b="b"/>
            <a:pathLst>
              <a:path w="7175" h="7205" extrusionOk="0">
                <a:moveTo>
                  <a:pt x="3588" y="0"/>
                </a:moveTo>
                <a:lnTo>
                  <a:pt x="2311" y="2341"/>
                </a:lnTo>
                <a:lnTo>
                  <a:pt x="1" y="3587"/>
                </a:lnTo>
                <a:lnTo>
                  <a:pt x="2311" y="4864"/>
                </a:lnTo>
                <a:lnTo>
                  <a:pt x="3588" y="7204"/>
                </a:lnTo>
                <a:lnTo>
                  <a:pt x="4864" y="4864"/>
                </a:lnTo>
                <a:lnTo>
                  <a:pt x="7174" y="3587"/>
                </a:lnTo>
                <a:lnTo>
                  <a:pt x="4864" y="2341"/>
                </a:lnTo>
                <a:lnTo>
                  <a:pt x="358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6"/>
          <p:cNvSpPr/>
          <p:nvPr/>
        </p:nvSpPr>
        <p:spPr>
          <a:xfrm>
            <a:off x="8781213" y="3378388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617" y="0"/>
                </a:moveTo>
                <a:lnTo>
                  <a:pt x="2341" y="2341"/>
                </a:lnTo>
                <a:lnTo>
                  <a:pt x="0" y="3617"/>
                </a:lnTo>
                <a:lnTo>
                  <a:pt x="2341" y="4864"/>
                </a:lnTo>
                <a:lnTo>
                  <a:pt x="3617" y="7204"/>
                </a:lnTo>
                <a:lnTo>
                  <a:pt x="4894" y="4864"/>
                </a:lnTo>
                <a:lnTo>
                  <a:pt x="7204" y="3617"/>
                </a:lnTo>
                <a:lnTo>
                  <a:pt x="4894" y="2341"/>
                </a:lnTo>
                <a:lnTo>
                  <a:pt x="361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6"/>
          <p:cNvSpPr/>
          <p:nvPr/>
        </p:nvSpPr>
        <p:spPr>
          <a:xfrm>
            <a:off x="147250" y="1701575"/>
            <a:ext cx="171000" cy="170250"/>
          </a:xfrm>
          <a:custGeom>
            <a:avLst/>
            <a:gdLst/>
            <a:ahLst/>
            <a:cxnLst/>
            <a:rect l="l" t="t" r="r" b="b"/>
            <a:pathLst>
              <a:path w="6840" h="6810" extrusionOk="0">
                <a:moveTo>
                  <a:pt x="3436" y="1"/>
                </a:moveTo>
                <a:cubicBezTo>
                  <a:pt x="1551" y="1"/>
                  <a:pt x="1" y="1520"/>
                  <a:pt x="1" y="3405"/>
                </a:cubicBezTo>
                <a:cubicBezTo>
                  <a:pt x="1" y="5289"/>
                  <a:pt x="1551" y="6809"/>
                  <a:pt x="3436" y="6809"/>
                </a:cubicBezTo>
                <a:cubicBezTo>
                  <a:pt x="5320" y="6809"/>
                  <a:pt x="6840" y="5289"/>
                  <a:pt x="6840" y="3405"/>
                </a:cubicBezTo>
                <a:cubicBezTo>
                  <a:pt x="6840" y="1520"/>
                  <a:pt x="5320" y="1"/>
                  <a:pt x="3436" y="1"/>
                </a:cubicBezTo>
                <a:close/>
              </a:path>
            </a:pathLst>
          </a:custGeom>
          <a:solidFill>
            <a:srgbClr val="DD502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6"/>
          <p:cNvSpPr/>
          <p:nvPr/>
        </p:nvSpPr>
        <p:spPr>
          <a:xfrm>
            <a:off x="960850" y="4824925"/>
            <a:ext cx="152000" cy="152025"/>
          </a:xfrm>
          <a:custGeom>
            <a:avLst/>
            <a:gdLst/>
            <a:ahLst/>
            <a:cxnLst/>
            <a:rect l="l" t="t" r="r" b="b"/>
            <a:pathLst>
              <a:path w="6080" h="6081" extrusionOk="0">
                <a:moveTo>
                  <a:pt x="3040" y="1"/>
                </a:moveTo>
                <a:cubicBezTo>
                  <a:pt x="1368" y="1"/>
                  <a:pt x="0" y="1369"/>
                  <a:pt x="0" y="3040"/>
                </a:cubicBezTo>
                <a:cubicBezTo>
                  <a:pt x="0" y="4712"/>
                  <a:pt x="1368" y="6080"/>
                  <a:pt x="3040" y="6080"/>
                </a:cubicBezTo>
                <a:cubicBezTo>
                  <a:pt x="4712" y="6080"/>
                  <a:pt x="6079" y="4712"/>
                  <a:pt x="6079" y="3040"/>
                </a:cubicBezTo>
                <a:cubicBezTo>
                  <a:pt x="6079" y="1369"/>
                  <a:pt x="4712" y="1"/>
                  <a:pt x="3040" y="1"/>
                </a:cubicBezTo>
                <a:close/>
              </a:path>
            </a:pathLst>
          </a:custGeom>
          <a:solidFill>
            <a:srgbClr val="4C65A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177" name="Google Shape;177;p6"/>
          <p:cNvSpPr/>
          <p:nvPr/>
        </p:nvSpPr>
        <p:spPr>
          <a:xfrm>
            <a:off x="8559175" y="4829800"/>
            <a:ext cx="161875" cy="142275"/>
          </a:xfrm>
          <a:custGeom>
            <a:avLst/>
            <a:gdLst/>
            <a:ahLst/>
            <a:cxnLst/>
            <a:rect l="l" t="t" r="r" b="b"/>
            <a:pathLst>
              <a:path w="6475" h="5691" extrusionOk="0">
                <a:moveTo>
                  <a:pt x="3267" y="1"/>
                </a:moveTo>
                <a:cubicBezTo>
                  <a:pt x="2140" y="1"/>
                  <a:pt x="1069" y="653"/>
                  <a:pt x="608" y="1758"/>
                </a:cubicBezTo>
                <a:cubicBezTo>
                  <a:pt x="0" y="3217"/>
                  <a:pt x="700" y="4889"/>
                  <a:pt x="2159" y="5466"/>
                </a:cubicBezTo>
                <a:cubicBezTo>
                  <a:pt x="2523" y="5618"/>
                  <a:pt x="2899" y="5690"/>
                  <a:pt x="3268" y="5690"/>
                </a:cubicBezTo>
                <a:cubicBezTo>
                  <a:pt x="4374" y="5690"/>
                  <a:pt x="5411" y="5041"/>
                  <a:pt x="5867" y="3946"/>
                </a:cubicBezTo>
                <a:cubicBezTo>
                  <a:pt x="6475" y="2487"/>
                  <a:pt x="5776" y="816"/>
                  <a:pt x="4347" y="208"/>
                </a:cubicBezTo>
                <a:cubicBezTo>
                  <a:pt x="3993" y="68"/>
                  <a:pt x="3627" y="1"/>
                  <a:pt x="3267" y="1"/>
                </a:cubicBezTo>
                <a:close/>
              </a:path>
            </a:pathLst>
          </a:custGeom>
          <a:solidFill>
            <a:srgbClr val="2A286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6"/>
          <p:cNvSpPr/>
          <p:nvPr/>
        </p:nvSpPr>
        <p:spPr>
          <a:xfrm>
            <a:off x="7687450" y="-75450"/>
            <a:ext cx="251550" cy="251550"/>
          </a:xfrm>
          <a:custGeom>
            <a:avLst/>
            <a:gdLst/>
            <a:ahLst/>
            <a:cxnLst/>
            <a:rect l="l" t="t" r="r" b="b"/>
            <a:pathLst>
              <a:path w="10062" h="10062" fill="none" extrusionOk="0">
                <a:moveTo>
                  <a:pt x="10061" y="5016"/>
                </a:moveTo>
                <a:cubicBezTo>
                  <a:pt x="10061" y="7812"/>
                  <a:pt x="7812" y="10062"/>
                  <a:pt x="5046" y="10062"/>
                </a:cubicBezTo>
                <a:cubicBezTo>
                  <a:pt x="2250" y="10062"/>
                  <a:pt x="0" y="7812"/>
                  <a:pt x="0" y="5016"/>
                </a:cubicBezTo>
                <a:cubicBezTo>
                  <a:pt x="0" y="2250"/>
                  <a:pt x="2250" y="1"/>
                  <a:pt x="5046" y="1"/>
                </a:cubicBezTo>
                <a:cubicBezTo>
                  <a:pt x="7812" y="1"/>
                  <a:pt x="10061" y="2250"/>
                  <a:pt x="10061" y="5016"/>
                </a:cubicBezTo>
                <a:close/>
              </a:path>
            </a:pathLst>
          </a:custGeom>
          <a:solidFill>
            <a:schemeClr val="accent1"/>
          </a:solidFill>
          <a:ln w="71425" cap="flat" cmpd="sng">
            <a:solidFill>
              <a:srgbClr val="ECCA31"/>
            </a:solidFill>
            <a:prstDash val="solid"/>
            <a:miter lim="3039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6"/>
          <p:cNvSpPr/>
          <p:nvPr/>
        </p:nvSpPr>
        <p:spPr>
          <a:xfrm>
            <a:off x="8340700" y="322625"/>
            <a:ext cx="180125" cy="180100"/>
          </a:xfrm>
          <a:custGeom>
            <a:avLst/>
            <a:gdLst/>
            <a:ahLst/>
            <a:cxnLst/>
            <a:rect l="l" t="t" r="r" b="b"/>
            <a:pathLst>
              <a:path w="7205" h="7204" extrusionOk="0">
                <a:moveTo>
                  <a:pt x="3587" y="0"/>
                </a:moveTo>
                <a:lnTo>
                  <a:pt x="2341" y="2340"/>
                </a:lnTo>
                <a:lnTo>
                  <a:pt x="0" y="3587"/>
                </a:lnTo>
                <a:lnTo>
                  <a:pt x="2341" y="4863"/>
                </a:lnTo>
                <a:lnTo>
                  <a:pt x="3587" y="7204"/>
                </a:lnTo>
                <a:lnTo>
                  <a:pt x="4864" y="4863"/>
                </a:lnTo>
                <a:lnTo>
                  <a:pt x="7204" y="3587"/>
                </a:lnTo>
                <a:lnTo>
                  <a:pt x="4864" y="2340"/>
                </a:lnTo>
                <a:lnTo>
                  <a:pt x="358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80;p6"/>
          <p:cNvSpPr/>
          <p:nvPr/>
        </p:nvSpPr>
        <p:spPr>
          <a:xfrm>
            <a:off x="7044200" y="176100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41"/>
                </a:lnTo>
                <a:lnTo>
                  <a:pt x="1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5" y="3588"/>
                </a:lnTo>
                <a:lnTo>
                  <a:pt x="4864" y="234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p6"/>
          <p:cNvSpPr/>
          <p:nvPr/>
        </p:nvSpPr>
        <p:spPr>
          <a:xfrm>
            <a:off x="5215863" y="4810888"/>
            <a:ext cx="180125" cy="180100"/>
          </a:xfrm>
          <a:custGeom>
            <a:avLst/>
            <a:gdLst/>
            <a:ahLst/>
            <a:cxnLst/>
            <a:rect l="l" t="t" r="r" b="b"/>
            <a:pathLst>
              <a:path w="7205" h="7204" extrusionOk="0">
                <a:moveTo>
                  <a:pt x="3587" y="0"/>
                </a:moveTo>
                <a:lnTo>
                  <a:pt x="2341" y="2340"/>
                </a:lnTo>
                <a:lnTo>
                  <a:pt x="0" y="3587"/>
                </a:lnTo>
                <a:lnTo>
                  <a:pt x="2341" y="4863"/>
                </a:lnTo>
                <a:lnTo>
                  <a:pt x="3587" y="7204"/>
                </a:lnTo>
                <a:lnTo>
                  <a:pt x="4864" y="4863"/>
                </a:lnTo>
                <a:lnTo>
                  <a:pt x="7204" y="3587"/>
                </a:lnTo>
                <a:lnTo>
                  <a:pt x="4864" y="2340"/>
                </a:lnTo>
                <a:lnTo>
                  <a:pt x="358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Google Shape;182;p6"/>
          <p:cNvSpPr/>
          <p:nvPr/>
        </p:nvSpPr>
        <p:spPr>
          <a:xfrm>
            <a:off x="3372888" y="5042113"/>
            <a:ext cx="180125" cy="180100"/>
          </a:xfrm>
          <a:custGeom>
            <a:avLst/>
            <a:gdLst/>
            <a:ahLst/>
            <a:cxnLst/>
            <a:rect l="l" t="t" r="r" b="b"/>
            <a:pathLst>
              <a:path w="7205" h="7204" extrusionOk="0">
                <a:moveTo>
                  <a:pt x="3587" y="0"/>
                </a:moveTo>
                <a:lnTo>
                  <a:pt x="2341" y="2340"/>
                </a:lnTo>
                <a:lnTo>
                  <a:pt x="0" y="3587"/>
                </a:lnTo>
                <a:lnTo>
                  <a:pt x="2341" y="4863"/>
                </a:lnTo>
                <a:lnTo>
                  <a:pt x="3587" y="7204"/>
                </a:lnTo>
                <a:lnTo>
                  <a:pt x="4864" y="4863"/>
                </a:lnTo>
                <a:lnTo>
                  <a:pt x="7204" y="3587"/>
                </a:lnTo>
                <a:lnTo>
                  <a:pt x="4864" y="2340"/>
                </a:lnTo>
                <a:lnTo>
                  <a:pt x="358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p6"/>
          <p:cNvSpPr/>
          <p:nvPr/>
        </p:nvSpPr>
        <p:spPr>
          <a:xfrm rot="-5400000">
            <a:off x="8468088" y="617788"/>
            <a:ext cx="957500" cy="120100"/>
          </a:xfrm>
          <a:custGeom>
            <a:avLst/>
            <a:gdLst/>
            <a:ahLst/>
            <a:cxnLst/>
            <a:rect l="l" t="t" r="r" b="b"/>
            <a:pathLst>
              <a:path w="38300" h="4804" fill="none" extrusionOk="0">
                <a:moveTo>
                  <a:pt x="1" y="4803"/>
                </a:moveTo>
                <a:lnTo>
                  <a:pt x="2037" y="2554"/>
                </a:lnTo>
                <a:cubicBezTo>
                  <a:pt x="4135" y="244"/>
                  <a:pt x="7752" y="122"/>
                  <a:pt x="9940" y="2341"/>
                </a:cubicBezTo>
                <a:lnTo>
                  <a:pt x="11156" y="3527"/>
                </a:lnTo>
                <a:cubicBezTo>
                  <a:pt x="12250" y="4651"/>
                  <a:pt x="14074" y="4651"/>
                  <a:pt x="15199" y="3527"/>
                </a:cubicBezTo>
                <a:lnTo>
                  <a:pt x="16354" y="2402"/>
                </a:lnTo>
                <a:cubicBezTo>
                  <a:pt x="18330" y="426"/>
                  <a:pt x="21521" y="426"/>
                  <a:pt x="23497" y="2402"/>
                </a:cubicBezTo>
                <a:lnTo>
                  <a:pt x="24621" y="3527"/>
                </a:lnTo>
                <a:cubicBezTo>
                  <a:pt x="25442" y="4347"/>
                  <a:pt x="26780" y="4347"/>
                  <a:pt x="27600" y="3527"/>
                </a:cubicBezTo>
                <a:lnTo>
                  <a:pt x="29302" y="1825"/>
                </a:lnTo>
                <a:cubicBezTo>
                  <a:pt x="31096" y="31"/>
                  <a:pt x="33953" y="1"/>
                  <a:pt x="35777" y="1703"/>
                </a:cubicBezTo>
                <a:cubicBezTo>
                  <a:pt x="37661" y="3466"/>
                  <a:pt x="38300" y="4682"/>
                  <a:pt x="37783" y="4682"/>
                </a:cubicBezTo>
              </a:path>
            </a:pathLst>
          </a:custGeom>
          <a:noFill/>
          <a:ln w="19000" cap="rnd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6"/>
          <p:cNvSpPr/>
          <p:nvPr/>
        </p:nvSpPr>
        <p:spPr>
          <a:xfrm rot="5400000">
            <a:off x="1215250" y="609100"/>
            <a:ext cx="137507" cy="137507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617" y="0"/>
                </a:moveTo>
                <a:lnTo>
                  <a:pt x="2341" y="2341"/>
                </a:lnTo>
                <a:lnTo>
                  <a:pt x="0" y="3617"/>
                </a:lnTo>
                <a:lnTo>
                  <a:pt x="2341" y="4864"/>
                </a:lnTo>
                <a:lnTo>
                  <a:pt x="3617" y="7204"/>
                </a:lnTo>
                <a:lnTo>
                  <a:pt x="4894" y="4864"/>
                </a:lnTo>
                <a:lnTo>
                  <a:pt x="7204" y="3617"/>
                </a:lnTo>
                <a:lnTo>
                  <a:pt x="4894" y="2341"/>
                </a:lnTo>
                <a:lnTo>
                  <a:pt x="361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7"/>
          <p:cNvSpPr/>
          <p:nvPr/>
        </p:nvSpPr>
        <p:spPr>
          <a:xfrm>
            <a:off x="758800" y="1563271"/>
            <a:ext cx="3372131" cy="2343247"/>
          </a:xfrm>
          <a:custGeom>
            <a:avLst/>
            <a:gdLst/>
            <a:ahLst/>
            <a:cxnLst/>
            <a:rect l="l" t="t" r="r" b="b"/>
            <a:pathLst>
              <a:path w="69820" h="44774" extrusionOk="0">
                <a:moveTo>
                  <a:pt x="1" y="0"/>
                </a:moveTo>
                <a:lnTo>
                  <a:pt x="1" y="44773"/>
                </a:lnTo>
                <a:lnTo>
                  <a:pt x="69820" y="44773"/>
                </a:lnTo>
                <a:lnTo>
                  <a:pt x="6982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87;p7"/>
          <p:cNvSpPr/>
          <p:nvPr/>
        </p:nvSpPr>
        <p:spPr>
          <a:xfrm>
            <a:off x="549700" y="1332971"/>
            <a:ext cx="3372131" cy="2343247"/>
          </a:xfrm>
          <a:custGeom>
            <a:avLst/>
            <a:gdLst/>
            <a:ahLst/>
            <a:cxnLst/>
            <a:rect l="l" t="t" r="r" b="b"/>
            <a:pathLst>
              <a:path w="69820" h="44774" extrusionOk="0">
                <a:moveTo>
                  <a:pt x="1" y="0"/>
                </a:moveTo>
                <a:lnTo>
                  <a:pt x="1" y="44773"/>
                </a:lnTo>
                <a:lnTo>
                  <a:pt x="69820" y="44773"/>
                </a:lnTo>
                <a:lnTo>
                  <a:pt x="69820" y="0"/>
                </a:lnTo>
                <a:close/>
              </a:path>
            </a:pathLst>
          </a:custGeom>
          <a:solidFill>
            <a:srgbClr val="ECCA3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7"/>
          <p:cNvSpPr/>
          <p:nvPr/>
        </p:nvSpPr>
        <p:spPr>
          <a:xfrm rot="-5400000">
            <a:off x="292450" y="2782875"/>
            <a:ext cx="275850" cy="238625"/>
          </a:xfrm>
          <a:custGeom>
            <a:avLst/>
            <a:gdLst/>
            <a:ahLst/>
            <a:cxnLst/>
            <a:rect l="l" t="t" r="r" b="b"/>
            <a:pathLst>
              <a:path w="11034" h="9545" extrusionOk="0">
                <a:moveTo>
                  <a:pt x="5532" y="0"/>
                </a:moveTo>
                <a:lnTo>
                  <a:pt x="2766" y="4772"/>
                </a:lnTo>
                <a:lnTo>
                  <a:pt x="0" y="9544"/>
                </a:lnTo>
                <a:lnTo>
                  <a:pt x="11034" y="9544"/>
                </a:lnTo>
                <a:lnTo>
                  <a:pt x="8268" y="4772"/>
                </a:lnTo>
                <a:lnTo>
                  <a:pt x="5532" y="0"/>
                </a:lnTo>
                <a:close/>
              </a:path>
            </a:pathLst>
          </a:custGeom>
          <a:solidFill>
            <a:srgbClr val="DD502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89;p7"/>
          <p:cNvSpPr/>
          <p:nvPr/>
        </p:nvSpPr>
        <p:spPr>
          <a:xfrm rot="-5400000">
            <a:off x="292825" y="2521850"/>
            <a:ext cx="275100" cy="238625"/>
          </a:xfrm>
          <a:custGeom>
            <a:avLst/>
            <a:gdLst/>
            <a:ahLst/>
            <a:cxnLst/>
            <a:rect l="l" t="t" r="r" b="b"/>
            <a:pathLst>
              <a:path w="11004" h="9545" extrusionOk="0">
                <a:moveTo>
                  <a:pt x="5502" y="0"/>
                </a:moveTo>
                <a:lnTo>
                  <a:pt x="2736" y="4772"/>
                </a:lnTo>
                <a:lnTo>
                  <a:pt x="0" y="9544"/>
                </a:lnTo>
                <a:lnTo>
                  <a:pt x="11003" y="9544"/>
                </a:lnTo>
                <a:lnTo>
                  <a:pt x="8268" y="4772"/>
                </a:lnTo>
                <a:lnTo>
                  <a:pt x="5502" y="0"/>
                </a:lnTo>
                <a:close/>
              </a:path>
            </a:pathLst>
          </a:custGeom>
          <a:solidFill>
            <a:srgbClr val="DD502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p7"/>
          <p:cNvSpPr/>
          <p:nvPr/>
        </p:nvSpPr>
        <p:spPr>
          <a:xfrm rot="-5400000">
            <a:off x="292450" y="2256275"/>
            <a:ext cx="275850" cy="238625"/>
          </a:xfrm>
          <a:custGeom>
            <a:avLst/>
            <a:gdLst/>
            <a:ahLst/>
            <a:cxnLst/>
            <a:rect l="l" t="t" r="r" b="b"/>
            <a:pathLst>
              <a:path w="11034" h="9545" extrusionOk="0">
                <a:moveTo>
                  <a:pt x="5502" y="0"/>
                </a:moveTo>
                <a:lnTo>
                  <a:pt x="2766" y="4772"/>
                </a:lnTo>
                <a:lnTo>
                  <a:pt x="0" y="9544"/>
                </a:lnTo>
                <a:lnTo>
                  <a:pt x="11034" y="9544"/>
                </a:lnTo>
                <a:lnTo>
                  <a:pt x="8268" y="4772"/>
                </a:lnTo>
                <a:lnTo>
                  <a:pt x="5502" y="0"/>
                </a:lnTo>
                <a:close/>
              </a:path>
            </a:pathLst>
          </a:custGeom>
          <a:solidFill>
            <a:srgbClr val="DD502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91" name="Google Shape;191;p7"/>
          <p:cNvGrpSpPr/>
          <p:nvPr/>
        </p:nvGrpSpPr>
        <p:grpSpPr>
          <a:xfrm>
            <a:off x="6323350" y="329175"/>
            <a:ext cx="2105700" cy="133750"/>
            <a:chOff x="130475" y="242300"/>
            <a:chExt cx="2105700" cy="133750"/>
          </a:xfrm>
        </p:grpSpPr>
        <p:sp>
          <p:nvSpPr>
            <p:cNvPr id="192" name="Google Shape;192;p7"/>
            <p:cNvSpPr/>
            <p:nvPr/>
          </p:nvSpPr>
          <p:spPr>
            <a:xfrm>
              <a:off x="130475" y="242300"/>
              <a:ext cx="2105700" cy="133000"/>
            </a:xfrm>
            <a:custGeom>
              <a:avLst/>
              <a:gdLst/>
              <a:ahLst/>
              <a:cxnLst/>
              <a:rect l="l" t="t" r="r" b="b"/>
              <a:pathLst>
                <a:path w="84228" h="5320" extrusionOk="0">
                  <a:moveTo>
                    <a:pt x="2645" y="0"/>
                  </a:moveTo>
                  <a:cubicBezTo>
                    <a:pt x="1186" y="0"/>
                    <a:pt x="1" y="1216"/>
                    <a:pt x="1" y="2675"/>
                  </a:cubicBezTo>
                  <a:cubicBezTo>
                    <a:pt x="1" y="4134"/>
                    <a:pt x="1186" y="5320"/>
                    <a:pt x="2645" y="5320"/>
                  </a:cubicBezTo>
                  <a:lnTo>
                    <a:pt x="81583" y="5320"/>
                  </a:lnTo>
                  <a:cubicBezTo>
                    <a:pt x="83042" y="5320"/>
                    <a:pt x="84227" y="4134"/>
                    <a:pt x="84227" y="2675"/>
                  </a:cubicBezTo>
                  <a:cubicBezTo>
                    <a:pt x="84227" y="1216"/>
                    <a:pt x="83042" y="0"/>
                    <a:pt x="8158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7"/>
            <p:cNvSpPr/>
            <p:nvPr/>
          </p:nvSpPr>
          <p:spPr>
            <a:xfrm>
              <a:off x="557525" y="243050"/>
              <a:ext cx="1678650" cy="133000"/>
            </a:xfrm>
            <a:custGeom>
              <a:avLst/>
              <a:gdLst/>
              <a:ahLst/>
              <a:cxnLst/>
              <a:rect l="l" t="t" r="r" b="b"/>
              <a:pathLst>
                <a:path w="67146" h="5320" extrusionOk="0">
                  <a:moveTo>
                    <a:pt x="1" y="1"/>
                  </a:moveTo>
                  <a:lnTo>
                    <a:pt x="1" y="5320"/>
                  </a:lnTo>
                  <a:lnTo>
                    <a:pt x="64501" y="5320"/>
                  </a:lnTo>
                  <a:cubicBezTo>
                    <a:pt x="65960" y="5320"/>
                    <a:pt x="67145" y="4104"/>
                    <a:pt x="67145" y="2645"/>
                  </a:cubicBezTo>
                  <a:cubicBezTo>
                    <a:pt x="67145" y="1186"/>
                    <a:pt x="65960" y="1"/>
                    <a:pt x="6450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7"/>
            <p:cNvSpPr/>
            <p:nvPr/>
          </p:nvSpPr>
          <p:spPr>
            <a:xfrm>
              <a:off x="1135825" y="243050"/>
              <a:ext cx="1100350" cy="133000"/>
            </a:xfrm>
            <a:custGeom>
              <a:avLst/>
              <a:gdLst/>
              <a:ahLst/>
              <a:cxnLst/>
              <a:rect l="l" t="t" r="r" b="b"/>
              <a:pathLst>
                <a:path w="44014" h="5320" extrusionOk="0">
                  <a:moveTo>
                    <a:pt x="0" y="1"/>
                  </a:moveTo>
                  <a:lnTo>
                    <a:pt x="0" y="5320"/>
                  </a:lnTo>
                  <a:lnTo>
                    <a:pt x="41369" y="5320"/>
                  </a:lnTo>
                  <a:cubicBezTo>
                    <a:pt x="42828" y="5320"/>
                    <a:pt x="44013" y="4104"/>
                    <a:pt x="44013" y="2645"/>
                  </a:cubicBezTo>
                  <a:cubicBezTo>
                    <a:pt x="44013" y="1186"/>
                    <a:pt x="42828" y="1"/>
                    <a:pt x="4136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7"/>
            <p:cNvSpPr/>
            <p:nvPr/>
          </p:nvSpPr>
          <p:spPr>
            <a:xfrm>
              <a:off x="1704975" y="243050"/>
              <a:ext cx="531200" cy="133000"/>
            </a:xfrm>
            <a:custGeom>
              <a:avLst/>
              <a:gdLst/>
              <a:ahLst/>
              <a:cxnLst/>
              <a:rect l="l" t="t" r="r" b="b"/>
              <a:pathLst>
                <a:path w="21248" h="5320" extrusionOk="0">
                  <a:moveTo>
                    <a:pt x="1" y="1"/>
                  </a:moveTo>
                  <a:lnTo>
                    <a:pt x="1" y="5320"/>
                  </a:lnTo>
                  <a:lnTo>
                    <a:pt x="18603" y="5320"/>
                  </a:lnTo>
                  <a:cubicBezTo>
                    <a:pt x="20062" y="5320"/>
                    <a:pt x="21247" y="4104"/>
                    <a:pt x="21247" y="2645"/>
                  </a:cubicBezTo>
                  <a:cubicBezTo>
                    <a:pt x="21247" y="1186"/>
                    <a:pt x="20062" y="1"/>
                    <a:pt x="1860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6" name="Google Shape;196;p7"/>
          <p:cNvSpPr/>
          <p:nvPr/>
        </p:nvSpPr>
        <p:spPr>
          <a:xfrm>
            <a:off x="3113741" y="1010375"/>
            <a:ext cx="788800" cy="385275"/>
          </a:xfrm>
          <a:custGeom>
            <a:avLst/>
            <a:gdLst/>
            <a:ahLst/>
            <a:cxnLst/>
            <a:rect l="l" t="t" r="r" b="b"/>
            <a:pathLst>
              <a:path w="31552" h="15411" fill="none" extrusionOk="0">
                <a:moveTo>
                  <a:pt x="31552" y="15411"/>
                </a:moveTo>
                <a:cubicBezTo>
                  <a:pt x="31369" y="6839"/>
                  <a:pt x="24348" y="0"/>
                  <a:pt x="15776" y="0"/>
                </a:cubicBezTo>
                <a:cubicBezTo>
                  <a:pt x="7205" y="0"/>
                  <a:pt x="214" y="6839"/>
                  <a:pt x="1" y="15411"/>
                </a:cubicBezTo>
                <a:close/>
              </a:path>
            </a:pathLst>
          </a:custGeom>
          <a:noFill/>
          <a:ln w="28875" cap="flat" cmpd="sng">
            <a:solidFill>
              <a:schemeClr val="accent1"/>
            </a:solidFill>
            <a:prstDash val="solid"/>
            <a:miter lim="3039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p7"/>
          <p:cNvSpPr/>
          <p:nvPr/>
        </p:nvSpPr>
        <p:spPr>
          <a:xfrm>
            <a:off x="2894463" y="760688"/>
            <a:ext cx="180125" cy="180100"/>
          </a:xfrm>
          <a:custGeom>
            <a:avLst/>
            <a:gdLst/>
            <a:ahLst/>
            <a:cxnLst/>
            <a:rect l="l" t="t" r="r" b="b"/>
            <a:pathLst>
              <a:path w="7205" h="7204" extrusionOk="0">
                <a:moveTo>
                  <a:pt x="3587" y="0"/>
                </a:moveTo>
                <a:lnTo>
                  <a:pt x="2341" y="2340"/>
                </a:lnTo>
                <a:lnTo>
                  <a:pt x="0" y="3587"/>
                </a:lnTo>
                <a:lnTo>
                  <a:pt x="2341" y="4863"/>
                </a:lnTo>
                <a:lnTo>
                  <a:pt x="3587" y="7204"/>
                </a:lnTo>
                <a:lnTo>
                  <a:pt x="4864" y="4863"/>
                </a:lnTo>
                <a:lnTo>
                  <a:pt x="7204" y="3587"/>
                </a:lnTo>
                <a:lnTo>
                  <a:pt x="4864" y="2340"/>
                </a:lnTo>
                <a:lnTo>
                  <a:pt x="358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7"/>
          <p:cNvSpPr/>
          <p:nvPr/>
        </p:nvSpPr>
        <p:spPr>
          <a:xfrm>
            <a:off x="4755375" y="282788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41"/>
                </a:lnTo>
                <a:lnTo>
                  <a:pt x="1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5" y="3588"/>
                </a:lnTo>
                <a:lnTo>
                  <a:pt x="4864" y="234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7"/>
          <p:cNvSpPr/>
          <p:nvPr/>
        </p:nvSpPr>
        <p:spPr>
          <a:xfrm>
            <a:off x="8402125" y="4608575"/>
            <a:ext cx="161875" cy="142275"/>
          </a:xfrm>
          <a:custGeom>
            <a:avLst/>
            <a:gdLst/>
            <a:ahLst/>
            <a:cxnLst/>
            <a:rect l="l" t="t" r="r" b="b"/>
            <a:pathLst>
              <a:path w="6475" h="5691" extrusionOk="0">
                <a:moveTo>
                  <a:pt x="3267" y="1"/>
                </a:moveTo>
                <a:cubicBezTo>
                  <a:pt x="2140" y="1"/>
                  <a:pt x="1069" y="653"/>
                  <a:pt x="608" y="1758"/>
                </a:cubicBezTo>
                <a:cubicBezTo>
                  <a:pt x="0" y="3217"/>
                  <a:pt x="700" y="4889"/>
                  <a:pt x="2159" y="5466"/>
                </a:cubicBezTo>
                <a:cubicBezTo>
                  <a:pt x="2523" y="5618"/>
                  <a:pt x="2899" y="5690"/>
                  <a:pt x="3268" y="5690"/>
                </a:cubicBezTo>
                <a:cubicBezTo>
                  <a:pt x="4374" y="5690"/>
                  <a:pt x="5411" y="5041"/>
                  <a:pt x="5867" y="3946"/>
                </a:cubicBezTo>
                <a:cubicBezTo>
                  <a:pt x="6475" y="2487"/>
                  <a:pt x="5776" y="816"/>
                  <a:pt x="4347" y="208"/>
                </a:cubicBezTo>
                <a:cubicBezTo>
                  <a:pt x="3993" y="68"/>
                  <a:pt x="3627" y="1"/>
                  <a:pt x="3267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p7"/>
          <p:cNvSpPr/>
          <p:nvPr/>
        </p:nvSpPr>
        <p:spPr>
          <a:xfrm>
            <a:off x="487050" y="4091775"/>
            <a:ext cx="179375" cy="180125"/>
          </a:xfrm>
          <a:custGeom>
            <a:avLst/>
            <a:gdLst/>
            <a:ahLst/>
            <a:cxnLst/>
            <a:rect l="l" t="t" r="r" b="b"/>
            <a:pathLst>
              <a:path w="7175" h="7205" extrusionOk="0">
                <a:moveTo>
                  <a:pt x="3588" y="0"/>
                </a:moveTo>
                <a:lnTo>
                  <a:pt x="2311" y="2341"/>
                </a:lnTo>
                <a:lnTo>
                  <a:pt x="1" y="3587"/>
                </a:lnTo>
                <a:lnTo>
                  <a:pt x="2311" y="4864"/>
                </a:lnTo>
                <a:lnTo>
                  <a:pt x="3588" y="7204"/>
                </a:lnTo>
                <a:lnTo>
                  <a:pt x="4864" y="4864"/>
                </a:lnTo>
                <a:lnTo>
                  <a:pt x="7174" y="3587"/>
                </a:lnTo>
                <a:lnTo>
                  <a:pt x="4864" y="2341"/>
                </a:lnTo>
                <a:lnTo>
                  <a:pt x="358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201;p7"/>
          <p:cNvSpPr/>
          <p:nvPr/>
        </p:nvSpPr>
        <p:spPr>
          <a:xfrm>
            <a:off x="0" y="4687450"/>
            <a:ext cx="784250" cy="107175"/>
          </a:xfrm>
          <a:custGeom>
            <a:avLst/>
            <a:gdLst/>
            <a:ahLst/>
            <a:cxnLst/>
            <a:rect l="l" t="t" r="r" b="b"/>
            <a:pathLst>
              <a:path w="31370" h="4287" fill="none" extrusionOk="0">
                <a:moveTo>
                  <a:pt x="1" y="0"/>
                </a:moveTo>
                <a:lnTo>
                  <a:pt x="4044" y="4165"/>
                </a:lnTo>
                <a:lnTo>
                  <a:pt x="8299" y="122"/>
                </a:lnTo>
                <a:lnTo>
                  <a:pt x="12311" y="4165"/>
                </a:lnTo>
                <a:lnTo>
                  <a:pt x="16171" y="426"/>
                </a:lnTo>
                <a:lnTo>
                  <a:pt x="20244" y="4286"/>
                </a:lnTo>
                <a:lnTo>
                  <a:pt x="23922" y="487"/>
                </a:lnTo>
                <a:lnTo>
                  <a:pt x="27418" y="4225"/>
                </a:lnTo>
                <a:lnTo>
                  <a:pt x="31369" y="365"/>
                </a:lnTo>
              </a:path>
            </a:pathLst>
          </a:custGeom>
          <a:solidFill>
            <a:schemeClr val="accent2"/>
          </a:solidFill>
          <a:ln w="288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p7"/>
          <p:cNvSpPr/>
          <p:nvPr/>
        </p:nvSpPr>
        <p:spPr>
          <a:xfrm>
            <a:off x="0" y="4820425"/>
            <a:ext cx="784250" cy="106400"/>
          </a:xfrm>
          <a:custGeom>
            <a:avLst/>
            <a:gdLst/>
            <a:ahLst/>
            <a:cxnLst/>
            <a:rect l="l" t="t" r="r" b="b"/>
            <a:pathLst>
              <a:path w="31370" h="4256" fill="none" extrusionOk="0">
                <a:moveTo>
                  <a:pt x="1" y="1"/>
                </a:moveTo>
                <a:lnTo>
                  <a:pt x="4044" y="4134"/>
                </a:lnTo>
                <a:lnTo>
                  <a:pt x="8299" y="122"/>
                </a:lnTo>
                <a:lnTo>
                  <a:pt x="12311" y="4134"/>
                </a:lnTo>
                <a:lnTo>
                  <a:pt x="16171" y="426"/>
                </a:lnTo>
                <a:lnTo>
                  <a:pt x="20244" y="4256"/>
                </a:lnTo>
                <a:lnTo>
                  <a:pt x="23922" y="457"/>
                </a:lnTo>
                <a:lnTo>
                  <a:pt x="27418" y="4195"/>
                </a:lnTo>
                <a:lnTo>
                  <a:pt x="31369" y="365"/>
                </a:lnTo>
              </a:path>
            </a:pathLst>
          </a:custGeom>
          <a:solidFill>
            <a:schemeClr val="accent2"/>
          </a:solidFill>
          <a:ln w="288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" name="Google Shape;203;p7"/>
          <p:cNvSpPr/>
          <p:nvPr/>
        </p:nvSpPr>
        <p:spPr>
          <a:xfrm>
            <a:off x="487050" y="4091775"/>
            <a:ext cx="179375" cy="180125"/>
          </a:xfrm>
          <a:custGeom>
            <a:avLst/>
            <a:gdLst/>
            <a:ahLst/>
            <a:cxnLst/>
            <a:rect l="l" t="t" r="r" b="b"/>
            <a:pathLst>
              <a:path w="7175" h="7205" extrusionOk="0">
                <a:moveTo>
                  <a:pt x="3588" y="0"/>
                </a:moveTo>
                <a:lnTo>
                  <a:pt x="2311" y="2341"/>
                </a:lnTo>
                <a:lnTo>
                  <a:pt x="1" y="3587"/>
                </a:lnTo>
                <a:lnTo>
                  <a:pt x="2311" y="4864"/>
                </a:lnTo>
                <a:lnTo>
                  <a:pt x="3588" y="7204"/>
                </a:lnTo>
                <a:lnTo>
                  <a:pt x="4864" y="4864"/>
                </a:lnTo>
                <a:lnTo>
                  <a:pt x="7174" y="3587"/>
                </a:lnTo>
                <a:lnTo>
                  <a:pt x="4864" y="2341"/>
                </a:lnTo>
                <a:lnTo>
                  <a:pt x="358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" name="Google Shape;204;p7"/>
          <p:cNvSpPr/>
          <p:nvPr/>
        </p:nvSpPr>
        <p:spPr>
          <a:xfrm>
            <a:off x="3354263" y="4202700"/>
            <a:ext cx="776650" cy="764450"/>
          </a:xfrm>
          <a:custGeom>
            <a:avLst/>
            <a:gdLst/>
            <a:ahLst/>
            <a:cxnLst/>
            <a:rect l="l" t="t" r="r" b="b"/>
            <a:pathLst>
              <a:path w="31066" h="30578" extrusionOk="0">
                <a:moveTo>
                  <a:pt x="10153" y="0"/>
                </a:moveTo>
                <a:lnTo>
                  <a:pt x="10457" y="8754"/>
                </a:lnTo>
                <a:lnTo>
                  <a:pt x="1885" y="6930"/>
                </a:lnTo>
                <a:lnTo>
                  <a:pt x="7782" y="13435"/>
                </a:lnTo>
                <a:lnTo>
                  <a:pt x="1" y="17538"/>
                </a:lnTo>
                <a:lnTo>
                  <a:pt x="8694" y="18754"/>
                </a:lnTo>
                <a:lnTo>
                  <a:pt x="5411" y="26870"/>
                </a:lnTo>
                <a:lnTo>
                  <a:pt x="5411" y="26870"/>
                </a:lnTo>
                <a:lnTo>
                  <a:pt x="12828" y="22219"/>
                </a:lnTo>
                <a:lnTo>
                  <a:pt x="15533" y="30578"/>
                </a:lnTo>
                <a:lnTo>
                  <a:pt x="18238" y="22219"/>
                </a:lnTo>
                <a:lnTo>
                  <a:pt x="25655" y="26870"/>
                </a:lnTo>
                <a:lnTo>
                  <a:pt x="22372" y="18754"/>
                </a:lnTo>
                <a:lnTo>
                  <a:pt x="31065" y="17538"/>
                </a:lnTo>
                <a:lnTo>
                  <a:pt x="23284" y="13435"/>
                </a:lnTo>
                <a:lnTo>
                  <a:pt x="29180" y="6930"/>
                </a:lnTo>
                <a:lnTo>
                  <a:pt x="29180" y="6930"/>
                </a:lnTo>
                <a:lnTo>
                  <a:pt x="20609" y="8754"/>
                </a:lnTo>
                <a:lnTo>
                  <a:pt x="20913" y="0"/>
                </a:lnTo>
                <a:lnTo>
                  <a:pt x="15533" y="6930"/>
                </a:lnTo>
                <a:lnTo>
                  <a:pt x="10153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05" name="Google Shape;205;p7"/>
          <p:cNvGrpSpPr/>
          <p:nvPr/>
        </p:nvGrpSpPr>
        <p:grpSpPr>
          <a:xfrm>
            <a:off x="3579213" y="4436050"/>
            <a:ext cx="326775" cy="297750"/>
            <a:chOff x="5839863" y="283250"/>
            <a:chExt cx="326775" cy="297750"/>
          </a:xfrm>
        </p:grpSpPr>
        <p:sp>
          <p:nvSpPr>
            <p:cNvPr id="206" name="Google Shape;206;p7"/>
            <p:cNvSpPr/>
            <p:nvPr/>
          </p:nvSpPr>
          <p:spPr>
            <a:xfrm>
              <a:off x="5839863" y="283250"/>
              <a:ext cx="326775" cy="297700"/>
            </a:xfrm>
            <a:custGeom>
              <a:avLst/>
              <a:gdLst/>
              <a:ahLst/>
              <a:cxnLst/>
              <a:rect l="l" t="t" r="r" b="b"/>
              <a:pathLst>
                <a:path w="13071" h="11908" extrusionOk="0">
                  <a:moveTo>
                    <a:pt x="6539" y="0"/>
                  </a:moveTo>
                  <a:cubicBezTo>
                    <a:pt x="5015" y="0"/>
                    <a:pt x="3496" y="585"/>
                    <a:pt x="2341" y="1756"/>
                  </a:cubicBezTo>
                  <a:cubicBezTo>
                    <a:pt x="0" y="4066"/>
                    <a:pt x="0" y="7835"/>
                    <a:pt x="2341" y="10175"/>
                  </a:cubicBezTo>
                  <a:cubicBezTo>
                    <a:pt x="3496" y="11330"/>
                    <a:pt x="5015" y="11908"/>
                    <a:pt x="6539" y="11908"/>
                  </a:cubicBezTo>
                  <a:cubicBezTo>
                    <a:pt x="8063" y="11908"/>
                    <a:pt x="9590" y="11330"/>
                    <a:pt x="10760" y="10175"/>
                  </a:cubicBezTo>
                  <a:cubicBezTo>
                    <a:pt x="13070" y="7835"/>
                    <a:pt x="13070" y="4066"/>
                    <a:pt x="10760" y="1756"/>
                  </a:cubicBezTo>
                  <a:cubicBezTo>
                    <a:pt x="9590" y="585"/>
                    <a:pt x="8063" y="0"/>
                    <a:pt x="65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7"/>
            <p:cNvSpPr/>
            <p:nvPr/>
          </p:nvSpPr>
          <p:spPr>
            <a:xfrm>
              <a:off x="5928763" y="337775"/>
              <a:ext cx="235600" cy="243225"/>
            </a:xfrm>
            <a:custGeom>
              <a:avLst/>
              <a:gdLst/>
              <a:ahLst/>
              <a:cxnLst/>
              <a:rect l="l" t="t" r="r" b="b"/>
              <a:pathLst>
                <a:path w="9424" h="9729" extrusionOk="0">
                  <a:moveTo>
                    <a:pt x="7599" y="0"/>
                  </a:moveTo>
                  <a:lnTo>
                    <a:pt x="7599" y="0"/>
                  </a:lnTo>
                  <a:cubicBezTo>
                    <a:pt x="3678" y="1034"/>
                    <a:pt x="1247" y="4864"/>
                    <a:pt x="0" y="8906"/>
                  </a:cubicBezTo>
                  <a:cubicBezTo>
                    <a:pt x="945" y="9459"/>
                    <a:pt x="1987" y="9729"/>
                    <a:pt x="3018" y="9729"/>
                  </a:cubicBezTo>
                  <a:cubicBezTo>
                    <a:pt x="4707" y="9729"/>
                    <a:pt x="6369" y="9007"/>
                    <a:pt x="7538" y="7630"/>
                  </a:cubicBezTo>
                  <a:cubicBezTo>
                    <a:pt x="9393" y="5441"/>
                    <a:pt x="9423" y="2219"/>
                    <a:pt x="759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8" name="Google Shape;208;p7"/>
          <p:cNvSpPr/>
          <p:nvPr/>
        </p:nvSpPr>
        <p:spPr>
          <a:xfrm>
            <a:off x="1656088" y="662488"/>
            <a:ext cx="251550" cy="251550"/>
          </a:xfrm>
          <a:custGeom>
            <a:avLst/>
            <a:gdLst/>
            <a:ahLst/>
            <a:cxnLst/>
            <a:rect l="l" t="t" r="r" b="b"/>
            <a:pathLst>
              <a:path w="10062" h="10062" fill="none" extrusionOk="0">
                <a:moveTo>
                  <a:pt x="10061" y="5016"/>
                </a:moveTo>
                <a:cubicBezTo>
                  <a:pt x="10061" y="7812"/>
                  <a:pt x="7812" y="10062"/>
                  <a:pt x="5046" y="10062"/>
                </a:cubicBezTo>
                <a:cubicBezTo>
                  <a:pt x="2250" y="10062"/>
                  <a:pt x="0" y="7812"/>
                  <a:pt x="0" y="5016"/>
                </a:cubicBezTo>
                <a:cubicBezTo>
                  <a:pt x="0" y="2250"/>
                  <a:pt x="2250" y="1"/>
                  <a:pt x="5046" y="1"/>
                </a:cubicBezTo>
                <a:cubicBezTo>
                  <a:pt x="7812" y="1"/>
                  <a:pt x="10061" y="2250"/>
                  <a:pt x="10061" y="5016"/>
                </a:cubicBezTo>
                <a:close/>
              </a:path>
            </a:pathLst>
          </a:custGeom>
          <a:solidFill>
            <a:schemeClr val="accent2"/>
          </a:solidFill>
          <a:ln w="71425" cap="flat" cmpd="sng">
            <a:solidFill>
              <a:schemeClr val="accent2"/>
            </a:solidFill>
            <a:prstDash val="solid"/>
            <a:miter lim="3039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" name="Google Shape;209;p7"/>
          <p:cNvSpPr/>
          <p:nvPr/>
        </p:nvSpPr>
        <p:spPr>
          <a:xfrm>
            <a:off x="5127375" y="4436039"/>
            <a:ext cx="180125" cy="180100"/>
          </a:xfrm>
          <a:custGeom>
            <a:avLst/>
            <a:gdLst/>
            <a:ahLst/>
            <a:cxnLst/>
            <a:rect l="l" t="t" r="r" b="b"/>
            <a:pathLst>
              <a:path w="7205" h="7204" extrusionOk="0">
                <a:moveTo>
                  <a:pt x="3587" y="0"/>
                </a:moveTo>
                <a:lnTo>
                  <a:pt x="2341" y="2340"/>
                </a:lnTo>
                <a:lnTo>
                  <a:pt x="0" y="3587"/>
                </a:lnTo>
                <a:lnTo>
                  <a:pt x="2341" y="4863"/>
                </a:lnTo>
                <a:lnTo>
                  <a:pt x="3587" y="7204"/>
                </a:lnTo>
                <a:lnTo>
                  <a:pt x="4864" y="4863"/>
                </a:lnTo>
                <a:lnTo>
                  <a:pt x="7204" y="3587"/>
                </a:lnTo>
                <a:lnTo>
                  <a:pt x="4864" y="2340"/>
                </a:lnTo>
                <a:lnTo>
                  <a:pt x="358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" name="Google Shape;210;p7"/>
          <p:cNvSpPr/>
          <p:nvPr/>
        </p:nvSpPr>
        <p:spPr>
          <a:xfrm>
            <a:off x="349438" y="186900"/>
            <a:ext cx="161875" cy="142275"/>
          </a:xfrm>
          <a:custGeom>
            <a:avLst/>
            <a:gdLst/>
            <a:ahLst/>
            <a:cxnLst/>
            <a:rect l="l" t="t" r="r" b="b"/>
            <a:pathLst>
              <a:path w="6475" h="5691" extrusionOk="0">
                <a:moveTo>
                  <a:pt x="3267" y="1"/>
                </a:moveTo>
                <a:cubicBezTo>
                  <a:pt x="2140" y="1"/>
                  <a:pt x="1069" y="653"/>
                  <a:pt x="608" y="1758"/>
                </a:cubicBezTo>
                <a:cubicBezTo>
                  <a:pt x="0" y="3217"/>
                  <a:pt x="700" y="4889"/>
                  <a:pt x="2159" y="5466"/>
                </a:cubicBezTo>
                <a:cubicBezTo>
                  <a:pt x="2523" y="5618"/>
                  <a:pt x="2899" y="5690"/>
                  <a:pt x="3268" y="5690"/>
                </a:cubicBezTo>
                <a:cubicBezTo>
                  <a:pt x="4374" y="5690"/>
                  <a:pt x="5411" y="5041"/>
                  <a:pt x="5867" y="3946"/>
                </a:cubicBezTo>
                <a:cubicBezTo>
                  <a:pt x="6475" y="2487"/>
                  <a:pt x="5776" y="816"/>
                  <a:pt x="4347" y="208"/>
                </a:cubicBezTo>
                <a:cubicBezTo>
                  <a:pt x="3993" y="68"/>
                  <a:pt x="3627" y="1"/>
                  <a:pt x="326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1" name="Google Shape;211;p7"/>
          <p:cNvSpPr/>
          <p:nvPr/>
        </p:nvSpPr>
        <p:spPr>
          <a:xfrm rot="5400000">
            <a:off x="6303950" y="4888163"/>
            <a:ext cx="957500" cy="120100"/>
          </a:xfrm>
          <a:custGeom>
            <a:avLst/>
            <a:gdLst/>
            <a:ahLst/>
            <a:cxnLst/>
            <a:rect l="l" t="t" r="r" b="b"/>
            <a:pathLst>
              <a:path w="38300" h="4804" fill="none" extrusionOk="0">
                <a:moveTo>
                  <a:pt x="1" y="4803"/>
                </a:moveTo>
                <a:lnTo>
                  <a:pt x="2037" y="2554"/>
                </a:lnTo>
                <a:cubicBezTo>
                  <a:pt x="4135" y="244"/>
                  <a:pt x="7752" y="122"/>
                  <a:pt x="9940" y="2341"/>
                </a:cubicBezTo>
                <a:lnTo>
                  <a:pt x="11156" y="3527"/>
                </a:lnTo>
                <a:cubicBezTo>
                  <a:pt x="12250" y="4651"/>
                  <a:pt x="14074" y="4651"/>
                  <a:pt x="15199" y="3527"/>
                </a:cubicBezTo>
                <a:lnTo>
                  <a:pt x="16354" y="2402"/>
                </a:lnTo>
                <a:cubicBezTo>
                  <a:pt x="18330" y="426"/>
                  <a:pt x="21521" y="426"/>
                  <a:pt x="23497" y="2402"/>
                </a:cubicBezTo>
                <a:lnTo>
                  <a:pt x="24621" y="3527"/>
                </a:lnTo>
                <a:cubicBezTo>
                  <a:pt x="25442" y="4347"/>
                  <a:pt x="26780" y="4347"/>
                  <a:pt x="27600" y="3527"/>
                </a:cubicBezTo>
                <a:lnTo>
                  <a:pt x="29302" y="1825"/>
                </a:lnTo>
                <a:cubicBezTo>
                  <a:pt x="31096" y="31"/>
                  <a:pt x="33953" y="1"/>
                  <a:pt x="35777" y="1703"/>
                </a:cubicBezTo>
                <a:cubicBezTo>
                  <a:pt x="37661" y="3466"/>
                  <a:pt x="38300" y="4682"/>
                  <a:pt x="37783" y="4682"/>
                </a:cubicBezTo>
              </a:path>
            </a:pathLst>
          </a:custGeom>
          <a:noFill/>
          <a:ln w="1900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7"/>
          <p:cNvSpPr/>
          <p:nvPr/>
        </p:nvSpPr>
        <p:spPr>
          <a:xfrm>
            <a:off x="2106750" y="4733800"/>
            <a:ext cx="179375" cy="180125"/>
          </a:xfrm>
          <a:custGeom>
            <a:avLst/>
            <a:gdLst/>
            <a:ahLst/>
            <a:cxnLst/>
            <a:rect l="l" t="t" r="r" b="b"/>
            <a:pathLst>
              <a:path w="7175" h="7205" extrusionOk="0">
                <a:moveTo>
                  <a:pt x="3588" y="0"/>
                </a:moveTo>
                <a:lnTo>
                  <a:pt x="2311" y="2341"/>
                </a:lnTo>
                <a:lnTo>
                  <a:pt x="1" y="3587"/>
                </a:lnTo>
                <a:lnTo>
                  <a:pt x="2311" y="4864"/>
                </a:lnTo>
                <a:lnTo>
                  <a:pt x="3588" y="7204"/>
                </a:lnTo>
                <a:lnTo>
                  <a:pt x="4864" y="4864"/>
                </a:lnTo>
                <a:lnTo>
                  <a:pt x="7174" y="3587"/>
                </a:lnTo>
                <a:lnTo>
                  <a:pt x="4864" y="2341"/>
                </a:lnTo>
                <a:lnTo>
                  <a:pt x="358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3" name="Google Shape;213;p7"/>
          <p:cNvSpPr/>
          <p:nvPr/>
        </p:nvSpPr>
        <p:spPr>
          <a:xfrm>
            <a:off x="1875125" y="593700"/>
            <a:ext cx="161875" cy="142275"/>
          </a:xfrm>
          <a:custGeom>
            <a:avLst/>
            <a:gdLst/>
            <a:ahLst/>
            <a:cxnLst/>
            <a:rect l="l" t="t" r="r" b="b"/>
            <a:pathLst>
              <a:path w="6475" h="5691" extrusionOk="0">
                <a:moveTo>
                  <a:pt x="3267" y="1"/>
                </a:moveTo>
                <a:cubicBezTo>
                  <a:pt x="2140" y="1"/>
                  <a:pt x="1069" y="653"/>
                  <a:pt x="608" y="1758"/>
                </a:cubicBezTo>
                <a:cubicBezTo>
                  <a:pt x="0" y="3217"/>
                  <a:pt x="700" y="4889"/>
                  <a:pt x="2159" y="5466"/>
                </a:cubicBezTo>
                <a:cubicBezTo>
                  <a:pt x="2523" y="5618"/>
                  <a:pt x="2899" y="5690"/>
                  <a:pt x="3268" y="5690"/>
                </a:cubicBezTo>
                <a:cubicBezTo>
                  <a:pt x="4374" y="5690"/>
                  <a:pt x="5411" y="5041"/>
                  <a:pt x="5867" y="3946"/>
                </a:cubicBezTo>
                <a:cubicBezTo>
                  <a:pt x="6475" y="2487"/>
                  <a:pt x="5776" y="816"/>
                  <a:pt x="4347" y="208"/>
                </a:cubicBezTo>
                <a:cubicBezTo>
                  <a:pt x="3993" y="68"/>
                  <a:pt x="3627" y="1"/>
                  <a:pt x="326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7"/>
          <p:cNvSpPr/>
          <p:nvPr/>
        </p:nvSpPr>
        <p:spPr>
          <a:xfrm>
            <a:off x="8340700" y="1635950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11"/>
                </a:lnTo>
                <a:lnTo>
                  <a:pt x="0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4" y="3588"/>
                </a:lnTo>
                <a:lnTo>
                  <a:pt x="4864" y="231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p7"/>
          <p:cNvSpPr/>
          <p:nvPr/>
        </p:nvSpPr>
        <p:spPr>
          <a:xfrm>
            <a:off x="8933638" y="2568439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41"/>
                </a:lnTo>
                <a:lnTo>
                  <a:pt x="1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5" y="3588"/>
                </a:lnTo>
                <a:lnTo>
                  <a:pt x="4864" y="234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" name="Google Shape;216;p7"/>
          <p:cNvSpPr/>
          <p:nvPr/>
        </p:nvSpPr>
        <p:spPr>
          <a:xfrm rot="5400000">
            <a:off x="6424050" y="4888163"/>
            <a:ext cx="957500" cy="120100"/>
          </a:xfrm>
          <a:custGeom>
            <a:avLst/>
            <a:gdLst/>
            <a:ahLst/>
            <a:cxnLst/>
            <a:rect l="l" t="t" r="r" b="b"/>
            <a:pathLst>
              <a:path w="38300" h="4804" fill="none" extrusionOk="0">
                <a:moveTo>
                  <a:pt x="1" y="4803"/>
                </a:moveTo>
                <a:lnTo>
                  <a:pt x="2037" y="2554"/>
                </a:lnTo>
                <a:cubicBezTo>
                  <a:pt x="4135" y="244"/>
                  <a:pt x="7752" y="122"/>
                  <a:pt x="9940" y="2341"/>
                </a:cubicBezTo>
                <a:lnTo>
                  <a:pt x="11156" y="3527"/>
                </a:lnTo>
                <a:cubicBezTo>
                  <a:pt x="12250" y="4651"/>
                  <a:pt x="14074" y="4651"/>
                  <a:pt x="15199" y="3527"/>
                </a:cubicBezTo>
                <a:lnTo>
                  <a:pt x="16354" y="2402"/>
                </a:lnTo>
                <a:cubicBezTo>
                  <a:pt x="18330" y="426"/>
                  <a:pt x="21521" y="426"/>
                  <a:pt x="23497" y="2402"/>
                </a:cubicBezTo>
                <a:lnTo>
                  <a:pt x="24621" y="3527"/>
                </a:lnTo>
                <a:cubicBezTo>
                  <a:pt x="25442" y="4347"/>
                  <a:pt x="26780" y="4347"/>
                  <a:pt x="27600" y="3527"/>
                </a:cubicBezTo>
                <a:lnTo>
                  <a:pt x="29302" y="1825"/>
                </a:lnTo>
                <a:cubicBezTo>
                  <a:pt x="31096" y="31"/>
                  <a:pt x="33953" y="1"/>
                  <a:pt x="35777" y="1703"/>
                </a:cubicBezTo>
                <a:cubicBezTo>
                  <a:pt x="37661" y="3466"/>
                  <a:pt x="38300" y="4682"/>
                  <a:pt x="37783" y="4682"/>
                </a:cubicBezTo>
              </a:path>
            </a:pathLst>
          </a:custGeom>
          <a:noFill/>
          <a:ln w="1900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7"/>
          <p:cNvSpPr txBox="1">
            <a:spLocks noGrp="1"/>
          </p:cNvSpPr>
          <p:nvPr>
            <p:ph type="title"/>
          </p:nvPr>
        </p:nvSpPr>
        <p:spPr>
          <a:xfrm>
            <a:off x="902750" y="1735293"/>
            <a:ext cx="2784900" cy="152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18" name="Google Shape;218;p7"/>
          <p:cNvSpPr txBox="1">
            <a:spLocks noGrp="1"/>
          </p:cNvSpPr>
          <p:nvPr>
            <p:ph type="body" idx="1"/>
          </p:nvPr>
        </p:nvSpPr>
        <p:spPr>
          <a:xfrm>
            <a:off x="4686250" y="940800"/>
            <a:ext cx="3742800" cy="326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79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Open Sans"/>
              <a:buChar char="●"/>
              <a:defRPr/>
            </a:lvl1pPr>
            <a:lvl2pPr marL="914400" lvl="1" indent="-27940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○"/>
              <a:defRPr/>
            </a:lvl2pPr>
            <a:lvl3pPr marL="1371600" lvl="2" indent="-27940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■"/>
              <a:defRPr/>
            </a:lvl3pPr>
            <a:lvl4pPr marL="1828800" lvl="3" indent="-27940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800"/>
              <a:buFont typeface="Open Sans"/>
              <a:buChar char="●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○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Open Sans"/>
              <a:buChar char="■"/>
              <a:defRPr/>
            </a:lvl6pPr>
            <a:lvl7pPr marL="3200400" lvl="6" indent="-27305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●"/>
              <a:defRPr/>
            </a:lvl7pPr>
            <a:lvl8pPr marL="3657600" lvl="7" indent="-27305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700"/>
              <a:buFont typeface="Open Sans"/>
              <a:buChar char="○"/>
              <a:defRPr/>
            </a:lvl8pPr>
            <a:lvl9pPr marL="4114800" lvl="8" indent="-26670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600"/>
              <a:buFont typeface="Open Sans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 userDrawn="1">
  <p:cSld name="MAIN_POINT"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8"/>
          <p:cNvSpPr/>
          <p:nvPr/>
        </p:nvSpPr>
        <p:spPr>
          <a:xfrm>
            <a:off x="2143674" y="1279037"/>
            <a:ext cx="6160234" cy="3363909"/>
          </a:xfrm>
          <a:custGeom>
            <a:avLst/>
            <a:gdLst/>
            <a:ahLst/>
            <a:cxnLst/>
            <a:rect l="l" t="t" r="r" b="b"/>
            <a:pathLst>
              <a:path w="64500" h="45138" extrusionOk="0">
                <a:moveTo>
                  <a:pt x="0" y="0"/>
                </a:moveTo>
                <a:lnTo>
                  <a:pt x="0" y="45137"/>
                </a:lnTo>
                <a:lnTo>
                  <a:pt x="64500" y="45137"/>
                </a:lnTo>
                <a:lnTo>
                  <a:pt x="64500" y="0"/>
                </a:lnTo>
                <a:close/>
              </a:path>
            </a:pathLst>
          </a:custGeom>
          <a:solidFill>
            <a:srgbClr val="2A286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Google Shape;226;p8"/>
          <p:cNvSpPr/>
          <p:nvPr/>
        </p:nvSpPr>
        <p:spPr>
          <a:xfrm>
            <a:off x="1947582" y="1076731"/>
            <a:ext cx="6163194" cy="3363984"/>
          </a:xfrm>
          <a:custGeom>
            <a:avLst/>
            <a:gdLst/>
            <a:ahLst/>
            <a:cxnLst/>
            <a:rect l="l" t="t" r="r" b="b"/>
            <a:pathLst>
              <a:path w="64531" h="45139" extrusionOk="0">
                <a:moveTo>
                  <a:pt x="0" y="1"/>
                </a:moveTo>
                <a:lnTo>
                  <a:pt x="0" y="45138"/>
                </a:lnTo>
                <a:lnTo>
                  <a:pt x="64530" y="45138"/>
                </a:lnTo>
                <a:lnTo>
                  <a:pt x="64530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" name="Google Shape;227;p8"/>
          <p:cNvSpPr/>
          <p:nvPr/>
        </p:nvSpPr>
        <p:spPr>
          <a:xfrm>
            <a:off x="1240128" y="903359"/>
            <a:ext cx="6668334" cy="3336782"/>
          </a:xfrm>
          <a:custGeom>
            <a:avLst/>
            <a:gdLst/>
            <a:ahLst/>
            <a:cxnLst/>
            <a:rect l="l" t="t" r="r" b="b"/>
            <a:pathLst>
              <a:path w="69820" h="44774" extrusionOk="0">
                <a:moveTo>
                  <a:pt x="1" y="0"/>
                </a:moveTo>
                <a:lnTo>
                  <a:pt x="1" y="44773"/>
                </a:lnTo>
                <a:lnTo>
                  <a:pt x="69820" y="44773"/>
                </a:lnTo>
                <a:lnTo>
                  <a:pt x="6982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Google Shape;245;p8"/>
          <p:cNvSpPr/>
          <p:nvPr/>
        </p:nvSpPr>
        <p:spPr>
          <a:xfrm>
            <a:off x="279625" y="246625"/>
            <a:ext cx="152000" cy="152025"/>
          </a:xfrm>
          <a:custGeom>
            <a:avLst/>
            <a:gdLst/>
            <a:ahLst/>
            <a:cxnLst/>
            <a:rect l="l" t="t" r="r" b="b"/>
            <a:pathLst>
              <a:path w="6080" h="6081" extrusionOk="0">
                <a:moveTo>
                  <a:pt x="3040" y="1"/>
                </a:moveTo>
                <a:cubicBezTo>
                  <a:pt x="1368" y="1"/>
                  <a:pt x="0" y="1369"/>
                  <a:pt x="0" y="3040"/>
                </a:cubicBezTo>
                <a:cubicBezTo>
                  <a:pt x="0" y="4712"/>
                  <a:pt x="1368" y="6080"/>
                  <a:pt x="3040" y="6080"/>
                </a:cubicBezTo>
                <a:cubicBezTo>
                  <a:pt x="4712" y="6080"/>
                  <a:pt x="6079" y="4712"/>
                  <a:pt x="6079" y="3040"/>
                </a:cubicBezTo>
                <a:cubicBezTo>
                  <a:pt x="6079" y="1369"/>
                  <a:pt x="4712" y="1"/>
                  <a:pt x="304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9"/>
          <p:cNvSpPr txBox="1">
            <a:spLocks noGrp="1"/>
          </p:cNvSpPr>
          <p:nvPr>
            <p:ph type="ctrTitle"/>
          </p:nvPr>
        </p:nvSpPr>
        <p:spPr>
          <a:xfrm>
            <a:off x="713236" y="1129168"/>
            <a:ext cx="3498900" cy="86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5200">
                <a:solidFill>
                  <a:srgbClr val="2A2869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261" name="Google Shape;261;p9"/>
          <p:cNvSpPr txBox="1">
            <a:spLocks noGrp="1"/>
          </p:cNvSpPr>
          <p:nvPr>
            <p:ph type="subTitle" idx="1"/>
          </p:nvPr>
        </p:nvSpPr>
        <p:spPr>
          <a:xfrm>
            <a:off x="713236" y="2208099"/>
            <a:ext cx="3891900" cy="156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>
                <a:solidFill>
                  <a:srgbClr val="2A2869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grpSp>
        <p:nvGrpSpPr>
          <p:cNvPr id="262" name="Google Shape;262;p9"/>
          <p:cNvGrpSpPr/>
          <p:nvPr/>
        </p:nvGrpSpPr>
        <p:grpSpPr>
          <a:xfrm>
            <a:off x="206050" y="3774148"/>
            <a:ext cx="1006015" cy="1369350"/>
            <a:chOff x="206050" y="3774148"/>
            <a:chExt cx="1006015" cy="1369350"/>
          </a:xfrm>
        </p:grpSpPr>
        <p:sp>
          <p:nvSpPr>
            <p:cNvPr id="263" name="Google Shape;263;p9"/>
            <p:cNvSpPr/>
            <p:nvPr/>
          </p:nvSpPr>
          <p:spPr>
            <a:xfrm>
              <a:off x="233600" y="4303286"/>
              <a:ext cx="110705" cy="110705"/>
            </a:xfrm>
            <a:custGeom>
              <a:avLst/>
              <a:gdLst/>
              <a:ahLst/>
              <a:cxnLst/>
              <a:rect l="l" t="t" r="r" b="b"/>
              <a:pathLst>
                <a:path w="7205" h="7205" extrusionOk="0">
                  <a:moveTo>
                    <a:pt x="3617" y="0"/>
                  </a:moveTo>
                  <a:lnTo>
                    <a:pt x="2341" y="2341"/>
                  </a:lnTo>
                  <a:lnTo>
                    <a:pt x="0" y="3617"/>
                  </a:lnTo>
                  <a:lnTo>
                    <a:pt x="2341" y="4864"/>
                  </a:lnTo>
                  <a:lnTo>
                    <a:pt x="3617" y="7204"/>
                  </a:lnTo>
                  <a:lnTo>
                    <a:pt x="4894" y="4864"/>
                  </a:lnTo>
                  <a:lnTo>
                    <a:pt x="7204" y="3617"/>
                  </a:lnTo>
                  <a:lnTo>
                    <a:pt x="4894" y="2341"/>
                  </a:lnTo>
                  <a:lnTo>
                    <a:pt x="3617" y="0"/>
                  </a:lnTo>
                  <a:close/>
                </a:path>
              </a:pathLst>
            </a:custGeom>
            <a:solidFill>
              <a:srgbClr val="ECCA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9"/>
            <p:cNvSpPr/>
            <p:nvPr/>
          </p:nvSpPr>
          <p:spPr>
            <a:xfrm>
              <a:off x="874389" y="5079503"/>
              <a:ext cx="303582" cy="63995"/>
            </a:xfrm>
            <a:custGeom>
              <a:avLst/>
              <a:gdLst/>
              <a:ahLst/>
              <a:cxnLst/>
              <a:rect l="l" t="t" r="r" b="b"/>
              <a:pathLst>
                <a:path w="19758" h="4165" extrusionOk="0">
                  <a:moveTo>
                    <a:pt x="2098" y="1"/>
                  </a:moveTo>
                  <a:cubicBezTo>
                    <a:pt x="943" y="1"/>
                    <a:pt x="1" y="943"/>
                    <a:pt x="1" y="2098"/>
                  </a:cubicBezTo>
                  <a:cubicBezTo>
                    <a:pt x="1" y="3253"/>
                    <a:pt x="943" y="4165"/>
                    <a:pt x="2098" y="4165"/>
                  </a:cubicBezTo>
                  <a:lnTo>
                    <a:pt x="17660" y="4165"/>
                  </a:lnTo>
                  <a:cubicBezTo>
                    <a:pt x="18816" y="4165"/>
                    <a:pt x="19727" y="3253"/>
                    <a:pt x="19758" y="2098"/>
                  </a:cubicBezTo>
                  <a:cubicBezTo>
                    <a:pt x="19727" y="943"/>
                    <a:pt x="18816" y="1"/>
                    <a:pt x="17660" y="1"/>
                  </a:cubicBezTo>
                  <a:close/>
                </a:path>
              </a:pathLst>
            </a:custGeom>
            <a:solidFill>
              <a:srgbClr val="4C65A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9"/>
            <p:cNvSpPr/>
            <p:nvPr/>
          </p:nvSpPr>
          <p:spPr>
            <a:xfrm>
              <a:off x="678775" y="4176600"/>
              <a:ext cx="23176" cy="505980"/>
            </a:xfrm>
            <a:custGeom>
              <a:avLst/>
              <a:gdLst/>
              <a:ahLst/>
              <a:cxnLst/>
              <a:rect l="l" t="t" r="r" b="b"/>
              <a:pathLst>
                <a:path w="1095" h="72464" extrusionOk="0">
                  <a:moveTo>
                    <a:pt x="456" y="0"/>
                  </a:moveTo>
                  <a:cubicBezTo>
                    <a:pt x="183" y="0"/>
                    <a:pt x="0" y="213"/>
                    <a:pt x="0" y="456"/>
                  </a:cubicBezTo>
                  <a:lnTo>
                    <a:pt x="0" y="71977"/>
                  </a:lnTo>
                  <a:cubicBezTo>
                    <a:pt x="0" y="72251"/>
                    <a:pt x="183" y="72464"/>
                    <a:pt x="456" y="72464"/>
                  </a:cubicBezTo>
                  <a:lnTo>
                    <a:pt x="639" y="72464"/>
                  </a:lnTo>
                  <a:cubicBezTo>
                    <a:pt x="912" y="72464"/>
                    <a:pt x="1095" y="72251"/>
                    <a:pt x="1095" y="71977"/>
                  </a:cubicBezTo>
                  <a:lnTo>
                    <a:pt x="1095" y="456"/>
                  </a:lnTo>
                  <a:cubicBezTo>
                    <a:pt x="1095" y="213"/>
                    <a:pt x="912" y="0"/>
                    <a:pt x="639" y="0"/>
                  </a:cubicBezTo>
                  <a:close/>
                </a:path>
              </a:pathLst>
            </a:custGeom>
            <a:solidFill>
              <a:srgbClr val="2A28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9"/>
            <p:cNvSpPr/>
            <p:nvPr/>
          </p:nvSpPr>
          <p:spPr>
            <a:xfrm>
              <a:off x="349981" y="3774148"/>
              <a:ext cx="332437" cy="307730"/>
            </a:xfrm>
            <a:custGeom>
              <a:avLst/>
              <a:gdLst/>
              <a:ahLst/>
              <a:cxnLst/>
              <a:rect l="l" t="t" r="r" b="b"/>
              <a:pathLst>
                <a:path w="21636" h="20028" extrusionOk="0">
                  <a:moveTo>
                    <a:pt x="9812" y="1"/>
                  </a:moveTo>
                  <a:cubicBezTo>
                    <a:pt x="8155" y="1"/>
                    <a:pt x="6460" y="577"/>
                    <a:pt x="5009" y="1879"/>
                  </a:cubicBezTo>
                  <a:cubicBezTo>
                    <a:pt x="0" y="6345"/>
                    <a:pt x="3199" y="14585"/>
                    <a:pt x="9848" y="14585"/>
                  </a:cubicBezTo>
                  <a:cubicBezTo>
                    <a:pt x="9897" y="14585"/>
                    <a:pt x="9945" y="14585"/>
                    <a:pt x="9994" y="14584"/>
                  </a:cubicBezTo>
                  <a:cubicBezTo>
                    <a:pt x="10784" y="14584"/>
                    <a:pt x="11423" y="15161"/>
                    <a:pt x="11514" y="15952"/>
                  </a:cubicBezTo>
                  <a:lnTo>
                    <a:pt x="11514" y="15982"/>
                  </a:lnTo>
                  <a:cubicBezTo>
                    <a:pt x="11862" y="18441"/>
                    <a:pt x="13956" y="20028"/>
                    <a:pt x="16165" y="20028"/>
                  </a:cubicBezTo>
                  <a:cubicBezTo>
                    <a:pt x="17042" y="20028"/>
                    <a:pt x="17937" y="19778"/>
                    <a:pt x="18748" y="19234"/>
                  </a:cubicBezTo>
                  <a:cubicBezTo>
                    <a:pt x="21636" y="17320"/>
                    <a:pt x="21514" y="13064"/>
                    <a:pt x="18535" y="11301"/>
                  </a:cubicBezTo>
                  <a:cubicBezTo>
                    <a:pt x="17502" y="10663"/>
                    <a:pt x="16924" y="9447"/>
                    <a:pt x="17107" y="8231"/>
                  </a:cubicBezTo>
                  <a:cubicBezTo>
                    <a:pt x="17712" y="3479"/>
                    <a:pt x="13880" y="1"/>
                    <a:pt x="9812" y="1"/>
                  </a:cubicBezTo>
                  <a:close/>
                </a:path>
              </a:pathLst>
            </a:custGeom>
            <a:solidFill>
              <a:srgbClr val="2A28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9"/>
            <p:cNvSpPr/>
            <p:nvPr/>
          </p:nvSpPr>
          <p:spPr>
            <a:xfrm>
              <a:off x="770882" y="4123218"/>
              <a:ext cx="231704" cy="171566"/>
            </a:xfrm>
            <a:custGeom>
              <a:avLst/>
              <a:gdLst/>
              <a:ahLst/>
              <a:cxnLst/>
              <a:rect l="l" t="t" r="r" b="b"/>
              <a:pathLst>
                <a:path w="15080" h="11166" extrusionOk="0">
                  <a:moveTo>
                    <a:pt x="9101" y="0"/>
                  </a:moveTo>
                  <a:cubicBezTo>
                    <a:pt x="7038" y="0"/>
                    <a:pt x="5016" y="1354"/>
                    <a:pt x="4560" y="3725"/>
                  </a:cubicBezTo>
                  <a:cubicBezTo>
                    <a:pt x="4408" y="4485"/>
                    <a:pt x="3831" y="5093"/>
                    <a:pt x="3071" y="5275"/>
                  </a:cubicBezTo>
                  <a:cubicBezTo>
                    <a:pt x="913" y="5762"/>
                    <a:pt x="1" y="8285"/>
                    <a:pt x="1369" y="10017"/>
                  </a:cubicBezTo>
                  <a:cubicBezTo>
                    <a:pt x="1966" y="10792"/>
                    <a:pt x="2837" y="11165"/>
                    <a:pt x="3705" y="11165"/>
                  </a:cubicBezTo>
                  <a:cubicBezTo>
                    <a:pt x="4778" y="11165"/>
                    <a:pt x="5846" y="10593"/>
                    <a:pt x="6384" y="9500"/>
                  </a:cubicBezTo>
                  <a:cubicBezTo>
                    <a:pt x="6527" y="9143"/>
                    <a:pt x="6875" y="8935"/>
                    <a:pt x="7253" y="8935"/>
                  </a:cubicBezTo>
                  <a:cubicBezTo>
                    <a:pt x="7358" y="8935"/>
                    <a:pt x="7464" y="8951"/>
                    <a:pt x="7569" y="8984"/>
                  </a:cubicBezTo>
                  <a:cubicBezTo>
                    <a:pt x="7873" y="9105"/>
                    <a:pt x="8208" y="9166"/>
                    <a:pt x="8542" y="9196"/>
                  </a:cubicBezTo>
                  <a:cubicBezTo>
                    <a:pt x="8743" y="9221"/>
                    <a:pt x="8940" y="9233"/>
                    <a:pt x="9134" y="9233"/>
                  </a:cubicBezTo>
                  <a:cubicBezTo>
                    <a:pt x="12806" y="9233"/>
                    <a:pt x="15080" y="4991"/>
                    <a:pt x="12828" y="1902"/>
                  </a:cubicBezTo>
                  <a:cubicBezTo>
                    <a:pt x="11868" y="601"/>
                    <a:pt x="10475" y="0"/>
                    <a:pt x="9101" y="0"/>
                  </a:cubicBezTo>
                  <a:close/>
                </a:path>
              </a:pathLst>
            </a:custGeom>
            <a:solidFill>
              <a:srgbClr val="2A28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9"/>
            <p:cNvSpPr/>
            <p:nvPr/>
          </p:nvSpPr>
          <p:spPr>
            <a:xfrm>
              <a:off x="370292" y="4116135"/>
              <a:ext cx="287387" cy="212559"/>
            </a:xfrm>
            <a:custGeom>
              <a:avLst/>
              <a:gdLst/>
              <a:ahLst/>
              <a:cxnLst/>
              <a:rect l="l" t="t" r="r" b="b"/>
              <a:pathLst>
                <a:path w="18704" h="13834" extrusionOk="0">
                  <a:moveTo>
                    <a:pt x="7401" y="0"/>
                  </a:moveTo>
                  <a:cubicBezTo>
                    <a:pt x="5702" y="0"/>
                    <a:pt x="3985" y="747"/>
                    <a:pt x="2807" y="2363"/>
                  </a:cubicBezTo>
                  <a:cubicBezTo>
                    <a:pt x="1" y="6210"/>
                    <a:pt x="2839" y="11462"/>
                    <a:pt x="7417" y="11462"/>
                  </a:cubicBezTo>
                  <a:cubicBezTo>
                    <a:pt x="7649" y="11462"/>
                    <a:pt x="7886" y="11448"/>
                    <a:pt x="8126" y="11420"/>
                  </a:cubicBezTo>
                  <a:cubicBezTo>
                    <a:pt x="8521" y="11360"/>
                    <a:pt x="8947" y="11268"/>
                    <a:pt x="9342" y="11147"/>
                  </a:cubicBezTo>
                  <a:cubicBezTo>
                    <a:pt x="9475" y="11098"/>
                    <a:pt x="9611" y="11075"/>
                    <a:pt x="9745" y="11075"/>
                  </a:cubicBezTo>
                  <a:cubicBezTo>
                    <a:pt x="10193" y="11075"/>
                    <a:pt x="10614" y="11334"/>
                    <a:pt x="10801" y="11755"/>
                  </a:cubicBezTo>
                  <a:lnTo>
                    <a:pt x="10831" y="11785"/>
                  </a:lnTo>
                  <a:cubicBezTo>
                    <a:pt x="11487" y="13130"/>
                    <a:pt x="12803" y="13833"/>
                    <a:pt x="14131" y="13833"/>
                  </a:cubicBezTo>
                  <a:cubicBezTo>
                    <a:pt x="15204" y="13833"/>
                    <a:pt x="16285" y="13374"/>
                    <a:pt x="17032" y="12423"/>
                  </a:cubicBezTo>
                  <a:cubicBezTo>
                    <a:pt x="18704" y="10296"/>
                    <a:pt x="17579" y="7135"/>
                    <a:pt x="14905" y="6557"/>
                  </a:cubicBezTo>
                  <a:cubicBezTo>
                    <a:pt x="13962" y="6344"/>
                    <a:pt x="13233" y="5584"/>
                    <a:pt x="13050" y="4642"/>
                  </a:cubicBezTo>
                  <a:cubicBezTo>
                    <a:pt x="12466" y="1686"/>
                    <a:pt x="9954" y="0"/>
                    <a:pt x="7401" y="0"/>
                  </a:cubicBezTo>
                  <a:close/>
                </a:path>
              </a:pathLst>
            </a:custGeom>
            <a:solidFill>
              <a:srgbClr val="2A28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9"/>
            <p:cNvSpPr/>
            <p:nvPr/>
          </p:nvSpPr>
          <p:spPr>
            <a:xfrm>
              <a:off x="475144" y="3887473"/>
              <a:ext cx="214849" cy="300324"/>
            </a:xfrm>
            <a:custGeom>
              <a:avLst/>
              <a:gdLst/>
              <a:ahLst/>
              <a:cxnLst/>
              <a:rect l="l" t="t" r="r" b="b"/>
              <a:pathLst>
                <a:path w="13983" h="19546" fill="none" extrusionOk="0">
                  <a:moveTo>
                    <a:pt x="0" y="1"/>
                  </a:moveTo>
                  <a:cubicBezTo>
                    <a:pt x="0" y="1"/>
                    <a:pt x="13526" y="9697"/>
                    <a:pt x="13982" y="19545"/>
                  </a:cubicBezTo>
                </a:path>
              </a:pathLst>
            </a:custGeom>
            <a:noFill/>
            <a:ln w="23550" cap="rnd" cmpd="sng">
              <a:solidFill>
                <a:srgbClr val="2A286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9"/>
            <p:cNvSpPr/>
            <p:nvPr/>
          </p:nvSpPr>
          <p:spPr>
            <a:xfrm>
              <a:off x="492340" y="4184189"/>
              <a:ext cx="190572" cy="287710"/>
            </a:xfrm>
            <a:custGeom>
              <a:avLst/>
              <a:gdLst/>
              <a:ahLst/>
              <a:cxnLst/>
              <a:rect l="l" t="t" r="r" b="b"/>
              <a:pathLst>
                <a:path w="12403" h="18725" fill="none" extrusionOk="0">
                  <a:moveTo>
                    <a:pt x="1" y="0"/>
                  </a:moveTo>
                  <a:cubicBezTo>
                    <a:pt x="1" y="0"/>
                    <a:pt x="11977" y="9301"/>
                    <a:pt x="12402" y="18724"/>
                  </a:cubicBezTo>
                </a:path>
              </a:pathLst>
            </a:custGeom>
            <a:noFill/>
            <a:ln w="22025" cap="rnd" cmpd="sng">
              <a:solidFill>
                <a:srgbClr val="2A286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9"/>
            <p:cNvSpPr/>
            <p:nvPr/>
          </p:nvSpPr>
          <p:spPr>
            <a:xfrm>
              <a:off x="697378" y="4186524"/>
              <a:ext cx="190572" cy="288171"/>
            </a:xfrm>
            <a:custGeom>
              <a:avLst/>
              <a:gdLst/>
              <a:ahLst/>
              <a:cxnLst/>
              <a:rect l="l" t="t" r="r" b="b"/>
              <a:pathLst>
                <a:path w="12403" h="18755" fill="none" extrusionOk="0">
                  <a:moveTo>
                    <a:pt x="12402" y="0"/>
                  </a:moveTo>
                  <a:cubicBezTo>
                    <a:pt x="12402" y="0"/>
                    <a:pt x="426" y="9301"/>
                    <a:pt x="1" y="18754"/>
                  </a:cubicBezTo>
                </a:path>
              </a:pathLst>
            </a:custGeom>
            <a:noFill/>
            <a:ln w="22025" cap="rnd" cmpd="sng">
              <a:solidFill>
                <a:srgbClr val="2A286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9"/>
            <p:cNvSpPr/>
            <p:nvPr/>
          </p:nvSpPr>
          <p:spPr>
            <a:xfrm>
              <a:off x="566141" y="4442927"/>
              <a:ext cx="262480" cy="74274"/>
            </a:xfrm>
            <a:custGeom>
              <a:avLst/>
              <a:gdLst/>
              <a:ahLst/>
              <a:cxnLst/>
              <a:rect l="l" t="t" r="r" b="b"/>
              <a:pathLst>
                <a:path w="17083" h="4834" extrusionOk="0">
                  <a:moveTo>
                    <a:pt x="2432" y="1"/>
                  </a:moveTo>
                  <a:cubicBezTo>
                    <a:pt x="1064" y="1"/>
                    <a:pt x="0" y="1064"/>
                    <a:pt x="0" y="2402"/>
                  </a:cubicBezTo>
                  <a:cubicBezTo>
                    <a:pt x="0" y="3739"/>
                    <a:pt x="1095" y="4833"/>
                    <a:pt x="2432" y="4833"/>
                  </a:cubicBezTo>
                  <a:lnTo>
                    <a:pt x="14651" y="4833"/>
                  </a:lnTo>
                  <a:cubicBezTo>
                    <a:pt x="15989" y="4833"/>
                    <a:pt x="17083" y="3739"/>
                    <a:pt x="17083" y="2402"/>
                  </a:cubicBezTo>
                  <a:cubicBezTo>
                    <a:pt x="17052" y="1064"/>
                    <a:pt x="15989" y="1"/>
                    <a:pt x="1465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9"/>
            <p:cNvSpPr/>
            <p:nvPr/>
          </p:nvSpPr>
          <p:spPr>
            <a:xfrm>
              <a:off x="503557" y="4474227"/>
              <a:ext cx="395126" cy="395587"/>
            </a:xfrm>
            <a:custGeom>
              <a:avLst/>
              <a:gdLst/>
              <a:ahLst/>
              <a:cxnLst/>
              <a:rect l="l" t="t" r="r" b="b"/>
              <a:pathLst>
                <a:path w="25716" h="25746" extrusionOk="0">
                  <a:moveTo>
                    <a:pt x="12858" y="0"/>
                  </a:moveTo>
                  <a:cubicBezTo>
                    <a:pt x="5715" y="0"/>
                    <a:pt x="0" y="5745"/>
                    <a:pt x="0" y="12857"/>
                  </a:cubicBezTo>
                  <a:cubicBezTo>
                    <a:pt x="0" y="20000"/>
                    <a:pt x="5715" y="25745"/>
                    <a:pt x="12858" y="25745"/>
                  </a:cubicBezTo>
                  <a:cubicBezTo>
                    <a:pt x="20001" y="25745"/>
                    <a:pt x="25715" y="20000"/>
                    <a:pt x="25715" y="12857"/>
                  </a:cubicBezTo>
                  <a:cubicBezTo>
                    <a:pt x="25715" y="5745"/>
                    <a:pt x="20001" y="0"/>
                    <a:pt x="128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9"/>
            <p:cNvSpPr/>
            <p:nvPr/>
          </p:nvSpPr>
          <p:spPr>
            <a:xfrm>
              <a:off x="375117" y="4661685"/>
              <a:ext cx="657130" cy="481800"/>
            </a:xfrm>
            <a:custGeom>
              <a:avLst/>
              <a:gdLst/>
              <a:ahLst/>
              <a:cxnLst/>
              <a:rect l="l" t="t" r="r" b="b"/>
              <a:pathLst>
                <a:path w="42768" h="31357" extrusionOk="0">
                  <a:moveTo>
                    <a:pt x="21810" y="1"/>
                  </a:moveTo>
                  <a:cubicBezTo>
                    <a:pt x="16405" y="1"/>
                    <a:pt x="11039" y="2094"/>
                    <a:pt x="6992" y="6159"/>
                  </a:cubicBezTo>
                  <a:cubicBezTo>
                    <a:pt x="4682" y="8469"/>
                    <a:pt x="2919" y="11265"/>
                    <a:pt x="1885" y="14335"/>
                  </a:cubicBezTo>
                  <a:cubicBezTo>
                    <a:pt x="1" y="19989"/>
                    <a:pt x="608" y="26190"/>
                    <a:pt x="3587" y="31357"/>
                  </a:cubicBezTo>
                  <a:lnTo>
                    <a:pt x="40001" y="31357"/>
                  </a:lnTo>
                  <a:cubicBezTo>
                    <a:pt x="41825" y="28196"/>
                    <a:pt x="42767" y="24609"/>
                    <a:pt x="42767" y="20992"/>
                  </a:cubicBezTo>
                  <a:cubicBezTo>
                    <a:pt x="42767" y="18256"/>
                    <a:pt x="42251" y="15551"/>
                    <a:pt x="41187" y="13028"/>
                  </a:cubicBezTo>
                  <a:cubicBezTo>
                    <a:pt x="39637" y="9259"/>
                    <a:pt x="37053" y="6037"/>
                    <a:pt x="33709" y="3727"/>
                  </a:cubicBezTo>
                  <a:cubicBezTo>
                    <a:pt x="30100" y="1225"/>
                    <a:pt x="25944" y="1"/>
                    <a:pt x="2181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9"/>
            <p:cNvSpPr/>
            <p:nvPr/>
          </p:nvSpPr>
          <p:spPr>
            <a:xfrm>
              <a:off x="875326" y="4525133"/>
              <a:ext cx="336739" cy="336739"/>
            </a:xfrm>
            <a:custGeom>
              <a:avLst/>
              <a:gdLst/>
              <a:ahLst/>
              <a:cxnLst/>
              <a:rect l="l" t="t" r="r" b="b"/>
              <a:pathLst>
                <a:path w="21916" h="21916" fill="none" extrusionOk="0">
                  <a:moveTo>
                    <a:pt x="10973" y="21915"/>
                  </a:moveTo>
                  <a:lnTo>
                    <a:pt x="10973" y="21915"/>
                  </a:lnTo>
                  <a:cubicBezTo>
                    <a:pt x="4924" y="21885"/>
                    <a:pt x="31" y="16991"/>
                    <a:pt x="0" y="10943"/>
                  </a:cubicBezTo>
                  <a:lnTo>
                    <a:pt x="0" y="10943"/>
                  </a:lnTo>
                  <a:cubicBezTo>
                    <a:pt x="31" y="4894"/>
                    <a:pt x="4924" y="0"/>
                    <a:pt x="10973" y="0"/>
                  </a:cubicBezTo>
                  <a:lnTo>
                    <a:pt x="10973" y="0"/>
                  </a:lnTo>
                  <a:cubicBezTo>
                    <a:pt x="16992" y="0"/>
                    <a:pt x="21885" y="4894"/>
                    <a:pt x="21916" y="10943"/>
                  </a:cubicBezTo>
                  <a:lnTo>
                    <a:pt x="21916" y="10943"/>
                  </a:lnTo>
                  <a:cubicBezTo>
                    <a:pt x="21885" y="16991"/>
                    <a:pt x="16992" y="21885"/>
                    <a:pt x="10973" y="21915"/>
                  </a:cubicBezTo>
                  <a:close/>
                </a:path>
              </a:pathLst>
            </a:custGeom>
            <a:solidFill>
              <a:schemeClr val="accent1"/>
            </a:solidFill>
            <a:ln w="104875" cap="rnd" cmpd="sng">
              <a:solidFill>
                <a:srgbClr val="ECCA3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9"/>
            <p:cNvSpPr/>
            <p:nvPr/>
          </p:nvSpPr>
          <p:spPr>
            <a:xfrm>
              <a:off x="206050" y="4525133"/>
              <a:ext cx="336739" cy="336739"/>
            </a:xfrm>
            <a:custGeom>
              <a:avLst/>
              <a:gdLst/>
              <a:ahLst/>
              <a:cxnLst/>
              <a:rect l="l" t="t" r="r" b="b"/>
              <a:pathLst>
                <a:path w="21916" h="21916" fill="none" extrusionOk="0">
                  <a:moveTo>
                    <a:pt x="10943" y="21915"/>
                  </a:moveTo>
                  <a:lnTo>
                    <a:pt x="10943" y="21915"/>
                  </a:lnTo>
                  <a:cubicBezTo>
                    <a:pt x="16992" y="21885"/>
                    <a:pt x="21885" y="16991"/>
                    <a:pt x="21916" y="10943"/>
                  </a:cubicBezTo>
                  <a:lnTo>
                    <a:pt x="21916" y="10943"/>
                  </a:lnTo>
                  <a:cubicBezTo>
                    <a:pt x="21885" y="4894"/>
                    <a:pt x="16992" y="0"/>
                    <a:pt x="10943" y="0"/>
                  </a:cubicBezTo>
                  <a:lnTo>
                    <a:pt x="10943" y="0"/>
                  </a:lnTo>
                  <a:cubicBezTo>
                    <a:pt x="4894" y="0"/>
                    <a:pt x="0" y="4894"/>
                    <a:pt x="0" y="10943"/>
                  </a:cubicBezTo>
                  <a:lnTo>
                    <a:pt x="0" y="10943"/>
                  </a:lnTo>
                  <a:cubicBezTo>
                    <a:pt x="0" y="16991"/>
                    <a:pt x="4894" y="21885"/>
                    <a:pt x="10943" y="21915"/>
                  </a:cubicBezTo>
                  <a:close/>
                </a:path>
              </a:pathLst>
            </a:custGeom>
            <a:solidFill>
              <a:schemeClr val="accent1"/>
            </a:solidFill>
            <a:ln w="104875" cap="rnd" cmpd="sng">
              <a:solidFill>
                <a:srgbClr val="ECCA3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9"/>
            <p:cNvSpPr/>
            <p:nvPr/>
          </p:nvSpPr>
          <p:spPr>
            <a:xfrm>
              <a:off x="375117" y="4795073"/>
              <a:ext cx="657130" cy="348417"/>
            </a:xfrm>
            <a:custGeom>
              <a:avLst/>
              <a:gdLst/>
              <a:ahLst/>
              <a:cxnLst/>
              <a:rect l="l" t="t" r="r" b="b"/>
              <a:pathLst>
                <a:path w="42768" h="22676" extrusionOk="0">
                  <a:moveTo>
                    <a:pt x="30275" y="1"/>
                  </a:moveTo>
                  <a:lnTo>
                    <a:pt x="29545" y="1764"/>
                  </a:lnTo>
                  <a:lnTo>
                    <a:pt x="22129" y="19880"/>
                  </a:lnTo>
                  <a:lnTo>
                    <a:pt x="16384" y="3861"/>
                  </a:lnTo>
                  <a:lnTo>
                    <a:pt x="15229" y="761"/>
                  </a:lnTo>
                  <a:lnTo>
                    <a:pt x="14378" y="2858"/>
                  </a:lnTo>
                  <a:lnTo>
                    <a:pt x="7326" y="20396"/>
                  </a:lnTo>
                  <a:lnTo>
                    <a:pt x="1885" y="5654"/>
                  </a:lnTo>
                  <a:lnTo>
                    <a:pt x="1885" y="5654"/>
                  </a:lnTo>
                  <a:cubicBezTo>
                    <a:pt x="1" y="11308"/>
                    <a:pt x="608" y="17509"/>
                    <a:pt x="3587" y="22676"/>
                  </a:cubicBezTo>
                  <a:lnTo>
                    <a:pt x="40001" y="22676"/>
                  </a:lnTo>
                  <a:cubicBezTo>
                    <a:pt x="41825" y="19515"/>
                    <a:pt x="42767" y="15928"/>
                    <a:pt x="42767" y="12311"/>
                  </a:cubicBezTo>
                  <a:cubicBezTo>
                    <a:pt x="42767" y="9575"/>
                    <a:pt x="42251" y="6840"/>
                    <a:pt x="41187" y="4317"/>
                  </a:cubicBezTo>
                  <a:lnTo>
                    <a:pt x="36384" y="18603"/>
                  </a:lnTo>
                  <a:lnTo>
                    <a:pt x="30548" y="822"/>
                  </a:lnTo>
                  <a:lnTo>
                    <a:pt x="30275" y="1"/>
                  </a:lnTo>
                  <a:close/>
                </a:path>
              </a:pathLst>
            </a:custGeom>
            <a:solidFill>
              <a:srgbClr val="DD50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9"/>
            <p:cNvSpPr/>
            <p:nvPr/>
          </p:nvSpPr>
          <p:spPr>
            <a:xfrm>
              <a:off x="586224" y="4573227"/>
              <a:ext cx="233994" cy="91560"/>
            </a:xfrm>
            <a:custGeom>
              <a:avLst/>
              <a:gdLst/>
              <a:ahLst/>
              <a:cxnLst/>
              <a:rect l="l" t="t" r="r" b="b"/>
              <a:pathLst>
                <a:path w="15229" h="5959" extrusionOk="0">
                  <a:moveTo>
                    <a:pt x="7599" y="1"/>
                  </a:moveTo>
                  <a:cubicBezTo>
                    <a:pt x="3405" y="1"/>
                    <a:pt x="0" y="1338"/>
                    <a:pt x="0" y="2980"/>
                  </a:cubicBezTo>
                  <a:cubicBezTo>
                    <a:pt x="0" y="4621"/>
                    <a:pt x="3405" y="5958"/>
                    <a:pt x="7599" y="5958"/>
                  </a:cubicBezTo>
                  <a:cubicBezTo>
                    <a:pt x="11824" y="5958"/>
                    <a:pt x="15229" y="4621"/>
                    <a:pt x="15229" y="2980"/>
                  </a:cubicBezTo>
                  <a:cubicBezTo>
                    <a:pt x="15229" y="1338"/>
                    <a:pt x="11824" y="1"/>
                    <a:pt x="7599" y="1"/>
                  </a:cubicBezTo>
                  <a:close/>
                </a:path>
              </a:pathLst>
            </a:custGeom>
            <a:solidFill>
              <a:srgbClr val="FBF4F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9"/>
            <p:cNvSpPr/>
            <p:nvPr/>
          </p:nvSpPr>
          <p:spPr>
            <a:xfrm>
              <a:off x="590434" y="4712407"/>
              <a:ext cx="234455" cy="91560"/>
            </a:xfrm>
            <a:custGeom>
              <a:avLst/>
              <a:gdLst/>
              <a:ahLst/>
              <a:cxnLst/>
              <a:rect l="l" t="t" r="r" b="b"/>
              <a:pathLst>
                <a:path w="15259" h="5959" extrusionOk="0">
                  <a:moveTo>
                    <a:pt x="7629" y="1"/>
                  </a:moveTo>
                  <a:cubicBezTo>
                    <a:pt x="3435" y="1"/>
                    <a:pt x="0" y="1338"/>
                    <a:pt x="0" y="2980"/>
                  </a:cubicBezTo>
                  <a:cubicBezTo>
                    <a:pt x="0" y="4621"/>
                    <a:pt x="3435" y="5958"/>
                    <a:pt x="7629" y="5958"/>
                  </a:cubicBezTo>
                  <a:cubicBezTo>
                    <a:pt x="11824" y="5958"/>
                    <a:pt x="15259" y="4621"/>
                    <a:pt x="15259" y="2980"/>
                  </a:cubicBezTo>
                  <a:cubicBezTo>
                    <a:pt x="15259" y="1338"/>
                    <a:pt x="11824" y="1"/>
                    <a:pt x="7629" y="1"/>
                  </a:cubicBezTo>
                  <a:close/>
                </a:path>
              </a:pathLst>
            </a:custGeom>
            <a:solidFill>
              <a:srgbClr val="FBF4F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9"/>
            <p:cNvSpPr/>
            <p:nvPr/>
          </p:nvSpPr>
          <p:spPr>
            <a:xfrm>
              <a:off x="650682" y="4580233"/>
              <a:ext cx="95278" cy="81619"/>
            </a:xfrm>
            <a:custGeom>
              <a:avLst/>
              <a:gdLst/>
              <a:ahLst/>
              <a:cxnLst/>
              <a:rect l="l" t="t" r="r" b="b"/>
              <a:pathLst>
                <a:path w="6201" h="5312" extrusionOk="0">
                  <a:moveTo>
                    <a:pt x="3556" y="1"/>
                  </a:moveTo>
                  <a:cubicBezTo>
                    <a:pt x="1185" y="1"/>
                    <a:pt x="0" y="2858"/>
                    <a:pt x="1672" y="4530"/>
                  </a:cubicBezTo>
                  <a:cubicBezTo>
                    <a:pt x="2212" y="5070"/>
                    <a:pt x="2876" y="5312"/>
                    <a:pt x="3527" y="5312"/>
                  </a:cubicBezTo>
                  <a:cubicBezTo>
                    <a:pt x="4892" y="5312"/>
                    <a:pt x="6201" y="4250"/>
                    <a:pt x="6201" y="2645"/>
                  </a:cubicBezTo>
                  <a:cubicBezTo>
                    <a:pt x="6201" y="1186"/>
                    <a:pt x="5015" y="1"/>
                    <a:pt x="3556" y="1"/>
                  </a:cubicBezTo>
                  <a:close/>
                </a:path>
              </a:pathLst>
            </a:custGeom>
            <a:solidFill>
              <a:srgbClr val="2A28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9"/>
            <p:cNvSpPr/>
            <p:nvPr/>
          </p:nvSpPr>
          <p:spPr>
            <a:xfrm>
              <a:off x="654416" y="4717078"/>
              <a:ext cx="95755" cy="81634"/>
            </a:xfrm>
            <a:custGeom>
              <a:avLst/>
              <a:gdLst/>
              <a:ahLst/>
              <a:cxnLst/>
              <a:rect l="l" t="t" r="r" b="b"/>
              <a:pathLst>
                <a:path w="6232" h="5313" extrusionOk="0">
                  <a:moveTo>
                    <a:pt x="3557" y="1"/>
                  </a:moveTo>
                  <a:cubicBezTo>
                    <a:pt x="1186" y="1"/>
                    <a:pt x="0" y="2858"/>
                    <a:pt x="1702" y="4530"/>
                  </a:cubicBezTo>
                  <a:cubicBezTo>
                    <a:pt x="2244" y="5071"/>
                    <a:pt x="2909" y="5313"/>
                    <a:pt x="3562" y="5313"/>
                  </a:cubicBezTo>
                  <a:cubicBezTo>
                    <a:pt x="4925" y="5313"/>
                    <a:pt x="6231" y="4258"/>
                    <a:pt x="6231" y="2676"/>
                  </a:cubicBezTo>
                  <a:cubicBezTo>
                    <a:pt x="6231" y="1186"/>
                    <a:pt x="5046" y="1"/>
                    <a:pt x="3557" y="1"/>
                  </a:cubicBezTo>
                  <a:close/>
                </a:path>
              </a:pathLst>
            </a:custGeom>
            <a:solidFill>
              <a:srgbClr val="2A28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2" name="Google Shape;282;p9"/>
          <p:cNvGrpSpPr/>
          <p:nvPr/>
        </p:nvGrpSpPr>
        <p:grpSpPr>
          <a:xfrm>
            <a:off x="7837642" y="120600"/>
            <a:ext cx="1571504" cy="540015"/>
            <a:chOff x="408642" y="4338575"/>
            <a:chExt cx="1571504" cy="540015"/>
          </a:xfrm>
        </p:grpSpPr>
        <p:sp>
          <p:nvSpPr>
            <p:cNvPr id="283" name="Google Shape;283;p9"/>
            <p:cNvSpPr/>
            <p:nvPr/>
          </p:nvSpPr>
          <p:spPr>
            <a:xfrm>
              <a:off x="408642" y="4338575"/>
              <a:ext cx="540695" cy="540013"/>
            </a:xfrm>
            <a:custGeom>
              <a:avLst/>
              <a:gdLst/>
              <a:ahLst/>
              <a:cxnLst/>
              <a:rect l="l" t="t" r="r" b="b"/>
              <a:pathLst>
                <a:path w="24591" h="24560" extrusionOk="0">
                  <a:moveTo>
                    <a:pt x="12281" y="0"/>
                  </a:moveTo>
                  <a:cubicBezTo>
                    <a:pt x="5502" y="0"/>
                    <a:pt x="31" y="5502"/>
                    <a:pt x="1" y="12280"/>
                  </a:cubicBezTo>
                  <a:cubicBezTo>
                    <a:pt x="31" y="19058"/>
                    <a:pt x="5502" y="24529"/>
                    <a:pt x="12281" y="24560"/>
                  </a:cubicBezTo>
                  <a:cubicBezTo>
                    <a:pt x="19059" y="24560"/>
                    <a:pt x="24560" y="19058"/>
                    <a:pt x="24591" y="12280"/>
                  </a:cubicBezTo>
                  <a:cubicBezTo>
                    <a:pt x="24560" y="5502"/>
                    <a:pt x="19059" y="0"/>
                    <a:pt x="122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9"/>
            <p:cNvSpPr/>
            <p:nvPr/>
          </p:nvSpPr>
          <p:spPr>
            <a:xfrm>
              <a:off x="752685" y="4338575"/>
              <a:ext cx="540035" cy="540013"/>
            </a:xfrm>
            <a:custGeom>
              <a:avLst/>
              <a:gdLst/>
              <a:ahLst/>
              <a:cxnLst/>
              <a:rect l="l" t="t" r="r" b="b"/>
              <a:pathLst>
                <a:path w="24561" h="24560" extrusionOk="0">
                  <a:moveTo>
                    <a:pt x="12280" y="0"/>
                  </a:moveTo>
                  <a:cubicBezTo>
                    <a:pt x="5502" y="30"/>
                    <a:pt x="31" y="5502"/>
                    <a:pt x="0" y="12280"/>
                  </a:cubicBezTo>
                  <a:cubicBezTo>
                    <a:pt x="31" y="19058"/>
                    <a:pt x="5502" y="24529"/>
                    <a:pt x="12280" y="24560"/>
                  </a:cubicBezTo>
                  <a:cubicBezTo>
                    <a:pt x="19058" y="24560"/>
                    <a:pt x="24560" y="19058"/>
                    <a:pt x="24560" y="12280"/>
                  </a:cubicBezTo>
                  <a:cubicBezTo>
                    <a:pt x="24560" y="5502"/>
                    <a:pt x="19058" y="0"/>
                    <a:pt x="1228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9"/>
            <p:cNvSpPr/>
            <p:nvPr/>
          </p:nvSpPr>
          <p:spPr>
            <a:xfrm>
              <a:off x="1096068" y="4338575"/>
              <a:ext cx="540035" cy="540013"/>
            </a:xfrm>
            <a:custGeom>
              <a:avLst/>
              <a:gdLst/>
              <a:ahLst/>
              <a:cxnLst/>
              <a:rect l="l" t="t" r="r" b="b"/>
              <a:pathLst>
                <a:path w="24561" h="24560" extrusionOk="0">
                  <a:moveTo>
                    <a:pt x="12281" y="0"/>
                  </a:moveTo>
                  <a:cubicBezTo>
                    <a:pt x="5502" y="0"/>
                    <a:pt x="1" y="5502"/>
                    <a:pt x="1" y="12280"/>
                  </a:cubicBezTo>
                  <a:cubicBezTo>
                    <a:pt x="1" y="19058"/>
                    <a:pt x="5502" y="24529"/>
                    <a:pt x="12281" y="24560"/>
                  </a:cubicBezTo>
                  <a:cubicBezTo>
                    <a:pt x="19059" y="24560"/>
                    <a:pt x="24561" y="19058"/>
                    <a:pt x="24561" y="12280"/>
                  </a:cubicBezTo>
                  <a:cubicBezTo>
                    <a:pt x="24530" y="5502"/>
                    <a:pt x="19059" y="0"/>
                    <a:pt x="1228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9"/>
            <p:cNvSpPr/>
            <p:nvPr/>
          </p:nvSpPr>
          <p:spPr>
            <a:xfrm>
              <a:off x="1439451" y="4338577"/>
              <a:ext cx="540695" cy="540013"/>
            </a:xfrm>
            <a:custGeom>
              <a:avLst/>
              <a:gdLst/>
              <a:ahLst/>
              <a:cxnLst/>
              <a:rect l="l" t="t" r="r" b="b"/>
              <a:pathLst>
                <a:path w="24591" h="24560" extrusionOk="0">
                  <a:moveTo>
                    <a:pt x="12310" y="0"/>
                  </a:moveTo>
                  <a:cubicBezTo>
                    <a:pt x="5532" y="0"/>
                    <a:pt x="30" y="5502"/>
                    <a:pt x="0" y="12280"/>
                  </a:cubicBezTo>
                  <a:cubicBezTo>
                    <a:pt x="30" y="19058"/>
                    <a:pt x="5532" y="24529"/>
                    <a:pt x="12310" y="24560"/>
                  </a:cubicBezTo>
                  <a:cubicBezTo>
                    <a:pt x="19089" y="24560"/>
                    <a:pt x="24560" y="19058"/>
                    <a:pt x="24590" y="12280"/>
                  </a:cubicBezTo>
                  <a:cubicBezTo>
                    <a:pt x="24560" y="5502"/>
                    <a:pt x="19058" y="0"/>
                    <a:pt x="123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6" name="Google Shape;296;p9"/>
          <p:cNvSpPr/>
          <p:nvPr/>
        </p:nvSpPr>
        <p:spPr>
          <a:xfrm>
            <a:off x="1599413" y="4560988"/>
            <a:ext cx="957500" cy="120100"/>
          </a:xfrm>
          <a:custGeom>
            <a:avLst/>
            <a:gdLst/>
            <a:ahLst/>
            <a:cxnLst/>
            <a:rect l="l" t="t" r="r" b="b"/>
            <a:pathLst>
              <a:path w="38300" h="4804" fill="none" extrusionOk="0">
                <a:moveTo>
                  <a:pt x="1" y="4803"/>
                </a:moveTo>
                <a:lnTo>
                  <a:pt x="2037" y="2554"/>
                </a:lnTo>
                <a:cubicBezTo>
                  <a:pt x="4135" y="244"/>
                  <a:pt x="7752" y="122"/>
                  <a:pt x="9940" y="2341"/>
                </a:cubicBezTo>
                <a:lnTo>
                  <a:pt x="11156" y="3527"/>
                </a:lnTo>
                <a:cubicBezTo>
                  <a:pt x="12250" y="4651"/>
                  <a:pt x="14074" y="4651"/>
                  <a:pt x="15199" y="3527"/>
                </a:cubicBezTo>
                <a:lnTo>
                  <a:pt x="16354" y="2402"/>
                </a:lnTo>
                <a:cubicBezTo>
                  <a:pt x="18330" y="426"/>
                  <a:pt x="21521" y="426"/>
                  <a:pt x="23497" y="2402"/>
                </a:cubicBezTo>
                <a:lnTo>
                  <a:pt x="24621" y="3527"/>
                </a:lnTo>
                <a:cubicBezTo>
                  <a:pt x="25442" y="4347"/>
                  <a:pt x="26780" y="4347"/>
                  <a:pt x="27600" y="3527"/>
                </a:cubicBezTo>
                <a:lnTo>
                  <a:pt x="29302" y="1825"/>
                </a:lnTo>
                <a:cubicBezTo>
                  <a:pt x="31096" y="31"/>
                  <a:pt x="33953" y="1"/>
                  <a:pt x="35777" y="1703"/>
                </a:cubicBezTo>
                <a:cubicBezTo>
                  <a:pt x="37661" y="3466"/>
                  <a:pt x="38300" y="4682"/>
                  <a:pt x="37783" y="4682"/>
                </a:cubicBezTo>
              </a:path>
            </a:pathLst>
          </a:custGeom>
          <a:noFill/>
          <a:ln w="1900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7" name="Google Shape;297;p9"/>
          <p:cNvSpPr/>
          <p:nvPr/>
        </p:nvSpPr>
        <p:spPr>
          <a:xfrm>
            <a:off x="102150" y="1990177"/>
            <a:ext cx="180125" cy="180100"/>
          </a:xfrm>
          <a:custGeom>
            <a:avLst/>
            <a:gdLst/>
            <a:ahLst/>
            <a:cxnLst/>
            <a:rect l="l" t="t" r="r" b="b"/>
            <a:pathLst>
              <a:path w="7205" h="7204" extrusionOk="0">
                <a:moveTo>
                  <a:pt x="3587" y="0"/>
                </a:moveTo>
                <a:lnTo>
                  <a:pt x="2341" y="2340"/>
                </a:lnTo>
                <a:lnTo>
                  <a:pt x="0" y="3587"/>
                </a:lnTo>
                <a:lnTo>
                  <a:pt x="2341" y="4863"/>
                </a:lnTo>
                <a:lnTo>
                  <a:pt x="3587" y="7204"/>
                </a:lnTo>
                <a:lnTo>
                  <a:pt x="4864" y="4863"/>
                </a:lnTo>
                <a:lnTo>
                  <a:pt x="7204" y="3587"/>
                </a:lnTo>
                <a:lnTo>
                  <a:pt x="4864" y="2340"/>
                </a:lnTo>
                <a:lnTo>
                  <a:pt x="358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10"/>
          <p:cNvSpPr/>
          <p:nvPr/>
        </p:nvSpPr>
        <p:spPr>
          <a:xfrm>
            <a:off x="458475" y="2560596"/>
            <a:ext cx="3372131" cy="2343247"/>
          </a:xfrm>
          <a:custGeom>
            <a:avLst/>
            <a:gdLst/>
            <a:ahLst/>
            <a:cxnLst/>
            <a:rect l="l" t="t" r="r" b="b"/>
            <a:pathLst>
              <a:path w="69820" h="44774" extrusionOk="0">
                <a:moveTo>
                  <a:pt x="1" y="0"/>
                </a:moveTo>
                <a:lnTo>
                  <a:pt x="1" y="44773"/>
                </a:lnTo>
                <a:lnTo>
                  <a:pt x="69820" y="44773"/>
                </a:lnTo>
                <a:lnTo>
                  <a:pt x="6982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0" name="Google Shape;300;p10"/>
          <p:cNvSpPr/>
          <p:nvPr/>
        </p:nvSpPr>
        <p:spPr>
          <a:xfrm>
            <a:off x="285875" y="2409846"/>
            <a:ext cx="3372131" cy="2343247"/>
          </a:xfrm>
          <a:custGeom>
            <a:avLst/>
            <a:gdLst/>
            <a:ahLst/>
            <a:cxnLst/>
            <a:rect l="l" t="t" r="r" b="b"/>
            <a:pathLst>
              <a:path w="69820" h="44774" extrusionOk="0">
                <a:moveTo>
                  <a:pt x="1" y="0"/>
                </a:moveTo>
                <a:lnTo>
                  <a:pt x="1" y="44773"/>
                </a:lnTo>
                <a:lnTo>
                  <a:pt x="69820" y="44773"/>
                </a:lnTo>
                <a:lnTo>
                  <a:pt x="6982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1" name="Google Shape;301;p10"/>
          <p:cNvSpPr/>
          <p:nvPr/>
        </p:nvSpPr>
        <p:spPr>
          <a:xfrm>
            <a:off x="7049750" y="516700"/>
            <a:ext cx="152000" cy="152025"/>
          </a:xfrm>
          <a:custGeom>
            <a:avLst/>
            <a:gdLst/>
            <a:ahLst/>
            <a:cxnLst/>
            <a:rect l="l" t="t" r="r" b="b"/>
            <a:pathLst>
              <a:path w="6080" h="6081" extrusionOk="0">
                <a:moveTo>
                  <a:pt x="3040" y="1"/>
                </a:moveTo>
                <a:cubicBezTo>
                  <a:pt x="1368" y="1"/>
                  <a:pt x="0" y="1369"/>
                  <a:pt x="0" y="3040"/>
                </a:cubicBezTo>
                <a:cubicBezTo>
                  <a:pt x="0" y="4712"/>
                  <a:pt x="1368" y="6080"/>
                  <a:pt x="3040" y="6080"/>
                </a:cubicBezTo>
                <a:cubicBezTo>
                  <a:pt x="4712" y="6080"/>
                  <a:pt x="6079" y="4712"/>
                  <a:pt x="6079" y="3040"/>
                </a:cubicBezTo>
                <a:cubicBezTo>
                  <a:pt x="6079" y="1369"/>
                  <a:pt x="4712" y="1"/>
                  <a:pt x="304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  <p:grpSp>
        <p:nvGrpSpPr>
          <p:cNvPr id="302" name="Google Shape;302;p10"/>
          <p:cNvGrpSpPr/>
          <p:nvPr/>
        </p:nvGrpSpPr>
        <p:grpSpPr>
          <a:xfrm>
            <a:off x="8430775" y="4639725"/>
            <a:ext cx="327550" cy="326775"/>
            <a:chOff x="1902275" y="3325575"/>
            <a:chExt cx="327550" cy="326775"/>
          </a:xfrm>
        </p:grpSpPr>
        <p:sp>
          <p:nvSpPr>
            <p:cNvPr id="303" name="Google Shape;303;p10"/>
            <p:cNvSpPr/>
            <p:nvPr/>
          </p:nvSpPr>
          <p:spPr>
            <a:xfrm>
              <a:off x="1902275" y="3329375"/>
              <a:ext cx="327550" cy="319175"/>
            </a:xfrm>
            <a:custGeom>
              <a:avLst/>
              <a:gdLst/>
              <a:ahLst/>
              <a:cxnLst/>
              <a:rect l="l" t="t" r="r" b="b"/>
              <a:pathLst>
                <a:path w="13102" h="12767" extrusionOk="0">
                  <a:moveTo>
                    <a:pt x="9940" y="0"/>
                  </a:moveTo>
                  <a:lnTo>
                    <a:pt x="1" y="9453"/>
                  </a:lnTo>
                  <a:lnTo>
                    <a:pt x="3162" y="12766"/>
                  </a:lnTo>
                  <a:lnTo>
                    <a:pt x="13101" y="3313"/>
                  </a:lnTo>
                  <a:lnTo>
                    <a:pt x="9940" y="0"/>
                  </a:lnTo>
                  <a:close/>
                </a:path>
              </a:pathLst>
            </a:custGeom>
            <a:solidFill>
              <a:srgbClr val="DD50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10"/>
            <p:cNvSpPr/>
            <p:nvPr/>
          </p:nvSpPr>
          <p:spPr>
            <a:xfrm>
              <a:off x="1906825" y="3325575"/>
              <a:ext cx="319200" cy="326775"/>
            </a:xfrm>
            <a:custGeom>
              <a:avLst/>
              <a:gdLst/>
              <a:ahLst/>
              <a:cxnLst/>
              <a:rect l="l" t="t" r="r" b="b"/>
              <a:pathLst>
                <a:path w="12768" h="13071" extrusionOk="0">
                  <a:moveTo>
                    <a:pt x="3284" y="0"/>
                  </a:moveTo>
                  <a:lnTo>
                    <a:pt x="1" y="3161"/>
                  </a:lnTo>
                  <a:lnTo>
                    <a:pt x="9454" y="13070"/>
                  </a:lnTo>
                  <a:lnTo>
                    <a:pt x="12767" y="9909"/>
                  </a:lnTo>
                  <a:lnTo>
                    <a:pt x="3284" y="0"/>
                  </a:lnTo>
                  <a:close/>
                </a:path>
              </a:pathLst>
            </a:custGeom>
            <a:solidFill>
              <a:srgbClr val="DD50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05" name="Google Shape;305;p10"/>
          <p:cNvSpPr/>
          <p:nvPr/>
        </p:nvSpPr>
        <p:spPr>
          <a:xfrm>
            <a:off x="8485875" y="4092500"/>
            <a:ext cx="156550" cy="142250"/>
          </a:xfrm>
          <a:custGeom>
            <a:avLst/>
            <a:gdLst/>
            <a:ahLst/>
            <a:cxnLst/>
            <a:rect l="l" t="t" r="r" b="b"/>
            <a:pathLst>
              <a:path w="6262" h="5690" extrusionOk="0">
                <a:moveTo>
                  <a:pt x="3129" y="1"/>
                </a:moveTo>
                <a:cubicBezTo>
                  <a:pt x="1832" y="1"/>
                  <a:pt x="676" y="878"/>
                  <a:pt x="365" y="2176"/>
                </a:cubicBezTo>
                <a:cubicBezTo>
                  <a:pt x="0" y="3726"/>
                  <a:pt x="942" y="5246"/>
                  <a:pt x="2492" y="5611"/>
                </a:cubicBezTo>
                <a:cubicBezTo>
                  <a:pt x="2713" y="5664"/>
                  <a:pt x="2934" y="5689"/>
                  <a:pt x="3152" y="5689"/>
                </a:cubicBezTo>
                <a:cubicBezTo>
                  <a:pt x="4437" y="5689"/>
                  <a:pt x="5611" y="4808"/>
                  <a:pt x="5897" y="3483"/>
                </a:cubicBezTo>
                <a:cubicBezTo>
                  <a:pt x="6262" y="1964"/>
                  <a:pt x="5319" y="444"/>
                  <a:pt x="3800" y="79"/>
                </a:cubicBezTo>
                <a:cubicBezTo>
                  <a:pt x="3574" y="26"/>
                  <a:pt x="3349" y="1"/>
                  <a:pt x="3129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" name="Google Shape;306;p10"/>
          <p:cNvSpPr/>
          <p:nvPr/>
        </p:nvSpPr>
        <p:spPr>
          <a:xfrm>
            <a:off x="285863" y="1726500"/>
            <a:ext cx="161875" cy="142275"/>
          </a:xfrm>
          <a:custGeom>
            <a:avLst/>
            <a:gdLst/>
            <a:ahLst/>
            <a:cxnLst/>
            <a:rect l="l" t="t" r="r" b="b"/>
            <a:pathLst>
              <a:path w="6475" h="5691" extrusionOk="0">
                <a:moveTo>
                  <a:pt x="3267" y="1"/>
                </a:moveTo>
                <a:cubicBezTo>
                  <a:pt x="2140" y="1"/>
                  <a:pt x="1069" y="653"/>
                  <a:pt x="608" y="1758"/>
                </a:cubicBezTo>
                <a:cubicBezTo>
                  <a:pt x="0" y="3217"/>
                  <a:pt x="700" y="4889"/>
                  <a:pt x="2159" y="5466"/>
                </a:cubicBezTo>
                <a:cubicBezTo>
                  <a:pt x="2523" y="5618"/>
                  <a:pt x="2899" y="5690"/>
                  <a:pt x="3268" y="5690"/>
                </a:cubicBezTo>
                <a:cubicBezTo>
                  <a:pt x="4374" y="5690"/>
                  <a:pt x="5411" y="5041"/>
                  <a:pt x="5867" y="3946"/>
                </a:cubicBezTo>
                <a:cubicBezTo>
                  <a:pt x="6475" y="2487"/>
                  <a:pt x="5776" y="816"/>
                  <a:pt x="4347" y="208"/>
                </a:cubicBezTo>
                <a:cubicBezTo>
                  <a:pt x="3993" y="68"/>
                  <a:pt x="3627" y="1"/>
                  <a:pt x="3267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7" name="Google Shape;307;p10"/>
          <p:cNvSpPr/>
          <p:nvPr/>
        </p:nvSpPr>
        <p:spPr>
          <a:xfrm>
            <a:off x="1662375" y="242200"/>
            <a:ext cx="784250" cy="107175"/>
          </a:xfrm>
          <a:custGeom>
            <a:avLst/>
            <a:gdLst/>
            <a:ahLst/>
            <a:cxnLst/>
            <a:rect l="l" t="t" r="r" b="b"/>
            <a:pathLst>
              <a:path w="31370" h="4287" fill="none" extrusionOk="0">
                <a:moveTo>
                  <a:pt x="1" y="0"/>
                </a:moveTo>
                <a:lnTo>
                  <a:pt x="4044" y="4165"/>
                </a:lnTo>
                <a:lnTo>
                  <a:pt x="8299" y="122"/>
                </a:lnTo>
                <a:lnTo>
                  <a:pt x="12311" y="4165"/>
                </a:lnTo>
                <a:lnTo>
                  <a:pt x="16171" y="426"/>
                </a:lnTo>
                <a:lnTo>
                  <a:pt x="20244" y="4286"/>
                </a:lnTo>
                <a:lnTo>
                  <a:pt x="23922" y="487"/>
                </a:lnTo>
                <a:lnTo>
                  <a:pt x="27418" y="4225"/>
                </a:lnTo>
                <a:lnTo>
                  <a:pt x="31369" y="365"/>
                </a:lnTo>
              </a:path>
            </a:pathLst>
          </a:custGeom>
          <a:noFill/>
          <a:ln w="28875" cap="flat" cmpd="sng">
            <a:solidFill>
              <a:srgbClr val="DD502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8" name="Google Shape;308;p10"/>
          <p:cNvSpPr/>
          <p:nvPr/>
        </p:nvSpPr>
        <p:spPr>
          <a:xfrm>
            <a:off x="1662375" y="375175"/>
            <a:ext cx="784250" cy="106400"/>
          </a:xfrm>
          <a:custGeom>
            <a:avLst/>
            <a:gdLst/>
            <a:ahLst/>
            <a:cxnLst/>
            <a:rect l="l" t="t" r="r" b="b"/>
            <a:pathLst>
              <a:path w="31370" h="4256" fill="none" extrusionOk="0">
                <a:moveTo>
                  <a:pt x="1" y="1"/>
                </a:moveTo>
                <a:lnTo>
                  <a:pt x="4044" y="4134"/>
                </a:lnTo>
                <a:lnTo>
                  <a:pt x="8299" y="122"/>
                </a:lnTo>
                <a:lnTo>
                  <a:pt x="12311" y="4134"/>
                </a:lnTo>
                <a:lnTo>
                  <a:pt x="16171" y="426"/>
                </a:lnTo>
                <a:lnTo>
                  <a:pt x="20244" y="4256"/>
                </a:lnTo>
                <a:lnTo>
                  <a:pt x="23922" y="457"/>
                </a:lnTo>
                <a:lnTo>
                  <a:pt x="27418" y="4195"/>
                </a:lnTo>
                <a:lnTo>
                  <a:pt x="31369" y="365"/>
                </a:lnTo>
              </a:path>
            </a:pathLst>
          </a:custGeom>
          <a:noFill/>
          <a:ln w="28875" cap="flat" cmpd="sng">
            <a:solidFill>
              <a:srgbClr val="DD502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9" name="Google Shape;309;p10"/>
          <p:cNvSpPr/>
          <p:nvPr/>
        </p:nvSpPr>
        <p:spPr>
          <a:xfrm>
            <a:off x="8586575" y="3607950"/>
            <a:ext cx="957500" cy="120100"/>
          </a:xfrm>
          <a:custGeom>
            <a:avLst/>
            <a:gdLst/>
            <a:ahLst/>
            <a:cxnLst/>
            <a:rect l="l" t="t" r="r" b="b"/>
            <a:pathLst>
              <a:path w="38300" h="4804" fill="none" extrusionOk="0">
                <a:moveTo>
                  <a:pt x="1" y="4803"/>
                </a:moveTo>
                <a:lnTo>
                  <a:pt x="2037" y="2554"/>
                </a:lnTo>
                <a:cubicBezTo>
                  <a:pt x="4135" y="244"/>
                  <a:pt x="7752" y="122"/>
                  <a:pt x="9940" y="2341"/>
                </a:cubicBezTo>
                <a:lnTo>
                  <a:pt x="11156" y="3527"/>
                </a:lnTo>
                <a:cubicBezTo>
                  <a:pt x="12250" y="4651"/>
                  <a:pt x="14074" y="4651"/>
                  <a:pt x="15199" y="3527"/>
                </a:cubicBezTo>
                <a:lnTo>
                  <a:pt x="16354" y="2402"/>
                </a:lnTo>
                <a:cubicBezTo>
                  <a:pt x="18330" y="426"/>
                  <a:pt x="21521" y="426"/>
                  <a:pt x="23497" y="2402"/>
                </a:cubicBezTo>
                <a:lnTo>
                  <a:pt x="24621" y="3527"/>
                </a:lnTo>
                <a:cubicBezTo>
                  <a:pt x="25442" y="4347"/>
                  <a:pt x="26780" y="4347"/>
                  <a:pt x="27600" y="3527"/>
                </a:cubicBezTo>
                <a:lnTo>
                  <a:pt x="29302" y="1825"/>
                </a:lnTo>
                <a:cubicBezTo>
                  <a:pt x="31096" y="31"/>
                  <a:pt x="33953" y="1"/>
                  <a:pt x="35777" y="1703"/>
                </a:cubicBezTo>
                <a:cubicBezTo>
                  <a:pt x="37661" y="3466"/>
                  <a:pt x="38300" y="4682"/>
                  <a:pt x="37783" y="4682"/>
                </a:cubicBezTo>
              </a:path>
            </a:pathLst>
          </a:custGeom>
          <a:solidFill>
            <a:schemeClr val="accent3"/>
          </a:solidFill>
          <a:ln w="19000" cap="rnd" cmpd="sng">
            <a:solidFill>
              <a:srgbClr val="2A286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0" name="Google Shape;310;p10"/>
          <p:cNvSpPr/>
          <p:nvPr/>
        </p:nvSpPr>
        <p:spPr>
          <a:xfrm>
            <a:off x="7894750" y="4459625"/>
            <a:ext cx="180125" cy="180100"/>
          </a:xfrm>
          <a:custGeom>
            <a:avLst/>
            <a:gdLst/>
            <a:ahLst/>
            <a:cxnLst/>
            <a:rect l="l" t="t" r="r" b="b"/>
            <a:pathLst>
              <a:path w="7205" h="7204" extrusionOk="0">
                <a:moveTo>
                  <a:pt x="3587" y="0"/>
                </a:moveTo>
                <a:lnTo>
                  <a:pt x="2341" y="2340"/>
                </a:lnTo>
                <a:lnTo>
                  <a:pt x="0" y="3587"/>
                </a:lnTo>
                <a:lnTo>
                  <a:pt x="2341" y="4863"/>
                </a:lnTo>
                <a:lnTo>
                  <a:pt x="3587" y="7204"/>
                </a:lnTo>
                <a:lnTo>
                  <a:pt x="4864" y="4863"/>
                </a:lnTo>
                <a:lnTo>
                  <a:pt x="7204" y="3587"/>
                </a:lnTo>
                <a:lnTo>
                  <a:pt x="4864" y="2340"/>
                </a:lnTo>
                <a:lnTo>
                  <a:pt x="358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1" name="Google Shape;311;p10"/>
          <p:cNvSpPr/>
          <p:nvPr/>
        </p:nvSpPr>
        <p:spPr>
          <a:xfrm>
            <a:off x="8340713" y="3180000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41"/>
                </a:lnTo>
                <a:lnTo>
                  <a:pt x="1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5" y="3588"/>
                </a:lnTo>
                <a:lnTo>
                  <a:pt x="4864" y="234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2" name="Google Shape;312;p10"/>
          <p:cNvSpPr/>
          <p:nvPr/>
        </p:nvSpPr>
        <p:spPr>
          <a:xfrm>
            <a:off x="186000" y="539488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11"/>
                </a:lnTo>
                <a:lnTo>
                  <a:pt x="0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4" y="3588"/>
                </a:lnTo>
                <a:lnTo>
                  <a:pt x="4864" y="231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3" name="Google Shape;313;p10"/>
          <p:cNvSpPr/>
          <p:nvPr/>
        </p:nvSpPr>
        <p:spPr>
          <a:xfrm>
            <a:off x="3980050" y="449438"/>
            <a:ext cx="179375" cy="180125"/>
          </a:xfrm>
          <a:custGeom>
            <a:avLst/>
            <a:gdLst/>
            <a:ahLst/>
            <a:cxnLst/>
            <a:rect l="l" t="t" r="r" b="b"/>
            <a:pathLst>
              <a:path w="7175" h="7205" extrusionOk="0">
                <a:moveTo>
                  <a:pt x="3588" y="0"/>
                </a:moveTo>
                <a:lnTo>
                  <a:pt x="2311" y="2341"/>
                </a:lnTo>
                <a:lnTo>
                  <a:pt x="1" y="3587"/>
                </a:lnTo>
                <a:lnTo>
                  <a:pt x="2311" y="4864"/>
                </a:lnTo>
                <a:lnTo>
                  <a:pt x="3588" y="7204"/>
                </a:lnTo>
                <a:lnTo>
                  <a:pt x="4864" y="4864"/>
                </a:lnTo>
                <a:lnTo>
                  <a:pt x="7174" y="3587"/>
                </a:lnTo>
                <a:lnTo>
                  <a:pt x="4864" y="2341"/>
                </a:lnTo>
                <a:lnTo>
                  <a:pt x="358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4" name="Google Shape;314;p10"/>
          <p:cNvSpPr/>
          <p:nvPr/>
        </p:nvSpPr>
        <p:spPr>
          <a:xfrm>
            <a:off x="848775" y="1133725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617" y="0"/>
                </a:moveTo>
                <a:lnTo>
                  <a:pt x="2341" y="2341"/>
                </a:lnTo>
                <a:lnTo>
                  <a:pt x="0" y="3617"/>
                </a:lnTo>
                <a:lnTo>
                  <a:pt x="2341" y="4864"/>
                </a:lnTo>
                <a:lnTo>
                  <a:pt x="3617" y="7204"/>
                </a:lnTo>
                <a:lnTo>
                  <a:pt x="4894" y="4864"/>
                </a:lnTo>
                <a:lnTo>
                  <a:pt x="7204" y="3617"/>
                </a:lnTo>
                <a:lnTo>
                  <a:pt x="4894" y="2341"/>
                </a:lnTo>
                <a:lnTo>
                  <a:pt x="361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5" name="Google Shape;315;p10"/>
          <p:cNvSpPr/>
          <p:nvPr/>
        </p:nvSpPr>
        <p:spPr>
          <a:xfrm>
            <a:off x="885850" y="62075"/>
            <a:ext cx="179375" cy="180125"/>
          </a:xfrm>
          <a:custGeom>
            <a:avLst/>
            <a:gdLst/>
            <a:ahLst/>
            <a:cxnLst/>
            <a:rect l="l" t="t" r="r" b="b"/>
            <a:pathLst>
              <a:path w="7175" h="7205" extrusionOk="0">
                <a:moveTo>
                  <a:pt x="3588" y="0"/>
                </a:moveTo>
                <a:lnTo>
                  <a:pt x="2311" y="2341"/>
                </a:lnTo>
                <a:lnTo>
                  <a:pt x="1" y="3587"/>
                </a:lnTo>
                <a:lnTo>
                  <a:pt x="2311" y="4864"/>
                </a:lnTo>
                <a:lnTo>
                  <a:pt x="3588" y="7204"/>
                </a:lnTo>
                <a:lnTo>
                  <a:pt x="4864" y="4864"/>
                </a:lnTo>
                <a:lnTo>
                  <a:pt x="7174" y="3587"/>
                </a:lnTo>
                <a:lnTo>
                  <a:pt x="4864" y="2341"/>
                </a:lnTo>
                <a:lnTo>
                  <a:pt x="358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6" name="Google Shape;316;p10"/>
          <p:cNvSpPr/>
          <p:nvPr/>
        </p:nvSpPr>
        <p:spPr>
          <a:xfrm>
            <a:off x="8697413" y="1803975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41"/>
                </a:lnTo>
                <a:lnTo>
                  <a:pt x="1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5" y="3588"/>
                </a:lnTo>
                <a:lnTo>
                  <a:pt x="4864" y="234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7" name="Google Shape;317;p10"/>
          <p:cNvSpPr/>
          <p:nvPr/>
        </p:nvSpPr>
        <p:spPr>
          <a:xfrm>
            <a:off x="8586575" y="539500"/>
            <a:ext cx="152000" cy="152025"/>
          </a:xfrm>
          <a:custGeom>
            <a:avLst/>
            <a:gdLst/>
            <a:ahLst/>
            <a:cxnLst/>
            <a:rect l="l" t="t" r="r" b="b"/>
            <a:pathLst>
              <a:path w="6080" h="6081" extrusionOk="0">
                <a:moveTo>
                  <a:pt x="3040" y="1"/>
                </a:moveTo>
                <a:cubicBezTo>
                  <a:pt x="1368" y="1"/>
                  <a:pt x="0" y="1369"/>
                  <a:pt x="0" y="3040"/>
                </a:cubicBezTo>
                <a:cubicBezTo>
                  <a:pt x="0" y="4712"/>
                  <a:pt x="1368" y="6080"/>
                  <a:pt x="3040" y="6080"/>
                </a:cubicBezTo>
                <a:cubicBezTo>
                  <a:pt x="4712" y="6080"/>
                  <a:pt x="6079" y="4712"/>
                  <a:pt x="6079" y="3040"/>
                </a:cubicBezTo>
                <a:cubicBezTo>
                  <a:pt x="6079" y="1369"/>
                  <a:pt x="4712" y="1"/>
                  <a:pt x="304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318" name="Google Shape;318;p10"/>
          <p:cNvSpPr/>
          <p:nvPr/>
        </p:nvSpPr>
        <p:spPr>
          <a:xfrm>
            <a:off x="7551863" y="242200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41"/>
                </a:lnTo>
                <a:lnTo>
                  <a:pt x="1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5" y="3588"/>
                </a:lnTo>
                <a:lnTo>
                  <a:pt x="4864" y="234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9" name="Google Shape;319;p10"/>
          <p:cNvSpPr/>
          <p:nvPr/>
        </p:nvSpPr>
        <p:spPr>
          <a:xfrm flipH="1">
            <a:off x="3415831" y="4531098"/>
            <a:ext cx="317675" cy="318400"/>
          </a:xfrm>
          <a:custGeom>
            <a:avLst/>
            <a:gdLst/>
            <a:ahLst/>
            <a:cxnLst/>
            <a:rect l="l" t="t" r="r" b="b"/>
            <a:pathLst>
              <a:path w="12707" h="12736" fill="none" extrusionOk="0">
                <a:moveTo>
                  <a:pt x="12706" y="0"/>
                </a:moveTo>
                <a:lnTo>
                  <a:pt x="1" y="12736"/>
                </a:lnTo>
              </a:path>
            </a:pathLst>
          </a:custGeom>
          <a:solidFill>
            <a:schemeClr val="accent3"/>
          </a:solidFill>
          <a:ln w="19000" cap="rnd" cmpd="sng">
            <a:solidFill>
              <a:srgbClr val="2A286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0" name="Google Shape;320;p10"/>
          <p:cNvSpPr/>
          <p:nvPr/>
        </p:nvSpPr>
        <p:spPr>
          <a:xfrm flipH="1">
            <a:off x="3259256" y="4531473"/>
            <a:ext cx="317675" cy="317650"/>
          </a:xfrm>
          <a:custGeom>
            <a:avLst/>
            <a:gdLst/>
            <a:ahLst/>
            <a:cxnLst/>
            <a:rect l="l" t="t" r="r" b="b"/>
            <a:pathLst>
              <a:path w="12707" h="12706" fill="none" extrusionOk="0">
                <a:moveTo>
                  <a:pt x="12706" y="0"/>
                </a:moveTo>
                <a:lnTo>
                  <a:pt x="1" y="12706"/>
                </a:lnTo>
              </a:path>
            </a:pathLst>
          </a:custGeom>
          <a:solidFill>
            <a:schemeClr val="accent3"/>
          </a:solidFill>
          <a:ln w="19000" cap="rnd" cmpd="sng">
            <a:solidFill>
              <a:srgbClr val="2A286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1" name="Google Shape;321;p10"/>
          <p:cNvSpPr txBox="1">
            <a:spLocks noGrp="1"/>
          </p:cNvSpPr>
          <p:nvPr>
            <p:ph type="title"/>
          </p:nvPr>
        </p:nvSpPr>
        <p:spPr>
          <a:xfrm>
            <a:off x="653411" y="2623238"/>
            <a:ext cx="2982300" cy="197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5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3" name="Google Shape;323;p11"/>
          <p:cNvGrpSpPr/>
          <p:nvPr/>
        </p:nvGrpSpPr>
        <p:grpSpPr>
          <a:xfrm>
            <a:off x="3755863" y="328928"/>
            <a:ext cx="1636825" cy="830459"/>
            <a:chOff x="3755863" y="328928"/>
            <a:chExt cx="1636825" cy="830459"/>
          </a:xfrm>
        </p:grpSpPr>
        <p:sp>
          <p:nvSpPr>
            <p:cNvPr id="324" name="Google Shape;324;p11"/>
            <p:cNvSpPr/>
            <p:nvPr/>
          </p:nvSpPr>
          <p:spPr>
            <a:xfrm>
              <a:off x="4216449" y="328928"/>
              <a:ext cx="715683" cy="704441"/>
            </a:xfrm>
            <a:custGeom>
              <a:avLst/>
              <a:gdLst/>
              <a:ahLst/>
              <a:cxnLst/>
              <a:rect l="l" t="t" r="r" b="b"/>
              <a:pathLst>
                <a:path w="31066" h="30578" extrusionOk="0">
                  <a:moveTo>
                    <a:pt x="10153" y="0"/>
                  </a:moveTo>
                  <a:lnTo>
                    <a:pt x="10457" y="8754"/>
                  </a:lnTo>
                  <a:lnTo>
                    <a:pt x="1885" y="6930"/>
                  </a:lnTo>
                  <a:lnTo>
                    <a:pt x="7782" y="13435"/>
                  </a:lnTo>
                  <a:lnTo>
                    <a:pt x="1" y="17538"/>
                  </a:lnTo>
                  <a:lnTo>
                    <a:pt x="8694" y="18754"/>
                  </a:lnTo>
                  <a:lnTo>
                    <a:pt x="5411" y="26870"/>
                  </a:lnTo>
                  <a:lnTo>
                    <a:pt x="5411" y="26870"/>
                  </a:lnTo>
                  <a:lnTo>
                    <a:pt x="12828" y="22219"/>
                  </a:lnTo>
                  <a:lnTo>
                    <a:pt x="15533" y="30578"/>
                  </a:lnTo>
                  <a:lnTo>
                    <a:pt x="18238" y="22219"/>
                  </a:lnTo>
                  <a:lnTo>
                    <a:pt x="25655" y="26870"/>
                  </a:lnTo>
                  <a:lnTo>
                    <a:pt x="22372" y="18754"/>
                  </a:lnTo>
                  <a:lnTo>
                    <a:pt x="31065" y="17538"/>
                  </a:lnTo>
                  <a:lnTo>
                    <a:pt x="23284" y="13435"/>
                  </a:lnTo>
                  <a:lnTo>
                    <a:pt x="29180" y="6930"/>
                  </a:lnTo>
                  <a:lnTo>
                    <a:pt x="29180" y="6930"/>
                  </a:lnTo>
                  <a:lnTo>
                    <a:pt x="20609" y="8754"/>
                  </a:lnTo>
                  <a:lnTo>
                    <a:pt x="20913" y="0"/>
                  </a:lnTo>
                  <a:lnTo>
                    <a:pt x="15533" y="6930"/>
                  </a:lnTo>
                  <a:lnTo>
                    <a:pt x="1015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11"/>
            <p:cNvSpPr/>
            <p:nvPr/>
          </p:nvSpPr>
          <p:spPr>
            <a:xfrm>
              <a:off x="4252825" y="515738"/>
              <a:ext cx="642900" cy="643650"/>
            </a:xfrm>
            <a:custGeom>
              <a:avLst/>
              <a:gdLst/>
              <a:ahLst/>
              <a:cxnLst/>
              <a:rect l="l" t="t" r="r" b="b"/>
              <a:pathLst>
                <a:path w="25716" h="25746" extrusionOk="0">
                  <a:moveTo>
                    <a:pt x="12858" y="0"/>
                  </a:moveTo>
                  <a:cubicBezTo>
                    <a:pt x="5715" y="0"/>
                    <a:pt x="0" y="5745"/>
                    <a:pt x="0" y="12857"/>
                  </a:cubicBezTo>
                  <a:cubicBezTo>
                    <a:pt x="0" y="20000"/>
                    <a:pt x="5715" y="25745"/>
                    <a:pt x="12858" y="25745"/>
                  </a:cubicBezTo>
                  <a:cubicBezTo>
                    <a:pt x="20001" y="25745"/>
                    <a:pt x="25715" y="20000"/>
                    <a:pt x="25715" y="12857"/>
                  </a:cubicBezTo>
                  <a:cubicBezTo>
                    <a:pt x="25715" y="5745"/>
                    <a:pt x="20001" y="0"/>
                    <a:pt x="12858" y="0"/>
                  </a:cubicBezTo>
                  <a:close/>
                </a:path>
              </a:pathLst>
            </a:custGeom>
            <a:solidFill>
              <a:srgbClr val="ECCA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11"/>
            <p:cNvSpPr/>
            <p:nvPr/>
          </p:nvSpPr>
          <p:spPr>
            <a:xfrm>
              <a:off x="4844788" y="598563"/>
              <a:ext cx="547900" cy="547900"/>
            </a:xfrm>
            <a:custGeom>
              <a:avLst/>
              <a:gdLst/>
              <a:ahLst/>
              <a:cxnLst/>
              <a:rect l="l" t="t" r="r" b="b"/>
              <a:pathLst>
                <a:path w="21916" h="21916" fill="none" extrusionOk="0">
                  <a:moveTo>
                    <a:pt x="10973" y="21915"/>
                  </a:moveTo>
                  <a:lnTo>
                    <a:pt x="10973" y="21915"/>
                  </a:lnTo>
                  <a:cubicBezTo>
                    <a:pt x="4924" y="21885"/>
                    <a:pt x="31" y="16991"/>
                    <a:pt x="0" y="10943"/>
                  </a:cubicBezTo>
                  <a:lnTo>
                    <a:pt x="0" y="10943"/>
                  </a:lnTo>
                  <a:cubicBezTo>
                    <a:pt x="31" y="4894"/>
                    <a:pt x="4924" y="0"/>
                    <a:pt x="10973" y="0"/>
                  </a:cubicBezTo>
                  <a:lnTo>
                    <a:pt x="10973" y="0"/>
                  </a:lnTo>
                  <a:cubicBezTo>
                    <a:pt x="16992" y="0"/>
                    <a:pt x="21885" y="4894"/>
                    <a:pt x="21916" y="10943"/>
                  </a:cubicBezTo>
                  <a:lnTo>
                    <a:pt x="21916" y="10943"/>
                  </a:lnTo>
                  <a:cubicBezTo>
                    <a:pt x="21885" y="16991"/>
                    <a:pt x="16992" y="21885"/>
                    <a:pt x="10973" y="21915"/>
                  </a:cubicBezTo>
                  <a:close/>
                </a:path>
              </a:pathLst>
            </a:custGeom>
            <a:noFill/>
            <a:ln w="104875" cap="rnd" cmpd="sng">
              <a:solidFill>
                <a:srgbClr val="ECCA3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11"/>
            <p:cNvSpPr/>
            <p:nvPr/>
          </p:nvSpPr>
          <p:spPr>
            <a:xfrm>
              <a:off x="3755863" y="598563"/>
              <a:ext cx="547900" cy="547900"/>
            </a:xfrm>
            <a:custGeom>
              <a:avLst/>
              <a:gdLst/>
              <a:ahLst/>
              <a:cxnLst/>
              <a:rect l="l" t="t" r="r" b="b"/>
              <a:pathLst>
                <a:path w="21916" h="21916" fill="none" extrusionOk="0">
                  <a:moveTo>
                    <a:pt x="10943" y="21915"/>
                  </a:moveTo>
                  <a:lnTo>
                    <a:pt x="10943" y="21915"/>
                  </a:lnTo>
                  <a:cubicBezTo>
                    <a:pt x="16992" y="21885"/>
                    <a:pt x="21885" y="16991"/>
                    <a:pt x="21916" y="10943"/>
                  </a:cubicBezTo>
                  <a:lnTo>
                    <a:pt x="21916" y="10943"/>
                  </a:lnTo>
                  <a:cubicBezTo>
                    <a:pt x="21885" y="4894"/>
                    <a:pt x="16992" y="0"/>
                    <a:pt x="10943" y="0"/>
                  </a:cubicBezTo>
                  <a:lnTo>
                    <a:pt x="10943" y="0"/>
                  </a:lnTo>
                  <a:cubicBezTo>
                    <a:pt x="4894" y="0"/>
                    <a:pt x="0" y="4894"/>
                    <a:pt x="0" y="10943"/>
                  </a:cubicBezTo>
                  <a:lnTo>
                    <a:pt x="0" y="10943"/>
                  </a:lnTo>
                  <a:cubicBezTo>
                    <a:pt x="0" y="16991"/>
                    <a:pt x="4894" y="21885"/>
                    <a:pt x="10943" y="21915"/>
                  </a:cubicBezTo>
                  <a:close/>
                </a:path>
              </a:pathLst>
            </a:custGeom>
            <a:noFill/>
            <a:ln w="104875" cap="rnd" cmpd="sng">
              <a:solidFill>
                <a:srgbClr val="ECCA3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11"/>
            <p:cNvSpPr/>
            <p:nvPr/>
          </p:nvSpPr>
          <p:spPr>
            <a:xfrm>
              <a:off x="4372138" y="676813"/>
              <a:ext cx="380725" cy="148975"/>
            </a:xfrm>
            <a:custGeom>
              <a:avLst/>
              <a:gdLst/>
              <a:ahLst/>
              <a:cxnLst/>
              <a:rect l="l" t="t" r="r" b="b"/>
              <a:pathLst>
                <a:path w="15229" h="5959" extrusionOk="0">
                  <a:moveTo>
                    <a:pt x="7599" y="1"/>
                  </a:moveTo>
                  <a:cubicBezTo>
                    <a:pt x="3405" y="1"/>
                    <a:pt x="0" y="1338"/>
                    <a:pt x="0" y="2980"/>
                  </a:cubicBezTo>
                  <a:cubicBezTo>
                    <a:pt x="0" y="4621"/>
                    <a:pt x="3405" y="5958"/>
                    <a:pt x="7599" y="5958"/>
                  </a:cubicBezTo>
                  <a:cubicBezTo>
                    <a:pt x="11824" y="5958"/>
                    <a:pt x="15229" y="4621"/>
                    <a:pt x="15229" y="2980"/>
                  </a:cubicBezTo>
                  <a:cubicBezTo>
                    <a:pt x="15229" y="1338"/>
                    <a:pt x="11824" y="1"/>
                    <a:pt x="7599" y="1"/>
                  </a:cubicBezTo>
                  <a:close/>
                </a:path>
              </a:pathLst>
            </a:custGeom>
            <a:solidFill>
              <a:srgbClr val="FBF4F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11"/>
            <p:cNvSpPr/>
            <p:nvPr/>
          </p:nvSpPr>
          <p:spPr>
            <a:xfrm>
              <a:off x="4477013" y="688213"/>
              <a:ext cx="155025" cy="132800"/>
            </a:xfrm>
            <a:custGeom>
              <a:avLst/>
              <a:gdLst/>
              <a:ahLst/>
              <a:cxnLst/>
              <a:rect l="l" t="t" r="r" b="b"/>
              <a:pathLst>
                <a:path w="6201" h="5312" extrusionOk="0">
                  <a:moveTo>
                    <a:pt x="3556" y="1"/>
                  </a:moveTo>
                  <a:cubicBezTo>
                    <a:pt x="1185" y="1"/>
                    <a:pt x="0" y="2858"/>
                    <a:pt x="1672" y="4530"/>
                  </a:cubicBezTo>
                  <a:cubicBezTo>
                    <a:pt x="2212" y="5070"/>
                    <a:pt x="2876" y="5312"/>
                    <a:pt x="3527" y="5312"/>
                  </a:cubicBezTo>
                  <a:cubicBezTo>
                    <a:pt x="4892" y="5312"/>
                    <a:pt x="6201" y="4250"/>
                    <a:pt x="6201" y="2645"/>
                  </a:cubicBezTo>
                  <a:cubicBezTo>
                    <a:pt x="6201" y="1186"/>
                    <a:pt x="5015" y="1"/>
                    <a:pt x="3556" y="1"/>
                  </a:cubicBezTo>
                  <a:close/>
                </a:path>
              </a:pathLst>
            </a:custGeom>
            <a:solidFill>
              <a:srgbClr val="2A28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30" name="Google Shape;330;p11"/>
          <p:cNvSpPr/>
          <p:nvPr/>
        </p:nvSpPr>
        <p:spPr>
          <a:xfrm>
            <a:off x="1021075" y="594171"/>
            <a:ext cx="732756" cy="740332"/>
          </a:xfrm>
          <a:custGeom>
            <a:avLst/>
            <a:gdLst/>
            <a:ahLst/>
            <a:cxnLst/>
            <a:rect l="l" t="t" r="r" b="b"/>
            <a:pathLst>
              <a:path w="38299" h="38695" extrusionOk="0">
                <a:moveTo>
                  <a:pt x="19150" y="1"/>
                </a:moveTo>
                <a:cubicBezTo>
                  <a:pt x="8572" y="31"/>
                  <a:pt x="0" y="8603"/>
                  <a:pt x="0" y="19150"/>
                </a:cubicBezTo>
                <a:lnTo>
                  <a:pt x="0" y="38694"/>
                </a:lnTo>
                <a:lnTo>
                  <a:pt x="38299" y="38694"/>
                </a:lnTo>
                <a:lnTo>
                  <a:pt x="38299" y="19150"/>
                </a:lnTo>
                <a:cubicBezTo>
                  <a:pt x="38268" y="8603"/>
                  <a:pt x="29727" y="31"/>
                  <a:pt x="19150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1" name="Google Shape;331;p11"/>
          <p:cNvSpPr/>
          <p:nvPr/>
        </p:nvSpPr>
        <p:spPr>
          <a:xfrm>
            <a:off x="1010016" y="551140"/>
            <a:ext cx="289054" cy="572846"/>
          </a:xfrm>
          <a:custGeom>
            <a:avLst/>
            <a:gdLst/>
            <a:ahLst/>
            <a:cxnLst/>
            <a:rect l="l" t="t" r="r" b="b"/>
            <a:pathLst>
              <a:path w="15108" h="29941" fill="none" extrusionOk="0">
                <a:moveTo>
                  <a:pt x="13284" y="0"/>
                </a:moveTo>
                <a:cubicBezTo>
                  <a:pt x="15107" y="10730"/>
                  <a:pt x="8907" y="23709"/>
                  <a:pt x="1" y="29940"/>
                </a:cubicBezTo>
              </a:path>
            </a:pathLst>
          </a:custGeom>
          <a:noFill/>
          <a:ln w="9875" cap="flat" cmpd="sng">
            <a:solidFill>
              <a:schemeClr val="lt1"/>
            </a:solidFill>
            <a:prstDash val="solid"/>
            <a:miter lim="3039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2" name="Google Shape;332;p11"/>
          <p:cNvSpPr/>
          <p:nvPr/>
        </p:nvSpPr>
        <p:spPr>
          <a:xfrm>
            <a:off x="1003625" y="1014071"/>
            <a:ext cx="377446" cy="549581"/>
          </a:xfrm>
          <a:custGeom>
            <a:avLst/>
            <a:gdLst/>
            <a:ahLst/>
            <a:cxnLst/>
            <a:rect l="l" t="t" r="r" b="b"/>
            <a:pathLst>
              <a:path w="19728" h="28725" fill="none" extrusionOk="0">
                <a:moveTo>
                  <a:pt x="0" y="13466"/>
                </a:moveTo>
                <a:cubicBezTo>
                  <a:pt x="1672" y="9362"/>
                  <a:pt x="4894" y="6049"/>
                  <a:pt x="8450" y="3405"/>
                </a:cubicBezTo>
                <a:cubicBezTo>
                  <a:pt x="10882" y="1611"/>
                  <a:pt x="13891" y="0"/>
                  <a:pt x="16779" y="882"/>
                </a:cubicBezTo>
                <a:cubicBezTo>
                  <a:pt x="17751" y="1155"/>
                  <a:pt x="18572" y="1794"/>
                  <a:pt x="19058" y="2645"/>
                </a:cubicBezTo>
                <a:cubicBezTo>
                  <a:pt x="19332" y="3222"/>
                  <a:pt x="19484" y="3861"/>
                  <a:pt x="19484" y="4499"/>
                </a:cubicBezTo>
                <a:cubicBezTo>
                  <a:pt x="19727" y="7356"/>
                  <a:pt x="19362" y="10213"/>
                  <a:pt x="18390" y="12918"/>
                </a:cubicBezTo>
                <a:cubicBezTo>
                  <a:pt x="17660" y="15016"/>
                  <a:pt x="16596" y="17022"/>
                  <a:pt x="16323" y="19241"/>
                </a:cubicBezTo>
                <a:cubicBezTo>
                  <a:pt x="15958" y="22615"/>
                  <a:pt x="17599" y="25867"/>
                  <a:pt x="19454" y="28724"/>
                </a:cubicBezTo>
              </a:path>
            </a:pathLst>
          </a:custGeom>
          <a:noFill/>
          <a:ln w="9875" cap="flat" cmpd="sng">
            <a:solidFill>
              <a:schemeClr val="lt1"/>
            </a:solidFill>
            <a:prstDash val="solid"/>
            <a:miter lim="3039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3" name="Google Shape;333;p11"/>
          <p:cNvSpPr/>
          <p:nvPr/>
        </p:nvSpPr>
        <p:spPr>
          <a:xfrm>
            <a:off x="1539840" y="823312"/>
            <a:ext cx="243098" cy="393135"/>
          </a:xfrm>
          <a:custGeom>
            <a:avLst/>
            <a:gdLst/>
            <a:ahLst/>
            <a:cxnLst/>
            <a:rect l="l" t="t" r="r" b="b"/>
            <a:pathLst>
              <a:path w="12706" h="20548" fill="none" extrusionOk="0">
                <a:moveTo>
                  <a:pt x="12706" y="20548"/>
                </a:moveTo>
                <a:cubicBezTo>
                  <a:pt x="10152" y="19332"/>
                  <a:pt x="7569" y="18116"/>
                  <a:pt x="5350" y="16384"/>
                </a:cubicBezTo>
                <a:cubicBezTo>
                  <a:pt x="3131" y="14621"/>
                  <a:pt x="1246" y="12250"/>
                  <a:pt x="639" y="9514"/>
                </a:cubicBezTo>
                <a:cubicBezTo>
                  <a:pt x="0" y="6748"/>
                  <a:pt x="791" y="3557"/>
                  <a:pt x="3009" y="1824"/>
                </a:cubicBezTo>
                <a:cubicBezTo>
                  <a:pt x="5107" y="153"/>
                  <a:pt x="7964" y="31"/>
                  <a:pt x="10608" y="1"/>
                </a:cubicBezTo>
              </a:path>
            </a:pathLst>
          </a:custGeom>
          <a:noFill/>
          <a:ln w="9875" cap="flat" cmpd="sng">
            <a:solidFill>
              <a:schemeClr val="lt1"/>
            </a:solidFill>
            <a:prstDash val="solid"/>
            <a:miter lim="3039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4" name="Google Shape;334;p11"/>
          <p:cNvSpPr/>
          <p:nvPr/>
        </p:nvSpPr>
        <p:spPr>
          <a:xfrm>
            <a:off x="1366529" y="523225"/>
            <a:ext cx="285553" cy="366387"/>
          </a:xfrm>
          <a:custGeom>
            <a:avLst/>
            <a:gdLst/>
            <a:ahLst/>
            <a:cxnLst/>
            <a:rect l="l" t="t" r="r" b="b"/>
            <a:pathLst>
              <a:path w="14925" h="19150" fill="none" extrusionOk="0">
                <a:moveTo>
                  <a:pt x="3982" y="0"/>
                </a:moveTo>
                <a:cubicBezTo>
                  <a:pt x="1095" y="4408"/>
                  <a:pt x="0" y="9727"/>
                  <a:pt x="851" y="14925"/>
                </a:cubicBezTo>
                <a:cubicBezTo>
                  <a:pt x="973" y="15867"/>
                  <a:pt x="1307" y="16779"/>
                  <a:pt x="1794" y="17630"/>
                </a:cubicBezTo>
                <a:cubicBezTo>
                  <a:pt x="2280" y="18451"/>
                  <a:pt x="3161" y="18998"/>
                  <a:pt x="4134" y="19089"/>
                </a:cubicBezTo>
                <a:cubicBezTo>
                  <a:pt x="5745" y="19150"/>
                  <a:pt x="6931" y="17660"/>
                  <a:pt x="7782" y="16323"/>
                </a:cubicBezTo>
                <a:cubicBezTo>
                  <a:pt x="8937" y="14560"/>
                  <a:pt x="10061" y="12767"/>
                  <a:pt x="11247" y="11034"/>
                </a:cubicBezTo>
                <a:cubicBezTo>
                  <a:pt x="12250" y="9636"/>
                  <a:pt x="13344" y="8177"/>
                  <a:pt x="14925" y="7478"/>
                </a:cubicBezTo>
              </a:path>
            </a:pathLst>
          </a:custGeom>
          <a:noFill/>
          <a:ln w="9875" cap="flat" cmpd="sng">
            <a:solidFill>
              <a:schemeClr val="lt1"/>
            </a:solidFill>
            <a:prstDash val="solid"/>
            <a:miter lim="3039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5" name="Google Shape;335;p11"/>
          <p:cNvSpPr/>
          <p:nvPr/>
        </p:nvSpPr>
        <p:spPr>
          <a:xfrm>
            <a:off x="2143674" y="1279037"/>
            <a:ext cx="6160234" cy="3363909"/>
          </a:xfrm>
          <a:custGeom>
            <a:avLst/>
            <a:gdLst/>
            <a:ahLst/>
            <a:cxnLst/>
            <a:rect l="l" t="t" r="r" b="b"/>
            <a:pathLst>
              <a:path w="64500" h="45138" extrusionOk="0">
                <a:moveTo>
                  <a:pt x="0" y="0"/>
                </a:moveTo>
                <a:lnTo>
                  <a:pt x="0" y="45137"/>
                </a:lnTo>
                <a:lnTo>
                  <a:pt x="64500" y="45137"/>
                </a:lnTo>
                <a:lnTo>
                  <a:pt x="64500" y="0"/>
                </a:lnTo>
                <a:close/>
              </a:path>
            </a:pathLst>
          </a:custGeom>
          <a:solidFill>
            <a:srgbClr val="2A286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6" name="Google Shape;336;p11"/>
          <p:cNvSpPr/>
          <p:nvPr/>
        </p:nvSpPr>
        <p:spPr>
          <a:xfrm>
            <a:off x="1947582" y="1076731"/>
            <a:ext cx="6163194" cy="3363984"/>
          </a:xfrm>
          <a:custGeom>
            <a:avLst/>
            <a:gdLst/>
            <a:ahLst/>
            <a:cxnLst/>
            <a:rect l="l" t="t" r="r" b="b"/>
            <a:pathLst>
              <a:path w="64531" h="45139" extrusionOk="0">
                <a:moveTo>
                  <a:pt x="0" y="1"/>
                </a:moveTo>
                <a:lnTo>
                  <a:pt x="0" y="45138"/>
                </a:lnTo>
                <a:lnTo>
                  <a:pt x="64530" y="45138"/>
                </a:lnTo>
                <a:lnTo>
                  <a:pt x="64530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7" name="Google Shape;337;p11"/>
          <p:cNvSpPr/>
          <p:nvPr/>
        </p:nvSpPr>
        <p:spPr>
          <a:xfrm>
            <a:off x="1240128" y="903359"/>
            <a:ext cx="6668334" cy="3336782"/>
          </a:xfrm>
          <a:custGeom>
            <a:avLst/>
            <a:gdLst/>
            <a:ahLst/>
            <a:cxnLst/>
            <a:rect l="l" t="t" r="r" b="b"/>
            <a:pathLst>
              <a:path w="69820" h="44774" extrusionOk="0">
                <a:moveTo>
                  <a:pt x="1" y="0"/>
                </a:moveTo>
                <a:lnTo>
                  <a:pt x="1" y="44773"/>
                </a:lnTo>
                <a:lnTo>
                  <a:pt x="69820" y="44773"/>
                </a:lnTo>
                <a:lnTo>
                  <a:pt x="6982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8" name="Google Shape;338;p11"/>
          <p:cNvSpPr/>
          <p:nvPr/>
        </p:nvSpPr>
        <p:spPr>
          <a:xfrm>
            <a:off x="2149438" y="226950"/>
            <a:ext cx="152000" cy="152025"/>
          </a:xfrm>
          <a:custGeom>
            <a:avLst/>
            <a:gdLst/>
            <a:ahLst/>
            <a:cxnLst/>
            <a:rect l="l" t="t" r="r" b="b"/>
            <a:pathLst>
              <a:path w="6080" h="6081" extrusionOk="0">
                <a:moveTo>
                  <a:pt x="3040" y="1"/>
                </a:moveTo>
                <a:cubicBezTo>
                  <a:pt x="1368" y="1"/>
                  <a:pt x="0" y="1369"/>
                  <a:pt x="0" y="3040"/>
                </a:cubicBezTo>
                <a:cubicBezTo>
                  <a:pt x="0" y="4712"/>
                  <a:pt x="1368" y="6080"/>
                  <a:pt x="3040" y="6080"/>
                </a:cubicBezTo>
                <a:cubicBezTo>
                  <a:pt x="4712" y="6080"/>
                  <a:pt x="6079" y="4712"/>
                  <a:pt x="6079" y="3040"/>
                </a:cubicBezTo>
                <a:cubicBezTo>
                  <a:pt x="6079" y="1369"/>
                  <a:pt x="4712" y="1"/>
                  <a:pt x="3040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9" name="Google Shape;339;p11"/>
          <p:cNvSpPr/>
          <p:nvPr/>
        </p:nvSpPr>
        <p:spPr>
          <a:xfrm>
            <a:off x="537730" y="347525"/>
            <a:ext cx="179375" cy="180125"/>
          </a:xfrm>
          <a:custGeom>
            <a:avLst/>
            <a:gdLst/>
            <a:ahLst/>
            <a:cxnLst/>
            <a:rect l="l" t="t" r="r" b="b"/>
            <a:pathLst>
              <a:path w="7175" h="7205" extrusionOk="0">
                <a:moveTo>
                  <a:pt x="3588" y="0"/>
                </a:moveTo>
                <a:lnTo>
                  <a:pt x="2311" y="2341"/>
                </a:lnTo>
                <a:lnTo>
                  <a:pt x="1" y="3587"/>
                </a:lnTo>
                <a:lnTo>
                  <a:pt x="2311" y="4864"/>
                </a:lnTo>
                <a:lnTo>
                  <a:pt x="3588" y="7204"/>
                </a:lnTo>
                <a:lnTo>
                  <a:pt x="4864" y="4864"/>
                </a:lnTo>
                <a:lnTo>
                  <a:pt x="7174" y="3587"/>
                </a:lnTo>
                <a:lnTo>
                  <a:pt x="4864" y="2341"/>
                </a:lnTo>
                <a:lnTo>
                  <a:pt x="358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0" name="Google Shape;340;p11"/>
          <p:cNvSpPr/>
          <p:nvPr/>
        </p:nvSpPr>
        <p:spPr>
          <a:xfrm>
            <a:off x="8644098" y="4668119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617" y="0"/>
                </a:moveTo>
                <a:lnTo>
                  <a:pt x="2341" y="2341"/>
                </a:lnTo>
                <a:lnTo>
                  <a:pt x="0" y="3617"/>
                </a:lnTo>
                <a:lnTo>
                  <a:pt x="2341" y="4864"/>
                </a:lnTo>
                <a:lnTo>
                  <a:pt x="3617" y="7204"/>
                </a:lnTo>
                <a:lnTo>
                  <a:pt x="4894" y="4864"/>
                </a:lnTo>
                <a:lnTo>
                  <a:pt x="7204" y="3617"/>
                </a:lnTo>
                <a:lnTo>
                  <a:pt x="4894" y="2341"/>
                </a:lnTo>
                <a:lnTo>
                  <a:pt x="361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1" name="Google Shape;341;p11"/>
          <p:cNvSpPr/>
          <p:nvPr/>
        </p:nvSpPr>
        <p:spPr>
          <a:xfrm>
            <a:off x="5569650" y="4826563"/>
            <a:ext cx="152000" cy="152025"/>
          </a:xfrm>
          <a:custGeom>
            <a:avLst/>
            <a:gdLst/>
            <a:ahLst/>
            <a:cxnLst/>
            <a:rect l="l" t="t" r="r" b="b"/>
            <a:pathLst>
              <a:path w="6080" h="6081" extrusionOk="0">
                <a:moveTo>
                  <a:pt x="3040" y="1"/>
                </a:moveTo>
                <a:cubicBezTo>
                  <a:pt x="1368" y="1"/>
                  <a:pt x="0" y="1369"/>
                  <a:pt x="0" y="3040"/>
                </a:cubicBezTo>
                <a:cubicBezTo>
                  <a:pt x="0" y="4712"/>
                  <a:pt x="1368" y="6080"/>
                  <a:pt x="3040" y="6080"/>
                </a:cubicBezTo>
                <a:cubicBezTo>
                  <a:pt x="4712" y="6080"/>
                  <a:pt x="6079" y="4712"/>
                  <a:pt x="6079" y="3040"/>
                </a:cubicBezTo>
                <a:cubicBezTo>
                  <a:pt x="6079" y="1369"/>
                  <a:pt x="4712" y="1"/>
                  <a:pt x="304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2" name="Google Shape;342;p11"/>
          <p:cNvSpPr/>
          <p:nvPr/>
        </p:nvSpPr>
        <p:spPr>
          <a:xfrm>
            <a:off x="8623800" y="3739075"/>
            <a:ext cx="156550" cy="142250"/>
          </a:xfrm>
          <a:custGeom>
            <a:avLst/>
            <a:gdLst/>
            <a:ahLst/>
            <a:cxnLst/>
            <a:rect l="l" t="t" r="r" b="b"/>
            <a:pathLst>
              <a:path w="6262" h="5690" extrusionOk="0">
                <a:moveTo>
                  <a:pt x="3129" y="1"/>
                </a:moveTo>
                <a:cubicBezTo>
                  <a:pt x="1832" y="1"/>
                  <a:pt x="676" y="878"/>
                  <a:pt x="365" y="2176"/>
                </a:cubicBezTo>
                <a:cubicBezTo>
                  <a:pt x="0" y="3726"/>
                  <a:pt x="942" y="5246"/>
                  <a:pt x="2492" y="5611"/>
                </a:cubicBezTo>
                <a:cubicBezTo>
                  <a:pt x="2713" y="5664"/>
                  <a:pt x="2934" y="5689"/>
                  <a:pt x="3152" y="5689"/>
                </a:cubicBezTo>
                <a:cubicBezTo>
                  <a:pt x="4437" y="5689"/>
                  <a:pt x="5611" y="4808"/>
                  <a:pt x="5897" y="3483"/>
                </a:cubicBezTo>
                <a:cubicBezTo>
                  <a:pt x="6262" y="1964"/>
                  <a:pt x="5319" y="444"/>
                  <a:pt x="3800" y="79"/>
                </a:cubicBezTo>
                <a:cubicBezTo>
                  <a:pt x="3574" y="26"/>
                  <a:pt x="3349" y="1"/>
                  <a:pt x="3129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3" name="Google Shape;343;p11"/>
          <p:cNvSpPr/>
          <p:nvPr/>
        </p:nvSpPr>
        <p:spPr>
          <a:xfrm>
            <a:off x="4036313" y="4352927"/>
            <a:ext cx="180125" cy="180100"/>
          </a:xfrm>
          <a:custGeom>
            <a:avLst/>
            <a:gdLst/>
            <a:ahLst/>
            <a:cxnLst/>
            <a:rect l="l" t="t" r="r" b="b"/>
            <a:pathLst>
              <a:path w="7205" h="7204" extrusionOk="0">
                <a:moveTo>
                  <a:pt x="3587" y="0"/>
                </a:moveTo>
                <a:lnTo>
                  <a:pt x="2341" y="2340"/>
                </a:lnTo>
                <a:lnTo>
                  <a:pt x="0" y="3587"/>
                </a:lnTo>
                <a:lnTo>
                  <a:pt x="2341" y="4863"/>
                </a:lnTo>
                <a:lnTo>
                  <a:pt x="3587" y="7204"/>
                </a:lnTo>
                <a:lnTo>
                  <a:pt x="4864" y="4863"/>
                </a:lnTo>
                <a:lnTo>
                  <a:pt x="7204" y="3587"/>
                </a:lnTo>
                <a:lnTo>
                  <a:pt x="4864" y="2340"/>
                </a:lnTo>
                <a:lnTo>
                  <a:pt x="358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4" name="Google Shape;344;p11"/>
          <p:cNvSpPr/>
          <p:nvPr/>
        </p:nvSpPr>
        <p:spPr>
          <a:xfrm>
            <a:off x="428363" y="3401000"/>
            <a:ext cx="251550" cy="251550"/>
          </a:xfrm>
          <a:custGeom>
            <a:avLst/>
            <a:gdLst/>
            <a:ahLst/>
            <a:cxnLst/>
            <a:rect l="l" t="t" r="r" b="b"/>
            <a:pathLst>
              <a:path w="10062" h="10062" fill="none" extrusionOk="0">
                <a:moveTo>
                  <a:pt x="10061" y="5016"/>
                </a:moveTo>
                <a:cubicBezTo>
                  <a:pt x="10061" y="7812"/>
                  <a:pt x="7812" y="10062"/>
                  <a:pt x="5046" y="10062"/>
                </a:cubicBezTo>
                <a:cubicBezTo>
                  <a:pt x="2250" y="10062"/>
                  <a:pt x="0" y="7812"/>
                  <a:pt x="0" y="5016"/>
                </a:cubicBezTo>
                <a:cubicBezTo>
                  <a:pt x="0" y="2250"/>
                  <a:pt x="2250" y="1"/>
                  <a:pt x="5046" y="1"/>
                </a:cubicBezTo>
                <a:cubicBezTo>
                  <a:pt x="7812" y="1"/>
                  <a:pt x="10061" y="2250"/>
                  <a:pt x="10061" y="5016"/>
                </a:cubicBezTo>
                <a:close/>
              </a:path>
            </a:pathLst>
          </a:custGeom>
          <a:solidFill>
            <a:schemeClr val="dk2"/>
          </a:solidFill>
          <a:ln w="71425" cap="flat" cmpd="sng">
            <a:solidFill>
              <a:schemeClr val="accent2"/>
            </a:solidFill>
            <a:prstDash val="solid"/>
            <a:miter lim="3039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5" name="Google Shape;345;p11"/>
          <p:cNvSpPr/>
          <p:nvPr/>
        </p:nvSpPr>
        <p:spPr>
          <a:xfrm>
            <a:off x="8388300" y="390625"/>
            <a:ext cx="326775" cy="297700"/>
          </a:xfrm>
          <a:custGeom>
            <a:avLst/>
            <a:gdLst/>
            <a:ahLst/>
            <a:cxnLst/>
            <a:rect l="l" t="t" r="r" b="b"/>
            <a:pathLst>
              <a:path w="13071" h="11908" extrusionOk="0">
                <a:moveTo>
                  <a:pt x="6539" y="0"/>
                </a:moveTo>
                <a:cubicBezTo>
                  <a:pt x="5015" y="0"/>
                  <a:pt x="3496" y="585"/>
                  <a:pt x="2341" y="1756"/>
                </a:cubicBezTo>
                <a:cubicBezTo>
                  <a:pt x="0" y="4066"/>
                  <a:pt x="0" y="7835"/>
                  <a:pt x="2341" y="10175"/>
                </a:cubicBezTo>
                <a:cubicBezTo>
                  <a:pt x="3496" y="11330"/>
                  <a:pt x="5015" y="11908"/>
                  <a:pt x="6539" y="11908"/>
                </a:cubicBezTo>
                <a:cubicBezTo>
                  <a:pt x="8063" y="11908"/>
                  <a:pt x="9590" y="11330"/>
                  <a:pt x="10760" y="10175"/>
                </a:cubicBezTo>
                <a:cubicBezTo>
                  <a:pt x="13070" y="7835"/>
                  <a:pt x="13070" y="4066"/>
                  <a:pt x="10760" y="1756"/>
                </a:cubicBezTo>
                <a:cubicBezTo>
                  <a:pt x="9590" y="585"/>
                  <a:pt x="8063" y="0"/>
                  <a:pt x="653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11"/>
          <p:cNvSpPr/>
          <p:nvPr/>
        </p:nvSpPr>
        <p:spPr>
          <a:xfrm>
            <a:off x="8477200" y="445150"/>
            <a:ext cx="235600" cy="243225"/>
          </a:xfrm>
          <a:custGeom>
            <a:avLst/>
            <a:gdLst/>
            <a:ahLst/>
            <a:cxnLst/>
            <a:rect l="l" t="t" r="r" b="b"/>
            <a:pathLst>
              <a:path w="9424" h="9729" extrusionOk="0">
                <a:moveTo>
                  <a:pt x="7599" y="0"/>
                </a:moveTo>
                <a:lnTo>
                  <a:pt x="7599" y="0"/>
                </a:lnTo>
                <a:cubicBezTo>
                  <a:pt x="3678" y="1034"/>
                  <a:pt x="1247" y="4864"/>
                  <a:pt x="0" y="8906"/>
                </a:cubicBezTo>
                <a:cubicBezTo>
                  <a:pt x="945" y="9459"/>
                  <a:pt x="1987" y="9729"/>
                  <a:pt x="3018" y="9729"/>
                </a:cubicBezTo>
                <a:cubicBezTo>
                  <a:pt x="4707" y="9729"/>
                  <a:pt x="6369" y="9007"/>
                  <a:pt x="7538" y="7630"/>
                </a:cubicBezTo>
                <a:cubicBezTo>
                  <a:pt x="9393" y="5441"/>
                  <a:pt x="9423" y="2219"/>
                  <a:pt x="759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7" name="Google Shape;347;p11"/>
          <p:cNvSpPr/>
          <p:nvPr/>
        </p:nvSpPr>
        <p:spPr>
          <a:xfrm>
            <a:off x="284350" y="1990177"/>
            <a:ext cx="180125" cy="180100"/>
          </a:xfrm>
          <a:custGeom>
            <a:avLst/>
            <a:gdLst/>
            <a:ahLst/>
            <a:cxnLst/>
            <a:rect l="l" t="t" r="r" b="b"/>
            <a:pathLst>
              <a:path w="7205" h="7204" extrusionOk="0">
                <a:moveTo>
                  <a:pt x="3587" y="0"/>
                </a:moveTo>
                <a:lnTo>
                  <a:pt x="2341" y="2340"/>
                </a:lnTo>
                <a:lnTo>
                  <a:pt x="0" y="3587"/>
                </a:lnTo>
                <a:lnTo>
                  <a:pt x="2341" y="4863"/>
                </a:lnTo>
                <a:lnTo>
                  <a:pt x="3587" y="7204"/>
                </a:lnTo>
                <a:lnTo>
                  <a:pt x="4864" y="4863"/>
                </a:lnTo>
                <a:lnTo>
                  <a:pt x="7204" y="3587"/>
                </a:lnTo>
                <a:lnTo>
                  <a:pt x="4864" y="2340"/>
                </a:lnTo>
                <a:lnTo>
                  <a:pt x="358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8" name="Google Shape;348;p11"/>
          <p:cNvSpPr/>
          <p:nvPr/>
        </p:nvSpPr>
        <p:spPr>
          <a:xfrm>
            <a:off x="717088" y="4888002"/>
            <a:ext cx="180125" cy="180100"/>
          </a:xfrm>
          <a:custGeom>
            <a:avLst/>
            <a:gdLst/>
            <a:ahLst/>
            <a:cxnLst/>
            <a:rect l="l" t="t" r="r" b="b"/>
            <a:pathLst>
              <a:path w="7205" h="7204" extrusionOk="0">
                <a:moveTo>
                  <a:pt x="3587" y="0"/>
                </a:moveTo>
                <a:lnTo>
                  <a:pt x="2341" y="2340"/>
                </a:lnTo>
                <a:lnTo>
                  <a:pt x="0" y="3587"/>
                </a:lnTo>
                <a:lnTo>
                  <a:pt x="2341" y="4863"/>
                </a:lnTo>
                <a:lnTo>
                  <a:pt x="3587" y="7204"/>
                </a:lnTo>
                <a:lnTo>
                  <a:pt x="4864" y="4863"/>
                </a:lnTo>
                <a:lnTo>
                  <a:pt x="7204" y="3587"/>
                </a:lnTo>
                <a:lnTo>
                  <a:pt x="4864" y="2340"/>
                </a:lnTo>
                <a:lnTo>
                  <a:pt x="358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9" name="Google Shape;349;p11"/>
          <p:cNvSpPr/>
          <p:nvPr/>
        </p:nvSpPr>
        <p:spPr>
          <a:xfrm>
            <a:off x="7114988" y="749200"/>
            <a:ext cx="318425" cy="318400"/>
          </a:xfrm>
          <a:custGeom>
            <a:avLst/>
            <a:gdLst/>
            <a:ahLst/>
            <a:cxnLst/>
            <a:rect l="l" t="t" r="r" b="b"/>
            <a:pathLst>
              <a:path w="12737" h="12736" fill="none" extrusionOk="0">
                <a:moveTo>
                  <a:pt x="12736" y="0"/>
                </a:moveTo>
                <a:lnTo>
                  <a:pt x="0" y="12736"/>
                </a:lnTo>
              </a:path>
            </a:pathLst>
          </a:custGeom>
          <a:noFill/>
          <a:ln w="1900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0" name="Google Shape;350;p11"/>
          <p:cNvSpPr/>
          <p:nvPr/>
        </p:nvSpPr>
        <p:spPr>
          <a:xfrm>
            <a:off x="7257838" y="759075"/>
            <a:ext cx="317675" cy="317650"/>
          </a:xfrm>
          <a:custGeom>
            <a:avLst/>
            <a:gdLst/>
            <a:ahLst/>
            <a:cxnLst/>
            <a:rect l="l" t="t" r="r" b="b"/>
            <a:pathLst>
              <a:path w="12707" h="12706" fill="none" extrusionOk="0">
                <a:moveTo>
                  <a:pt x="12706" y="0"/>
                </a:moveTo>
                <a:lnTo>
                  <a:pt x="1" y="12706"/>
                </a:lnTo>
              </a:path>
            </a:pathLst>
          </a:custGeom>
          <a:noFill/>
          <a:ln w="1900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1" name="Google Shape;351;p11"/>
          <p:cNvSpPr/>
          <p:nvPr/>
        </p:nvSpPr>
        <p:spPr>
          <a:xfrm>
            <a:off x="1322413" y="4078425"/>
            <a:ext cx="318425" cy="318400"/>
          </a:xfrm>
          <a:custGeom>
            <a:avLst/>
            <a:gdLst/>
            <a:ahLst/>
            <a:cxnLst/>
            <a:rect l="l" t="t" r="r" b="b"/>
            <a:pathLst>
              <a:path w="12737" h="12736" fill="none" extrusionOk="0">
                <a:moveTo>
                  <a:pt x="12736" y="0"/>
                </a:moveTo>
                <a:lnTo>
                  <a:pt x="0" y="12736"/>
                </a:lnTo>
              </a:path>
            </a:pathLst>
          </a:custGeom>
          <a:noFill/>
          <a:ln w="1900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2" name="Google Shape;352;p11"/>
          <p:cNvSpPr/>
          <p:nvPr/>
        </p:nvSpPr>
        <p:spPr>
          <a:xfrm>
            <a:off x="1465263" y="4088300"/>
            <a:ext cx="317675" cy="317650"/>
          </a:xfrm>
          <a:custGeom>
            <a:avLst/>
            <a:gdLst/>
            <a:ahLst/>
            <a:cxnLst/>
            <a:rect l="l" t="t" r="r" b="b"/>
            <a:pathLst>
              <a:path w="12707" h="12706" fill="none" extrusionOk="0">
                <a:moveTo>
                  <a:pt x="12706" y="0"/>
                </a:moveTo>
                <a:lnTo>
                  <a:pt x="1" y="12706"/>
                </a:lnTo>
              </a:path>
            </a:pathLst>
          </a:custGeom>
          <a:noFill/>
          <a:ln w="1900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53" name="Google Shape;353;p11"/>
          <p:cNvGrpSpPr/>
          <p:nvPr/>
        </p:nvGrpSpPr>
        <p:grpSpPr>
          <a:xfrm>
            <a:off x="8303908" y="2285342"/>
            <a:ext cx="681636" cy="572807"/>
            <a:chOff x="8303908" y="2285342"/>
            <a:chExt cx="681636" cy="572807"/>
          </a:xfrm>
        </p:grpSpPr>
        <p:sp>
          <p:nvSpPr>
            <p:cNvPr id="354" name="Google Shape;354;p11"/>
            <p:cNvSpPr/>
            <p:nvPr/>
          </p:nvSpPr>
          <p:spPr>
            <a:xfrm rot="5400000" flipH="1">
              <a:off x="8463259" y="2543718"/>
              <a:ext cx="120259" cy="438962"/>
            </a:xfrm>
            <a:custGeom>
              <a:avLst/>
              <a:gdLst/>
              <a:ahLst/>
              <a:cxnLst/>
              <a:rect l="l" t="t" r="r" b="b"/>
              <a:pathLst>
                <a:path w="8086" h="29515" fill="none" extrusionOk="0">
                  <a:moveTo>
                    <a:pt x="8086" y="1"/>
                  </a:moveTo>
                  <a:cubicBezTo>
                    <a:pt x="8086" y="1"/>
                    <a:pt x="0" y="6262"/>
                    <a:pt x="426" y="29515"/>
                  </a:cubicBezTo>
                </a:path>
              </a:pathLst>
            </a:custGeom>
            <a:noFill/>
            <a:ln w="23550" cap="rnd" cmpd="sng">
              <a:solidFill>
                <a:srgbClr val="2A286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11"/>
            <p:cNvSpPr/>
            <p:nvPr/>
          </p:nvSpPr>
          <p:spPr>
            <a:xfrm rot="5400000" flipH="1">
              <a:off x="8725423" y="2333987"/>
              <a:ext cx="182634" cy="337606"/>
            </a:xfrm>
            <a:custGeom>
              <a:avLst/>
              <a:gdLst/>
              <a:ahLst/>
              <a:cxnLst/>
              <a:rect l="l" t="t" r="r" b="b"/>
              <a:pathLst>
                <a:path w="12280" h="22700" extrusionOk="0">
                  <a:moveTo>
                    <a:pt x="7695" y="0"/>
                  </a:moveTo>
                  <a:cubicBezTo>
                    <a:pt x="6011" y="0"/>
                    <a:pt x="4435" y="1059"/>
                    <a:pt x="3860" y="2760"/>
                  </a:cubicBezTo>
                  <a:lnTo>
                    <a:pt x="0" y="21818"/>
                  </a:lnTo>
                  <a:lnTo>
                    <a:pt x="2462" y="22700"/>
                  </a:lnTo>
                  <a:lnTo>
                    <a:pt x="11490" y="5466"/>
                  </a:lnTo>
                  <a:cubicBezTo>
                    <a:pt x="12280" y="3338"/>
                    <a:pt x="11186" y="998"/>
                    <a:pt x="9058" y="238"/>
                  </a:cubicBezTo>
                  <a:cubicBezTo>
                    <a:pt x="8607" y="77"/>
                    <a:pt x="8147" y="0"/>
                    <a:pt x="769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11"/>
            <p:cNvSpPr/>
            <p:nvPr/>
          </p:nvSpPr>
          <p:spPr>
            <a:xfrm rot="5400000" flipH="1">
              <a:off x="8478659" y="2460564"/>
              <a:ext cx="181742" cy="336713"/>
            </a:xfrm>
            <a:custGeom>
              <a:avLst/>
              <a:gdLst/>
              <a:ahLst/>
              <a:cxnLst/>
              <a:rect l="l" t="t" r="r" b="b"/>
              <a:pathLst>
                <a:path w="12220" h="22640" extrusionOk="0">
                  <a:moveTo>
                    <a:pt x="9787" y="0"/>
                  </a:moveTo>
                  <a:lnTo>
                    <a:pt x="760" y="17235"/>
                  </a:lnTo>
                  <a:cubicBezTo>
                    <a:pt x="0" y="19332"/>
                    <a:pt x="1094" y="21672"/>
                    <a:pt x="3222" y="22402"/>
                  </a:cubicBezTo>
                  <a:cubicBezTo>
                    <a:pt x="3668" y="22563"/>
                    <a:pt x="4123" y="22640"/>
                    <a:pt x="4571" y="22640"/>
                  </a:cubicBezTo>
                  <a:cubicBezTo>
                    <a:pt x="6231" y="22640"/>
                    <a:pt x="7791" y="21591"/>
                    <a:pt x="8389" y="19940"/>
                  </a:cubicBezTo>
                  <a:lnTo>
                    <a:pt x="12219" y="882"/>
                  </a:lnTo>
                  <a:lnTo>
                    <a:pt x="978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11"/>
            <p:cNvSpPr/>
            <p:nvPr/>
          </p:nvSpPr>
          <p:spPr>
            <a:xfrm rot="5400000" flipH="1">
              <a:off x="8454564" y="2367304"/>
              <a:ext cx="343138" cy="181920"/>
            </a:xfrm>
            <a:custGeom>
              <a:avLst/>
              <a:gdLst/>
              <a:ahLst/>
              <a:cxnLst/>
              <a:rect l="l" t="t" r="r" b="b"/>
              <a:pathLst>
                <a:path w="23072" h="12232" extrusionOk="0">
                  <a:moveTo>
                    <a:pt x="943" y="0"/>
                  </a:moveTo>
                  <a:lnTo>
                    <a:pt x="1" y="2402"/>
                  </a:lnTo>
                  <a:lnTo>
                    <a:pt x="16962" y="11916"/>
                  </a:lnTo>
                  <a:cubicBezTo>
                    <a:pt x="17465" y="12130"/>
                    <a:pt x="17987" y="12231"/>
                    <a:pt x="18502" y="12231"/>
                  </a:cubicBezTo>
                  <a:cubicBezTo>
                    <a:pt x="20103" y="12231"/>
                    <a:pt x="21629" y="11253"/>
                    <a:pt x="22250" y="9666"/>
                  </a:cubicBezTo>
                  <a:cubicBezTo>
                    <a:pt x="23071" y="7539"/>
                    <a:pt x="22007" y="5168"/>
                    <a:pt x="19880" y="4408"/>
                  </a:cubicBezTo>
                  <a:lnTo>
                    <a:pt x="94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11"/>
            <p:cNvSpPr/>
            <p:nvPr/>
          </p:nvSpPr>
          <p:spPr>
            <a:xfrm rot="5400000" flipH="1">
              <a:off x="8569528" y="2601546"/>
              <a:ext cx="346752" cy="166453"/>
            </a:xfrm>
            <a:custGeom>
              <a:avLst/>
              <a:gdLst/>
              <a:ahLst/>
              <a:cxnLst/>
              <a:rect l="l" t="t" r="r" b="b"/>
              <a:pathLst>
                <a:path w="23315" h="11192" extrusionOk="0">
                  <a:moveTo>
                    <a:pt x="4529" y="0"/>
                  </a:moveTo>
                  <a:cubicBezTo>
                    <a:pt x="2826" y="0"/>
                    <a:pt x="1227" y="1083"/>
                    <a:pt x="670" y="2803"/>
                  </a:cubicBezTo>
                  <a:cubicBezTo>
                    <a:pt x="1" y="4961"/>
                    <a:pt x="1186" y="7240"/>
                    <a:pt x="3345" y="7909"/>
                  </a:cubicBezTo>
                  <a:lnTo>
                    <a:pt x="22524" y="11192"/>
                  </a:lnTo>
                  <a:lnTo>
                    <a:pt x="23314" y="8760"/>
                  </a:lnTo>
                  <a:lnTo>
                    <a:pt x="5837" y="219"/>
                  </a:lnTo>
                  <a:cubicBezTo>
                    <a:pt x="5405" y="71"/>
                    <a:pt x="4963" y="0"/>
                    <a:pt x="45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11"/>
            <p:cNvSpPr/>
            <p:nvPr/>
          </p:nvSpPr>
          <p:spPr>
            <a:xfrm rot="5400000" flipH="1">
              <a:off x="8690709" y="2468596"/>
              <a:ext cx="206609" cy="324726"/>
            </a:xfrm>
            <a:custGeom>
              <a:avLst/>
              <a:gdLst/>
              <a:ahLst/>
              <a:cxnLst/>
              <a:rect l="l" t="t" r="r" b="b"/>
              <a:pathLst>
                <a:path w="13892" h="21834" extrusionOk="0">
                  <a:moveTo>
                    <a:pt x="4563" y="1"/>
                  </a:moveTo>
                  <a:cubicBezTo>
                    <a:pt x="3972" y="1"/>
                    <a:pt x="3370" y="131"/>
                    <a:pt x="2797" y="404"/>
                  </a:cubicBezTo>
                  <a:cubicBezTo>
                    <a:pt x="851" y="1316"/>
                    <a:pt x="0" y="3626"/>
                    <a:pt x="821" y="5602"/>
                  </a:cubicBezTo>
                  <a:lnTo>
                    <a:pt x="11581" y="21833"/>
                  </a:lnTo>
                  <a:lnTo>
                    <a:pt x="13891" y="20709"/>
                  </a:lnTo>
                  <a:lnTo>
                    <a:pt x="8116" y="2137"/>
                  </a:lnTo>
                  <a:cubicBezTo>
                    <a:pt x="7383" y="778"/>
                    <a:pt x="6006" y="1"/>
                    <a:pt x="456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11"/>
            <p:cNvSpPr/>
            <p:nvPr/>
          </p:nvSpPr>
          <p:spPr>
            <a:xfrm rot="5400000" flipH="1">
              <a:off x="8465504" y="2342071"/>
              <a:ext cx="210223" cy="328206"/>
            </a:xfrm>
            <a:custGeom>
              <a:avLst/>
              <a:gdLst/>
              <a:ahLst/>
              <a:cxnLst/>
              <a:rect l="l" t="t" r="r" b="b"/>
              <a:pathLst>
                <a:path w="14135" h="22068" extrusionOk="0">
                  <a:moveTo>
                    <a:pt x="2341" y="0"/>
                  </a:moveTo>
                  <a:lnTo>
                    <a:pt x="0" y="1094"/>
                  </a:lnTo>
                  <a:lnTo>
                    <a:pt x="5806" y="19666"/>
                  </a:lnTo>
                  <a:cubicBezTo>
                    <a:pt x="6466" y="21186"/>
                    <a:pt x="7941" y="22067"/>
                    <a:pt x="9490" y="22067"/>
                  </a:cubicBezTo>
                  <a:cubicBezTo>
                    <a:pt x="10078" y="22067"/>
                    <a:pt x="10677" y="21940"/>
                    <a:pt x="11246" y="21672"/>
                  </a:cubicBezTo>
                  <a:cubicBezTo>
                    <a:pt x="13283" y="20699"/>
                    <a:pt x="14134" y="18237"/>
                    <a:pt x="13101" y="16201"/>
                  </a:cubicBezTo>
                  <a:lnTo>
                    <a:pt x="234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11"/>
            <p:cNvSpPr/>
            <p:nvPr/>
          </p:nvSpPr>
          <p:spPr>
            <a:xfrm rot="5400000" flipH="1">
              <a:off x="8572153" y="2358395"/>
              <a:ext cx="339970" cy="193863"/>
            </a:xfrm>
            <a:custGeom>
              <a:avLst/>
              <a:gdLst/>
              <a:ahLst/>
              <a:cxnLst/>
              <a:rect l="l" t="t" r="r" b="b"/>
              <a:pathLst>
                <a:path w="22859" h="13035" extrusionOk="0">
                  <a:moveTo>
                    <a:pt x="18234" y="0"/>
                  </a:moveTo>
                  <a:cubicBezTo>
                    <a:pt x="17656" y="0"/>
                    <a:pt x="17067" y="125"/>
                    <a:pt x="16506" y="390"/>
                  </a:cubicBezTo>
                  <a:lnTo>
                    <a:pt x="1" y="10694"/>
                  </a:lnTo>
                  <a:lnTo>
                    <a:pt x="1034" y="13034"/>
                  </a:lnTo>
                  <a:lnTo>
                    <a:pt x="19758" y="7806"/>
                  </a:lnTo>
                  <a:cubicBezTo>
                    <a:pt x="21855" y="6925"/>
                    <a:pt x="22858" y="4493"/>
                    <a:pt x="21916" y="2426"/>
                  </a:cubicBezTo>
                  <a:cubicBezTo>
                    <a:pt x="21252" y="899"/>
                    <a:pt x="19782" y="0"/>
                    <a:pt x="1823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11"/>
            <p:cNvSpPr/>
            <p:nvPr/>
          </p:nvSpPr>
          <p:spPr>
            <a:xfrm rot="5400000" flipH="1">
              <a:off x="8454520" y="2576135"/>
              <a:ext cx="333189" cy="208230"/>
            </a:xfrm>
            <a:custGeom>
              <a:avLst/>
              <a:gdLst/>
              <a:ahLst/>
              <a:cxnLst/>
              <a:rect l="l" t="t" r="r" b="b"/>
              <a:pathLst>
                <a:path w="22403" h="14001" extrusionOk="0">
                  <a:moveTo>
                    <a:pt x="21187" y="0"/>
                  </a:moveTo>
                  <a:lnTo>
                    <a:pt x="2797" y="6353"/>
                  </a:lnTo>
                  <a:cubicBezTo>
                    <a:pt x="791" y="7356"/>
                    <a:pt x="1" y="9788"/>
                    <a:pt x="1034" y="11794"/>
                  </a:cubicBezTo>
                  <a:cubicBezTo>
                    <a:pt x="1734" y="13193"/>
                    <a:pt x="3143" y="14000"/>
                    <a:pt x="4612" y="14000"/>
                  </a:cubicBezTo>
                  <a:cubicBezTo>
                    <a:pt x="5249" y="14000"/>
                    <a:pt x="5898" y="13848"/>
                    <a:pt x="6506" y="13526"/>
                  </a:cubicBezTo>
                  <a:lnTo>
                    <a:pt x="22403" y="2310"/>
                  </a:lnTo>
                  <a:lnTo>
                    <a:pt x="21187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11"/>
            <p:cNvSpPr/>
            <p:nvPr/>
          </p:nvSpPr>
          <p:spPr>
            <a:xfrm rot="5400000" flipH="1">
              <a:off x="8565875" y="2452826"/>
              <a:ext cx="227401" cy="225170"/>
            </a:xfrm>
            <a:custGeom>
              <a:avLst/>
              <a:gdLst/>
              <a:ahLst/>
              <a:cxnLst/>
              <a:rect l="l" t="t" r="r" b="b"/>
              <a:pathLst>
                <a:path w="15290" h="15140" extrusionOk="0">
                  <a:moveTo>
                    <a:pt x="7622" y="1"/>
                  </a:moveTo>
                  <a:cubicBezTo>
                    <a:pt x="7584" y="1"/>
                    <a:pt x="7546" y="1"/>
                    <a:pt x="7508" y="2"/>
                  </a:cubicBezTo>
                  <a:cubicBezTo>
                    <a:pt x="3344" y="63"/>
                    <a:pt x="1" y="3528"/>
                    <a:pt x="92" y="7692"/>
                  </a:cubicBezTo>
                  <a:cubicBezTo>
                    <a:pt x="152" y="11849"/>
                    <a:pt x="3555" y="15140"/>
                    <a:pt x="7669" y="15140"/>
                  </a:cubicBezTo>
                  <a:cubicBezTo>
                    <a:pt x="7707" y="15140"/>
                    <a:pt x="7744" y="15139"/>
                    <a:pt x="7782" y="15139"/>
                  </a:cubicBezTo>
                  <a:cubicBezTo>
                    <a:pt x="11946" y="15048"/>
                    <a:pt x="15290" y="11613"/>
                    <a:pt x="15199" y="7449"/>
                  </a:cubicBezTo>
                  <a:cubicBezTo>
                    <a:pt x="15138" y="3292"/>
                    <a:pt x="11765" y="1"/>
                    <a:pt x="762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11"/>
            <p:cNvSpPr/>
            <p:nvPr/>
          </p:nvSpPr>
          <p:spPr>
            <a:xfrm rot="5400000" flipH="1">
              <a:off x="8602109" y="2503025"/>
              <a:ext cx="154823" cy="131755"/>
            </a:xfrm>
            <a:custGeom>
              <a:avLst/>
              <a:gdLst/>
              <a:ahLst/>
              <a:cxnLst/>
              <a:rect l="l" t="t" r="r" b="b"/>
              <a:pathLst>
                <a:path w="10410" h="8859" extrusionOk="0">
                  <a:moveTo>
                    <a:pt x="5417" y="0"/>
                  </a:moveTo>
                  <a:cubicBezTo>
                    <a:pt x="2360" y="0"/>
                    <a:pt x="1" y="3273"/>
                    <a:pt x="1443" y="6341"/>
                  </a:cubicBezTo>
                  <a:cubicBezTo>
                    <a:pt x="2253" y="8034"/>
                    <a:pt x="3842" y="8859"/>
                    <a:pt x="5428" y="8859"/>
                  </a:cubicBezTo>
                  <a:cubicBezTo>
                    <a:pt x="7175" y="8859"/>
                    <a:pt x="8919" y="7859"/>
                    <a:pt x="9620" y="5916"/>
                  </a:cubicBezTo>
                  <a:cubicBezTo>
                    <a:pt x="10410" y="3606"/>
                    <a:pt x="9224" y="1083"/>
                    <a:pt x="6914" y="262"/>
                  </a:cubicBezTo>
                  <a:cubicBezTo>
                    <a:pt x="6406" y="83"/>
                    <a:pt x="5903" y="0"/>
                    <a:pt x="5417" y="0"/>
                  </a:cubicBezTo>
                  <a:close/>
                </a:path>
              </a:pathLst>
            </a:custGeom>
            <a:solidFill>
              <a:srgbClr val="FBF4F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11"/>
            <p:cNvSpPr/>
            <p:nvPr/>
          </p:nvSpPr>
          <p:spPr>
            <a:xfrm rot="5400000" flipH="1">
              <a:off x="8635570" y="2530164"/>
              <a:ext cx="87554" cy="74392"/>
            </a:xfrm>
            <a:custGeom>
              <a:avLst/>
              <a:gdLst/>
              <a:ahLst/>
              <a:cxnLst/>
              <a:rect l="l" t="t" r="r" b="b"/>
              <a:pathLst>
                <a:path w="5887" h="5002" extrusionOk="0">
                  <a:moveTo>
                    <a:pt x="3070" y="1"/>
                  </a:moveTo>
                  <a:cubicBezTo>
                    <a:pt x="1338" y="1"/>
                    <a:pt x="1" y="1847"/>
                    <a:pt x="841" y="3581"/>
                  </a:cubicBezTo>
                  <a:cubicBezTo>
                    <a:pt x="1290" y="4535"/>
                    <a:pt x="2179" y="5001"/>
                    <a:pt x="3069" y="5001"/>
                  </a:cubicBezTo>
                  <a:cubicBezTo>
                    <a:pt x="4050" y="5001"/>
                    <a:pt x="5033" y="4436"/>
                    <a:pt x="5431" y="3337"/>
                  </a:cubicBezTo>
                  <a:cubicBezTo>
                    <a:pt x="5887" y="2030"/>
                    <a:pt x="5188" y="602"/>
                    <a:pt x="3911" y="146"/>
                  </a:cubicBezTo>
                  <a:cubicBezTo>
                    <a:pt x="3626" y="47"/>
                    <a:pt x="3343" y="1"/>
                    <a:pt x="3070" y="1"/>
                  </a:cubicBezTo>
                  <a:close/>
                </a:path>
              </a:pathLst>
            </a:custGeom>
            <a:solidFill>
              <a:srgbClr val="2A286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6" name="Google Shape;366;p11"/>
          <p:cNvSpPr/>
          <p:nvPr/>
        </p:nvSpPr>
        <p:spPr>
          <a:xfrm>
            <a:off x="6967605" y="212900"/>
            <a:ext cx="179375" cy="180125"/>
          </a:xfrm>
          <a:custGeom>
            <a:avLst/>
            <a:gdLst/>
            <a:ahLst/>
            <a:cxnLst/>
            <a:rect l="l" t="t" r="r" b="b"/>
            <a:pathLst>
              <a:path w="7175" h="7205" extrusionOk="0">
                <a:moveTo>
                  <a:pt x="3588" y="0"/>
                </a:moveTo>
                <a:lnTo>
                  <a:pt x="2311" y="2341"/>
                </a:lnTo>
                <a:lnTo>
                  <a:pt x="1" y="3587"/>
                </a:lnTo>
                <a:lnTo>
                  <a:pt x="2311" y="4864"/>
                </a:lnTo>
                <a:lnTo>
                  <a:pt x="3588" y="7204"/>
                </a:lnTo>
                <a:lnTo>
                  <a:pt x="4864" y="4864"/>
                </a:lnTo>
                <a:lnTo>
                  <a:pt x="7174" y="3587"/>
                </a:lnTo>
                <a:lnTo>
                  <a:pt x="4864" y="2341"/>
                </a:lnTo>
                <a:lnTo>
                  <a:pt x="358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7" name="Google Shape;367;p11"/>
          <p:cNvSpPr/>
          <p:nvPr/>
        </p:nvSpPr>
        <p:spPr>
          <a:xfrm>
            <a:off x="8839080" y="1301450"/>
            <a:ext cx="179375" cy="180125"/>
          </a:xfrm>
          <a:custGeom>
            <a:avLst/>
            <a:gdLst/>
            <a:ahLst/>
            <a:cxnLst/>
            <a:rect l="l" t="t" r="r" b="b"/>
            <a:pathLst>
              <a:path w="7175" h="7205" extrusionOk="0">
                <a:moveTo>
                  <a:pt x="3588" y="0"/>
                </a:moveTo>
                <a:lnTo>
                  <a:pt x="2311" y="2341"/>
                </a:lnTo>
                <a:lnTo>
                  <a:pt x="1" y="3587"/>
                </a:lnTo>
                <a:lnTo>
                  <a:pt x="2311" y="4864"/>
                </a:lnTo>
                <a:lnTo>
                  <a:pt x="3588" y="7204"/>
                </a:lnTo>
                <a:lnTo>
                  <a:pt x="4864" y="4864"/>
                </a:lnTo>
                <a:lnTo>
                  <a:pt x="7174" y="3587"/>
                </a:lnTo>
                <a:lnTo>
                  <a:pt x="4864" y="2341"/>
                </a:lnTo>
                <a:lnTo>
                  <a:pt x="358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8" name="Google Shape;368;p11"/>
          <p:cNvSpPr/>
          <p:nvPr/>
        </p:nvSpPr>
        <p:spPr>
          <a:xfrm>
            <a:off x="897225" y="1847925"/>
            <a:ext cx="156550" cy="142250"/>
          </a:xfrm>
          <a:custGeom>
            <a:avLst/>
            <a:gdLst/>
            <a:ahLst/>
            <a:cxnLst/>
            <a:rect l="l" t="t" r="r" b="b"/>
            <a:pathLst>
              <a:path w="6262" h="5690" extrusionOk="0">
                <a:moveTo>
                  <a:pt x="3129" y="1"/>
                </a:moveTo>
                <a:cubicBezTo>
                  <a:pt x="1832" y="1"/>
                  <a:pt x="676" y="878"/>
                  <a:pt x="365" y="2176"/>
                </a:cubicBezTo>
                <a:cubicBezTo>
                  <a:pt x="0" y="3726"/>
                  <a:pt x="942" y="5246"/>
                  <a:pt x="2492" y="5611"/>
                </a:cubicBezTo>
                <a:cubicBezTo>
                  <a:pt x="2713" y="5664"/>
                  <a:pt x="2934" y="5689"/>
                  <a:pt x="3152" y="5689"/>
                </a:cubicBezTo>
                <a:cubicBezTo>
                  <a:pt x="4437" y="5689"/>
                  <a:pt x="5611" y="4808"/>
                  <a:pt x="5897" y="3483"/>
                </a:cubicBezTo>
                <a:cubicBezTo>
                  <a:pt x="6262" y="1964"/>
                  <a:pt x="5319" y="444"/>
                  <a:pt x="3800" y="79"/>
                </a:cubicBezTo>
                <a:cubicBezTo>
                  <a:pt x="3574" y="26"/>
                  <a:pt x="3349" y="1"/>
                  <a:pt x="3129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9" name="Google Shape;369;p11"/>
          <p:cNvSpPr txBox="1">
            <a:spLocks noGrp="1"/>
          </p:cNvSpPr>
          <p:nvPr>
            <p:ph type="title" hasCustomPrompt="1"/>
          </p:nvPr>
        </p:nvSpPr>
        <p:spPr>
          <a:xfrm>
            <a:off x="714900" y="1262188"/>
            <a:ext cx="7714200" cy="19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370" name="Google Shape;370;p11"/>
          <p:cNvSpPr txBox="1">
            <a:spLocks noGrp="1"/>
          </p:cNvSpPr>
          <p:nvPr>
            <p:ph type="subTitle" idx="1"/>
          </p:nvPr>
        </p:nvSpPr>
        <p:spPr>
          <a:xfrm>
            <a:off x="1598475" y="3116913"/>
            <a:ext cx="5683800" cy="76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3EBDE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35358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Yeseva One"/>
              <a:buNone/>
              <a:defRPr sz="3600">
                <a:solidFill>
                  <a:schemeClr val="dk1"/>
                </a:solidFill>
                <a:latin typeface="Yeseva One"/>
                <a:ea typeface="Yeseva One"/>
                <a:cs typeface="Yeseva One"/>
                <a:sym typeface="Yeseva O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Yeseva One"/>
              <a:buNone/>
              <a:defRPr sz="3600">
                <a:solidFill>
                  <a:schemeClr val="dk1"/>
                </a:solidFill>
                <a:latin typeface="Yeseva One"/>
                <a:ea typeface="Yeseva One"/>
                <a:cs typeface="Yeseva One"/>
                <a:sym typeface="Yeseva On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Yeseva One"/>
              <a:buNone/>
              <a:defRPr sz="3600">
                <a:solidFill>
                  <a:schemeClr val="dk1"/>
                </a:solidFill>
                <a:latin typeface="Yeseva One"/>
                <a:ea typeface="Yeseva One"/>
                <a:cs typeface="Yeseva One"/>
                <a:sym typeface="Yeseva On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Yeseva One"/>
              <a:buNone/>
              <a:defRPr sz="3600">
                <a:solidFill>
                  <a:schemeClr val="dk1"/>
                </a:solidFill>
                <a:latin typeface="Yeseva One"/>
                <a:ea typeface="Yeseva One"/>
                <a:cs typeface="Yeseva One"/>
                <a:sym typeface="Yeseva On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Yeseva One"/>
              <a:buNone/>
              <a:defRPr sz="3600">
                <a:solidFill>
                  <a:schemeClr val="dk1"/>
                </a:solidFill>
                <a:latin typeface="Yeseva One"/>
                <a:ea typeface="Yeseva One"/>
                <a:cs typeface="Yeseva One"/>
                <a:sym typeface="Yeseva On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Yeseva One"/>
              <a:buNone/>
              <a:defRPr sz="3600">
                <a:solidFill>
                  <a:schemeClr val="dk1"/>
                </a:solidFill>
                <a:latin typeface="Yeseva One"/>
                <a:ea typeface="Yeseva One"/>
                <a:cs typeface="Yeseva One"/>
                <a:sym typeface="Yeseva On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Yeseva One"/>
              <a:buNone/>
              <a:defRPr sz="3600">
                <a:solidFill>
                  <a:schemeClr val="dk1"/>
                </a:solidFill>
                <a:latin typeface="Yeseva One"/>
                <a:ea typeface="Yeseva One"/>
                <a:cs typeface="Yeseva One"/>
                <a:sym typeface="Yeseva On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Yeseva One"/>
              <a:buNone/>
              <a:defRPr sz="3600">
                <a:solidFill>
                  <a:schemeClr val="dk1"/>
                </a:solidFill>
                <a:latin typeface="Yeseva One"/>
                <a:ea typeface="Yeseva One"/>
                <a:cs typeface="Yeseva One"/>
                <a:sym typeface="Yeseva On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Yeseva One"/>
              <a:buNone/>
              <a:defRPr sz="3600">
                <a:solidFill>
                  <a:schemeClr val="dk1"/>
                </a:solidFill>
                <a:latin typeface="Yeseva One"/>
                <a:ea typeface="Yeseva One"/>
                <a:cs typeface="Yeseva One"/>
                <a:sym typeface="Yeseva On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Poppins"/>
              <a:buChar char="●"/>
              <a:defRPr sz="1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lvl="1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Poppins"/>
              <a:buChar char="○"/>
              <a:defRPr sz="1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lvl="2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Poppins"/>
              <a:buChar char="■"/>
              <a:defRPr sz="1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lvl="3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Poppins"/>
              <a:buChar char="●"/>
              <a:defRPr sz="1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lvl="4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Poppins"/>
              <a:buChar char="○"/>
              <a:defRPr sz="1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lvl="5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Poppins"/>
              <a:buChar char="■"/>
              <a:defRPr sz="1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lvl="6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Poppins"/>
              <a:buChar char="●"/>
              <a:defRPr sz="1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lvl="7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Poppins"/>
              <a:buChar char="○"/>
              <a:defRPr sz="1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lvl="8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Poppins"/>
              <a:buChar char="■"/>
              <a:defRPr sz="1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5" r:id="rId16"/>
    <p:sldLayoutId id="2147483666" r:id="rId17"/>
    <p:sldLayoutId id="2147483667" r:id="rId18"/>
    <p:sldLayoutId id="2147483669" r:id="rId19"/>
    <p:sldLayoutId id="2147483670" r:id="rId20"/>
    <p:sldLayoutId id="2147483672" r:id="rId21"/>
    <p:sldLayoutId id="2147483675" r:id="rId22"/>
    <p:sldLayoutId id="2147483677" r:id="rId23"/>
    <p:sldLayoutId id="2147483678" r:id="rId24"/>
    <p:sldLayoutId id="2147483679" r:id="rId2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0.xml"/><Relationship Id="rId1" Type="http://schemas.openxmlformats.org/officeDocument/2006/relationships/tags" Target="../tags/tag2.x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3.xml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0.xml"/><Relationship Id="rId1" Type="http://schemas.openxmlformats.org/officeDocument/2006/relationships/tags" Target="../tags/tag4.xml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slide" Target="slide10.xml"/><Relationship Id="rId4" Type="http://schemas.openxmlformats.org/officeDocument/2006/relationships/slide" Target="slide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png"/><Relationship Id="rId4" Type="http://schemas.openxmlformats.org/officeDocument/2006/relationships/slide" Target="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47">
            <a:extLst>
              <a:ext uri="{FF2B5EF4-FFF2-40B4-BE49-F238E27FC236}">
                <a16:creationId xmlns:a16="http://schemas.microsoft.com/office/drawing/2014/main" id="{465301E0-BAA2-8CEB-E86C-EE364CD36C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7389" y="2667447"/>
            <a:ext cx="6474305" cy="673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noAutofit/>
          </a:bodyPr>
          <a:lstStyle/>
          <a:p>
            <a:pPr defTabSz="12192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Start from the very beginning...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EB2D9128-415F-F8DE-017E-A14B9EEB68D2}"/>
              </a:ext>
            </a:extLst>
          </p:cNvPr>
          <p:cNvSpPr txBox="1"/>
          <p:nvPr/>
        </p:nvSpPr>
        <p:spPr>
          <a:xfrm>
            <a:off x="1477389" y="1991892"/>
            <a:ext cx="46314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4000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从“</a:t>
            </a:r>
            <a:r>
              <a:rPr kumimoji="1" lang="zh-CN" altLang="en-US" sz="4000" b="1" dirty="0">
                <a:solidFill>
                  <a:schemeClr val="bg2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开始</a:t>
            </a:r>
            <a:r>
              <a:rPr kumimoji="1" lang="zh-CN" altLang="en-US" sz="4000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”开始</a:t>
            </a:r>
          </a:p>
        </p:txBody>
      </p:sp>
      <p:sp>
        <p:nvSpPr>
          <p:cNvPr id="8" name="Text Box 247">
            <a:extLst>
              <a:ext uri="{FF2B5EF4-FFF2-40B4-BE49-F238E27FC236}">
                <a16:creationId xmlns:a16="http://schemas.microsoft.com/office/drawing/2014/main" id="{33FE6ECF-30C4-240F-1A2A-1A06F6A553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7389" y="3655527"/>
            <a:ext cx="4011416" cy="466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noAutofit/>
          </a:bodyPr>
          <a:lstStyle/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贵阳市第七中学  罗亚丽</a:t>
            </a:r>
          </a:p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endParaRPr lang="zh-CN" altLang="en-US" sz="1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9" name="Text Box 147">
            <a:extLst>
              <a:ext uri="{FF2B5EF4-FFF2-40B4-BE49-F238E27FC236}">
                <a16:creationId xmlns:a16="http://schemas.microsoft.com/office/drawing/2014/main" id="{85C8F423-7870-30BB-0EFC-73AC251DA57F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477389" y="1254928"/>
            <a:ext cx="4232998" cy="36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noAutofit/>
          </a:bodyPr>
          <a:lstStyle/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rgbClr val="3B3B3B"/>
                </a:solidFill>
                <a:latin typeface="+mn-ea"/>
              </a:rPr>
              <a:t>中考英语写作微技能系列课程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E193E986-592C-8758-160C-D70CEE98F5D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8" t="35003" r="6505" b="35314"/>
          <a:stretch>
            <a:fillRect/>
          </a:stretch>
        </p:blipFill>
        <p:spPr>
          <a:xfrm>
            <a:off x="161168" y="183283"/>
            <a:ext cx="3934801" cy="673598"/>
          </a:xfrm>
          <a:prstGeom prst="rect">
            <a:avLst/>
          </a:prstGeom>
        </p:spPr>
      </p:pic>
      <p:grpSp>
        <p:nvGrpSpPr>
          <p:cNvPr id="11" name="Google Shape;18;p2">
            <a:extLst>
              <a:ext uri="{FF2B5EF4-FFF2-40B4-BE49-F238E27FC236}">
                <a16:creationId xmlns:a16="http://schemas.microsoft.com/office/drawing/2014/main" id="{DE729B25-8133-186D-743D-B1C50BD791C4}"/>
              </a:ext>
            </a:extLst>
          </p:cNvPr>
          <p:cNvGrpSpPr/>
          <p:nvPr/>
        </p:nvGrpSpPr>
        <p:grpSpPr>
          <a:xfrm>
            <a:off x="408642" y="4609689"/>
            <a:ext cx="824735" cy="268901"/>
            <a:chOff x="408642" y="4338575"/>
            <a:chExt cx="1571504" cy="540015"/>
          </a:xfrm>
        </p:grpSpPr>
        <p:sp>
          <p:nvSpPr>
            <p:cNvPr id="12" name="Google Shape;19;p2">
              <a:extLst>
                <a:ext uri="{FF2B5EF4-FFF2-40B4-BE49-F238E27FC236}">
                  <a16:creationId xmlns:a16="http://schemas.microsoft.com/office/drawing/2014/main" id="{F7AAAB85-71A4-ECB7-FF2A-2380F6E836F6}"/>
                </a:ext>
              </a:extLst>
            </p:cNvPr>
            <p:cNvSpPr/>
            <p:nvPr/>
          </p:nvSpPr>
          <p:spPr>
            <a:xfrm>
              <a:off x="408642" y="4338575"/>
              <a:ext cx="540695" cy="540013"/>
            </a:xfrm>
            <a:custGeom>
              <a:avLst/>
              <a:gdLst/>
              <a:ahLst/>
              <a:cxnLst/>
              <a:rect l="l" t="t" r="r" b="b"/>
              <a:pathLst>
                <a:path w="24591" h="24560" extrusionOk="0">
                  <a:moveTo>
                    <a:pt x="12281" y="0"/>
                  </a:moveTo>
                  <a:cubicBezTo>
                    <a:pt x="5502" y="0"/>
                    <a:pt x="31" y="5502"/>
                    <a:pt x="1" y="12280"/>
                  </a:cubicBezTo>
                  <a:cubicBezTo>
                    <a:pt x="31" y="19058"/>
                    <a:pt x="5502" y="24529"/>
                    <a:pt x="12281" y="24560"/>
                  </a:cubicBezTo>
                  <a:cubicBezTo>
                    <a:pt x="19059" y="24560"/>
                    <a:pt x="24560" y="19058"/>
                    <a:pt x="24591" y="12280"/>
                  </a:cubicBezTo>
                  <a:cubicBezTo>
                    <a:pt x="24560" y="5502"/>
                    <a:pt x="19059" y="0"/>
                    <a:pt x="122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20;p2">
              <a:extLst>
                <a:ext uri="{FF2B5EF4-FFF2-40B4-BE49-F238E27FC236}">
                  <a16:creationId xmlns:a16="http://schemas.microsoft.com/office/drawing/2014/main" id="{4B47C20C-E2F4-5244-7821-210B712433CB}"/>
                </a:ext>
              </a:extLst>
            </p:cNvPr>
            <p:cNvSpPr/>
            <p:nvPr/>
          </p:nvSpPr>
          <p:spPr>
            <a:xfrm>
              <a:off x="752685" y="4338575"/>
              <a:ext cx="540035" cy="540013"/>
            </a:xfrm>
            <a:custGeom>
              <a:avLst/>
              <a:gdLst/>
              <a:ahLst/>
              <a:cxnLst/>
              <a:rect l="l" t="t" r="r" b="b"/>
              <a:pathLst>
                <a:path w="24561" h="24560" extrusionOk="0">
                  <a:moveTo>
                    <a:pt x="12280" y="0"/>
                  </a:moveTo>
                  <a:cubicBezTo>
                    <a:pt x="5502" y="30"/>
                    <a:pt x="31" y="5502"/>
                    <a:pt x="0" y="12280"/>
                  </a:cubicBezTo>
                  <a:cubicBezTo>
                    <a:pt x="31" y="19058"/>
                    <a:pt x="5502" y="24529"/>
                    <a:pt x="12280" y="24560"/>
                  </a:cubicBezTo>
                  <a:cubicBezTo>
                    <a:pt x="19058" y="24560"/>
                    <a:pt x="24560" y="19058"/>
                    <a:pt x="24560" y="12280"/>
                  </a:cubicBezTo>
                  <a:cubicBezTo>
                    <a:pt x="24560" y="5502"/>
                    <a:pt x="19058" y="0"/>
                    <a:pt x="1228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21;p2">
              <a:extLst>
                <a:ext uri="{FF2B5EF4-FFF2-40B4-BE49-F238E27FC236}">
                  <a16:creationId xmlns:a16="http://schemas.microsoft.com/office/drawing/2014/main" id="{2615950E-7219-D37D-A5D8-89799CB81838}"/>
                </a:ext>
              </a:extLst>
            </p:cNvPr>
            <p:cNvSpPr/>
            <p:nvPr/>
          </p:nvSpPr>
          <p:spPr>
            <a:xfrm>
              <a:off x="1096068" y="4338575"/>
              <a:ext cx="540035" cy="540013"/>
            </a:xfrm>
            <a:custGeom>
              <a:avLst/>
              <a:gdLst/>
              <a:ahLst/>
              <a:cxnLst/>
              <a:rect l="l" t="t" r="r" b="b"/>
              <a:pathLst>
                <a:path w="24561" h="24560" extrusionOk="0">
                  <a:moveTo>
                    <a:pt x="12281" y="0"/>
                  </a:moveTo>
                  <a:cubicBezTo>
                    <a:pt x="5502" y="0"/>
                    <a:pt x="1" y="5502"/>
                    <a:pt x="1" y="12280"/>
                  </a:cubicBezTo>
                  <a:cubicBezTo>
                    <a:pt x="1" y="19058"/>
                    <a:pt x="5502" y="24529"/>
                    <a:pt x="12281" y="24560"/>
                  </a:cubicBezTo>
                  <a:cubicBezTo>
                    <a:pt x="19059" y="24560"/>
                    <a:pt x="24561" y="19058"/>
                    <a:pt x="24561" y="12280"/>
                  </a:cubicBezTo>
                  <a:cubicBezTo>
                    <a:pt x="24530" y="5502"/>
                    <a:pt x="19059" y="0"/>
                    <a:pt x="1228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22;p2">
              <a:extLst>
                <a:ext uri="{FF2B5EF4-FFF2-40B4-BE49-F238E27FC236}">
                  <a16:creationId xmlns:a16="http://schemas.microsoft.com/office/drawing/2014/main" id="{751B2163-28EF-CE64-2645-2DBB9CC51147}"/>
                </a:ext>
              </a:extLst>
            </p:cNvPr>
            <p:cNvSpPr/>
            <p:nvPr/>
          </p:nvSpPr>
          <p:spPr>
            <a:xfrm>
              <a:off x="1439451" y="4338577"/>
              <a:ext cx="540695" cy="540013"/>
            </a:xfrm>
            <a:custGeom>
              <a:avLst/>
              <a:gdLst/>
              <a:ahLst/>
              <a:cxnLst/>
              <a:rect l="l" t="t" r="r" b="b"/>
              <a:pathLst>
                <a:path w="24591" h="24560" extrusionOk="0">
                  <a:moveTo>
                    <a:pt x="12310" y="0"/>
                  </a:moveTo>
                  <a:cubicBezTo>
                    <a:pt x="5532" y="0"/>
                    <a:pt x="30" y="5502"/>
                    <a:pt x="0" y="12280"/>
                  </a:cubicBezTo>
                  <a:cubicBezTo>
                    <a:pt x="30" y="19058"/>
                    <a:pt x="5532" y="24529"/>
                    <a:pt x="12310" y="24560"/>
                  </a:cubicBezTo>
                  <a:cubicBezTo>
                    <a:pt x="19089" y="24560"/>
                    <a:pt x="24560" y="19058"/>
                    <a:pt x="24590" y="12280"/>
                  </a:cubicBezTo>
                  <a:cubicBezTo>
                    <a:pt x="24560" y="5502"/>
                    <a:pt x="19058" y="0"/>
                    <a:pt x="123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" name="Google Shape;26;p2">
            <a:extLst>
              <a:ext uri="{FF2B5EF4-FFF2-40B4-BE49-F238E27FC236}">
                <a16:creationId xmlns:a16="http://schemas.microsoft.com/office/drawing/2014/main" id="{BE219740-334B-674B-059C-9CD306ACD2B0}"/>
              </a:ext>
            </a:extLst>
          </p:cNvPr>
          <p:cNvSpPr/>
          <p:nvPr/>
        </p:nvSpPr>
        <p:spPr>
          <a:xfrm>
            <a:off x="324888" y="2525061"/>
            <a:ext cx="587540" cy="540014"/>
          </a:xfrm>
          <a:custGeom>
            <a:avLst/>
            <a:gdLst/>
            <a:ahLst/>
            <a:cxnLst/>
            <a:rect l="l" t="t" r="r" b="b"/>
            <a:pathLst>
              <a:path w="31066" h="30578" extrusionOk="0">
                <a:moveTo>
                  <a:pt x="10153" y="0"/>
                </a:moveTo>
                <a:lnTo>
                  <a:pt x="10457" y="8754"/>
                </a:lnTo>
                <a:lnTo>
                  <a:pt x="1885" y="6930"/>
                </a:lnTo>
                <a:lnTo>
                  <a:pt x="7782" y="13435"/>
                </a:lnTo>
                <a:lnTo>
                  <a:pt x="1" y="17538"/>
                </a:lnTo>
                <a:lnTo>
                  <a:pt x="8694" y="18754"/>
                </a:lnTo>
                <a:lnTo>
                  <a:pt x="5411" y="26870"/>
                </a:lnTo>
                <a:lnTo>
                  <a:pt x="5411" y="26870"/>
                </a:lnTo>
                <a:lnTo>
                  <a:pt x="12828" y="22219"/>
                </a:lnTo>
                <a:lnTo>
                  <a:pt x="15533" y="30578"/>
                </a:lnTo>
                <a:lnTo>
                  <a:pt x="18238" y="22219"/>
                </a:lnTo>
                <a:lnTo>
                  <a:pt x="25655" y="26870"/>
                </a:lnTo>
                <a:lnTo>
                  <a:pt x="22372" y="18754"/>
                </a:lnTo>
                <a:lnTo>
                  <a:pt x="31065" y="17538"/>
                </a:lnTo>
                <a:lnTo>
                  <a:pt x="23284" y="13435"/>
                </a:lnTo>
                <a:lnTo>
                  <a:pt x="29180" y="6930"/>
                </a:lnTo>
                <a:lnTo>
                  <a:pt x="29180" y="6930"/>
                </a:lnTo>
                <a:lnTo>
                  <a:pt x="20609" y="8754"/>
                </a:lnTo>
                <a:lnTo>
                  <a:pt x="20913" y="0"/>
                </a:lnTo>
                <a:lnTo>
                  <a:pt x="15533" y="6930"/>
                </a:lnTo>
                <a:lnTo>
                  <a:pt x="10153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31;p2">
            <a:extLst>
              <a:ext uri="{FF2B5EF4-FFF2-40B4-BE49-F238E27FC236}">
                <a16:creationId xmlns:a16="http://schemas.microsoft.com/office/drawing/2014/main" id="{873F913C-D3D4-2995-685D-D42687F3018C}"/>
              </a:ext>
            </a:extLst>
          </p:cNvPr>
          <p:cNvSpPr/>
          <p:nvPr/>
        </p:nvSpPr>
        <p:spPr>
          <a:xfrm>
            <a:off x="5839875" y="662100"/>
            <a:ext cx="784250" cy="107175"/>
          </a:xfrm>
          <a:custGeom>
            <a:avLst/>
            <a:gdLst/>
            <a:ahLst/>
            <a:cxnLst/>
            <a:rect l="l" t="t" r="r" b="b"/>
            <a:pathLst>
              <a:path w="31370" h="4287" fill="none" extrusionOk="0">
                <a:moveTo>
                  <a:pt x="1" y="0"/>
                </a:moveTo>
                <a:lnTo>
                  <a:pt x="4044" y="4165"/>
                </a:lnTo>
                <a:lnTo>
                  <a:pt x="8299" y="122"/>
                </a:lnTo>
                <a:lnTo>
                  <a:pt x="12311" y="4165"/>
                </a:lnTo>
                <a:lnTo>
                  <a:pt x="16171" y="426"/>
                </a:lnTo>
                <a:lnTo>
                  <a:pt x="20244" y="4286"/>
                </a:lnTo>
                <a:lnTo>
                  <a:pt x="23922" y="487"/>
                </a:lnTo>
                <a:lnTo>
                  <a:pt x="27418" y="4225"/>
                </a:lnTo>
                <a:lnTo>
                  <a:pt x="31369" y="365"/>
                </a:lnTo>
              </a:path>
            </a:pathLst>
          </a:custGeom>
          <a:noFill/>
          <a:ln w="288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32;p2">
            <a:extLst>
              <a:ext uri="{FF2B5EF4-FFF2-40B4-BE49-F238E27FC236}">
                <a16:creationId xmlns:a16="http://schemas.microsoft.com/office/drawing/2014/main" id="{27EC47A8-8FE8-1DF4-21CC-CCC29C674A29}"/>
              </a:ext>
            </a:extLst>
          </p:cNvPr>
          <p:cNvSpPr/>
          <p:nvPr/>
        </p:nvSpPr>
        <p:spPr>
          <a:xfrm>
            <a:off x="5839875" y="795075"/>
            <a:ext cx="784250" cy="106400"/>
          </a:xfrm>
          <a:custGeom>
            <a:avLst/>
            <a:gdLst/>
            <a:ahLst/>
            <a:cxnLst/>
            <a:rect l="l" t="t" r="r" b="b"/>
            <a:pathLst>
              <a:path w="31370" h="4256" fill="none" extrusionOk="0">
                <a:moveTo>
                  <a:pt x="1" y="1"/>
                </a:moveTo>
                <a:lnTo>
                  <a:pt x="4044" y="4134"/>
                </a:lnTo>
                <a:lnTo>
                  <a:pt x="8299" y="122"/>
                </a:lnTo>
                <a:lnTo>
                  <a:pt x="12311" y="4134"/>
                </a:lnTo>
                <a:lnTo>
                  <a:pt x="16171" y="426"/>
                </a:lnTo>
                <a:lnTo>
                  <a:pt x="20244" y="4256"/>
                </a:lnTo>
                <a:lnTo>
                  <a:pt x="23922" y="457"/>
                </a:lnTo>
                <a:lnTo>
                  <a:pt x="27418" y="4195"/>
                </a:lnTo>
                <a:lnTo>
                  <a:pt x="31369" y="365"/>
                </a:lnTo>
              </a:path>
            </a:pathLst>
          </a:custGeom>
          <a:noFill/>
          <a:ln w="288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43;p2">
            <a:extLst>
              <a:ext uri="{FF2B5EF4-FFF2-40B4-BE49-F238E27FC236}">
                <a16:creationId xmlns:a16="http://schemas.microsoft.com/office/drawing/2014/main" id="{B0647B58-CC55-0526-5C20-0D04B4FC8999}"/>
              </a:ext>
            </a:extLst>
          </p:cNvPr>
          <p:cNvSpPr/>
          <p:nvPr/>
        </p:nvSpPr>
        <p:spPr>
          <a:xfrm>
            <a:off x="8476984" y="750265"/>
            <a:ext cx="383000" cy="382250"/>
          </a:xfrm>
          <a:custGeom>
            <a:avLst/>
            <a:gdLst/>
            <a:ahLst/>
            <a:cxnLst/>
            <a:rect l="l" t="t" r="r" b="b"/>
            <a:pathLst>
              <a:path w="15320" h="15290" extrusionOk="0">
                <a:moveTo>
                  <a:pt x="0" y="0"/>
                </a:moveTo>
                <a:lnTo>
                  <a:pt x="0" y="15289"/>
                </a:lnTo>
                <a:lnTo>
                  <a:pt x="15320" y="1528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44;p2">
            <a:extLst>
              <a:ext uri="{FF2B5EF4-FFF2-40B4-BE49-F238E27FC236}">
                <a16:creationId xmlns:a16="http://schemas.microsoft.com/office/drawing/2014/main" id="{C32FCF2B-5E36-E6CE-432E-4BF79F8DCF4E}"/>
              </a:ext>
            </a:extLst>
          </p:cNvPr>
          <p:cNvSpPr/>
          <p:nvPr/>
        </p:nvSpPr>
        <p:spPr>
          <a:xfrm>
            <a:off x="8476984" y="750265"/>
            <a:ext cx="383000" cy="382250"/>
          </a:xfrm>
          <a:custGeom>
            <a:avLst/>
            <a:gdLst/>
            <a:ahLst/>
            <a:cxnLst/>
            <a:rect l="l" t="t" r="r" b="b"/>
            <a:pathLst>
              <a:path w="15320" h="15290" extrusionOk="0">
                <a:moveTo>
                  <a:pt x="0" y="0"/>
                </a:moveTo>
                <a:lnTo>
                  <a:pt x="15320" y="15289"/>
                </a:lnTo>
                <a:lnTo>
                  <a:pt x="1532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45;p2">
            <a:extLst>
              <a:ext uri="{FF2B5EF4-FFF2-40B4-BE49-F238E27FC236}">
                <a16:creationId xmlns:a16="http://schemas.microsoft.com/office/drawing/2014/main" id="{D9C25108-C145-4E9D-0EE8-50BCA006C405}"/>
              </a:ext>
            </a:extLst>
          </p:cNvPr>
          <p:cNvSpPr/>
          <p:nvPr/>
        </p:nvSpPr>
        <p:spPr>
          <a:xfrm>
            <a:off x="8476609" y="1876415"/>
            <a:ext cx="383000" cy="383000"/>
          </a:xfrm>
          <a:custGeom>
            <a:avLst/>
            <a:gdLst/>
            <a:ahLst/>
            <a:cxnLst/>
            <a:rect l="l" t="t" r="r" b="b"/>
            <a:pathLst>
              <a:path w="15320" h="15320" extrusionOk="0">
                <a:moveTo>
                  <a:pt x="0" y="1"/>
                </a:moveTo>
                <a:lnTo>
                  <a:pt x="0" y="15320"/>
                </a:lnTo>
                <a:lnTo>
                  <a:pt x="15320" y="15320"/>
                </a:lnTo>
                <a:lnTo>
                  <a:pt x="0" y="1"/>
                </a:lnTo>
                <a:close/>
              </a:path>
            </a:pathLst>
          </a:custGeom>
          <a:solidFill>
            <a:srgbClr val="ECCA3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46;p2">
            <a:extLst>
              <a:ext uri="{FF2B5EF4-FFF2-40B4-BE49-F238E27FC236}">
                <a16:creationId xmlns:a16="http://schemas.microsoft.com/office/drawing/2014/main" id="{499B4B42-B084-0DEF-4ED1-5D5435596438}"/>
              </a:ext>
            </a:extLst>
          </p:cNvPr>
          <p:cNvSpPr/>
          <p:nvPr/>
        </p:nvSpPr>
        <p:spPr>
          <a:xfrm>
            <a:off x="8476609" y="1876415"/>
            <a:ext cx="383000" cy="383000"/>
          </a:xfrm>
          <a:custGeom>
            <a:avLst/>
            <a:gdLst/>
            <a:ahLst/>
            <a:cxnLst/>
            <a:rect l="l" t="t" r="r" b="b"/>
            <a:pathLst>
              <a:path w="15320" h="15320" extrusionOk="0">
                <a:moveTo>
                  <a:pt x="0" y="1"/>
                </a:moveTo>
                <a:lnTo>
                  <a:pt x="15320" y="15320"/>
                </a:lnTo>
                <a:lnTo>
                  <a:pt x="15320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47;p2">
            <a:extLst>
              <a:ext uri="{FF2B5EF4-FFF2-40B4-BE49-F238E27FC236}">
                <a16:creationId xmlns:a16="http://schemas.microsoft.com/office/drawing/2014/main" id="{9FAAA6EF-44CB-EA0E-99CF-E1FD1E148413}"/>
              </a:ext>
            </a:extLst>
          </p:cNvPr>
          <p:cNvSpPr/>
          <p:nvPr/>
        </p:nvSpPr>
        <p:spPr>
          <a:xfrm>
            <a:off x="8476609" y="1501040"/>
            <a:ext cx="383000" cy="383000"/>
          </a:xfrm>
          <a:custGeom>
            <a:avLst/>
            <a:gdLst/>
            <a:ahLst/>
            <a:cxnLst/>
            <a:rect l="l" t="t" r="r" b="b"/>
            <a:pathLst>
              <a:path w="15320" h="15320" extrusionOk="0">
                <a:moveTo>
                  <a:pt x="0" y="0"/>
                </a:moveTo>
                <a:lnTo>
                  <a:pt x="0" y="15319"/>
                </a:lnTo>
                <a:lnTo>
                  <a:pt x="15320" y="1531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48;p2">
            <a:extLst>
              <a:ext uri="{FF2B5EF4-FFF2-40B4-BE49-F238E27FC236}">
                <a16:creationId xmlns:a16="http://schemas.microsoft.com/office/drawing/2014/main" id="{64319C84-4F20-962F-1DCD-FC948F9E6E75}"/>
              </a:ext>
            </a:extLst>
          </p:cNvPr>
          <p:cNvSpPr/>
          <p:nvPr/>
        </p:nvSpPr>
        <p:spPr>
          <a:xfrm>
            <a:off x="8476609" y="1501040"/>
            <a:ext cx="383000" cy="383000"/>
          </a:xfrm>
          <a:custGeom>
            <a:avLst/>
            <a:gdLst/>
            <a:ahLst/>
            <a:cxnLst/>
            <a:rect l="l" t="t" r="r" b="b"/>
            <a:pathLst>
              <a:path w="15320" h="15320" extrusionOk="0">
                <a:moveTo>
                  <a:pt x="0" y="0"/>
                </a:moveTo>
                <a:lnTo>
                  <a:pt x="15320" y="15319"/>
                </a:lnTo>
                <a:lnTo>
                  <a:pt x="1532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49;p2">
            <a:extLst>
              <a:ext uri="{FF2B5EF4-FFF2-40B4-BE49-F238E27FC236}">
                <a16:creationId xmlns:a16="http://schemas.microsoft.com/office/drawing/2014/main" id="{9429387B-FD9E-3A7C-2B72-601B44FCB8BF}"/>
              </a:ext>
            </a:extLst>
          </p:cNvPr>
          <p:cNvSpPr/>
          <p:nvPr/>
        </p:nvSpPr>
        <p:spPr>
          <a:xfrm>
            <a:off x="8477734" y="1137040"/>
            <a:ext cx="383000" cy="382250"/>
          </a:xfrm>
          <a:custGeom>
            <a:avLst/>
            <a:gdLst/>
            <a:ahLst/>
            <a:cxnLst/>
            <a:rect l="l" t="t" r="r" b="b"/>
            <a:pathLst>
              <a:path w="15320" h="15290" extrusionOk="0">
                <a:moveTo>
                  <a:pt x="1" y="1"/>
                </a:moveTo>
                <a:lnTo>
                  <a:pt x="1" y="15290"/>
                </a:lnTo>
                <a:lnTo>
                  <a:pt x="15320" y="15290"/>
                </a:lnTo>
                <a:lnTo>
                  <a:pt x="1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50;p2">
            <a:extLst>
              <a:ext uri="{FF2B5EF4-FFF2-40B4-BE49-F238E27FC236}">
                <a16:creationId xmlns:a16="http://schemas.microsoft.com/office/drawing/2014/main" id="{97EA0773-814C-6D16-6664-4F677A0533B9}"/>
              </a:ext>
            </a:extLst>
          </p:cNvPr>
          <p:cNvSpPr/>
          <p:nvPr/>
        </p:nvSpPr>
        <p:spPr>
          <a:xfrm>
            <a:off x="8477359" y="1137040"/>
            <a:ext cx="383000" cy="382250"/>
          </a:xfrm>
          <a:custGeom>
            <a:avLst/>
            <a:gdLst/>
            <a:ahLst/>
            <a:cxnLst/>
            <a:rect l="l" t="t" r="r" b="b"/>
            <a:pathLst>
              <a:path w="15320" h="15290" extrusionOk="0">
                <a:moveTo>
                  <a:pt x="1" y="1"/>
                </a:moveTo>
                <a:lnTo>
                  <a:pt x="15320" y="15290"/>
                </a:lnTo>
                <a:lnTo>
                  <a:pt x="15320" y="1"/>
                </a:lnTo>
                <a:close/>
              </a:path>
            </a:pathLst>
          </a:custGeom>
          <a:solidFill>
            <a:srgbClr val="ECCA3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BFDED5C5-0415-0644-72E6-FEEFFD3262E2}"/>
              </a:ext>
            </a:extLst>
          </p:cNvPr>
          <p:cNvSpPr txBox="1"/>
          <p:nvPr/>
        </p:nvSpPr>
        <p:spPr>
          <a:xfrm>
            <a:off x="418465" y="1974215"/>
            <a:ext cx="8131175" cy="97853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What: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In an essay, the key sentence (topic sentence) in the </a:t>
            </a:r>
          </a:p>
          <a:p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        introduction paragraph and is called the thesis statement.</a:t>
            </a:r>
            <a:endParaRPr lang="en-US" altLang="zh-CN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31">
            <a:hlinkClick r:id="rId3" action="ppaction://hlinksldjump"/>
            <a:extLst>
              <a:ext uri="{FF2B5EF4-FFF2-40B4-BE49-F238E27FC236}">
                <a16:creationId xmlns:a16="http://schemas.microsoft.com/office/drawing/2014/main" id="{A948DFB7-7FBE-AC19-4490-B2FD68364195}"/>
              </a:ext>
            </a:extLst>
          </p:cNvPr>
          <p:cNvSpPr txBox="1"/>
          <p:nvPr/>
        </p:nvSpPr>
        <p:spPr>
          <a:xfrm>
            <a:off x="2253693" y="1050847"/>
            <a:ext cx="4636613" cy="57491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no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thesis statement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5F951EE1-ACA0-008F-5D3E-CC0D05B3859E}"/>
              </a:ext>
            </a:extLst>
          </p:cNvPr>
          <p:cNvSpPr txBox="1"/>
          <p:nvPr/>
        </p:nvSpPr>
        <p:spPr>
          <a:xfrm>
            <a:off x="418465" y="3301206"/>
            <a:ext cx="8307070" cy="92202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Why: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It introduces the points of the development and indicate the organization of the essay.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D003E3FF-1719-36C8-7F93-B6C4EC3E5D25}"/>
              </a:ext>
            </a:extLst>
          </p:cNvPr>
          <p:cNvSpPr txBox="1"/>
          <p:nvPr/>
        </p:nvSpPr>
        <p:spPr>
          <a:xfrm>
            <a:off x="268605" y="171768"/>
            <a:ext cx="2802255" cy="499427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+mn-ea"/>
              </a:rPr>
              <a:t>Pre-writing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B20A385C-01D4-8627-EAAD-E290BDDB50E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8" t="35003" r="6505" b="35314"/>
          <a:stretch>
            <a:fillRect/>
          </a:stretch>
        </p:blipFill>
        <p:spPr>
          <a:xfrm>
            <a:off x="6236614" y="81870"/>
            <a:ext cx="2638781" cy="4517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E90FD353-EE9A-1A03-0220-0F5E828D1399}"/>
              </a:ext>
            </a:extLst>
          </p:cNvPr>
          <p:cNvSpPr txBox="1"/>
          <p:nvPr/>
        </p:nvSpPr>
        <p:spPr>
          <a:xfrm>
            <a:off x="270510" y="113665"/>
            <a:ext cx="3021330" cy="4197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+mn-ea"/>
              </a:rPr>
              <a:t>Pre-writing</a:t>
            </a:r>
          </a:p>
        </p:txBody>
      </p:sp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99DDC539-F8BD-EBCD-C1CF-4731FB69EA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3603846"/>
              </p:ext>
            </p:extLst>
          </p:nvPr>
        </p:nvGraphicFramePr>
        <p:xfrm>
          <a:off x="634678" y="1460809"/>
          <a:ext cx="7874643" cy="3081684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2529762">
                  <a:extLst>
                    <a:ext uri="{9D8B030D-6E8A-4147-A177-3AD203B41FA5}">
                      <a16:colId xmlns:a16="http://schemas.microsoft.com/office/drawing/2014/main" val="1962964160"/>
                    </a:ext>
                  </a:extLst>
                </a:gridCol>
                <a:gridCol w="2640459">
                  <a:extLst>
                    <a:ext uri="{9D8B030D-6E8A-4147-A177-3AD203B41FA5}">
                      <a16:colId xmlns:a16="http://schemas.microsoft.com/office/drawing/2014/main" val="931115497"/>
                    </a:ext>
                  </a:extLst>
                </a:gridCol>
                <a:gridCol w="2704422">
                  <a:extLst>
                    <a:ext uri="{9D8B030D-6E8A-4147-A177-3AD203B41FA5}">
                      <a16:colId xmlns:a16="http://schemas.microsoft.com/office/drawing/2014/main" val="3182729368"/>
                    </a:ext>
                  </a:extLst>
                </a:gridCol>
              </a:tblGrid>
              <a:tr h="634168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Hook</a:t>
                      </a:r>
                    </a:p>
                  </a:txBody>
                  <a:tcPr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+mn-ea"/>
                        </a:rPr>
                        <a:t>Connecting Information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+mn-ea"/>
                        </a:rPr>
                        <a:t>Thesis Statement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719237737"/>
                  </a:ext>
                </a:extLst>
              </a:tr>
              <a:tr h="801596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altLang="zh-CN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+mn-ea"/>
                        </a:rPr>
                        <a:t>Brainstorming is the practice of coming up with ideas or solutions. </a:t>
                      </a:r>
                    </a:p>
                  </a:txBody>
                  <a:tcPr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It plays an important role in our writing.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en-GB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+mn-ea"/>
                        </a:rPr>
                        <a:t>It’s difficult, </a:t>
                      </a:r>
                      <a:r>
                        <a:rPr lang="en-GB" altLang="zh-CN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+mn-ea"/>
                        </a:rPr>
                        <a:t> but we  do have  some rules to follow for  brainstorming. </a:t>
                      </a:r>
                      <a:endParaRPr lang="en-GB" altLang="zh-CN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919811355"/>
                  </a:ext>
                </a:extLst>
              </a:tr>
              <a:tr h="801596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Music is like a warm fire in my heart.</a:t>
                      </a:r>
                    </a:p>
                  </a:txBody>
                  <a:tcPr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 singer, Taylor swift has a lot of famous songs.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Her songs and good deeds inspire me to become a better person.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039294395"/>
                  </a:ext>
                </a:extLst>
              </a:tr>
              <a:tr h="801596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519760814"/>
                  </a:ext>
                </a:extLst>
              </a:tr>
            </a:tbl>
          </a:graphicData>
        </a:graphic>
      </p:graphicFrame>
      <p:pic>
        <p:nvPicPr>
          <p:cNvPr id="7" name="图片 6">
            <a:extLst>
              <a:ext uri="{FF2B5EF4-FFF2-40B4-BE49-F238E27FC236}">
                <a16:creationId xmlns:a16="http://schemas.microsoft.com/office/drawing/2014/main" id="{324E2FA8-AA57-6A06-7D3C-96FF211256E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8" t="35003" r="6505" b="35314"/>
          <a:stretch>
            <a:fillRect/>
          </a:stretch>
        </p:blipFill>
        <p:spPr>
          <a:xfrm>
            <a:off x="6050081" y="113665"/>
            <a:ext cx="2638781" cy="451733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0B66F938-D30F-B947-38D8-8D5B8B58545C}"/>
              </a:ext>
            </a:extLst>
          </p:cNvPr>
          <p:cNvSpPr txBox="1"/>
          <p:nvPr/>
        </p:nvSpPr>
        <p:spPr>
          <a:xfrm>
            <a:off x="1304692" y="1028701"/>
            <a:ext cx="17172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 b="1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Examples</a:t>
            </a:r>
            <a:endParaRPr kumimoji="1" lang="zh-CN" altLang="en-US" sz="2000" b="1" dirty="0">
              <a:solidFill>
                <a:schemeClr val="tx1"/>
              </a:solidFill>
              <a:latin typeface="Helvetica Neue" panose="02000503000000020004" pitchFamily="2" charset="0"/>
              <a:cs typeface="Helvetica Neue" panose="02000503000000020004" pitchFamily="2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569;p19">
            <a:extLst>
              <a:ext uri="{FF2B5EF4-FFF2-40B4-BE49-F238E27FC236}">
                <a16:creationId xmlns:a16="http://schemas.microsoft.com/office/drawing/2014/main" id="{32D47C1C-0ABA-5AB0-C673-D6DCEAD7BC59}"/>
              </a:ext>
            </a:extLst>
          </p:cNvPr>
          <p:cNvSpPr/>
          <p:nvPr/>
        </p:nvSpPr>
        <p:spPr>
          <a:xfrm>
            <a:off x="4654701" y="1536641"/>
            <a:ext cx="4062143" cy="3507375"/>
          </a:xfrm>
          <a:custGeom>
            <a:avLst/>
            <a:gdLst/>
            <a:ahLst/>
            <a:cxnLst/>
            <a:rect l="l" t="t" r="r" b="b"/>
            <a:pathLst>
              <a:path w="69820" h="44774" extrusionOk="0">
                <a:moveTo>
                  <a:pt x="1" y="0"/>
                </a:moveTo>
                <a:lnTo>
                  <a:pt x="1" y="44773"/>
                </a:lnTo>
                <a:lnTo>
                  <a:pt x="69820" y="44773"/>
                </a:lnTo>
                <a:lnTo>
                  <a:pt x="69820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Google Shape;570;p19">
            <a:extLst>
              <a:ext uri="{FF2B5EF4-FFF2-40B4-BE49-F238E27FC236}">
                <a16:creationId xmlns:a16="http://schemas.microsoft.com/office/drawing/2014/main" id="{B4D00F1A-73D7-B430-6E8E-A592C50F7589}"/>
              </a:ext>
            </a:extLst>
          </p:cNvPr>
          <p:cNvSpPr/>
          <p:nvPr/>
        </p:nvSpPr>
        <p:spPr>
          <a:xfrm>
            <a:off x="4493601" y="1371891"/>
            <a:ext cx="4062143" cy="3507375"/>
          </a:xfrm>
          <a:custGeom>
            <a:avLst/>
            <a:gdLst/>
            <a:ahLst/>
            <a:cxnLst/>
            <a:rect l="l" t="t" r="r" b="b"/>
            <a:pathLst>
              <a:path w="69820" h="44774" extrusionOk="0">
                <a:moveTo>
                  <a:pt x="1" y="0"/>
                </a:moveTo>
                <a:lnTo>
                  <a:pt x="1" y="44773"/>
                </a:lnTo>
                <a:lnTo>
                  <a:pt x="69820" y="44773"/>
                </a:lnTo>
                <a:lnTo>
                  <a:pt x="6982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Google Shape;571;p19">
            <a:extLst>
              <a:ext uri="{FF2B5EF4-FFF2-40B4-BE49-F238E27FC236}">
                <a16:creationId xmlns:a16="http://schemas.microsoft.com/office/drawing/2014/main" id="{68231A65-9E47-2B12-BB2B-A45A4D03B768}"/>
              </a:ext>
            </a:extLst>
          </p:cNvPr>
          <p:cNvSpPr/>
          <p:nvPr/>
        </p:nvSpPr>
        <p:spPr>
          <a:xfrm>
            <a:off x="4326951" y="1239191"/>
            <a:ext cx="4062143" cy="3507375"/>
          </a:xfrm>
          <a:custGeom>
            <a:avLst/>
            <a:gdLst/>
            <a:ahLst/>
            <a:cxnLst/>
            <a:rect l="l" t="t" r="r" b="b"/>
            <a:pathLst>
              <a:path w="69820" h="44774" extrusionOk="0">
                <a:moveTo>
                  <a:pt x="1" y="0"/>
                </a:moveTo>
                <a:lnTo>
                  <a:pt x="1" y="44773"/>
                </a:lnTo>
                <a:lnTo>
                  <a:pt x="69820" y="44773"/>
                </a:lnTo>
                <a:lnTo>
                  <a:pt x="6982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569;p19">
            <a:extLst>
              <a:ext uri="{FF2B5EF4-FFF2-40B4-BE49-F238E27FC236}">
                <a16:creationId xmlns:a16="http://schemas.microsoft.com/office/drawing/2014/main" id="{E7B5113A-3469-CF48-F41F-0B66EFFFB31C}"/>
              </a:ext>
            </a:extLst>
          </p:cNvPr>
          <p:cNvSpPr/>
          <p:nvPr/>
        </p:nvSpPr>
        <p:spPr>
          <a:xfrm>
            <a:off x="822451" y="1536641"/>
            <a:ext cx="3325738" cy="3505523"/>
          </a:xfrm>
          <a:custGeom>
            <a:avLst/>
            <a:gdLst/>
            <a:ahLst/>
            <a:cxnLst/>
            <a:rect l="l" t="t" r="r" b="b"/>
            <a:pathLst>
              <a:path w="69820" h="44774" extrusionOk="0">
                <a:moveTo>
                  <a:pt x="1" y="0"/>
                </a:moveTo>
                <a:lnTo>
                  <a:pt x="1" y="44773"/>
                </a:lnTo>
                <a:lnTo>
                  <a:pt x="69820" y="44773"/>
                </a:lnTo>
                <a:lnTo>
                  <a:pt x="69820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570;p19">
            <a:extLst>
              <a:ext uri="{FF2B5EF4-FFF2-40B4-BE49-F238E27FC236}">
                <a16:creationId xmlns:a16="http://schemas.microsoft.com/office/drawing/2014/main" id="{4064A919-D4D6-097C-BEB3-22B103EF8757}"/>
              </a:ext>
            </a:extLst>
          </p:cNvPr>
          <p:cNvSpPr/>
          <p:nvPr/>
        </p:nvSpPr>
        <p:spPr>
          <a:xfrm>
            <a:off x="661351" y="1371891"/>
            <a:ext cx="3325738" cy="3505523"/>
          </a:xfrm>
          <a:custGeom>
            <a:avLst/>
            <a:gdLst/>
            <a:ahLst/>
            <a:cxnLst/>
            <a:rect l="l" t="t" r="r" b="b"/>
            <a:pathLst>
              <a:path w="69820" h="44774" extrusionOk="0">
                <a:moveTo>
                  <a:pt x="1" y="0"/>
                </a:moveTo>
                <a:lnTo>
                  <a:pt x="1" y="44773"/>
                </a:lnTo>
                <a:lnTo>
                  <a:pt x="69820" y="44773"/>
                </a:lnTo>
                <a:lnTo>
                  <a:pt x="6982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571;p19">
            <a:extLst>
              <a:ext uri="{FF2B5EF4-FFF2-40B4-BE49-F238E27FC236}">
                <a16:creationId xmlns:a16="http://schemas.microsoft.com/office/drawing/2014/main" id="{27D7DBA2-8884-9251-0E9A-AB5C15725432}"/>
              </a:ext>
            </a:extLst>
          </p:cNvPr>
          <p:cNvSpPr/>
          <p:nvPr/>
        </p:nvSpPr>
        <p:spPr>
          <a:xfrm>
            <a:off x="494701" y="1239191"/>
            <a:ext cx="3325738" cy="3505523"/>
          </a:xfrm>
          <a:custGeom>
            <a:avLst/>
            <a:gdLst/>
            <a:ahLst/>
            <a:cxnLst/>
            <a:rect l="l" t="t" r="r" b="b"/>
            <a:pathLst>
              <a:path w="69820" h="44774" extrusionOk="0">
                <a:moveTo>
                  <a:pt x="1" y="0"/>
                </a:moveTo>
                <a:lnTo>
                  <a:pt x="1" y="44773"/>
                </a:lnTo>
                <a:lnTo>
                  <a:pt x="69820" y="44773"/>
                </a:lnTo>
                <a:lnTo>
                  <a:pt x="6982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2155D084-946B-14F3-153F-EA6004B9058E}"/>
              </a:ext>
            </a:extLst>
          </p:cNvPr>
          <p:cNvSpPr txBox="1"/>
          <p:nvPr/>
        </p:nvSpPr>
        <p:spPr>
          <a:xfrm>
            <a:off x="863142" y="1453899"/>
            <a:ext cx="2928545" cy="31258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you don't travel, you can only read one page.      </a:t>
            </a:r>
          </a:p>
          <a:p>
            <a:pPr fontAlgn="auto"/>
            <a:endParaRPr lang="en-US" altLang="zh-CN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Traveling can bring us a lot of things, however, it is important to prepare for it before you go traveling. </a:t>
            </a:r>
          </a:p>
          <a:p>
            <a:pPr fontAlgn="auto"/>
            <a:endParaRPr lang="en-US" altLang="zh-CN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world is a book. </a:t>
            </a:r>
          </a:p>
        </p:txBody>
      </p:sp>
      <p:sp>
        <p:nvSpPr>
          <p:cNvPr id="12" name="Text Box 42">
            <a:extLst>
              <a:ext uri="{FF2B5EF4-FFF2-40B4-BE49-F238E27FC236}">
                <a16:creationId xmlns:a16="http://schemas.microsoft.com/office/drawing/2014/main" id="{91207383-4D00-3A8D-C0B4-F292D974F7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529" y="35887"/>
            <a:ext cx="3350895" cy="621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While-writing</a:t>
            </a:r>
            <a:endParaRPr lang="en-US" altLang="zh-CN" sz="24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D2E88F02-9B9C-DAD6-9CCB-F6B58E0B3A8D}"/>
              </a:ext>
            </a:extLst>
          </p:cNvPr>
          <p:cNvSpPr txBox="1"/>
          <p:nvPr/>
        </p:nvSpPr>
        <p:spPr>
          <a:xfrm>
            <a:off x="445810" y="501135"/>
            <a:ext cx="8980578" cy="49466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lang="en-US" altLang="zh-CN" sz="20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Read this introductory paragarph and match the name of each sentence.</a:t>
            </a: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id="{00373521-9E0B-16DF-8462-33C968361F09}"/>
              </a:ext>
            </a:extLst>
          </p:cNvPr>
          <p:cNvSpPr/>
          <p:nvPr/>
        </p:nvSpPr>
        <p:spPr>
          <a:xfrm>
            <a:off x="502605" y="1586318"/>
            <a:ext cx="309600" cy="31267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id="{4BD53CB1-2147-C728-5E37-892D9572F899}"/>
              </a:ext>
            </a:extLst>
          </p:cNvPr>
          <p:cNvSpPr/>
          <p:nvPr/>
        </p:nvSpPr>
        <p:spPr>
          <a:xfrm>
            <a:off x="502605" y="2566365"/>
            <a:ext cx="309600" cy="31267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id="{2FD4A32F-F17D-7BFD-EDD5-D66E02DC6BC6}"/>
              </a:ext>
            </a:extLst>
          </p:cNvPr>
          <p:cNvSpPr/>
          <p:nvPr/>
        </p:nvSpPr>
        <p:spPr>
          <a:xfrm>
            <a:off x="502605" y="4215050"/>
            <a:ext cx="309600" cy="31267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DB1AEE4C-4687-50D4-FEF2-8F6F751510E8}"/>
              </a:ext>
            </a:extLst>
          </p:cNvPr>
          <p:cNvSpPr txBox="1"/>
          <p:nvPr/>
        </p:nvSpPr>
        <p:spPr>
          <a:xfrm>
            <a:off x="5201957" y="3780325"/>
            <a:ext cx="3380651" cy="42085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C. Connecting Information</a:t>
            </a:r>
          </a:p>
        </p:txBody>
      </p:sp>
      <p:cxnSp>
        <p:nvCxnSpPr>
          <p:cNvPr id="21" name="直接连接符 17">
            <a:extLst>
              <a:ext uri="{FF2B5EF4-FFF2-40B4-BE49-F238E27FC236}">
                <a16:creationId xmlns:a16="http://schemas.microsoft.com/office/drawing/2014/main" id="{140EF36C-202A-3F4D-2B27-B2DA1CFB8C06}"/>
              </a:ext>
            </a:extLst>
          </p:cNvPr>
          <p:cNvCxnSpPr>
            <a:cxnSpLocks/>
            <a:endCxn id="20" idx="1"/>
          </p:cNvCxnSpPr>
          <p:nvPr/>
        </p:nvCxnSpPr>
        <p:spPr>
          <a:xfrm>
            <a:off x="4836008" y="2003178"/>
            <a:ext cx="365949" cy="19875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22" name="直接连接符 18">
            <a:extLst>
              <a:ext uri="{FF2B5EF4-FFF2-40B4-BE49-F238E27FC236}">
                <a16:creationId xmlns:a16="http://schemas.microsoft.com/office/drawing/2014/main" id="{1F17F0F1-0304-034B-E6A4-216DEBE34368}"/>
              </a:ext>
            </a:extLst>
          </p:cNvPr>
          <p:cNvCxnSpPr>
            <a:cxnSpLocks/>
          </p:cNvCxnSpPr>
          <p:nvPr/>
        </p:nvCxnSpPr>
        <p:spPr>
          <a:xfrm>
            <a:off x="4848215" y="3024514"/>
            <a:ext cx="35374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23" name="直接连接符 20">
            <a:extLst>
              <a:ext uri="{FF2B5EF4-FFF2-40B4-BE49-F238E27FC236}">
                <a16:creationId xmlns:a16="http://schemas.microsoft.com/office/drawing/2014/main" id="{30E46A26-11DF-F7DB-E29D-548F1E3908D3}"/>
              </a:ext>
            </a:extLst>
          </p:cNvPr>
          <p:cNvCxnSpPr>
            <a:cxnSpLocks/>
            <a:endCxn id="28" idx="1"/>
          </p:cNvCxnSpPr>
          <p:nvPr/>
        </p:nvCxnSpPr>
        <p:spPr>
          <a:xfrm flipV="1">
            <a:off x="4848215" y="2044856"/>
            <a:ext cx="353742" cy="19355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24" name="椭圆 23">
            <a:extLst>
              <a:ext uri="{FF2B5EF4-FFF2-40B4-BE49-F238E27FC236}">
                <a16:creationId xmlns:a16="http://schemas.microsoft.com/office/drawing/2014/main" id="{42E128F4-A983-26A1-1FF1-CFFA23DDAF38}"/>
              </a:ext>
            </a:extLst>
          </p:cNvPr>
          <p:cNvSpPr/>
          <p:nvPr/>
        </p:nvSpPr>
        <p:spPr>
          <a:xfrm>
            <a:off x="4526408" y="1850839"/>
            <a:ext cx="309600" cy="31267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5" name="椭圆 24">
            <a:extLst>
              <a:ext uri="{FF2B5EF4-FFF2-40B4-BE49-F238E27FC236}">
                <a16:creationId xmlns:a16="http://schemas.microsoft.com/office/drawing/2014/main" id="{FEE11B6E-CE82-EC5D-18C8-1F406012E5E3}"/>
              </a:ext>
            </a:extLst>
          </p:cNvPr>
          <p:cNvSpPr/>
          <p:nvPr/>
        </p:nvSpPr>
        <p:spPr>
          <a:xfrm>
            <a:off x="4526408" y="2844957"/>
            <a:ext cx="309600" cy="31267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6" name="椭圆 25">
            <a:extLst>
              <a:ext uri="{FF2B5EF4-FFF2-40B4-BE49-F238E27FC236}">
                <a16:creationId xmlns:a16="http://schemas.microsoft.com/office/drawing/2014/main" id="{6FF54065-D960-20B7-5209-010749B02FD0}"/>
              </a:ext>
            </a:extLst>
          </p:cNvPr>
          <p:cNvSpPr/>
          <p:nvPr/>
        </p:nvSpPr>
        <p:spPr>
          <a:xfrm>
            <a:off x="4526408" y="3839074"/>
            <a:ext cx="309600" cy="31267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5BBEF019-FE40-1B50-3658-933EC167BA3C}"/>
              </a:ext>
            </a:extLst>
          </p:cNvPr>
          <p:cNvSpPr txBox="1"/>
          <p:nvPr/>
        </p:nvSpPr>
        <p:spPr>
          <a:xfrm>
            <a:off x="5201957" y="1844801"/>
            <a:ext cx="219560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Hook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6582EF67-16F9-7671-414B-831DFE0B1A46}"/>
              </a:ext>
            </a:extLst>
          </p:cNvPr>
          <p:cNvSpPr txBox="1"/>
          <p:nvPr/>
        </p:nvSpPr>
        <p:spPr>
          <a:xfrm>
            <a:off x="5201957" y="2812563"/>
            <a:ext cx="291142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B. Thesis Statement</a:t>
            </a:r>
          </a:p>
        </p:txBody>
      </p:sp>
      <p:pic>
        <p:nvPicPr>
          <p:cNvPr id="44" name="图片 43">
            <a:extLst>
              <a:ext uri="{FF2B5EF4-FFF2-40B4-BE49-F238E27FC236}">
                <a16:creationId xmlns:a16="http://schemas.microsoft.com/office/drawing/2014/main" id="{E61FE3FD-E243-00F3-80E7-64A1E39DC79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8" t="35003" r="6505" b="35314"/>
          <a:stretch>
            <a:fillRect/>
          </a:stretch>
        </p:blipFill>
        <p:spPr>
          <a:xfrm>
            <a:off x="6051016" y="78346"/>
            <a:ext cx="2638781" cy="4517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42">
            <a:extLst>
              <a:ext uri="{FF2B5EF4-FFF2-40B4-BE49-F238E27FC236}">
                <a16:creationId xmlns:a16="http://schemas.microsoft.com/office/drawing/2014/main" id="{F81046DB-03CA-25B8-8ABB-521BC364A3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355" y="70980"/>
            <a:ext cx="3350895" cy="489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While-writing</a:t>
            </a:r>
            <a:endParaRPr lang="en-US" altLang="zh-CN" b="1" dirty="0">
              <a:solidFill>
                <a:schemeClr val="tx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C6C8F80B-45CB-06EC-139A-6616CA48AFCC}"/>
              </a:ext>
            </a:extLst>
          </p:cNvPr>
          <p:cNvSpPr txBox="1"/>
          <p:nvPr/>
        </p:nvSpPr>
        <p:spPr>
          <a:xfrm>
            <a:off x="470161" y="1460865"/>
            <a:ext cx="4815823" cy="13239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800" dirty="0">
                <a:latin typeface="Microsoft YaHei" panose="020B0503020204020204" pitchFamily="34" charset="-122"/>
                <a:ea typeface="Microsoft YaHei" panose="020B0503020204020204" pitchFamily="34" charset="-122"/>
                <a:cs typeface="宋体" panose="02010600030101010101" pitchFamily="2" charset="-122"/>
                <a:sym typeface="+mn-ea"/>
              </a:rPr>
              <a:t>请结合右图内容及提示，以</a:t>
            </a:r>
            <a:r>
              <a:rPr lang="en-US" altLang="zh-CN" sz="1800" dirty="0">
                <a:latin typeface="Microsoft YaHei" panose="020B0503020204020204" pitchFamily="34" charset="-122"/>
                <a:ea typeface="Microsoft YaHei" panose="020B0503020204020204" pitchFamily="34" charset="-122"/>
                <a:cs typeface="宋体" panose="02010600030101010101" pitchFamily="2" charset="-122"/>
                <a:sym typeface="+mn-ea"/>
              </a:rPr>
              <a:t>“</a:t>
            </a:r>
            <a:r>
              <a:rPr lang="zh-CN" altLang="en-US" sz="1800" dirty="0">
                <a:latin typeface="Microsoft YaHei" panose="020B0503020204020204" pitchFamily="34" charset="-122"/>
                <a:ea typeface="Microsoft YaHei" panose="020B0503020204020204" pitchFamily="34" charset="-122"/>
                <a:cs typeface="宋体" panose="02010600030101010101" pitchFamily="2" charset="-122"/>
                <a:sym typeface="+mn-ea"/>
              </a:rPr>
              <a:t>My</a:t>
            </a:r>
            <a:r>
              <a:rPr lang="en-US" altLang="zh-CN" sz="1800" dirty="0">
                <a:latin typeface="Microsoft YaHei" panose="020B0503020204020204" pitchFamily="34" charset="-122"/>
                <a:ea typeface="Microsoft YaHei" panose="020B0503020204020204" pitchFamily="34" charset="-122"/>
                <a:cs typeface="宋体" panose="02010600030101010101" pitchFamily="2" charset="-122"/>
                <a:sym typeface="+mn-ea"/>
              </a:rPr>
              <a:t> ______ </a:t>
            </a:r>
            <a:r>
              <a:rPr lang="zh-CN" altLang="en-US" sz="1800" dirty="0">
                <a:latin typeface="Microsoft YaHei" panose="020B0503020204020204" pitchFamily="34" charset="-122"/>
                <a:ea typeface="Microsoft YaHei" panose="020B0503020204020204" pitchFamily="34" charset="-122"/>
                <a:cs typeface="宋体" panose="02010600030101010101" pitchFamily="2" charset="-122"/>
                <a:sym typeface="+mn-ea"/>
              </a:rPr>
              <a:t>Family Memory</a:t>
            </a:r>
            <a:r>
              <a:rPr lang="en-US" altLang="zh-CN" sz="1800" dirty="0">
                <a:latin typeface="Microsoft YaHei" panose="020B0503020204020204" pitchFamily="34" charset="-122"/>
                <a:ea typeface="Microsoft YaHei" panose="020B0503020204020204" pitchFamily="34" charset="-122"/>
                <a:cs typeface="宋体" panose="02010600030101010101" pitchFamily="2" charset="-122"/>
                <a:sym typeface="+mn-ea"/>
              </a:rPr>
              <a:t>”</a:t>
            </a:r>
            <a:r>
              <a:rPr lang="zh-CN" altLang="en-US" sz="1800" dirty="0">
                <a:latin typeface="Microsoft YaHei" panose="020B0503020204020204" pitchFamily="34" charset="-122"/>
                <a:ea typeface="Microsoft YaHei" panose="020B0503020204020204" pitchFamily="34" charset="-122"/>
                <a:cs typeface="宋体" panose="02010600030101010101" pitchFamily="2" charset="-122"/>
                <a:sym typeface="+mn-ea"/>
              </a:rPr>
              <a:t>为题，根据写作要求，写一篇不少于80词的短文。（贵阳中考</a:t>
            </a:r>
            <a:r>
              <a:rPr lang="en-US" altLang="zh-CN" sz="1800" dirty="0">
                <a:latin typeface="Microsoft YaHei" panose="020B0503020204020204" pitchFamily="34" charset="-122"/>
                <a:ea typeface="Microsoft YaHei" panose="020B0503020204020204" pitchFamily="34" charset="-122"/>
                <a:cs typeface="宋体" panose="02010600030101010101" pitchFamily="2" charset="-122"/>
                <a:sym typeface="+mn-ea"/>
              </a:rPr>
              <a:t>2023</a:t>
            </a:r>
            <a:r>
              <a:rPr lang="zh-CN" altLang="en-US" sz="1800" dirty="0">
                <a:latin typeface="Microsoft YaHei" panose="020B0503020204020204" pitchFamily="34" charset="-122"/>
                <a:ea typeface="Microsoft YaHei" panose="020B0503020204020204" pitchFamily="34" charset="-122"/>
                <a:cs typeface="宋体" panose="02010600030101010101" pitchFamily="2" charset="-122"/>
                <a:sym typeface="+mn-ea"/>
              </a:rPr>
              <a:t>年）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9A91ADC8-C306-24F6-2C84-CE27360BEF8C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010411" y="3241654"/>
            <a:ext cx="3817993" cy="161775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BB23DC86-DA20-227C-AB8C-8EB64035AE24}"/>
              </a:ext>
            </a:extLst>
          </p:cNvPr>
          <p:cNvSpPr txBox="1"/>
          <p:nvPr/>
        </p:nvSpPr>
        <p:spPr>
          <a:xfrm>
            <a:off x="480355" y="3281790"/>
            <a:ext cx="4530056" cy="13239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lang="zh-CN" altLang="en-US" sz="18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写作要求:</a:t>
            </a:r>
            <a:endParaRPr lang="zh-CN" altLang="en-US" sz="18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r>
              <a:rPr lang="zh-CN" altLang="en-US" sz="18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1.</a:t>
            </a:r>
            <a:r>
              <a:rPr lang="en-US" altLang="zh-CN" sz="18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 </a:t>
            </a:r>
            <a:r>
              <a:rPr lang="zh-CN" altLang="en-US" sz="18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结合实际，用适当的形容词补全标题。</a:t>
            </a:r>
            <a:endParaRPr lang="zh-CN" altLang="en-US" sz="18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r>
              <a:rPr lang="zh-CN" altLang="en-US" sz="18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2.</a:t>
            </a:r>
            <a:r>
              <a:rPr lang="en-US" altLang="zh-CN" sz="18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 </a:t>
            </a:r>
            <a:r>
              <a:rPr lang="zh-CN" altLang="en-US" sz="18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短文需包含图中所给信息，并适当拓展。</a:t>
            </a:r>
            <a:endParaRPr lang="zh-CN" altLang="en-US" sz="18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r>
              <a:rPr lang="zh-CN" altLang="en-US" sz="18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3.</a:t>
            </a:r>
            <a:r>
              <a:rPr lang="en-US" altLang="zh-CN" sz="18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 </a:t>
            </a:r>
            <a:r>
              <a:rPr lang="zh-CN" altLang="en-US" sz="18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文中不能出现真实的人名和校名。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FBD15955-EEAF-E473-42DB-27BC314CD717}"/>
              </a:ext>
            </a:extLst>
          </p:cNvPr>
          <p:cNvSpPr txBox="1"/>
          <p:nvPr/>
        </p:nvSpPr>
        <p:spPr>
          <a:xfrm>
            <a:off x="315596" y="794006"/>
            <a:ext cx="8164526" cy="489542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just"/>
            <a:r>
              <a:rPr lang="en-US" altLang="zh-CN" sz="20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Please work in group of three to write the first paragraph of this topic.</a:t>
            </a:r>
          </a:p>
          <a:p>
            <a:pPr algn="just"/>
            <a:endParaRPr lang="en-US" altLang="zh-CN" sz="2000" b="1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1005C968-C28D-D85E-847E-BE7C1CFF42E8}"/>
              </a:ext>
            </a:extLst>
          </p:cNvPr>
          <p:cNvSpPr txBox="1"/>
          <p:nvPr/>
        </p:nvSpPr>
        <p:spPr>
          <a:xfrm>
            <a:off x="5520982" y="1371230"/>
            <a:ext cx="3307423" cy="1617751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square" rtlCol="0" anchor="ctr" anchorCtr="0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en-US" altLang="zh-CN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Group work</a:t>
            </a:r>
          </a:p>
          <a:p>
            <a:pPr indent="0" fontAlgn="auto">
              <a:lnSpc>
                <a:spcPct val="150000"/>
              </a:lnSpc>
            </a:pP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Student A   hook</a:t>
            </a:r>
          </a:p>
          <a:p>
            <a:pPr indent="0" fontAlgn="auto">
              <a:lnSpc>
                <a:spcPct val="150000"/>
              </a:lnSpc>
            </a:pP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Student B  connecting information</a:t>
            </a:r>
          </a:p>
          <a:p>
            <a:pPr indent="0" fontAlgn="auto">
              <a:lnSpc>
                <a:spcPct val="150000"/>
              </a:lnSpc>
            </a:pP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Student C  thesis statement</a:t>
            </a:r>
            <a:endParaRPr lang="en-US" altLang="zh-CN" sz="2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Google Shape;499;p17">
            <a:extLst>
              <a:ext uri="{FF2B5EF4-FFF2-40B4-BE49-F238E27FC236}">
                <a16:creationId xmlns:a16="http://schemas.microsoft.com/office/drawing/2014/main" id="{28BC1F1E-0FB5-061E-94CF-DCA8F8CB8BB1}"/>
              </a:ext>
            </a:extLst>
          </p:cNvPr>
          <p:cNvSpPr/>
          <p:nvPr/>
        </p:nvSpPr>
        <p:spPr>
          <a:xfrm>
            <a:off x="8044155" y="1567724"/>
            <a:ext cx="784250" cy="107175"/>
          </a:xfrm>
          <a:custGeom>
            <a:avLst/>
            <a:gdLst/>
            <a:ahLst/>
            <a:cxnLst/>
            <a:rect l="l" t="t" r="r" b="b"/>
            <a:pathLst>
              <a:path w="31370" h="4287" fill="none" extrusionOk="0">
                <a:moveTo>
                  <a:pt x="1" y="0"/>
                </a:moveTo>
                <a:lnTo>
                  <a:pt x="4044" y="4165"/>
                </a:lnTo>
                <a:lnTo>
                  <a:pt x="8299" y="122"/>
                </a:lnTo>
                <a:lnTo>
                  <a:pt x="12311" y="4165"/>
                </a:lnTo>
                <a:lnTo>
                  <a:pt x="16171" y="426"/>
                </a:lnTo>
                <a:lnTo>
                  <a:pt x="20244" y="4286"/>
                </a:lnTo>
                <a:lnTo>
                  <a:pt x="23922" y="487"/>
                </a:lnTo>
                <a:lnTo>
                  <a:pt x="27418" y="4225"/>
                </a:lnTo>
                <a:lnTo>
                  <a:pt x="31369" y="365"/>
                </a:lnTo>
              </a:path>
            </a:pathLst>
          </a:custGeom>
          <a:solidFill>
            <a:schemeClr val="dk2"/>
          </a:solidFill>
          <a:ln w="28875" cap="flat" cmpd="sng">
            <a:solidFill>
              <a:srgbClr val="DD502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500;p17">
            <a:extLst>
              <a:ext uri="{FF2B5EF4-FFF2-40B4-BE49-F238E27FC236}">
                <a16:creationId xmlns:a16="http://schemas.microsoft.com/office/drawing/2014/main" id="{E094214D-5A62-4C2B-B48D-D9EC3A149F5C}"/>
              </a:ext>
            </a:extLst>
          </p:cNvPr>
          <p:cNvSpPr/>
          <p:nvPr/>
        </p:nvSpPr>
        <p:spPr>
          <a:xfrm>
            <a:off x="8044155" y="1416277"/>
            <a:ext cx="784250" cy="106400"/>
          </a:xfrm>
          <a:custGeom>
            <a:avLst/>
            <a:gdLst/>
            <a:ahLst/>
            <a:cxnLst/>
            <a:rect l="l" t="t" r="r" b="b"/>
            <a:pathLst>
              <a:path w="31370" h="4256" fill="none" extrusionOk="0">
                <a:moveTo>
                  <a:pt x="1" y="1"/>
                </a:moveTo>
                <a:lnTo>
                  <a:pt x="4044" y="4134"/>
                </a:lnTo>
                <a:lnTo>
                  <a:pt x="8299" y="122"/>
                </a:lnTo>
                <a:lnTo>
                  <a:pt x="12311" y="4134"/>
                </a:lnTo>
                <a:lnTo>
                  <a:pt x="16171" y="426"/>
                </a:lnTo>
                <a:lnTo>
                  <a:pt x="20244" y="4256"/>
                </a:lnTo>
                <a:lnTo>
                  <a:pt x="23922" y="457"/>
                </a:lnTo>
                <a:lnTo>
                  <a:pt x="27418" y="4195"/>
                </a:lnTo>
                <a:lnTo>
                  <a:pt x="31369" y="365"/>
                </a:lnTo>
              </a:path>
            </a:pathLst>
          </a:custGeom>
          <a:solidFill>
            <a:schemeClr val="dk2"/>
          </a:solidFill>
          <a:ln w="28875" cap="flat" cmpd="sng">
            <a:solidFill>
              <a:srgbClr val="DD502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506;p17">
            <a:extLst>
              <a:ext uri="{FF2B5EF4-FFF2-40B4-BE49-F238E27FC236}">
                <a16:creationId xmlns:a16="http://schemas.microsoft.com/office/drawing/2014/main" id="{DCA8A28D-796B-1139-92C3-640F728349C2}"/>
              </a:ext>
            </a:extLst>
          </p:cNvPr>
          <p:cNvSpPr/>
          <p:nvPr/>
        </p:nvSpPr>
        <p:spPr>
          <a:xfrm>
            <a:off x="-748225" y="189976"/>
            <a:ext cx="251550" cy="251550"/>
          </a:xfrm>
          <a:custGeom>
            <a:avLst/>
            <a:gdLst/>
            <a:ahLst/>
            <a:cxnLst/>
            <a:rect l="l" t="t" r="r" b="b"/>
            <a:pathLst>
              <a:path w="10062" h="10062" fill="none" extrusionOk="0">
                <a:moveTo>
                  <a:pt x="10061" y="5016"/>
                </a:moveTo>
                <a:cubicBezTo>
                  <a:pt x="10061" y="7812"/>
                  <a:pt x="7812" y="10062"/>
                  <a:pt x="5046" y="10062"/>
                </a:cubicBezTo>
                <a:cubicBezTo>
                  <a:pt x="2250" y="10062"/>
                  <a:pt x="0" y="7812"/>
                  <a:pt x="0" y="5016"/>
                </a:cubicBezTo>
                <a:cubicBezTo>
                  <a:pt x="0" y="2250"/>
                  <a:pt x="2250" y="1"/>
                  <a:pt x="5046" y="1"/>
                </a:cubicBezTo>
                <a:cubicBezTo>
                  <a:pt x="7812" y="1"/>
                  <a:pt x="10061" y="2250"/>
                  <a:pt x="10061" y="5016"/>
                </a:cubicBezTo>
                <a:close/>
              </a:path>
            </a:pathLst>
          </a:custGeom>
          <a:solidFill>
            <a:schemeClr val="dk2"/>
          </a:solidFill>
          <a:ln w="71425" cap="flat" cmpd="sng">
            <a:solidFill>
              <a:srgbClr val="DD5025"/>
            </a:solidFill>
            <a:prstDash val="solid"/>
            <a:miter lim="30395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id="{734F82BC-4333-FB81-2645-FC129FDC534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8" t="35003" r="6505" b="35314"/>
          <a:stretch>
            <a:fillRect/>
          </a:stretch>
        </p:blipFill>
        <p:spPr>
          <a:xfrm>
            <a:off x="6351164" y="89884"/>
            <a:ext cx="2638781" cy="451733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77" name="Google Shape;1277;p48"/>
          <p:cNvGrpSpPr/>
          <p:nvPr/>
        </p:nvGrpSpPr>
        <p:grpSpPr>
          <a:xfrm>
            <a:off x="212184" y="0"/>
            <a:ext cx="384752" cy="1503894"/>
            <a:chOff x="713225" y="0"/>
            <a:chExt cx="384752" cy="1503894"/>
          </a:xfrm>
        </p:grpSpPr>
        <p:sp>
          <p:nvSpPr>
            <p:cNvPr id="1278" name="Google Shape;1278;p48"/>
            <p:cNvSpPr/>
            <p:nvPr/>
          </p:nvSpPr>
          <p:spPr>
            <a:xfrm>
              <a:off x="713600" y="0"/>
              <a:ext cx="383000" cy="382250"/>
            </a:xfrm>
            <a:custGeom>
              <a:avLst/>
              <a:gdLst/>
              <a:ahLst/>
              <a:cxnLst/>
              <a:rect l="l" t="t" r="r" b="b"/>
              <a:pathLst>
                <a:path w="15320" h="15290" extrusionOk="0">
                  <a:moveTo>
                    <a:pt x="0" y="0"/>
                  </a:moveTo>
                  <a:lnTo>
                    <a:pt x="0" y="15289"/>
                  </a:lnTo>
                  <a:lnTo>
                    <a:pt x="15320" y="152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" name="Google Shape;1279;p48"/>
            <p:cNvSpPr/>
            <p:nvPr/>
          </p:nvSpPr>
          <p:spPr>
            <a:xfrm>
              <a:off x="713600" y="0"/>
              <a:ext cx="383000" cy="382250"/>
            </a:xfrm>
            <a:custGeom>
              <a:avLst/>
              <a:gdLst/>
              <a:ahLst/>
              <a:cxnLst/>
              <a:rect l="l" t="t" r="r" b="b"/>
              <a:pathLst>
                <a:path w="15320" h="15290" extrusionOk="0">
                  <a:moveTo>
                    <a:pt x="0" y="0"/>
                  </a:moveTo>
                  <a:lnTo>
                    <a:pt x="15320" y="15289"/>
                  </a:lnTo>
                  <a:lnTo>
                    <a:pt x="1532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0" name="Google Shape;1280;p48"/>
            <p:cNvSpPr/>
            <p:nvPr/>
          </p:nvSpPr>
          <p:spPr>
            <a:xfrm>
              <a:off x="713225" y="1120894"/>
              <a:ext cx="383000" cy="383000"/>
            </a:xfrm>
            <a:custGeom>
              <a:avLst/>
              <a:gdLst/>
              <a:ahLst/>
              <a:cxnLst/>
              <a:rect l="l" t="t" r="r" b="b"/>
              <a:pathLst>
                <a:path w="15320" h="15320" extrusionOk="0">
                  <a:moveTo>
                    <a:pt x="0" y="1"/>
                  </a:moveTo>
                  <a:lnTo>
                    <a:pt x="0" y="15320"/>
                  </a:lnTo>
                  <a:lnTo>
                    <a:pt x="15320" y="1532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CCA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1" name="Google Shape;1281;p48"/>
            <p:cNvSpPr/>
            <p:nvPr/>
          </p:nvSpPr>
          <p:spPr>
            <a:xfrm>
              <a:off x="713225" y="1120894"/>
              <a:ext cx="383000" cy="383000"/>
            </a:xfrm>
            <a:custGeom>
              <a:avLst/>
              <a:gdLst/>
              <a:ahLst/>
              <a:cxnLst/>
              <a:rect l="l" t="t" r="r" b="b"/>
              <a:pathLst>
                <a:path w="15320" h="15320" extrusionOk="0">
                  <a:moveTo>
                    <a:pt x="0" y="1"/>
                  </a:moveTo>
                  <a:lnTo>
                    <a:pt x="15320" y="15320"/>
                  </a:lnTo>
                  <a:lnTo>
                    <a:pt x="1532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2" name="Google Shape;1282;p48"/>
            <p:cNvSpPr/>
            <p:nvPr/>
          </p:nvSpPr>
          <p:spPr>
            <a:xfrm>
              <a:off x="714977" y="745519"/>
              <a:ext cx="383000" cy="383000"/>
            </a:xfrm>
            <a:custGeom>
              <a:avLst/>
              <a:gdLst/>
              <a:ahLst/>
              <a:cxnLst/>
              <a:rect l="l" t="t" r="r" b="b"/>
              <a:pathLst>
                <a:path w="15320" h="15320" extrusionOk="0">
                  <a:moveTo>
                    <a:pt x="0" y="0"/>
                  </a:moveTo>
                  <a:lnTo>
                    <a:pt x="0" y="15319"/>
                  </a:lnTo>
                  <a:lnTo>
                    <a:pt x="15320" y="153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3" name="Google Shape;1283;p48"/>
            <p:cNvSpPr/>
            <p:nvPr/>
          </p:nvSpPr>
          <p:spPr>
            <a:xfrm>
              <a:off x="713225" y="745519"/>
              <a:ext cx="383000" cy="383000"/>
            </a:xfrm>
            <a:custGeom>
              <a:avLst/>
              <a:gdLst/>
              <a:ahLst/>
              <a:cxnLst/>
              <a:rect l="l" t="t" r="r" b="b"/>
              <a:pathLst>
                <a:path w="15320" h="15320" extrusionOk="0">
                  <a:moveTo>
                    <a:pt x="0" y="0"/>
                  </a:moveTo>
                  <a:lnTo>
                    <a:pt x="15320" y="15319"/>
                  </a:lnTo>
                  <a:lnTo>
                    <a:pt x="1532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" name="Google Shape;1284;p48"/>
            <p:cNvSpPr/>
            <p:nvPr/>
          </p:nvSpPr>
          <p:spPr>
            <a:xfrm>
              <a:off x="714350" y="381519"/>
              <a:ext cx="383000" cy="382250"/>
            </a:xfrm>
            <a:custGeom>
              <a:avLst/>
              <a:gdLst/>
              <a:ahLst/>
              <a:cxnLst/>
              <a:rect l="l" t="t" r="r" b="b"/>
              <a:pathLst>
                <a:path w="15320" h="15290" extrusionOk="0">
                  <a:moveTo>
                    <a:pt x="1" y="1"/>
                  </a:moveTo>
                  <a:lnTo>
                    <a:pt x="1" y="15290"/>
                  </a:lnTo>
                  <a:lnTo>
                    <a:pt x="15320" y="1529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" name="Google Shape;1285;p48"/>
            <p:cNvSpPr/>
            <p:nvPr/>
          </p:nvSpPr>
          <p:spPr>
            <a:xfrm>
              <a:off x="713975" y="381519"/>
              <a:ext cx="383000" cy="382250"/>
            </a:xfrm>
            <a:custGeom>
              <a:avLst/>
              <a:gdLst/>
              <a:ahLst/>
              <a:cxnLst/>
              <a:rect l="l" t="t" r="r" b="b"/>
              <a:pathLst>
                <a:path w="15320" h="15290" extrusionOk="0">
                  <a:moveTo>
                    <a:pt x="1" y="1"/>
                  </a:moveTo>
                  <a:lnTo>
                    <a:pt x="15320" y="15290"/>
                  </a:lnTo>
                  <a:lnTo>
                    <a:pt x="15320" y="1"/>
                  </a:lnTo>
                  <a:close/>
                </a:path>
              </a:pathLst>
            </a:custGeom>
            <a:solidFill>
              <a:srgbClr val="ECCA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" name="Text Box 42">
            <a:extLst>
              <a:ext uri="{FF2B5EF4-FFF2-40B4-BE49-F238E27FC236}">
                <a16:creationId xmlns:a16="http://schemas.microsoft.com/office/drawing/2014/main" id="{AF7313D7-A74D-ADCD-B67D-E776725739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5184" y="118345"/>
            <a:ext cx="3350895" cy="621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While-writing</a:t>
            </a:r>
            <a:endParaRPr lang="en-US" altLang="zh-CN" b="1" dirty="0">
              <a:solidFill>
                <a:schemeClr val="tx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5E278B30-1490-9C15-39CF-0E9503BDACD6}"/>
              </a:ext>
            </a:extLst>
          </p:cNvPr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747994027"/>
              </p:ext>
            </p:extLst>
          </p:nvPr>
        </p:nvGraphicFramePr>
        <p:xfrm>
          <a:off x="713225" y="1165984"/>
          <a:ext cx="7715798" cy="3368569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35864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751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542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20452">
                <a:tc gridSpan="3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b="1" dirty="0">
                          <a:solidFill>
                            <a:schemeClr val="tx1"/>
                          </a:solidFill>
                        </a:rPr>
                        <a:t>Peer Assessment Scale</a:t>
                      </a:r>
                      <a:endParaRPr lang="en-US" altLang="zh-CN"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224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b="1" dirty="0"/>
                        <a:t>Items</a:t>
                      </a:r>
                      <a:endParaRPr lang="en-US" altLang="zh-CN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b="1" dirty="0"/>
                        <a:t>Scale</a:t>
                      </a:r>
                      <a:endParaRPr lang="en-US" altLang="zh-CN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b="1"/>
                        <a:t>Comment</a:t>
                      </a:r>
                      <a:endParaRPr lang="en-US" altLang="zh-CN" sz="20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3234"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2000" dirty="0"/>
                        <a:t>Three sentences</a:t>
                      </a:r>
                      <a:endParaRPr lang="en-US" altLang="zh-CN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dirty="0">
                          <a:sym typeface="+mn-ea"/>
                        </a:rPr>
                        <a:t>⭐⭐⭐⭐⭐</a:t>
                      </a:r>
                      <a:endParaRPr lang="zh-CN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0389"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2000" dirty="0">
                          <a:sym typeface="+mn-ea"/>
                        </a:rPr>
                        <a:t>Attractive hook</a:t>
                      </a:r>
                      <a:endParaRPr lang="en-US" altLang="zh-CN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dirty="0">
                          <a:sym typeface="+mn-ea"/>
                        </a:rPr>
                        <a:t>⭐⭐⭐⭐⭐</a:t>
                      </a:r>
                      <a:endParaRPr lang="zh-CN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1689"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2000" dirty="0"/>
                        <a:t>   Connected information</a:t>
                      </a:r>
                      <a:endParaRPr lang="en-US" altLang="zh-CN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dirty="0">
                          <a:sym typeface="+mn-ea"/>
                        </a:rPr>
                        <a:t>⭐⭐⭐⭐⭐</a:t>
                      </a:r>
                      <a:endParaRPr lang="zh-CN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6206"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2000" dirty="0">
                          <a:sym typeface="+mn-ea"/>
                        </a:rPr>
                        <a:t>Clear </a:t>
                      </a:r>
                      <a:r>
                        <a:rPr lang="en-US" altLang="zh-CN" sz="2000" dirty="0"/>
                        <a:t>thesis statement</a:t>
                      </a:r>
                      <a:endParaRPr lang="en-US" altLang="zh-CN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dirty="0">
                          <a:sym typeface="+mn-ea"/>
                        </a:rPr>
                        <a:t>⭐⭐⭐⭐⭐</a:t>
                      </a:r>
                      <a:endParaRPr lang="zh-CN" altLang="en-US" sz="2400" dirty="0"/>
                    </a:p>
                    <a:p>
                      <a:pPr algn="ctr">
                        <a:buNone/>
                      </a:pPr>
                      <a:endParaRPr lang="zh-CN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文本框 7">
            <a:extLst>
              <a:ext uri="{FF2B5EF4-FFF2-40B4-BE49-F238E27FC236}">
                <a16:creationId xmlns:a16="http://schemas.microsoft.com/office/drawing/2014/main" id="{DB0E9B45-C16E-B6DB-3656-0E67CDC9D4AC}"/>
              </a:ext>
            </a:extLst>
          </p:cNvPr>
          <p:cNvSpPr txBox="1"/>
          <p:nvPr/>
        </p:nvSpPr>
        <p:spPr>
          <a:xfrm>
            <a:off x="2979814" y="428860"/>
            <a:ext cx="31826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Group work</a:t>
            </a:r>
            <a:endParaRPr lang="en-US" altLang="zh-CN" sz="3200" b="1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CE605AF7-CA72-EC5C-39E4-DC6055611D1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8" t="35003" r="6505" b="35314"/>
          <a:stretch>
            <a:fillRect/>
          </a:stretch>
        </p:blipFill>
        <p:spPr>
          <a:xfrm>
            <a:off x="6406920" y="70718"/>
            <a:ext cx="2638781" cy="451733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42">
            <a:extLst>
              <a:ext uri="{FF2B5EF4-FFF2-40B4-BE49-F238E27FC236}">
                <a16:creationId xmlns:a16="http://schemas.microsoft.com/office/drawing/2014/main" id="{64FD9B76-8C7C-3908-9446-CDBED35DA6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217" y="143881"/>
            <a:ext cx="2652757" cy="474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pPr algn="l" defTabSz="1219200" fontAlgn="base">
              <a:buClrTx/>
              <a:buSzTx/>
              <a:buFontTx/>
            </a:pPr>
            <a:r>
              <a:rPr lang="en-US" altLang="zh-CN" sz="2400" b="1" dirty="0">
                <a:solidFill>
                  <a:schemeClr val="tx1"/>
                </a:solidFill>
                <a:highlight>
                  <a:srgbClr val="000000">
                    <a:alpha val="0"/>
                  </a:srgbClr>
                </a:highlight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Post-writing</a:t>
            </a:r>
          </a:p>
        </p:txBody>
      </p:sp>
      <p:sp>
        <p:nvSpPr>
          <p:cNvPr id="7" name="圆角矩形 6">
            <a:extLst>
              <a:ext uri="{FF2B5EF4-FFF2-40B4-BE49-F238E27FC236}">
                <a16:creationId xmlns:a16="http://schemas.microsoft.com/office/drawing/2014/main" id="{CD44374E-EB11-A313-F39C-0C2A374E1C7F}"/>
              </a:ext>
            </a:extLst>
          </p:cNvPr>
          <p:cNvSpPr/>
          <p:nvPr/>
        </p:nvSpPr>
        <p:spPr>
          <a:xfrm>
            <a:off x="3552871" y="2301106"/>
            <a:ext cx="1432560" cy="806450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Tips</a:t>
            </a:r>
          </a:p>
        </p:txBody>
      </p:sp>
      <p:sp>
        <p:nvSpPr>
          <p:cNvPr id="8" name="圆角矩形 7">
            <a:extLst>
              <a:ext uri="{FF2B5EF4-FFF2-40B4-BE49-F238E27FC236}">
                <a16:creationId xmlns:a16="http://schemas.microsoft.com/office/drawing/2014/main" id="{DE6E7414-18B6-CB9A-7A1C-F487457F7AAF}"/>
              </a:ext>
            </a:extLst>
          </p:cNvPr>
          <p:cNvSpPr/>
          <p:nvPr/>
        </p:nvSpPr>
        <p:spPr>
          <a:xfrm>
            <a:off x="3357248" y="1018193"/>
            <a:ext cx="1900791" cy="48204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question</a:t>
            </a:r>
          </a:p>
        </p:txBody>
      </p:sp>
      <p:sp>
        <p:nvSpPr>
          <p:cNvPr id="9" name="圆角矩形 8">
            <a:extLst>
              <a:ext uri="{FF2B5EF4-FFF2-40B4-BE49-F238E27FC236}">
                <a16:creationId xmlns:a16="http://schemas.microsoft.com/office/drawing/2014/main" id="{DBEE9D6C-0883-302F-C3C9-B1ED41445D42}"/>
              </a:ext>
            </a:extLst>
          </p:cNvPr>
          <p:cNvSpPr/>
          <p:nvPr/>
        </p:nvSpPr>
        <p:spPr>
          <a:xfrm>
            <a:off x="5687678" y="1762412"/>
            <a:ext cx="2383426" cy="48204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definition</a:t>
            </a:r>
          </a:p>
        </p:txBody>
      </p:sp>
      <p:sp>
        <p:nvSpPr>
          <p:cNvPr id="11" name="圆角矩形 10">
            <a:extLst>
              <a:ext uri="{FF2B5EF4-FFF2-40B4-BE49-F238E27FC236}">
                <a16:creationId xmlns:a16="http://schemas.microsoft.com/office/drawing/2014/main" id="{CD04F578-4C14-EE86-5C75-40682C21476E}"/>
              </a:ext>
            </a:extLst>
          </p:cNvPr>
          <p:cNvSpPr/>
          <p:nvPr/>
        </p:nvSpPr>
        <p:spPr>
          <a:xfrm>
            <a:off x="1592840" y="1764132"/>
            <a:ext cx="1334770" cy="50720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</a:p>
        </p:txBody>
      </p:sp>
      <p:sp>
        <p:nvSpPr>
          <p:cNvPr id="12" name="圆角矩形 11">
            <a:extLst>
              <a:ext uri="{FF2B5EF4-FFF2-40B4-BE49-F238E27FC236}">
                <a16:creationId xmlns:a16="http://schemas.microsoft.com/office/drawing/2014/main" id="{0333D4AC-9AC2-D120-8C23-963BCA980F2E}"/>
              </a:ext>
            </a:extLst>
          </p:cNvPr>
          <p:cNvSpPr/>
          <p:nvPr/>
        </p:nvSpPr>
        <p:spPr>
          <a:xfrm>
            <a:off x="5687678" y="3206173"/>
            <a:ext cx="1969808" cy="48232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  statistic</a:t>
            </a:r>
          </a:p>
        </p:txBody>
      </p:sp>
      <p:sp>
        <p:nvSpPr>
          <p:cNvPr id="13" name="圆角矩形 12">
            <a:extLst>
              <a:ext uri="{FF2B5EF4-FFF2-40B4-BE49-F238E27FC236}">
                <a16:creationId xmlns:a16="http://schemas.microsoft.com/office/drawing/2014/main" id="{49F3A2EB-419D-2867-16D9-1011FD048A80}"/>
              </a:ext>
            </a:extLst>
          </p:cNvPr>
          <p:cNvSpPr/>
          <p:nvPr/>
        </p:nvSpPr>
        <p:spPr>
          <a:xfrm>
            <a:off x="3384417" y="3863468"/>
            <a:ext cx="1769467" cy="48232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quote</a:t>
            </a:r>
          </a:p>
        </p:txBody>
      </p:sp>
      <p:sp>
        <p:nvSpPr>
          <p:cNvPr id="14" name="箭头: 下 27">
            <a:extLst>
              <a:ext uri="{FF2B5EF4-FFF2-40B4-BE49-F238E27FC236}">
                <a16:creationId xmlns:a16="http://schemas.microsoft.com/office/drawing/2014/main" id="{E1BA7772-FA67-A7CA-512A-E2A6CE55A211}"/>
              </a:ext>
            </a:extLst>
          </p:cNvPr>
          <p:cNvSpPr/>
          <p:nvPr/>
        </p:nvSpPr>
        <p:spPr>
          <a:xfrm rot="10800000" flipH="1">
            <a:off x="4019434" y="1678490"/>
            <a:ext cx="576420" cy="358419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圆角矩形 14">
            <a:extLst>
              <a:ext uri="{FF2B5EF4-FFF2-40B4-BE49-F238E27FC236}">
                <a16:creationId xmlns:a16="http://schemas.microsoft.com/office/drawing/2014/main" id="{4613B556-B303-AE02-0504-EA8A2D869310}"/>
              </a:ext>
            </a:extLst>
          </p:cNvPr>
          <p:cNvSpPr/>
          <p:nvPr/>
        </p:nvSpPr>
        <p:spPr>
          <a:xfrm>
            <a:off x="1372770" y="3018053"/>
            <a:ext cx="1534308" cy="53126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fact</a:t>
            </a:r>
          </a:p>
        </p:txBody>
      </p:sp>
      <p:sp>
        <p:nvSpPr>
          <p:cNvPr id="16" name="箭头: 下 27">
            <a:extLst>
              <a:ext uri="{FF2B5EF4-FFF2-40B4-BE49-F238E27FC236}">
                <a16:creationId xmlns:a16="http://schemas.microsoft.com/office/drawing/2014/main" id="{45B3F854-D849-293F-58C4-2F63D3F48D7C}"/>
              </a:ext>
            </a:extLst>
          </p:cNvPr>
          <p:cNvSpPr/>
          <p:nvPr/>
        </p:nvSpPr>
        <p:spPr>
          <a:xfrm rot="14108195" flipH="1">
            <a:off x="5065534" y="2032326"/>
            <a:ext cx="542323" cy="328795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箭头: 下 27">
            <a:extLst>
              <a:ext uri="{FF2B5EF4-FFF2-40B4-BE49-F238E27FC236}">
                <a16:creationId xmlns:a16="http://schemas.microsoft.com/office/drawing/2014/main" id="{520C2E34-7A0F-4F67-CB50-606313B71D6E}"/>
              </a:ext>
            </a:extLst>
          </p:cNvPr>
          <p:cNvSpPr/>
          <p:nvPr/>
        </p:nvSpPr>
        <p:spPr>
          <a:xfrm rot="17685137" flipH="1">
            <a:off x="5052351" y="2935339"/>
            <a:ext cx="610813" cy="401075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箭头: 下 27">
            <a:extLst>
              <a:ext uri="{FF2B5EF4-FFF2-40B4-BE49-F238E27FC236}">
                <a16:creationId xmlns:a16="http://schemas.microsoft.com/office/drawing/2014/main" id="{EB591E7F-F3BA-F2CF-F7B6-00E8343FD7D8}"/>
              </a:ext>
            </a:extLst>
          </p:cNvPr>
          <p:cNvSpPr/>
          <p:nvPr/>
        </p:nvSpPr>
        <p:spPr>
          <a:xfrm flipH="1">
            <a:off x="3998902" y="3294677"/>
            <a:ext cx="596952" cy="388824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箭头: 下 27">
            <a:extLst>
              <a:ext uri="{FF2B5EF4-FFF2-40B4-BE49-F238E27FC236}">
                <a16:creationId xmlns:a16="http://schemas.microsoft.com/office/drawing/2014/main" id="{D5AF9764-B518-4483-529B-BA8ED3EB1F7C}"/>
              </a:ext>
            </a:extLst>
          </p:cNvPr>
          <p:cNvSpPr/>
          <p:nvPr/>
        </p:nvSpPr>
        <p:spPr>
          <a:xfrm rot="4360694" flipH="1">
            <a:off x="2969540" y="2944553"/>
            <a:ext cx="555751" cy="401304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箭头: 下 27">
            <a:extLst>
              <a:ext uri="{FF2B5EF4-FFF2-40B4-BE49-F238E27FC236}">
                <a16:creationId xmlns:a16="http://schemas.microsoft.com/office/drawing/2014/main" id="{AA783899-AC8C-02B4-163C-9434B9051710}"/>
              </a:ext>
            </a:extLst>
          </p:cNvPr>
          <p:cNvSpPr/>
          <p:nvPr/>
        </p:nvSpPr>
        <p:spPr>
          <a:xfrm rot="7827700" flipH="1">
            <a:off x="2992160" y="2024648"/>
            <a:ext cx="544799" cy="358121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id="{37829DC6-1C7F-BCB2-C4BE-262C4C98081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8" t="35003" r="6505" b="35314"/>
          <a:stretch>
            <a:fillRect/>
          </a:stretch>
        </p:blipFill>
        <p:spPr>
          <a:xfrm>
            <a:off x="6406920" y="70718"/>
            <a:ext cx="2638781" cy="451733"/>
          </a:xfrm>
          <a:prstGeom prst="rect">
            <a:avLst/>
          </a:prstGeom>
        </p:spPr>
      </p:pic>
      <p:sp>
        <p:nvSpPr>
          <p:cNvPr id="26" name="圆角矩形 25">
            <a:extLst>
              <a:ext uri="{FF2B5EF4-FFF2-40B4-BE49-F238E27FC236}">
                <a16:creationId xmlns:a16="http://schemas.microsoft.com/office/drawing/2014/main" id="{94610321-F4CE-5751-1A6C-F21E6FBDA296}"/>
              </a:ext>
            </a:extLst>
          </p:cNvPr>
          <p:cNvSpPr/>
          <p:nvPr/>
        </p:nvSpPr>
        <p:spPr>
          <a:xfrm>
            <a:off x="1592840" y="802463"/>
            <a:ext cx="5535168" cy="732138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/>
              <a:t>Is there any funny thing in your family?</a:t>
            </a:r>
          </a:p>
        </p:txBody>
      </p:sp>
      <p:sp>
        <p:nvSpPr>
          <p:cNvPr id="27" name="圆角矩形 26">
            <a:extLst>
              <a:ext uri="{FF2B5EF4-FFF2-40B4-BE49-F238E27FC236}">
                <a16:creationId xmlns:a16="http://schemas.microsoft.com/office/drawing/2014/main" id="{EE3545E0-216D-D6F0-E753-0EC98AB6CB0C}"/>
              </a:ext>
            </a:extLst>
          </p:cNvPr>
          <p:cNvSpPr/>
          <p:nvPr/>
        </p:nvSpPr>
        <p:spPr>
          <a:xfrm>
            <a:off x="3609478" y="1688566"/>
            <a:ext cx="5116192" cy="732138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" altLang="zh-CN" sz="2400" dirty="0"/>
              <a:t>Brainstorming is the practice of coming up with ideas or solutions. </a:t>
            </a:r>
            <a:endParaRPr lang="zh-CN" altLang="en-US" sz="2400" dirty="0"/>
          </a:p>
        </p:txBody>
      </p:sp>
      <p:sp>
        <p:nvSpPr>
          <p:cNvPr id="28" name="圆角矩形 27">
            <a:extLst>
              <a:ext uri="{FF2B5EF4-FFF2-40B4-BE49-F238E27FC236}">
                <a16:creationId xmlns:a16="http://schemas.microsoft.com/office/drawing/2014/main" id="{4AF385F3-AFB1-85DE-3CA0-4C993E42869C}"/>
              </a:ext>
            </a:extLst>
          </p:cNvPr>
          <p:cNvSpPr/>
          <p:nvPr/>
        </p:nvSpPr>
        <p:spPr>
          <a:xfrm>
            <a:off x="3842718" y="3104925"/>
            <a:ext cx="5116192" cy="732138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" altLang="zh-CN" sz="2400" dirty="0"/>
              <a:t>According to a study, it has an influence on 3 in every 4 people. </a:t>
            </a:r>
            <a:endParaRPr lang="zh-CN" altLang="en-US" sz="2400" dirty="0"/>
          </a:p>
        </p:txBody>
      </p:sp>
      <p:sp>
        <p:nvSpPr>
          <p:cNvPr id="29" name="圆角矩形 28">
            <a:extLst>
              <a:ext uri="{FF2B5EF4-FFF2-40B4-BE49-F238E27FC236}">
                <a16:creationId xmlns:a16="http://schemas.microsoft.com/office/drawing/2014/main" id="{68CBC210-96BB-FB72-0555-4536C9AE4343}"/>
              </a:ext>
            </a:extLst>
          </p:cNvPr>
          <p:cNvSpPr/>
          <p:nvPr/>
        </p:nvSpPr>
        <p:spPr>
          <a:xfrm>
            <a:off x="2445312" y="3817887"/>
            <a:ext cx="3724661" cy="732138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" altLang="zh-CN" sz="2400" dirty="0"/>
              <a:t>Where there is a will</a:t>
            </a:r>
            <a:r>
              <a:rPr lang="zh-CN" altLang="en" sz="2400" dirty="0"/>
              <a:t>， </a:t>
            </a:r>
            <a:r>
              <a:rPr lang="en" altLang="zh-CN" sz="2400" dirty="0"/>
              <a:t>there is a way.</a:t>
            </a:r>
            <a:endParaRPr lang="zh-CN" altLang="en-US" sz="2400" dirty="0"/>
          </a:p>
        </p:txBody>
      </p:sp>
      <p:sp>
        <p:nvSpPr>
          <p:cNvPr id="30" name="圆角矩形 29">
            <a:extLst>
              <a:ext uri="{FF2B5EF4-FFF2-40B4-BE49-F238E27FC236}">
                <a16:creationId xmlns:a16="http://schemas.microsoft.com/office/drawing/2014/main" id="{F19A36EA-F5DC-D3F6-D13C-5539BDF4061C}"/>
              </a:ext>
            </a:extLst>
          </p:cNvPr>
          <p:cNvSpPr/>
          <p:nvPr/>
        </p:nvSpPr>
        <p:spPr>
          <a:xfrm>
            <a:off x="78534" y="2754570"/>
            <a:ext cx="4615392" cy="1208844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" altLang="zh-CN" sz="2400" dirty="0"/>
              <a:t>It's known that things like water pollution and air pollution are bad for our Earth.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 animBg="1"/>
      <p:bldP spid="8" grpId="2" animBg="1"/>
      <p:bldP spid="9" grpId="1" animBg="1"/>
      <p:bldP spid="9" grpId="2" animBg="1"/>
      <p:bldP spid="11" grpId="1" animBg="1"/>
      <p:bldP spid="11" grpId="2" animBg="1"/>
      <p:bldP spid="12" grpId="1" animBg="1"/>
      <p:bldP spid="12" grpId="2" animBg="1"/>
      <p:bldP spid="13" grpId="1" animBg="1"/>
      <p:bldP spid="13" grpId="2" animBg="1"/>
      <p:bldP spid="14" grpId="1" animBg="1"/>
      <p:bldP spid="14" grpId="2" animBg="1"/>
      <p:bldP spid="15" grpId="1" animBg="1"/>
      <p:bldP spid="15" grpId="2" animBg="1"/>
      <p:bldP spid="16" grpId="1" animBg="1"/>
      <p:bldP spid="16" grpId="2" animBg="1"/>
      <p:bldP spid="18" grpId="1" animBg="1"/>
      <p:bldP spid="18" grpId="2" animBg="1"/>
      <p:bldP spid="19" grpId="1" animBg="1"/>
      <p:bldP spid="19" grpId="2" animBg="1"/>
      <p:bldP spid="20" grpId="1" animBg="1"/>
      <p:bldP spid="20" grpId="2" animBg="1"/>
      <p:bldP spid="21" grpId="1" animBg="1"/>
      <p:bldP spid="21" grpId="2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2">
            <a:extLst>
              <a:ext uri="{FF2B5EF4-FFF2-40B4-BE49-F238E27FC236}">
                <a16:creationId xmlns:a16="http://schemas.microsoft.com/office/drawing/2014/main" id="{E7A983F3-7917-FBEF-F148-9A478842F2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970" y="241934"/>
            <a:ext cx="3350895" cy="554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While-writing</a:t>
            </a:r>
            <a:endParaRPr lang="en-US" altLang="zh-CN" b="1" dirty="0">
              <a:solidFill>
                <a:schemeClr val="tx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DA3A96A8-78F7-4954-1BE5-2E53607F4B31}"/>
              </a:ext>
            </a:extLst>
          </p:cNvPr>
          <p:cNvSpPr txBox="1"/>
          <p:nvPr/>
        </p:nvSpPr>
        <p:spPr>
          <a:xfrm>
            <a:off x="1380490" y="1983740"/>
            <a:ext cx="4476750" cy="790575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lstStyle/>
          <a:p>
            <a:endParaRPr lang="zh-CN" altLang="en-US" sz="20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282FF3D-B5F2-DC01-B486-25843593BC79}"/>
              </a:ext>
            </a:extLst>
          </p:cNvPr>
          <p:cNvSpPr txBox="1"/>
          <p:nvPr/>
        </p:nvSpPr>
        <p:spPr>
          <a:xfrm>
            <a:off x="627963" y="1263894"/>
            <a:ext cx="4737253" cy="362468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8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     </a:t>
            </a:r>
            <a:r>
              <a:rPr lang="zh-CN" altLang="en-US" sz="16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贵州自然风光秀美，地方风物独特。近日，贵州天眼新闻双语频道正在举办主题为“亮出贵州名片，我为家乡代言”的英语征文比赛。请你以“Beautiful</a:t>
            </a:r>
            <a:r>
              <a:rPr lang="en-US" altLang="zh-CN" sz="16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 _____, </a:t>
            </a:r>
            <a:r>
              <a:rPr lang="zh-CN" altLang="en-US" sz="16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My Hometown</a:t>
            </a:r>
            <a:r>
              <a:rPr lang="en-US" altLang="zh-CN" sz="16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”</a:t>
            </a:r>
            <a:r>
              <a:rPr lang="zh-CN" altLang="en-US" sz="16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为题，写一篇约80词的稿件。（贵州省模2023</a:t>
            </a:r>
            <a:r>
              <a:rPr lang="zh-CN" altLang="en-US" sz="16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年）</a:t>
            </a:r>
            <a:endParaRPr lang="en-US" altLang="zh-CN" sz="16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+mn-ea"/>
            </a:endParaRPr>
          </a:p>
          <a:p>
            <a:pPr algn="just"/>
            <a:endParaRPr lang="en-US" altLang="zh-CN" sz="16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+mn-ea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6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要求:</a:t>
            </a:r>
            <a:r>
              <a:rPr lang="en-US" altLang="zh-CN" sz="16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  </a:t>
            </a:r>
            <a:r>
              <a:rPr lang="zh-CN" altLang="en-US" sz="16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1.</a:t>
            </a:r>
            <a:r>
              <a:rPr lang="en-US" altLang="zh-CN" sz="16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16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补全标题；</a:t>
            </a:r>
            <a:endParaRPr lang="zh-CN" altLang="en-US" sz="16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6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           </a:t>
            </a:r>
            <a:r>
              <a:rPr lang="zh-CN" altLang="en-US" sz="16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2</a:t>
            </a:r>
            <a:r>
              <a:rPr lang="en-US" altLang="zh-CN" sz="16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. </a:t>
            </a:r>
            <a:r>
              <a:rPr lang="zh-CN" altLang="en-US" sz="16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稿件须包含思维导图中至少两条信息；</a:t>
            </a:r>
            <a:endParaRPr lang="zh-CN" altLang="en-US" sz="16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6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           </a:t>
            </a:r>
            <a:r>
              <a:rPr lang="zh-CN" altLang="en-US" sz="16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3.</a:t>
            </a:r>
            <a:r>
              <a:rPr lang="en-US" altLang="zh-CN" sz="16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16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适当表达自己的看法及感受；</a:t>
            </a:r>
            <a:endParaRPr lang="zh-CN" altLang="en-US" sz="16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6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           </a:t>
            </a:r>
            <a:r>
              <a:rPr lang="zh-CN" altLang="en-US" sz="16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4.</a:t>
            </a:r>
            <a:r>
              <a:rPr lang="en-US" altLang="zh-CN" sz="16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16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+mn-ea"/>
              </a:rPr>
              <a:t>文中不得出现真实的姓名和校名。</a:t>
            </a:r>
            <a:endParaRPr lang="zh-CN" altLang="en-US" sz="12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6E44CF52-A552-DEDC-F308-B4906CE34A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6892" y="1983740"/>
            <a:ext cx="2967450" cy="2457492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A388E45A-6384-1A68-05E0-D53D476F30C9}"/>
              </a:ext>
            </a:extLst>
          </p:cNvPr>
          <p:cNvSpPr txBox="1"/>
          <p:nvPr/>
        </p:nvSpPr>
        <p:spPr>
          <a:xfrm>
            <a:off x="5881687" y="786840"/>
            <a:ext cx="2832655" cy="933956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 anchorCtr="0">
            <a:noAutofit/>
          </a:bodyPr>
          <a:lstStyle/>
          <a:p>
            <a:r>
              <a:rPr lang="en-US" altLang="zh-CN" sz="2800" b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Individual work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C180F4FA-A294-A5CC-41C8-A9A6EBB787CF}"/>
              </a:ext>
            </a:extLst>
          </p:cNvPr>
          <p:cNvSpPr txBox="1"/>
          <p:nvPr/>
        </p:nvSpPr>
        <p:spPr>
          <a:xfrm>
            <a:off x="337027" y="819349"/>
            <a:ext cx="7780078" cy="43446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just"/>
            <a:r>
              <a:rPr lang="en-US" altLang="zh-CN" sz="20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Please write your own introduction paragraph</a:t>
            </a:r>
            <a:r>
              <a:rPr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.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8766F2ED-6F07-66DD-4E83-E0556CAAC96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8" t="35003" r="6505" b="35314"/>
          <a:stretch>
            <a:fillRect/>
          </a:stretch>
        </p:blipFill>
        <p:spPr>
          <a:xfrm>
            <a:off x="6406920" y="70718"/>
            <a:ext cx="2638781" cy="451733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AE985FF0-876C-AA6C-6F20-D1E52E7AA681}"/>
              </a:ext>
            </a:extLst>
          </p:cNvPr>
          <p:cNvSpPr txBox="1"/>
          <p:nvPr/>
        </p:nvSpPr>
        <p:spPr>
          <a:xfrm>
            <a:off x="313835" y="116870"/>
            <a:ext cx="6096000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chemeClr val="tx1"/>
                </a:solidFill>
                <a:highlight>
                  <a:srgbClr val="000000">
                    <a:alpha val="0"/>
                  </a:srgbClr>
                </a:highlight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+mn-ea"/>
              </a:rPr>
              <a:t>Post-writing</a:t>
            </a:r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29303BA9-2DF5-8593-F07D-4DA77726535D}"/>
              </a:ext>
            </a:extLst>
          </p:cNvPr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318878182"/>
              </p:ext>
            </p:extLst>
          </p:nvPr>
        </p:nvGraphicFramePr>
        <p:xfrm>
          <a:off x="504809" y="820444"/>
          <a:ext cx="8281525" cy="402058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29699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457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658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0437">
                <a:tc gridSpan="3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 dirty="0">
                          <a:solidFill>
                            <a:schemeClr val="tx1"/>
                          </a:solidFill>
                          <a:sym typeface="+mn-ea"/>
                        </a:rPr>
                        <a:t>Treasure Box</a:t>
                      </a:r>
                      <a:endParaRPr lang="zh-CN" altLang="en-US" sz="105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30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" sz="1600" b="1" kern="100"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Adjectives</a:t>
                      </a:r>
                      <a:endParaRPr lang="en" sz="1200" b="1" kern="100"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" sz="1600" b="1" kern="100"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Adverbs</a:t>
                      </a:r>
                      <a:endParaRPr lang="en" sz="1200" b="1" kern="100"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" sz="1600" b="1" kern="100" dirty="0">
                          <a:effectLst/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Sentence patterns</a:t>
                      </a:r>
                      <a:endParaRPr lang="en" sz="1200" b="1" kern="100" dirty="0">
                        <a:effectLst/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</a:endParaRP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50020">
                <a:tc>
                  <a:txBody>
                    <a:bodyPr/>
                    <a:lstStyle/>
                    <a:p>
                      <a:pPr marL="285750" lvl="0" indent="-285750">
                        <a:lnSpc>
                          <a:spcPct val="150000"/>
                        </a:lnSpc>
                        <a:buFont typeface="Wingdings" pitchFamily="2" charset="2"/>
                        <a:buChar char="l"/>
                      </a:pPr>
                      <a:r>
                        <a:rPr lang="en" altLang="zh-CN" sz="14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old→ancient</a:t>
                      </a:r>
                      <a:endParaRPr lang="en" altLang="zh-CN" sz="14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pPr marL="285750" lvl="0" indent="-285750">
                        <a:lnSpc>
                          <a:spcPct val="150000"/>
                        </a:lnSpc>
                        <a:buFont typeface="Wingdings" pitchFamily="2" charset="2"/>
                        <a:buChar char="l"/>
                      </a:pPr>
                      <a:r>
                        <a:rPr lang="en" altLang="zh-CN" sz="14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new→modern</a:t>
                      </a:r>
                      <a:endParaRPr lang="en" altLang="zh-CN" sz="14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pPr marL="285750" lvl="0" indent="-285750">
                        <a:lnSpc>
                          <a:spcPct val="150000"/>
                        </a:lnSpc>
                        <a:buFont typeface="Wingdings" pitchFamily="2" charset="2"/>
                        <a:buChar char="l"/>
                      </a:pPr>
                      <a:r>
                        <a:rPr lang="en" altLang="zh-CN" sz="14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unforgettable→memorable</a:t>
                      </a:r>
                      <a:endParaRPr lang="en" altLang="zh-CN" sz="14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pPr marL="285750" lvl="0" indent="-285750">
                        <a:lnSpc>
                          <a:spcPct val="150000"/>
                        </a:lnSpc>
                        <a:buFont typeface="Wingdings" pitchFamily="2" charset="2"/>
                        <a:buChar char="l"/>
                      </a:pPr>
                      <a:r>
                        <a:rPr lang="en" altLang="zh-CN" sz="14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good→fantastic</a:t>
                      </a:r>
                      <a:r>
                        <a:rPr lang="en" altLang="zh-CN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, wonderful</a:t>
                      </a:r>
                    </a:p>
                    <a:p>
                      <a:pPr marL="285750" lvl="0" indent="-285750">
                        <a:lnSpc>
                          <a:spcPct val="150000"/>
                        </a:lnSpc>
                        <a:buFont typeface="Wingdings" pitchFamily="2" charset="2"/>
                        <a:buChar char="l"/>
                      </a:pPr>
                      <a:r>
                        <a:rPr lang="en" altLang="zh-CN" sz="14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boring→dull</a:t>
                      </a:r>
                      <a:r>
                        <a:rPr lang="en" altLang="zh-CN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, tiresome</a:t>
                      </a:r>
                    </a:p>
                    <a:p>
                      <a:pPr marL="285750" lvl="0" indent="-285750">
                        <a:lnSpc>
                          <a:spcPct val="150000"/>
                        </a:lnSpc>
                        <a:buFont typeface="Wingdings" pitchFamily="2" charset="2"/>
                        <a:buChar char="l"/>
                      </a:pPr>
                      <a:r>
                        <a:rPr lang="en" altLang="zh-CN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different→ unique </a:t>
                      </a:r>
                      <a:r>
                        <a:rPr lang="zh-CN" altLang="en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，</a:t>
                      </a:r>
                      <a:r>
                        <a:rPr lang="en" altLang="zh-CN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diverse...</a:t>
                      </a:r>
                    </a:p>
                    <a:p>
                      <a:pPr marL="285750" lvl="0" indent="-285750">
                        <a:lnSpc>
                          <a:spcPct val="150000"/>
                        </a:lnSpc>
                        <a:buFont typeface="Wingdings" pitchFamily="2" charset="2"/>
                        <a:buChar char="l"/>
                      </a:pPr>
                      <a:r>
                        <a:rPr lang="en" altLang="zh-CN" sz="14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beautiful→charming</a:t>
                      </a:r>
                      <a:r>
                        <a:rPr lang="zh-CN" altLang="en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，</a:t>
                      </a:r>
                      <a:r>
                        <a:rPr lang="en" altLang="zh-CN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attractive</a:t>
                      </a:r>
                    </a:p>
                    <a:p>
                      <a:pPr marL="285750" lvl="0" indent="-285750">
                        <a:lnSpc>
                          <a:spcPct val="150000"/>
                        </a:lnSpc>
                        <a:buFont typeface="Wingdings" pitchFamily="2" charset="2"/>
                        <a:buChar char="l"/>
                      </a:pPr>
                      <a:r>
                        <a:rPr lang="en" altLang="zh-CN" sz="14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rich→affluent</a:t>
                      </a:r>
                      <a:r>
                        <a:rPr lang="zh-CN" altLang="en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，</a:t>
                      </a:r>
                      <a:r>
                        <a:rPr lang="en" altLang="zh-CN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well-off</a:t>
                      </a:r>
                    </a:p>
                    <a:p>
                      <a:pPr marL="285750" lvl="0" indent="-285750">
                        <a:lnSpc>
                          <a:spcPct val="150000"/>
                        </a:lnSpc>
                        <a:buFont typeface="Wingdings" pitchFamily="2" charset="2"/>
                        <a:buChar char="l"/>
                      </a:pPr>
                      <a:r>
                        <a:rPr lang="en" altLang="zh-CN" sz="14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many→a</a:t>
                      </a:r>
                      <a:r>
                        <a:rPr lang="en" altLang="zh-CN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 sea of, an ocean of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>
                        <a:lnSpc>
                          <a:spcPct val="150000"/>
                        </a:lnSpc>
                        <a:buFont typeface="Wingdings" pitchFamily="2" charset="2"/>
                        <a:buChar char="l"/>
                      </a:pPr>
                      <a:r>
                        <a:rPr lang="en" altLang="zh-CN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Extremely(</a:t>
                      </a:r>
                      <a:r>
                        <a:rPr lang="zh-CN" altLang="en-US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非常地</a:t>
                      </a:r>
                      <a:r>
                        <a:rPr lang="en-US" altLang="zh-CN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)</a:t>
                      </a:r>
                    </a:p>
                    <a:p>
                      <a:pPr marL="285750" lvl="0" indent="-285750">
                        <a:lnSpc>
                          <a:spcPct val="150000"/>
                        </a:lnSpc>
                        <a:buFont typeface="Wingdings" pitchFamily="2" charset="2"/>
                        <a:buChar char="l"/>
                      </a:pPr>
                      <a:r>
                        <a:rPr lang="en" altLang="zh-CN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Especially(</a:t>
                      </a:r>
                      <a:r>
                        <a:rPr lang="zh-CN" altLang="en-US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尤其</a:t>
                      </a:r>
                      <a:r>
                        <a:rPr lang="en-US" altLang="zh-CN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)</a:t>
                      </a:r>
                    </a:p>
                    <a:p>
                      <a:pPr marL="285750" lvl="0" indent="-285750">
                        <a:lnSpc>
                          <a:spcPct val="150000"/>
                        </a:lnSpc>
                        <a:buFont typeface="Wingdings" pitchFamily="2" charset="2"/>
                        <a:buChar char="l"/>
                      </a:pPr>
                      <a:r>
                        <a:rPr lang="en" altLang="zh-CN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Particularly(</a:t>
                      </a:r>
                      <a:r>
                        <a:rPr lang="zh-CN" altLang="en-US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特别地</a:t>
                      </a:r>
                      <a:r>
                        <a:rPr lang="en-US" altLang="zh-CN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)</a:t>
                      </a:r>
                    </a:p>
                    <a:p>
                      <a:pPr marL="285750" lvl="0" indent="-285750">
                        <a:lnSpc>
                          <a:spcPct val="150000"/>
                        </a:lnSpc>
                        <a:buFont typeface="Wingdings" pitchFamily="2" charset="2"/>
                        <a:buChar char="l"/>
                      </a:pPr>
                      <a:r>
                        <a:rPr lang="en" altLang="zh-CN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Significantly(</a:t>
                      </a:r>
                      <a:r>
                        <a:rPr lang="zh-CN" altLang="en-US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显著地</a:t>
                      </a:r>
                      <a:r>
                        <a:rPr lang="en-US" altLang="zh-CN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)</a:t>
                      </a:r>
                    </a:p>
                    <a:p>
                      <a:pPr marL="285750" lvl="0" indent="-285750">
                        <a:lnSpc>
                          <a:spcPct val="150000"/>
                        </a:lnSpc>
                        <a:buFont typeface="Wingdings" pitchFamily="2" charset="2"/>
                        <a:buChar char="l"/>
                      </a:pPr>
                      <a:r>
                        <a:rPr lang="en" altLang="zh-CN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Generally(</a:t>
                      </a:r>
                      <a:r>
                        <a:rPr lang="zh-CN" altLang="en-US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通常地</a:t>
                      </a:r>
                      <a:r>
                        <a:rPr lang="en-US" altLang="zh-CN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)</a:t>
                      </a:r>
                    </a:p>
                    <a:p>
                      <a:pPr marL="285750" lvl="0" indent="-285750">
                        <a:lnSpc>
                          <a:spcPct val="150000"/>
                        </a:lnSpc>
                        <a:buFont typeface="Wingdings" pitchFamily="2" charset="2"/>
                        <a:buChar char="l"/>
                      </a:pPr>
                      <a:r>
                        <a:rPr lang="en" altLang="zh-CN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Highly(</a:t>
                      </a:r>
                      <a:r>
                        <a:rPr lang="zh-CN" altLang="en-US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极其，非常</a:t>
                      </a:r>
                      <a:r>
                        <a:rPr lang="en-US" altLang="zh-CN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)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Wingdings" pitchFamily="2" charset="2"/>
                        <a:buChar char="l"/>
                      </a:pPr>
                      <a:r>
                        <a:rPr lang="en" altLang="zh-CN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Obviously(</a:t>
                      </a:r>
                      <a:r>
                        <a:rPr lang="zh-CN" altLang="en-US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显然地</a:t>
                      </a:r>
                      <a:r>
                        <a:rPr lang="en-US" altLang="zh-CN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>
                        <a:lnSpc>
                          <a:spcPct val="150000"/>
                        </a:lnSpc>
                        <a:buFont typeface="Wingdings" pitchFamily="2" charset="2"/>
                        <a:buChar char="l"/>
                      </a:pPr>
                      <a:r>
                        <a:rPr lang="en" altLang="zh-CN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As the saying goes,…</a:t>
                      </a:r>
                    </a:p>
                    <a:p>
                      <a:pPr marL="285750" lvl="0" indent="-285750">
                        <a:lnSpc>
                          <a:spcPct val="150000"/>
                        </a:lnSpc>
                        <a:buFont typeface="Wingdings" pitchFamily="2" charset="2"/>
                        <a:buChar char="l"/>
                      </a:pPr>
                      <a:r>
                        <a:rPr lang="en" altLang="zh-CN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It’s believed/said that.</a:t>
                      </a:r>
                    </a:p>
                    <a:p>
                      <a:pPr marL="285750" lvl="0" indent="-285750">
                        <a:lnSpc>
                          <a:spcPct val="150000"/>
                        </a:lnSpc>
                        <a:buFont typeface="Wingdings" pitchFamily="2" charset="2"/>
                        <a:buChar char="l"/>
                      </a:pPr>
                      <a:r>
                        <a:rPr lang="en" altLang="zh-CN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A is to B what C is to D</a:t>
                      </a:r>
                    </a:p>
                    <a:p>
                      <a:pPr marL="285750" lvl="0" indent="-285750">
                        <a:lnSpc>
                          <a:spcPct val="150000"/>
                        </a:lnSpc>
                        <a:buFont typeface="Wingdings" pitchFamily="2" charset="2"/>
                        <a:buChar char="l"/>
                      </a:pPr>
                      <a:r>
                        <a:rPr lang="en" altLang="zh-CN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What +v.+sb.+</a:t>
                      </a:r>
                      <a:r>
                        <a:rPr lang="en" altLang="zh-CN" sz="14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be+that</a:t>
                      </a:r>
                      <a:endParaRPr lang="en" altLang="zh-CN" sz="14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pPr marL="285750" lvl="0" indent="-285750">
                        <a:lnSpc>
                          <a:spcPct val="150000"/>
                        </a:lnSpc>
                        <a:buFont typeface="Wingdings" pitchFamily="2" charset="2"/>
                        <a:buChar char="l"/>
                      </a:pPr>
                      <a:r>
                        <a:rPr lang="en" altLang="zh-CN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It is/was + </a:t>
                      </a:r>
                      <a:r>
                        <a:rPr lang="zh-CN" altLang="en-US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被强调的部分 </a:t>
                      </a:r>
                      <a:r>
                        <a:rPr lang="en-US" altLang="zh-CN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+</a:t>
                      </a:r>
                      <a:r>
                        <a:rPr lang="en" altLang="zh-CN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that/who+</a:t>
                      </a:r>
                      <a:r>
                        <a:rPr lang="zh-CN" altLang="en-US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其他</a:t>
                      </a:r>
                    </a:p>
                    <a:p>
                      <a:pPr marL="285750" lvl="0" indent="-285750">
                        <a:lnSpc>
                          <a:spcPct val="150000"/>
                        </a:lnSpc>
                        <a:buFont typeface="Wingdings" pitchFamily="2" charset="2"/>
                        <a:buChar char="l"/>
                      </a:pPr>
                      <a:r>
                        <a:rPr lang="en" altLang="zh-CN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What impressed me a lot is that...</a:t>
                      </a:r>
                    </a:p>
                    <a:p>
                      <a:pPr marL="285750" lvl="0" indent="-285750">
                        <a:lnSpc>
                          <a:spcPct val="150000"/>
                        </a:lnSpc>
                        <a:buFont typeface="Wingdings" pitchFamily="2" charset="2"/>
                        <a:buChar char="l"/>
                      </a:pPr>
                      <a:r>
                        <a:rPr lang="en" altLang="zh-CN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Chinese paper-cutting, one of the most popular art forms, has a long history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6" name="图片 5">
            <a:extLst>
              <a:ext uri="{FF2B5EF4-FFF2-40B4-BE49-F238E27FC236}">
                <a16:creationId xmlns:a16="http://schemas.microsoft.com/office/drawing/2014/main" id="{B9581F2D-D00E-A715-E8CD-48953D0409B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8" t="35003" r="6505" b="35314"/>
          <a:stretch>
            <a:fillRect/>
          </a:stretch>
        </p:blipFill>
        <p:spPr>
          <a:xfrm>
            <a:off x="6005476" y="69465"/>
            <a:ext cx="2638781" cy="451733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77" name="Google Shape;1277;p48"/>
          <p:cNvGrpSpPr/>
          <p:nvPr/>
        </p:nvGrpSpPr>
        <p:grpSpPr>
          <a:xfrm>
            <a:off x="212184" y="0"/>
            <a:ext cx="384752" cy="1503894"/>
            <a:chOff x="713225" y="0"/>
            <a:chExt cx="384752" cy="1503894"/>
          </a:xfrm>
        </p:grpSpPr>
        <p:sp>
          <p:nvSpPr>
            <p:cNvPr id="1278" name="Google Shape;1278;p48"/>
            <p:cNvSpPr/>
            <p:nvPr/>
          </p:nvSpPr>
          <p:spPr>
            <a:xfrm>
              <a:off x="713600" y="0"/>
              <a:ext cx="383000" cy="382250"/>
            </a:xfrm>
            <a:custGeom>
              <a:avLst/>
              <a:gdLst/>
              <a:ahLst/>
              <a:cxnLst/>
              <a:rect l="l" t="t" r="r" b="b"/>
              <a:pathLst>
                <a:path w="15320" h="15290" extrusionOk="0">
                  <a:moveTo>
                    <a:pt x="0" y="0"/>
                  </a:moveTo>
                  <a:lnTo>
                    <a:pt x="0" y="15289"/>
                  </a:lnTo>
                  <a:lnTo>
                    <a:pt x="15320" y="152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" name="Google Shape;1279;p48"/>
            <p:cNvSpPr/>
            <p:nvPr/>
          </p:nvSpPr>
          <p:spPr>
            <a:xfrm>
              <a:off x="713600" y="0"/>
              <a:ext cx="383000" cy="382250"/>
            </a:xfrm>
            <a:custGeom>
              <a:avLst/>
              <a:gdLst/>
              <a:ahLst/>
              <a:cxnLst/>
              <a:rect l="l" t="t" r="r" b="b"/>
              <a:pathLst>
                <a:path w="15320" h="15290" extrusionOk="0">
                  <a:moveTo>
                    <a:pt x="0" y="0"/>
                  </a:moveTo>
                  <a:lnTo>
                    <a:pt x="15320" y="15289"/>
                  </a:lnTo>
                  <a:lnTo>
                    <a:pt x="1532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0" name="Google Shape;1280;p48"/>
            <p:cNvSpPr/>
            <p:nvPr/>
          </p:nvSpPr>
          <p:spPr>
            <a:xfrm>
              <a:off x="713225" y="1120894"/>
              <a:ext cx="383000" cy="383000"/>
            </a:xfrm>
            <a:custGeom>
              <a:avLst/>
              <a:gdLst/>
              <a:ahLst/>
              <a:cxnLst/>
              <a:rect l="l" t="t" r="r" b="b"/>
              <a:pathLst>
                <a:path w="15320" h="15320" extrusionOk="0">
                  <a:moveTo>
                    <a:pt x="0" y="1"/>
                  </a:moveTo>
                  <a:lnTo>
                    <a:pt x="0" y="15320"/>
                  </a:lnTo>
                  <a:lnTo>
                    <a:pt x="15320" y="1532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CCA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1" name="Google Shape;1281;p48"/>
            <p:cNvSpPr/>
            <p:nvPr/>
          </p:nvSpPr>
          <p:spPr>
            <a:xfrm>
              <a:off x="713225" y="1120894"/>
              <a:ext cx="383000" cy="383000"/>
            </a:xfrm>
            <a:custGeom>
              <a:avLst/>
              <a:gdLst/>
              <a:ahLst/>
              <a:cxnLst/>
              <a:rect l="l" t="t" r="r" b="b"/>
              <a:pathLst>
                <a:path w="15320" h="15320" extrusionOk="0">
                  <a:moveTo>
                    <a:pt x="0" y="1"/>
                  </a:moveTo>
                  <a:lnTo>
                    <a:pt x="15320" y="15320"/>
                  </a:lnTo>
                  <a:lnTo>
                    <a:pt x="1532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2" name="Google Shape;1282;p48"/>
            <p:cNvSpPr/>
            <p:nvPr/>
          </p:nvSpPr>
          <p:spPr>
            <a:xfrm>
              <a:off x="714977" y="745519"/>
              <a:ext cx="383000" cy="383000"/>
            </a:xfrm>
            <a:custGeom>
              <a:avLst/>
              <a:gdLst/>
              <a:ahLst/>
              <a:cxnLst/>
              <a:rect l="l" t="t" r="r" b="b"/>
              <a:pathLst>
                <a:path w="15320" h="15320" extrusionOk="0">
                  <a:moveTo>
                    <a:pt x="0" y="0"/>
                  </a:moveTo>
                  <a:lnTo>
                    <a:pt x="0" y="15319"/>
                  </a:lnTo>
                  <a:lnTo>
                    <a:pt x="15320" y="153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3" name="Google Shape;1283;p48"/>
            <p:cNvSpPr/>
            <p:nvPr/>
          </p:nvSpPr>
          <p:spPr>
            <a:xfrm>
              <a:off x="713225" y="745519"/>
              <a:ext cx="383000" cy="383000"/>
            </a:xfrm>
            <a:custGeom>
              <a:avLst/>
              <a:gdLst/>
              <a:ahLst/>
              <a:cxnLst/>
              <a:rect l="l" t="t" r="r" b="b"/>
              <a:pathLst>
                <a:path w="15320" h="15320" extrusionOk="0">
                  <a:moveTo>
                    <a:pt x="0" y="0"/>
                  </a:moveTo>
                  <a:lnTo>
                    <a:pt x="15320" y="15319"/>
                  </a:lnTo>
                  <a:lnTo>
                    <a:pt x="1532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" name="Google Shape;1284;p48"/>
            <p:cNvSpPr/>
            <p:nvPr/>
          </p:nvSpPr>
          <p:spPr>
            <a:xfrm>
              <a:off x="714350" y="381519"/>
              <a:ext cx="383000" cy="382250"/>
            </a:xfrm>
            <a:custGeom>
              <a:avLst/>
              <a:gdLst/>
              <a:ahLst/>
              <a:cxnLst/>
              <a:rect l="l" t="t" r="r" b="b"/>
              <a:pathLst>
                <a:path w="15320" h="15290" extrusionOk="0">
                  <a:moveTo>
                    <a:pt x="1" y="1"/>
                  </a:moveTo>
                  <a:lnTo>
                    <a:pt x="1" y="15290"/>
                  </a:lnTo>
                  <a:lnTo>
                    <a:pt x="15320" y="1529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" name="Google Shape;1285;p48"/>
            <p:cNvSpPr/>
            <p:nvPr/>
          </p:nvSpPr>
          <p:spPr>
            <a:xfrm>
              <a:off x="713975" y="381519"/>
              <a:ext cx="383000" cy="382250"/>
            </a:xfrm>
            <a:custGeom>
              <a:avLst/>
              <a:gdLst/>
              <a:ahLst/>
              <a:cxnLst/>
              <a:rect l="l" t="t" r="r" b="b"/>
              <a:pathLst>
                <a:path w="15320" h="15290" extrusionOk="0">
                  <a:moveTo>
                    <a:pt x="1" y="1"/>
                  </a:moveTo>
                  <a:lnTo>
                    <a:pt x="15320" y="15290"/>
                  </a:lnTo>
                  <a:lnTo>
                    <a:pt x="15320" y="1"/>
                  </a:lnTo>
                  <a:close/>
                </a:path>
              </a:pathLst>
            </a:custGeom>
            <a:solidFill>
              <a:srgbClr val="ECCA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" name="Text Box 42">
            <a:extLst>
              <a:ext uri="{FF2B5EF4-FFF2-40B4-BE49-F238E27FC236}">
                <a16:creationId xmlns:a16="http://schemas.microsoft.com/office/drawing/2014/main" id="{AF7313D7-A74D-ADCD-B67D-E776725739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5184" y="118345"/>
            <a:ext cx="3350895" cy="621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post-writing</a:t>
            </a:r>
            <a:endParaRPr lang="en-US" altLang="zh-CN" b="1" dirty="0">
              <a:solidFill>
                <a:schemeClr val="tx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5E278B30-1490-9C15-39CF-0E9503BDACD6}"/>
              </a:ext>
            </a:extLst>
          </p:cNvPr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9705662"/>
              </p:ext>
            </p:extLst>
          </p:nvPr>
        </p:nvGraphicFramePr>
        <p:xfrm>
          <a:off x="891294" y="763769"/>
          <a:ext cx="7361412" cy="4094991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34217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752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44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4632">
                <a:tc gridSpan="3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Self-assessment Scale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8368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800" b="1" dirty="0"/>
                        <a:t>Items</a:t>
                      </a:r>
                      <a:endParaRPr lang="en-US" altLang="zh-CN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800" b="1" dirty="0"/>
                        <a:t>Scale</a:t>
                      </a:r>
                      <a:endParaRPr lang="en-US" altLang="zh-CN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800" b="1"/>
                        <a:t>Comment</a:t>
                      </a:r>
                      <a:endParaRPr lang="en-US" altLang="zh-CN" sz="18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7067"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Three sentences</a:t>
                      </a:r>
                    </a:p>
                  </a:txBody>
                  <a:tcPr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000">
                          <a:sym typeface="+mn-ea"/>
                        </a:rPr>
                        <a:t>⭐⭐⭐⭐⭐</a:t>
                      </a:r>
                      <a:endParaRPr lang="zh-CN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0805"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+mn-ea"/>
                        </a:rPr>
                        <a:t>Attractive hook</a:t>
                      </a:r>
                      <a:endParaRPr lang="en-US" altLang="zh-CN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000">
                          <a:sym typeface="+mn-ea"/>
                        </a:rPr>
                        <a:t>⭐⭐⭐⭐⭐</a:t>
                      </a:r>
                      <a:endParaRPr lang="zh-CN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1842"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Connecting information</a:t>
                      </a:r>
                    </a:p>
                  </a:txBody>
                  <a:tcPr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000">
                          <a:sym typeface="+mn-ea"/>
                        </a:rPr>
                        <a:t>⭐⭐⭐⭐⭐</a:t>
                      </a:r>
                      <a:endParaRPr lang="zh-CN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3276"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200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+mn-ea"/>
                        </a:rPr>
                        <a:t>Clear </a:t>
                      </a:r>
                      <a:r>
                        <a:rPr lang="en-US" altLang="zh-CN" sz="20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thesis statement</a:t>
                      </a:r>
                    </a:p>
                  </a:txBody>
                  <a:tcPr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000" dirty="0">
                          <a:sym typeface="+mn-ea"/>
                        </a:rPr>
                        <a:t>⭐⭐⭐⭐⭐</a:t>
                      </a:r>
                      <a:endParaRPr lang="zh-CN" altLang="en-US" sz="12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3276"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20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Good vocabularies</a:t>
                      </a:r>
                    </a:p>
                  </a:txBody>
                  <a:tcPr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000" dirty="0">
                          <a:sym typeface="+mn-ea"/>
                        </a:rPr>
                        <a:t>⭐⭐⭐⭐⭐</a:t>
                      </a:r>
                      <a:endParaRPr lang="zh-CN" altLang="en-US" sz="12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418920052"/>
                  </a:ext>
                </a:extLst>
              </a:tr>
              <a:tr h="48327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Various sentences</a:t>
                      </a:r>
                    </a:p>
                  </a:txBody>
                  <a:tcPr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000">
                          <a:sym typeface="+mn-ea"/>
                        </a:rPr>
                        <a:t>⭐⭐⭐⭐⭐</a:t>
                      </a:r>
                      <a:endParaRPr lang="zh-CN" altLang="en-US" sz="120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629669711"/>
                  </a:ext>
                </a:extLst>
              </a:tr>
              <a:tr h="48327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Beautiful handwriting</a:t>
                      </a:r>
                    </a:p>
                  </a:txBody>
                  <a:tcPr anchor="ctr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000" dirty="0">
                          <a:sym typeface="+mn-ea"/>
                        </a:rPr>
                        <a:t>⭐⭐⭐⭐⭐</a:t>
                      </a:r>
                      <a:endParaRPr lang="zh-CN" altLang="en-US" sz="12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331790694"/>
                  </a:ext>
                </a:extLst>
              </a:tr>
            </a:tbl>
          </a:graphicData>
        </a:graphic>
      </p:graphicFrame>
      <p:pic>
        <p:nvPicPr>
          <p:cNvPr id="2" name="图片 1">
            <a:extLst>
              <a:ext uri="{FF2B5EF4-FFF2-40B4-BE49-F238E27FC236}">
                <a16:creationId xmlns:a16="http://schemas.microsoft.com/office/drawing/2014/main" id="{435F3954-77D7-F689-097B-6E1BA73D61A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8" t="35003" r="6505" b="35314"/>
          <a:stretch>
            <a:fillRect/>
          </a:stretch>
        </p:blipFill>
        <p:spPr>
          <a:xfrm>
            <a:off x="6406920" y="70718"/>
            <a:ext cx="2638781" cy="451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6259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>
            <a:extLst>
              <a:ext uri="{FF2B5EF4-FFF2-40B4-BE49-F238E27FC236}">
                <a16:creationId xmlns:a16="http://schemas.microsoft.com/office/drawing/2014/main" id="{9DEC9B49-D381-DF7C-77BA-D0A9960DCD1C}"/>
              </a:ext>
            </a:extLst>
          </p:cNvPr>
          <p:cNvSpPr/>
          <p:nvPr/>
        </p:nvSpPr>
        <p:spPr>
          <a:xfrm>
            <a:off x="3605788" y="2571750"/>
            <a:ext cx="1478433" cy="782821"/>
          </a:xfrm>
          <a:prstGeom prst="roundRect">
            <a:avLst/>
          </a:prstGeom>
          <a:solidFill>
            <a:srgbClr val="C00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paragraph</a:t>
            </a:r>
            <a:endParaRPr lang="zh-CN" altLang="en-US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矩形: 圆角 4">
            <a:extLst>
              <a:ext uri="{FF2B5EF4-FFF2-40B4-BE49-F238E27FC236}">
                <a16:creationId xmlns:a16="http://schemas.microsoft.com/office/drawing/2014/main" id="{A910C6C5-ACB8-C953-1A67-F90483F84C44}"/>
              </a:ext>
            </a:extLst>
          </p:cNvPr>
          <p:cNvSpPr/>
          <p:nvPr/>
        </p:nvSpPr>
        <p:spPr>
          <a:xfrm>
            <a:off x="2495980" y="1726627"/>
            <a:ext cx="910867" cy="568965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Hook</a:t>
            </a:r>
            <a:endParaRPr lang="zh-CN" altLang="en-US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矩形: 圆角 5">
            <a:extLst>
              <a:ext uri="{FF2B5EF4-FFF2-40B4-BE49-F238E27FC236}">
                <a16:creationId xmlns:a16="http://schemas.microsoft.com/office/drawing/2014/main" id="{18CF918C-A0D9-9C96-EB97-5D9E515C2D79}"/>
              </a:ext>
            </a:extLst>
          </p:cNvPr>
          <p:cNvSpPr/>
          <p:nvPr/>
        </p:nvSpPr>
        <p:spPr>
          <a:xfrm>
            <a:off x="5323125" y="1667600"/>
            <a:ext cx="1373210" cy="634013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Contecting Information</a:t>
            </a:r>
            <a:endParaRPr lang="zh-CN" altLang="en-US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C6C35015-E2B4-A405-853C-0B365D5BC979}"/>
              </a:ext>
            </a:extLst>
          </p:cNvPr>
          <p:cNvSpPr/>
          <p:nvPr/>
        </p:nvSpPr>
        <p:spPr>
          <a:xfrm>
            <a:off x="3625490" y="3692742"/>
            <a:ext cx="1584133" cy="535738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Thesis statement</a:t>
            </a:r>
            <a:endParaRPr lang="zh-CN" altLang="en-US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矩形: 圆角 1">
            <a:extLst>
              <a:ext uri="{FF2B5EF4-FFF2-40B4-BE49-F238E27FC236}">
                <a16:creationId xmlns:a16="http://schemas.microsoft.com/office/drawing/2014/main" id="{77339E0E-AB75-9D66-FDCA-BE761C1D3F23}"/>
              </a:ext>
            </a:extLst>
          </p:cNvPr>
          <p:cNvSpPr/>
          <p:nvPr/>
        </p:nvSpPr>
        <p:spPr>
          <a:xfrm>
            <a:off x="469668" y="1274365"/>
            <a:ext cx="1613942" cy="75367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Catch readers’ attention</a:t>
            </a:r>
            <a:endParaRPr lang="zh-CN" alt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矩形: 圆角 8">
            <a:extLst>
              <a:ext uri="{FF2B5EF4-FFF2-40B4-BE49-F238E27FC236}">
                <a16:creationId xmlns:a16="http://schemas.microsoft.com/office/drawing/2014/main" id="{0459D882-2FF5-1372-8491-F0E74D80513C}"/>
              </a:ext>
            </a:extLst>
          </p:cNvPr>
          <p:cNvSpPr/>
          <p:nvPr/>
        </p:nvSpPr>
        <p:spPr>
          <a:xfrm>
            <a:off x="535949" y="2366053"/>
            <a:ext cx="1584133" cy="656712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lead to the topic</a:t>
            </a:r>
            <a:endParaRPr lang="zh-CN" alt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矩形: 圆角 9">
            <a:extLst>
              <a:ext uri="{FF2B5EF4-FFF2-40B4-BE49-F238E27FC236}">
                <a16:creationId xmlns:a16="http://schemas.microsoft.com/office/drawing/2014/main" id="{8BF8A602-8F85-8A01-BBC1-3C20BD0D8164}"/>
              </a:ext>
            </a:extLst>
          </p:cNvPr>
          <p:cNvSpPr/>
          <p:nvPr/>
        </p:nvSpPr>
        <p:spPr>
          <a:xfrm>
            <a:off x="7091674" y="1172207"/>
            <a:ext cx="1879198" cy="75367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connect the hook with the topic</a:t>
            </a:r>
            <a:endParaRPr lang="zh-CN" alt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矩形: 圆角 10">
            <a:extLst>
              <a:ext uri="{FF2B5EF4-FFF2-40B4-BE49-F238E27FC236}">
                <a16:creationId xmlns:a16="http://schemas.microsoft.com/office/drawing/2014/main" id="{A3979251-C018-F927-3240-A99A7D567DCA}"/>
              </a:ext>
            </a:extLst>
          </p:cNvPr>
          <p:cNvSpPr/>
          <p:nvPr/>
        </p:nvSpPr>
        <p:spPr>
          <a:xfrm>
            <a:off x="7089891" y="2182529"/>
            <a:ext cx="1641475" cy="856489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lead to the next sentences logically </a:t>
            </a:r>
            <a:endParaRPr lang="zh-CN" alt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矩形: 圆角 13">
            <a:extLst>
              <a:ext uri="{FF2B5EF4-FFF2-40B4-BE49-F238E27FC236}">
                <a16:creationId xmlns:a16="http://schemas.microsoft.com/office/drawing/2014/main" id="{BE207457-F329-6C4F-26E7-55EB59EA2047}"/>
              </a:ext>
            </a:extLst>
          </p:cNvPr>
          <p:cNvSpPr/>
          <p:nvPr/>
        </p:nvSpPr>
        <p:spPr>
          <a:xfrm>
            <a:off x="768931" y="3747502"/>
            <a:ext cx="2269366" cy="656712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Introduce the points of development</a:t>
            </a:r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13" name="矩形: 圆角 17">
            <a:extLst>
              <a:ext uri="{FF2B5EF4-FFF2-40B4-BE49-F238E27FC236}">
                <a16:creationId xmlns:a16="http://schemas.microsoft.com/office/drawing/2014/main" id="{068A937E-F9AF-41CC-1F00-243FD593BDC3}"/>
              </a:ext>
            </a:extLst>
          </p:cNvPr>
          <p:cNvSpPr/>
          <p:nvPr/>
        </p:nvSpPr>
        <p:spPr>
          <a:xfrm>
            <a:off x="5796816" y="3745223"/>
            <a:ext cx="2542061" cy="63401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Indicate the orgnization of this eaasay</a:t>
            </a:r>
          </a:p>
        </p:txBody>
      </p:sp>
      <p:sp>
        <p:nvSpPr>
          <p:cNvPr id="15" name="箭头: 下 20">
            <a:extLst>
              <a:ext uri="{FF2B5EF4-FFF2-40B4-BE49-F238E27FC236}">
                <a16:creationId xmlns:a16="http://schemas.microsoft.com/office/drawing/2014/main" id="{BF1D4164-F75C-4EE4-A989-BB1C96B77CD4}"/>
              </a:ext>
            </a:extLst>
          </p:cNvPr>
          <p:cNvSpPr/>
          <p:nvPr/>
        </p:nvSpPr>
        <p:spPr>
          <a:xfrm>
            <a:off x="4213425" y="3419915"/>
            <a:ext cx="408264" cy="251517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sym typeface="+mn-ea"/>
            </a:endParaRPr>
          </a:p>
        </p:txBody>
      </p:sp>
      <p:sp>
        <p:nvSpPr>
          <p:cNvPr id="16" name="箭头: 下 23">
            <a:extLst>
              <a:ext uri="{FF2B5EF4-FFF2-40B4-BE49-F238E27FC236}">
                <a16:creationId xmlns:a16="http://schemas.microsoft.com/office/drawing/2014/main" id="{25B4DE37-58E8-1BC4-F8F8-297237D2F54D}"/>
              </a:ext>
            </a:extLst>
          </p:cNvPr>
          <p:cNvSpPr/>
          <p:nvPr/>
        </p:nvSpPr>
        <p:spPr>
          <a:xfrm rot="3977361">
            <a:off x="2180715" y="2248605"/>
            <a:ext cx="275196" cy="264851"/>
          </a:xfrm>
          <a:prstGeom prst="downArrow">
            <a:avLst>
              <a:gd name="adj1" fmla="val 60636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sym typeface="+mn-ea"/>
            </a:endParaRPr>
          </a:p>
        </p:txBody>
      </p:sp>
      <p:sp>
        <p:nvSpPr>
          <p:cNvPr id="17" name="箭头: 下 24">
            <a:extLst>
              <a:ext uri="{FF2B5EF4-FFF2-40B4-BE49-F238E27FC236}">
                <a16:creationId xmlns:a16="http://schemas.microsoft.com/office/drawing/2014/main" id="{66D1DDDC-0C0F-552F-A4BD-450D3DF96773}"/>
              </a:ext>
            </a:extLst>
          </p:cNvPr>
          <p:cNvSpPr/>
          <p:nvPr/>
        </p:nvSpPr>
        <p:spPr>
          <a:xfrm rot="6631645">
            <a:off x="2120732" y="1659376"/>
            <a:ext cx="289494" cy="278841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8" name="箭头: 下 27">
            <a:extLst>
              <a:ext uri="{FF2B5EF4-FFF2-40B4-BE49-F238E27FC236}">
                <a16:creationId xmlns:a16="http://schemas.microsoft.com/office/drawing/2014/main" id="{E4463211-C9DF-9374-E2AD-F1A8972E68C3}"/>
              </a:ext>
            </a:extLst>
          </p:cNvPr>
          <p:cNvSpPr/>
          <p:nvPr/>
        </p:nvSpPr>
        <p:spPr>
          <a:xfrm rot="14931844" flipH="1">
            <a:off x="6732495" y="1515570"/>
            <a:ext cx="362649" cy="237343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sym typeface="+mn-ea"/>
            </a:endParaRPr>
          </a:p>
        </p:txBody>
      </p:sp>
      <p:sp>
        <p:nvSpPr>
          <p:cNvPr id="19" name="箭头: 下 28">
            <a:extLst>
              <a:ext uri="{FF2B5EF4-FFF2-40B4-BE49-F238E27FC236}">
                <a16:creationId xmlns:a16="http://schemas.microsoft.com/office/drawing/2014/main" id="{11722EC9-7FD7-4613-9F5A-306F7F63F302}"/>
              </a:ext>
            </a:extLst>
          </p:cNvPr>
          <p:cNvSpPr/>
          <p:nvPr/>
        </p:nvSpPr>
        <p:spPr>
          <a:xfrm rot="17530896" flipH="1">
            <a:off x="6700388" y="2294312"/>
            <a:ext cx="395314" cy="205569"/>
          </a:xfrm>
          <a:prstGeom prst="downArrow">
            <a:avLst>
              <a:gd name="adj1" fmla="val 50000"/>
              <a:gd name="adj2" fmla="val 5366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sym typeface="+mn-ea"/>
            </a:endParaRPr>
          </a:p>
        </p:txBody>
      </p:sp>
      <p:sp>
        <p:nvSpPr>
          <p:cNvPr id="20" name="箭头: 下 29">
            <a:extLst>
              <a:ext uri="{FF2B5EF4-FFF2-40B4-BE49-F238E27FC236}">
                <a16:creationId xmlns:a16="http://schemas.microsoft.com/office/drawing/2014/main" id="{9EABA1DE-4560-75E9-67B8-599584AF2BDD}"/>
              </a:ext>
            </a:extLst>
          </p:cNvPr>
          <p:cNvSpPr/>
          <p:nvPr/>
        </p:nvSpPr>
        <p:spPr>
          <a:xfrm rot="5107126">
            <a:off x="3107502" y="3920031"/>
            <a:ext cx="414479" cy="276002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sym typeface="+mn-ea"/>
            </a:endParaRPr>
          </a:p>
        </p:txBody>
      </p:sp>
      <p:sp>
        <p:nvSpPr>
          <p:cNvPr id="21" name="箭头: 下 30">
            <a:extLst>
              <a:ext uri="{FF2B5EF4-FFF2-40B4-BE49-F238E27FC236}">
                <a16:creationId xmlns:a16="http://schemas.microsoft.com/office/drawing/2014/main" id="{9F821992-0C35-203A-1556-F966A3259CFB}"/>
              </a:ext>
            </a:extLst>
          </p:cNvPr>
          <p:cNvSpPr/>
          <p:nvPr/>
        </p:nvSpPr>
        <p:spPr>
          <a:xfrm rot="16549092" flipH="1">
            <a:off x="5306567" y="3889748"/>
            <a:ext cx="403338" cy="335363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sym typeface="+mn-ea"/>
            </a:endParaRPr>
          </a:p>
        </p:txBody>
      </p:sp>
      <p:sp>
        <p:nvSpPr>
          <p:cNvPr id="22" name="箭头: 下 31">
            <a:extLst>
              <a:ext uri="{FF2B5EF4-FFF2-40B4-BE49-F238E27FC236}">
                <a16:creationId xmlns:a16="http://schemas.microsoft.com/office/drawing/2014/main" id="{407E79B3-64F2-54A0-A126-B5833AEE3DA0}"/>
              </a:ext>
            </a:extLst>
          </p:cNvPr>
          <p:cNvSpPr/>
          <p:nvPr/>
        </p:nvSpPr>
        <p:spPr>
          <a:xfrm rot="7194885" flipH="1">
            <a:off x="3248725" y="2375790"/>
            <a:ext cx="442300" cy="301295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sym typeface="+mn-ea"/>
            </a:endParaRPr>
          </a:p>
        </p:txBody>
      </p:sp>
      <p:sp>
        <p:nvSpPr>
          <p:cNvPr id="23" name="箭头: 下 32">
            <a:extLst>
              <a:ext uri="{FF2B5EF4-FFF2-40B4-BE49-F238E27FC236}">
                <a16:creationId xmlns:a16="http://schemas.microsoft.com/office/drawing/2014/main" id="{11E0BA0C-181E-362B-D160-AB55C96D4806}"/>
              </a:ext>
            </a:extLst>
          </p:cNvPr>
          <p:cNvSpPr/>
          <p:nvPr/>
        </p:nvSpPr>
        <p:spPr>
          <a:xfrm rot="13916926" flipH="1">
            <a:off x="5036978" y="2337672"/>
            <a:ext cx="413548" cy="348046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sym typeface="+mn-ea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3995135D-9424-2DFB-031A-37A44DD9D177}"/>
              </a:ext>
            </a:extLst>
          </p:cNvPr>
          <p:cNvSpPr txBox="1"/>
          <p:nvPr/>
        </p:nvSpPr>
        <p:spPr>
          <a:xfrm>
            <a:off x="469668" y="95483"/>
            <a:ext cx="3006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/>
                </a:solidFill>
                <a:highlight>
                  <a:srgbClr val="000000">
                    <a:alpha val="0"/>
                  </a:srgbClr>
                </a:highlight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Summary</a:t>
            </a:r>
            <a:endParaRPr lang="en-US" altLang="zh-CN" sz="2400" b="1" dirty="0">
              <a:solidFill>
                <a:schemeClr val="tx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id="{A09F73C6-2238-2BB8-5F3B-4C8E1399121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8" t="35003" r="6505" b="35314"/>
          <a:stretch>
            <a:fillRect/>
          </a:stretch>
        </p:blipFill>
        <p:spPr>
          <a:xfrm>
            <a:off x="6406920" y="70718"/>
            <a:ext cx="2638781" cy="4517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4" grpId="1" animBg="1"/>
      <p:bldP spid="5" grpId="0" bldLvl="0" animBg="1"/>
      <p:bldP spid="5" grpId="1" animBg="1"/>
      <p:bldP spid="6" grpId="0" bldLvl="0" animBg="1"/>
      <p:bldP spid="6" grpId="1" animBg="1"/>
      <p:bldP spid="7" grpId="0" bldLvl="0" animBg="1"/>
      <p:bldP spid="7" grpId="1" animBg="1"/>
      <p:bldP spid="8" grpId="0" bldLvl="0" animBg="1"/>
      <p:bldP spid="8" grpId="1" animBg="1"/>
      <p:bldP spid="9" grpId="0" bldLvl="0" animBg="1"/>
      <p:bldP spid="9" grpId="1" animBg="1"/>
      <p:bldP spid="10" grpId="0" bldLvl="0" animBg="1"/>
      <p:bldP spid="10" grpId="1" animBg="1"/>
      <p:bldP spid="11" grpId="0" bldLvl="0" animBg="1"/>
      <p:bldP spid="11" grpId="1" animBg="1"/>
      <p:bldP spid="12" grpId="0" bldLvl="0" animBg="1"/>
      <p:bldP spid="12" grpId="1" animBg="1"/>
      <p:bldP spid="13" grpId="0" bldLvl="0" animBg="1"/>
      <p:bldP spid="13" grpId="1" animBg="1"/>
      <p:bldP spid="15" grpId="0" bldLvl="0" animBg="1"/>
      <p:bldP spid="15" grpId="1" animBg="1"/>
      <p:bldP spid="16" grpId="0" bldLvl="0" animBg="1"/>
      <p:bldP spid="16" grpId="1" animBg="1"/>
      <p:bldP spid="17" grpId="0" bldLvl="0" animBg="1"/>
      <p:bldP spid="17" grpId="1" animBg="1"/>
      <p:bldP spid="18" grpId="0" bldLvl="0" animBg="1"/>
      <p:bldP spid="18" grpId="1" animBg="1"/>
      <p:bldP spid="19" grpId="0" bldLvl="0" animBg="1"/>
      <p:bldP spid="19" grpId="1" animBg="1"/>
      <p:bldP spid="20" grpId="0" bldLvl="0" animBg="1"/>
      <p:bldP spid="20" grpId="1" animBg="1"/>
      <p:bldP spid="21" grpId="0" bldLvl="0" animBg="1"/>
      <p:bldP spid="21" grpId="1" animBg="1"/>
      <p:bldP spid="22" grpId="0" bldLvl="0" animBg="1"/>
      <p:bldP spid="22" grpId="1" animBg="1"/>
      <p:bldP spid="23" grpId="0" bldLvl="0" animBg="1"/>
      <p:bldP spid="23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oogle Shape;220;p8">
            <a:extLst>
              <a:ext uri="{FF2B5EF4-FFF2-40B4-BE49-F238E27FC236}">
                <a16:creationId xmlns:a16="http://schemas.microsoft.com/office/drawing/2014/main" id="{94EDDE7E-435B-B886-D9C5-53B031174052}"/>
              </a:ext>
            </a:extLst>
          </p:cNvPr>
          <p:cNvGrpSpPr/>
          <p:nvPr/>
        </p:nvGrpSpPr>
        <p:grpSpPr>
          <a:xfrm>
            <a:off x="4043435" y="267663"/>
            <a:ext cx="925026" cy="817243"/>
            <a:chOff x="4111775" y="272862"/>
            <a:chExt cx="925026" cy="817243"/>
          </a:xfrm>
        </p:grpSpPr>
        <p:sp>
          <p:nvSpPr>
            <p:cNvPr id="4" name="Google Shape;221;p8">
              <a:extLst>
                <a:ext uri="{FF2B5EF4-FFF2-40B4-BE49-F238E27FC236}">
                  <a16:creationId xmlns:a16="http://schemas.microsoft.com/office/drawing/2014/main" id="{12201228-952D-E2B7-D0B4-E638F7D3CCDD}"/>
                </a:ext>
              </a:extLst>
            </p:cNvPr>
            <p:cNvSpPr/>
            <p:nvPr/>
          </p:nvSpPr>
          <p:spPr>
            <a:xfrm>
              <a:off x="4227720" y="272862"/>
              <a:ext cx="679370" cy="360208"/>
            </a:xfrm>
            <a:custGeom>
              <a:avLst/>
              <a:gdLst/>
              <a:ahLst/>
              <a:cxnLst/>
              <a:rect l="l" t="t" r="r" b="b"/>
              <a:pathLst>
                <a:path w="42768" h="22676" extrusionOk="0">
                  <a:moveTo>
                    <a:pt x="30275" y="1"/>
                  </a:moveTo>
                  <a:lnTo>
                    <a:pt x="29545" y="1764"/>
                  </a:lnTo>
                  <a:lnTo>
                    <a:pt x="22129" y="19880"/>
                  </a:lnTo>
                  <a:lnTo>
                    <a:pt x="16384" y="3861"/>
                  </a:lnTo>
                  <a:lnTo>
                    <a:pt x="15229" y="761"/>
                  </a:lnTo>
                  <a:lnTo>
                    <a:pt x="14378" y="2858"/>
                  </a:lnTo>
                  <a:lnTo>
                    <a:pt x="7326" y="20396"/>
                  </a:lnTo>
                  <a:lnTo>
                    <a:pt x="1885" y="5654"/>
                  </a:lnTo>
                  <a:lnTo>
                    <a:pt x="1885" y="5654"/>
                  </a:lnTo>
                  <a:cubicBezTo>
                    <a:pt x="1" y="11308"/>
                    <a:pt x="608" y="17509"/>
                    <a:pt x="3587" y="22676"/>
                  </a:cubicBezTo>
                  <a:lnTo>
                    <a:pt x="40001" y="22676"/>
                  </a:lnTo>
                  <a:cubicBezTo>
                    <a:pt x="41825" y="19515"/>
                    <a:pt x="42767" y="15928"/>
                    <a:pt x="42767" y="12311"/>
                  </a:cubicBezTo>
                  <a:cubicBezTo>
                    <a:pt x="42767" y="9575"/>
                    <a:pt x="42251" y="6840"/>
                    <a:pt x="41187" y="4317"/>
                  </a:cubicBezTo>
                  <a:lnTo>
                    <a:pt x="36384" y="18603"/>
                  </a:lnTo>
                  <a:lnTo>
                    <a:pt x="30548" y="822"/>
                  </a:lnTo>
                  <a:lnTo>
                    <a:pt x="3027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222;p8">
              <a:extLst>
                <a:ext uri="{FF2B5EF4-FFF2-40B4-BE49-F238E27FC236}">
                  <a16:creationId xmlns:a16="http://schemas.microsoft.com/office/drawing/2014/main" id="{8F5E2F31-4154-CE13-C003-3E3BAD4E65D1}"/>
                </a:ext>
              </a:extLst>
            </p:cNvPr>
            <p:cNvSpPr/>
            <p:nvPr/>
          </p:nvSpPr>
          <p:spPr>
            <a:xfrm>
              <a:off x="4111775" y="527650"/>
              <a:ext cx="925026" cy="562455"/>
            </a:xfrm>
            <a:custGeom>
              <a:avLst/>
              <a:gdLst/>
              <a:ahLst/>
              <a:cxnLst/>
              <a:rect l="l" t="t" r="r" b="b"/>
              <a:pathLst>
                <a:path w="24530" h="14409" extrusionOk="0">
                  <a:moveTo>
                    <a:pt x="12280" y="1"/>
                  </a:moveTo>
                  <a:cubicBezTo>
                    <a:pt x="5502" y="31"/>
                    <a:pt x="31" y="5502"/>
                    <a:pt x="0" y="12281"/>
                  </a:cubicBezTo>
                  <a:cubicBezTo>
                    <a:pt x="0" y="13010"/>
                    <a:pt x="61" y="13709"/>
                    <a:pt x="183" y="14408"/>
                  </a:cubicBezTo>
                  <a:lnTo>
                    <a:pt x="24347" y="14408"/>
                  </a:lnTo>
                  <a:cubicBezTo>
                    <a:pt x="24469" y="13709"/>
                    <a:pt x="24529" y="13010"/>
                    <a:pt x="24529" y="12281"/>
                  </a:cubicBezTo>
                  <a:cubicBezTo>
                    <a:pt x="24529" y="5502"/>
                    <a:pt x="19028" y="31"/>
                    <a:pt x="1228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223;p8">
              <a:extLst>
                <a:ext uri="{FF2B5EF4-FFF2-40B4-BE49-F238E27FC236}">
                  <a16:creationId xmlns:a16="http://schemas.microsoft.com/office/drawing/2014/main" id="{A67112F1-0DB5-E4D9-197C-F491ADEC381E}"/>
                </a:ext>
              </a:extLst>
            </p:cNvPr>
            <p:cNvSpPr/>
            <p:nvPr/>
          </p:nvSpPr>
          <p:spPr>
            <a:xfrm>
              <a:off x="4383925" y="662100"/>
              <a:ext cx="380725" cy="148975"/>
            </a:xfrm>
            <a:custGeom>
              <a:avLst/>
              <a:gdLst/>
              <a:ahLst/>
              <a:cxnLst/>
              <a:rect l="l" t="t" r="r" b="b"/>
              <a:pathLst>
                <a:path w="15229" h="5959" extrusionOk="0">
                  <a:moveTo>
                    <a:pt x="7599" y="1"/>
                  </a:moveTo>
                  <a:cubicBezTo>
                    <a:pt x="3405" y="1"/>
                    <a:pt x="0" y="1338"/>
                    <a:pt x="0" y="2980"/>
                  </a:cubicBezTo>
                  <a:cubicBezTo>
                    <a:pt x="0" y="4621"/>
                    <a:pt x="3405" y="5958"/>
                    <a:pt x="7599" y="5958"/>
                  </a:cubicBezTo>
                  <a:cubicBezTo>
                    <a:pt x="11824" y="5958"/>
                    <a:pt x="15229" y="4621"/>
                    <a:pt x="15229" y="2980"/>
                  </a:cubicBezTo>
                  <a:cubicBezTo>
                    <a:pt x="15229" y="1338"/>
                    <a:pt x="11824" y="1"/>
                    <a:pt x="759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224;p8">
              <a:extLst>
                <a:ext uri="{FF2B5EF4-FFF2-40B4-BE49-F238E27FC236}">
                  <a16:creationId xmlns:a16="http://schemas.microsoft.com/office/drawing/2014/main" id="{F6E56F8D-7B8E-77B5-B977-72818100F7C0}"/>
                </a:ext>
              </a:extLst>
            </p:cNvPr>
            <p:cNvSpPr/>
            <p:nvPr/>
          </p:nvSpPr>
          <p:spPr>
            <a:xfrm>
              <a:off x="4488800" y="673500"/>
              <a:ext cx="155025" cy="132800"/>
            </a:xfrm>
            <a:custGeom>
              <a:avLst/>
              <a:gdLst/>
              <a:ahLst/>
              <a:cxnLst/>
              <a:rect l="l" t="t" r="r" b="b"/>
              <a:pathLst>
                <a:path w="6201" h="5312" extrusionOk="0">
                  <a:moveTo>
                    <a:pt x="3556" y="1"/>
                  </a:moveTo>
                  <a:cubicBezTo>
                    <a:pt x="1185" y="1"/>
                    <a:pt x="0" y="2858"/>
                    <a:pt x="1672" y="4530"/>
                  </a:cubicBezTo>
                  <a:cubicBezTo>
                    <a:pt x="2212" y="5070"/>
                    <a:pt x="2876" y="5312"/>
                    <a:pt x="3527" y="5312"/>
                  </a:cubicBezTo>
                  <a:cubicBezTo>
                    <a:pt x="4892" y="5312"/>
                    <a:pt x="6201" y="4250"/>
                    <a:pt x="6201" y="2645"/>
                  </a:cubicBezTo>
                  <a:cubicBezTo>
                    <a:pt x="6201" y="1186"/>
                    <a:pt x="5015" y="1"/>
                    <a:pt x="355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72" name="Google Shape;1172;p43"/>
          <p:cNvSpPr txBox="1">
            <a:spLocks noGrp="1"/>
          </p:cNvSpPr>
          <p:nvPr>
            <p:ph type="title" idx="4294967295"/>
          </p:nvPr>
        </p:nvSpPr>
        <p:spPr>
          <a:xfrm>
            <a:off x="1222456" y="1004092"/>
            <a:ext cx="6689945" cy="2783740"/>
          </a:xfrm>
          <a:prstGeom prst="rect">
            <a:avLst/>
          </a:prstGeom>
        </p:spPr>
        <p:txBody>
          <a:bodyPr spcFirstLastPara="1" wrap="square" lIns="91425" tIns="457200" rIns="91425" bIns="91425" anchor="t" anchorCtr="0">
            <a:noAutofit/>
          </a:bodyPr>
          <a:lstStyle/>
          <a:p>
            <a:pPr algn="ctr"/>
            <a:r>
              <a:rPr lang="en-US" altLang="zh-CN" sz="8000" dirty="0">
                <a:latin typeface="Cooper Std Black" panose="0208090304030B020404" pitchFamily="18" charset="0"/>
              </a:rPr>
              <a:t>The first impression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C6DECB67-2C96-29FA-AC54-A3CB48739891}"/>
              </a:ext>
            </a:extLst>
          </p:cNvPr>
          <p:cNvSpPr txBox="1"/>
          <p:nvPr/>
        </p:nvSpPr>
        <p:spPr>
          <a:xfrm>
            <a:off x="1139397" y="143835"/>
            <a:ext cx="3154680" cy="6311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lang="en-US" altLang="zh-CN" sz="2800" b="1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+mn-ea"/>
              </a:rPr>
              <a:t>Warming-up</a:t>
            </a:r>
          </a:p>
        </p:txBody>
      </p:sp>
      <p:sp>
        <p:nvSpPr>
          <p:cNvPr id="8" name="Google Shape;229;p8">
            <a:extLst>
              <a:ext uri="{FF2B5EF4-FFF2-40B4-BE49-F238E27FC236}">
                <a16:creationId xmlns:a16="http://schemas.microsoft.com/office/drawing/2014/main" id="{FE178F32-CD9A-D1C2-F3E3-5E8B1DA3DFBF}"/>
              </a:ext>
            </a:extLst>
          </p:cNvPr>
          <p:cNvSpPr/>
          <p:nvPr/>
        </p:nvSpPr>
        <p:spPr>
          <a:xfrm>
            <a:off x="8937813" y="1663425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11"/>
                </a:lnTo>
                <a:lnTo>
                  <a:pt x="0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4" y="3588"/>
                </a:lnTo>
                <a:lnTo>
                  <a:pt x="4864" y="231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" name="Google Shape;230;p8">
            <a:extLst>
              <a:ext uri="{FF2B5EF4-FFF2-40B4-BE49-F238E27FC236}">
                <a16:creationId xmlns:a16="http://schemas.microsoft.com/office/drawing/2014/main" id="{B4E15E12-405A-E94A-0099-1968BD9590F5}"/>
              </a:ext>
            </a:extLst>
          </p:cNvPr>
          <p:cNvGrpSpPr/>
          <p:nvPr/>
        </p:nvGrpSpPr>
        <p:grpSpPr>
          <a:xfrm rot="5400000">
            <a:off x="512071" y="150845"/>
            <a:ext cx="613250" cy="584625"/>
            <a:chOff x="406600" y="223363"/>
            <a:chExt cx="613250" cy="584625"/>
          </a:xfrm>
        </p:grpSpPr>
        <p:sp>
          <p:nvSpPr>
            <p:cNvPr id="10" name="Google Shape;231;p8">
              <a:extLst>
                <a:ext uri="{FF2B5EF4-FFF2-40B4-BE49-F238E27FC236}">
                  <a16:creationId xmlns:a16="http://schemas.microsoft.com/office/drawing/2014/main" id="{0AC93ECC-330B-A0E4-C991-847CE79D8326}"/>
                </a:ext>
              </a:extLst>
            </p:cNvPr>
            <p:cNvSpPr/>
            <p:nvPr/>
          </p:nvSpPr>
          <p:spPr>
            <a:xfrm rot="10800000">
              <a:off x="406600" y="447763"/>
              <a:ext cx="613250" cy="360225"/>
            </a:xfrm>
            <a:custGeom>
              <a:avLst/>
              <a:gdLst/>
              <a:ahLst/>
              <a:cxnLst/>
              <a:rect l="l" t="t" r="r" b="b"/>
              <a:pathLst>
                <a:path w="24530" h="14409" extrusionOk="0">
                  <a:moveTo>
                    <a:pt x="12280" y="1"/>
                  </a:moveTo>
                  <a:cubicBezTo>
                    <a:pt x="5502" y="31"/>
                    <a:pt x="31" y="5502"/>
                    <a:pt x="0" y="12281"/>
                  </a:cubicBezTo>
                  <a:cubicBezTo>
                    <a:pt x="0" y="13010"/>
                    <a:pt x="61" y="13709"/>
                    <a:pt x="183" y="14408"/>
                  </a:cubicBezTo>
                  <a:lnTo>
                    <a:pt x="24347" y="14408"/>
                  </a:lnTo>
                  <a:cubicBezTo>
                    <a:pt x="24469" y="13709"/>
                    <a:pt x="24529" y="13010"/>
                    <a:pt x="24529" y="12281"/>
                  </a:cubicBezTo>
                  <a:cubicBezTo>
                    <a:pt x="24529" y="5502"/>
                    <a:pt x="19028" y="31"/>
                    <a:pt x="122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232;p8">
              <a:extLst>
                <a:ext uri="{FF2B5EF4-FFF2-40B4-BE49-F238E27FC236}">
                  <a16:creationId xmlns:a16="http://schemas.microsoft.com/office/drawing/2014/main" id="{4C53DFA9-6443-D3E5-336E-B04A3244C544}"/>
                </a:ext>
              </a:extLst>
            </p:cNvPr>
            <p:cNvSpPr/>
            <p:nvPr/>
          </p:nvSpPr>
          <p:spPr>
            <a:xfrm rot="10800000">
              <a:off x="513750" y="223363"/>
              <a:ext cx="379975" cy="379950"/>
            </a:xfrm>
            <a:custGeom>
              <a:avLst/>
              <a:gdLst/>
              <a:ahLst/>
              <a:cxnLst/>
              <a:rect l="l" t="t" r="r" b="b"/>
              <a:pathLst>
                <a:path w="15199" h="15198" extrusionOk="0">
                  <a:moveTo>
                    <a:pt x="7600" y="0"/>
                  </a:moveTo>
                  <a:cubicBezTo>
                    <a:pt x="3405" y="0"/>
                    <a:pt x="1" y="3404"/>
                    <a:pt x="1" y="7599"/>
                  </a:cubicBezTo>
                  <a:cubicBezTo>
                    <a:pt x="1" y="11794"/>
                    <a:pt x="3405" y="15198"/>
                    <a:pt x="7600" y="15198"/>
                  </a:cubicBezTo>
                  <a:cubicBezTo>
                    <a:pt x="11794" y="15198"/>
                    <a:pt x="15199" y="11794"/>
                    <a:pt x="15199" y="7599"/>
                  </a:cubicBezTo>
                  <a:cubicBezTo>
                    <a:pt x="15199" y="3404"/>
                    <a:pt x="11794" y="0"/>
                    <a:pt x="76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233;p8">
              <a:extLst>
                <a:ext uri="{FF2B5EF4-FFF2-40B4-BE49-F238E27FC236}">
                  <a16:creationId xmlns:a16="http://schemas.microsoft.com/office/drawing/2014/main" id="{D28832C1-057A-EF3D-53AB-8AB6F643CFEF}"/>
                </a:ext>
              </a:extLst>
            </p:cNvPr>
            <p:cNvSpPr/>
            <p:nvPr/>
          </p:nvSpPr>
          <p:spPr>
            <a:xfrm>
              <a:off x="537730" y="347525"/>
              <a:ext cx="179375" cy="180125"/>
            </a:xfrm>
            <a:custGeom>
              <a:avLst/>
              <a:gdLst/>
              <a:ahLst/>
              <a:cxnLst/>
              <a:rect l="l" t="t" r="r" b="b"/>
              <a:pathLst>
                <a:path w="7175" h="7205" extrusionOk="0">
                  <a:moveTo>
                    <a:pt x="3588" y="0"/>
                  </a:moveTo>
                  <a:lnTo>
                    <a:pt x="2311" y="2341"/>
                  </a:lnTo>
                  <a:lnTo>
                    <a:pt x="1" y="3587"/>
                  </a:lnTo>
                  <a:lnTo>
                    <a:pt x="2311" y="4864"/>
                  </a:lnTo>
                  <a:lnTo>
                    <a:pt x="3588" y="7204"/>
                  </a:lnTo>
                  <a:lnTo>
                    <a:pt x="4864" y="4864"/>
                  </a:lnTo>
                  <a:lnTo>
                    <a:pt x="7174" y="3587"/>
                  </a:lnTo>
                  <a:lnTo>
                    <a:pt x="4864" y="2341"/>
                  </a:lnTo>
                  <a:lnTo>
                    <a:pt x="358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" name="Google Shape;234;p8">
            <a:extLst>
              <a:ext uri="{FF2B5EF4-FFF2-40B4-BE49-F238E27FC236}">
                <a16:creationId xmlns:a16="http://schemas.microsoft.com/office/drawing/2014/main" id="{91B94A70-4042-7A83-7B6F-62131FE3E9F1}"/>
              </a:ext>
            </a:extLst>
          </p:cNvPr>
          <p:cNvSpPr/>
          <p:nvPr/>
        </p:nvSpPr>
        <p:spPr>
          <a:xfrm>
            <a:off x="8436798" y="4609694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617" y="0"/>
                </a:moveTo>
                <a:lnTo>
                  <a:pt x="2341" y="2341"/>
                </a:lnTo>
                <a:lnTo>
                  <a:pt x="0" y="3617"/>
                </a:lnTo>
                <a:lnTo>
                  <a:pt x="2341" y="4864"/>
                </a:lnTo>
                <a:lnTo>
                  <a:pt x="3617" y="7204"/>
                </a:lnTo>
                <a:lnTo>
                  <a:pt x="4894" y="4864"/>
                </a:lnTo>
                <a:lnTo>
                  <a:pt x="7204" y="3617"/>
                </a:lnTo>
                <a:lnTo>
                  <a:pt x="4894" y="2341"/>
                </a:lnTo>
                <a:lnTo>
                  <a:pt x="361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237;p8">
            <a:extLst>
              <a:ext uri="{FF2B5EF4-FFF2-40B4-BE49-F238E27FC236}">
                <a16:creationId xmlns:a16="http://schemas.microsoft.com/office/drawing/2014/main" id="{14157EBE-98E7-E701-C71C-1B2BC9F955B6}"/>
              </a:ext>
            </a:extLst>
          </p:cNvPr>
          <p:cNvSpPr/>
          <p:nvPr/>
        </p:nvSpPr>
        <p:spPr>
          <a:xfrm>
            <a:off x="8737400" y="1193912"/>
            <a:ext cx="171000" cy="170250"/>
          </a:xfrm>
          <a:custGeom>
            <a:avLst/>
            <a:gdLst/>
            <a:ahLst/>
            <a:cxnLst/>
            <a:rect l="l" t="t" r="r" b="b"/>
            <a:pathLst>
              <a:path w="6840" h="6810" extrusionOk="0">
                <a:moveTo>
                  <a:pt x="3436" y="1"/>
                </a:moveTo>
                <a:cubicBezTo>
                  <a:pt x="1551" y="1"/>
                  <a:pt x="1" y="1520"/>
                  <a:pt x="1" y="3405"/>
                </a:cubicBezTo>
                <a:cubicBezTo>
                  <a:pt x="1" y="5289"/>
                  <a:pt x="1551" y="6809"/>
                  <a:pt x="3436" y="6809"/>
                </a:cubicBezTo>
                <a:cubicBezTo>
                  <a:pt x="5320" y="6809"/>
                  <a:pt x="6840" y="5289"/>
                  <a:pt x="6840" y="3405"/>
                </a:cubicBezTo>
                <a:cubicBezTo>
                  <a:pt x="6840" y="1520"/>
                  <a:pt x="5320" y="1"/>
                  <a:pt x="343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238;p8">
            <a:extLst>
              <a:ext uri="{FF2B5EF4-FFF2-40B4-BE49-F238E27FC236}">
                <a16:creationId xmlns:a16="http://schemas.microsoft.com/office/drawing/2014/main" id="{24C398AF-C9DD-BC13-F4E1-399C7CACB731}"/>
              </a:ext>
            </a:extLst>
          </p:cNvPr>
          <p:cNvSpPr/>
          <p:nvPr/>
        </p:nvSpPr>
        <p:spPr>
          <a:xfrm>
            <a:off x="3502875" y="4429589"/>
            <a:ext cx="180125" cy="180100"/>
          </a:xfrm>
          <a:custGeom>
            <a:avLst/>
            <a:gdLst/>
            <a:ahLst/>
            <a:cxnLst/>
            <a:rect l="l" t="t" r="r" b="b"/>
            <a:pathLst>
              <a:path w="7205" h="7204" extrusionOk="0">
                <a:moveTo>
                  <a:pt x="3587" y="0"/>
                </a:moveTo>
                <a:lnTo>
                  <a:pt x="2341" y="2340"/>
                </a:lnTo>
                <a:lnTo>
                  <a:pt x="0" y="3587"/>
                </a:lnTo>
                <a:lnTo>
                  <a:pt x="2341" y="4863"/>
                </a:lnTo>
                <a:lnTo>
                  <a:pt x="3587" y="7204"/>
                </a:lnTo>
                <a:lnTo>
                  <a:pt x="4864" y="4863"/>
                </a:lnTo>
                <a:lnTo>
                  <a:pt x="7204" y="3587"/>
                </a:lnTo>
                <a:lnTo>
                  <a:pt x="4864" y="2340"/>
                </a:lnTo>
                <a:lnTo>
                  <a:pt x="358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239;p8">
            <a:extLst>
              <a:ext uri="{FF2B5EF4-FFF2-40B4-BE49-F238E27FC236}">
                <a16:creationId xmlns:a16="http://schemas.microsoft.com/office/drawing/2014/main" id="{63BFADD9-5F05-F590-874A-CF028A76050A}"/>
              </a:ext>
            </a:extLst>
          </p:cNvPr>
          <p:cNvSpPr/>
          <p:nvPr/>
        </p:nvSpPr>
        <p:spPr>
          <a:xfrm>
            <a:off x="8340713" y="2568439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41"/>
                </a:lnTo>
                <a:lnTo>
                  <a:pt x="1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5" y="3588"/>
                </a:lnTo>
                <a:lnTo>
                  <a:pt x="4864" y="234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7" name="Google Shape;240;p8">
            <a:extLst>
              <a:ext uri="{FF2B5EF4-FFF2-40B4-BE49-F238E27FC236}">
                <a16:creationId xmlns:a16="http://schemas.microsoft.com/office/drawing/2014/main" id="{A55BB3DD-24E4-BA8D-CFF4-8FBD4968042B}"/>
              </a:ext>
            </a:extLst>
          </p:cNvPr>
          <p:cNvGrpSpPr/>
          <p:nvPr/>
        </p:nvGrpSpPr>
        <p:grpSpPr>
          <a:xfrm>
            <a:off x="187163" y="4137425"/>
            <a:ext cx="776650" cy="764450"/>
            <a:chOff x="187163" y="4137425"/>
            <a:chExt cx="776650" cy="764450"/>
          </a:xfrm>
        </p:grpSpPr>
        <p:sp>
          <p:nvSpPr>
            <p:cNvPr id="18" name="Google Shape;241;p8">
              <a:extLst>
                <a:ext uri="{FF2B5EF4-FFF2-40B4-BE49-F238E27FC236}">
                  <a16:creationId xmlns:a16="http://schemas.microsoft.com/office/drawing/2014/main" id="{E9AE3DFC-2731-FDAA-19CE-C59F0FDABF0C}"/>
                </a:ext>
              </a:extLst>
            </p:cNvPr>
            <p:cNvSpPr/>
            <p:nvPr/>
          </p:nvSpPr>
          <p:spPr>
            <a:xfrm>
              <a:off x="187163" y="4137425"/>
              <a:ext cx="776650" cy="764450"/>
            </a:xfrm>
            <a:custGeom>
              <a:avLst/>
              <a:gdLst/>
              <a:ahLst/>
              <a:cxnLst/>
              <a:rect l="l" t="t" r="r" b="b"/>
              <a:pathLst>
                <a:path w="31066" h="30578" extrusionOk="0">
                  <a:moveTo>
                    <a:pt x="10153" y="0"/>
                  </a:moveTo>
                  <a:lnTo>
                    <a:pt x="10457" y="8754"/>
                  </a:lnTo>
                  <a:lnTo>
                    <a:pt x="1885" y="6930"/>
                  </a:lnTo>
                  <a:lnTo>
                    <a:pt x="7782" y="13435"/>
                  </a:lnTo>
                  <a:lnTo>
                    <a:pt x="1" y="17538"/>
                  </a:lnTo>
                  <a:lnTo>
                    <a:pt x="8694" y="18754"/>
                  </a:lnTo>
                  <a:lnTo>
                    <a:pt x="5411" y="26870"/>
                  </a:lnTo>
                  <a:lnTo>
                    <a:pt x="5411" y="26870"/>
                  </a:lnTo>
                  <a:lnTo>
                    <a:pt x="12828" y="22219"/>
                  </a:lnTo>
                  <a:lnTo>
                    <a:pt x="15533" y="30578"/>
                  </a:lnTo>
                  <a:lnTo>
                    <a:pt x="18238" y="22219"/>
                  </a:lnTo>
                  <a:lnTo>
                    <a:pt x="25655" y="26870"/>
                  </a:lnTo>
                  <a:lnTo>
                    <a:pt x="22372" y="18754"/>
                  </a:lnTo>
                  <a:lnTo>
                    <a:pt x="31065" y="17538"/>
                  </a:lnTo>
                  <a:lnTo>
                    <a:pt x="23284" y="13435"/>
                  </a:lnTo>
                  <a:lnTo>
                    <a:pt x="29180" y="6930"/>
                  </a:lnTo>
                  <a:lnTo>
                    <a:pt x="29180" y="6930"/>
                  </a:lnTo>
                  <a:lnTo>
                    <a:pt x="20609" y="8754"/>
                  </a:lnTo>
                  <a:lnTo>
                    <a:pt x="20913" y="0"/>
                  </a:lnTo>
                  <a:lnTo>
                    <a:pt x="15533" y="6930"/>
                  </a:lnTo>
                  <a:lnTo>
                    <a:pt x="1015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9" name="Google Shape;242;p8">
              <a:extLst>
                <a:ext uri="{FF2B5EF4-FFF2-40B4-BE49-F238E27FC236}">
                  <a16:creationId xmlns:a16="http://schemas.microsoft.com/office/drawing/2014/main" id="{CC8F3CF7-E442-3990-CA38-DC97EECB8B95}"/>
                </a:ext>
              </a:extLst>
            </p:cNvPr>
            <p:cNvGrpSpPr/>
            <p:nvPr/>
          </p:nvGrpSpPr>
          <p:grpSpPr>
            <a:xfrm>
              <a:off x="412113" y="4370775"/>
              <a:ext cx="326775" cy="297750"/>
              <a:chOff x="5839863" y="283250"/>
              <a:chExt cx="326775" cy="297750"/>
            </a:xfrm>
          </p:grpSpPr>
          <p:sp>
            <p:nvSpPr>
              <p:cNvPr id="20" name="Google Shape;243;p8">
                <a:extLst>
                  <a:ext uri="{FF2B5EF4-FFF2-40B4-BE49-F238E27FC236}">
                    <a16:creationId xmlns:a16="http://schemas.microsoft.com/office/drawing/2014/main" id="{7C298F7C-7F92-BB67-7E57-DB859EE8B339}"/>
                  </a:ext>
                </a:extLst>
              </p:cNvPr>
              <p:cNvSpPr/>
              <p:nvPr/>
            </p:nvSpPr>
            <p:spPr>
              <a:xfrm>
                <a:off x="5839863" y="283250"/>
                <a:ext cx="326775" cy="297700"/>
              </a:xfrm>
              <a:custGeom>
                <a:avLst/>
                <a:gdLst/>
                <a:ahLst/>
                <a:cxnLst/>
                <a:rect l="l" t="t" r="r" b="b"/>
                <a:pathLst>
                  <a:path w="13071" h="11908" extrusionOk="0">
                    <a:moveTo>
                      <a:pt x="6539" y="0"/>
                    </a:moveTo>
                    <a:cubicBezTo>
                      <a:pt x="5015" y="0"/>
                      <a:pt x="3496" y="585"/>
                      <a:pt x="2341" y="1756"/>
                    </a:cubicBezTo>
                    <a:cubicBezTo>
                      <a:pt x="0" y="4066"/>
                      <a:pt x="0" y="7835"/>
                      <a:pt x="2341" y="10175"/>
                    </a:cubicBezTo>
                    <a:cubicBezTo>
                      <a:pt x="3496" y="11330"/>
                      <a:pt x="5015" y="11908"/>
                      <a:pt x="6539" y="11908"/>
                    </a:cubicBezTo>
                    <a:cubicBezTo>
                      <a:pt x="8063" y="11908"/>
                      <a:pt x="9590" y="11330"/>
                      <a:pt x="10760" y="10175"/>
                    </a:cubicBezTo>
                    <a:cubicBezTo>
                      <a:pt x="13070" y="7835"/>
                      <a:pt x="13070" y="4066"/>
                      <a:pt x="10760" y="1756"/>
                    </a:cubicBezTo>
                    <a:cubicBezTo>
                      <a:pt x="9590" y="585"/>
                      <a:pt x="8063" y="0"/>
                      <a:pt x="653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244;p8">
                <a:extLst>
                  <a:ext uri="{FF2B5EF4-FFF2-40B4-BE49-F238E27FC236}">
                    <a16:creationId xmlns:a16="http://schemas.microsoft.com/office/drawing/2014/main" id="{B3E0797D-93CF-458C-659F-FFAA5DAF8AFD}"/>
                  </a:ext>
                </a:extLst>
              </p:cNvPr>
              <p:cNvSpPr/>
              <p:nvPr/>
            </p:nvSpPr>
            <p:spPr>
              <a:xfrm>
                <a:off x="5928763" y="337775"/>
                <a:ext cx="235600" cy="243225"/>
              </a:xfrm>
              <a:custGeom>
                <a:avLst/>
                <a:gdLst/>
                <a:ahLst/>
                <a:cxnLst/>
                <a:rect l="l" t="t" r="r" b="b"/>
                <a:pathLst>
                  <a:path w="9424" h="9729" extrusionOk="0">
                    <a:moveTo>
                      <a:pt x="7599" y="0"/>
                    </a:moveTo>
                    <a:lnTo>
                      <a:pt x="7599" y="0"/>
                    </a:lnTo>
                    <a:cubicBezTo>
                      <a:pt x="3678" y="1034"/>
                      <a:pt x="1247" y="4864"/>
                      <a:pt x="0" y="8906"/>
                    </a:cubicBezTo>
                    <a:cubicBezTo>
                      <a:pt x="945" y="9459"/>
                      <a:pt x="1987" y="9729"/>
                      <a:pt x="3018" y="9729"/>
                    </a:cubicBezTo>
                    <a:cubicBezTo>
                      <a:pt x="4707" y="9729"/>
                      <a:pt x="6369" y="9007"/>
                      <a:pt x="7538" y="7630"/>
                    </a:cubicBezTo>
                    <a:cubicBezTo>
                      <a:pt x="9393" y="5441"/>
                      <a:pt x="9423" y="2219"/>
                      <a:pt x="759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2" name="Google Shape;246;p8">
            <a:extLst>
              <a:ext uri="{FF2B5EF4-FFF2-40B4-BE49-F238E27FC236}">
                <a16:creationId xmlns:a16="http://schemas.microsoft.com/office/drawing/2014/main" id="{517A4E28-8E2E-6135-57E3-D6C3E2589EAC}"/>
              </a:ext>
            </a:extLst>
          </p:cNvPr>
          <p:cNvSpPr/>
          <p:nvPr/>
        </p:nvSpPr>
        <p:spPr>
          <a:xfrm>
            <a:off x="4826000" y="4816475"/>
            <a:ext cx="161875" cy="142275"/>
          </a:xfrm>
          <a:custGeom>
            <a:avLst/>
            <a:gdLst/>
            <a:ahLst/>
            <a:cxnLst/>
            <a:rect l="l" t="t" r="r" b="b"/>
            <a:pathLst>
              <a:path w="6475" h="5691" extrusionOk="0">
                <a:moveTo>
                  <a:pt x="3267" y="1"/>
                </a:moveTo>
                <a:cubicBezTo>
                  <a:pt x="2140" y="1"/>
                  <a:pt x="1069" y="653"/>
                  <a:pt x="608" y="1758"/>
                </a:cubicBezTo>
                <a:cubicBezTo>
                  <a:pt x="0" y="3217"/>
                  <a:pt x="700" y="4889"/>
                  <a:pt x="2159" y="5466"/>
                </a:cubicBezTo>
                <a:cubicBezTo>
                  <a:pt x="2523" y="5618"/>
                  <a:pt x="2899" y="5690"/>
                  <a:pt x="3268" y="5690"/>
                </a:cubicBezTo>
                <a:cubicBezTo>
                  <a:pt x="4374" y="5690"/>
                  <a:pt x="5411" y="5041"/>
                  <a:pt x="5867" y="3946"/>
                </a:cubicBezTo>
                <a:cubicBezTo>
                  <a:pt x="6475" y="2487"/>
                  <a:pt x="5776" y="816"/>
                  <a:pt x="4347" y="208"/>
                </a:cubicBezTo>
                <a:cubicBezTo>
                  <a:pt x="3993" y="68"/>
                  <a:pt x="3627" y="1"/>
                  <a:pt x="3267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9;p8">
            <a:extLst>
              <a:ext uri="{FF2B5EF4-FFF2-40B4-BE49-F238E27FC236}">
                <a16:creationId xmlns:a16="http://schemas.microsoft.com/office/drawing/2014/main" id="{7DC40010-6B9A-E4B5-4863-5892C5890FED}"/>
              </a:ext>
            </a:extLst>
          </p:cNvPr>
          <p:cNvSpPr/>
          <p:nvPr/>
        </p:nvSpPr>
        <p:spPr>
          <a:xfrm>
            <a:off x="1147038" y="4007025"/>
            <a:ext cx="318425" cy="318400"/>
          </a:xfrm>
          <a:custGeom>
            <a:avLst/>
            <a:gdLst/>
            <a:ahLst/>
            <a:cxnLst/>
            <a:rect l="l" t="t" r="r" b="b"/>
            <a:pathLst>
              <a:path w="12737" h="12736" fill="none" extrusionOk="0">
                <a:moveTo>
                  <a:pt x="12736" y="0"/>
                </a:moveTo>
                <a:lnTo>
                  <a:pt x="0" y="12736"/>
                </a:lnTo>
              </a:path>
            </a:pathLst>
          </a:custGeom>
          <a:noFill/>
          <a:ln w="1900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250;p8">
            <a:extLst>
              <a:ext uri="{FF2B5EF4-FFF2-40B4-BE49-F238E27FC236}">
                <a16:creationId xmlns:a16="http://schemas.microsoft.com/office/drawing/2014/main" id="{3B4D2828-06DF-9396-D6DD-80EF773D36CA}"/>
              </a:ext>
            </a:extLst>
          </p:cNvPr>
          <p:cNvSpPr/>
          <p:nvPr/>
        </p:nvSpPr>
        <p:spPr>
          <a:xfrm>
            <a:off x="1289888" y="4016900"/>
            <a:ext cx="317675" cy="317650"/>
          </a:xfrm>
          <a:custGeom>
            <a:avLst/>
            <a:gdLst/>
            <a:ahLst/>
            <a:cxnLst/>
            <a:rect l="l" t="t" r="r" b="b"/>
            <a:pathLst>
              <a:path w="12707" h="12706" fill="none" extrusionOk="0">
                <a:moveTo>
                  <a:pt x="12706" y="0"/>
                </a:moveTo>
                <a:lnTo>
                  <a:pt x="1" y="12706"/>
                </a:lnTo>
              </a:path>
            </a:pathLst>
          </a:custGeom>
          <a:noFill/>
          <a:ln w="1900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251;p8">
            <a:extLst>
              <a:ext uri="{FF2B5EF4-FFF2-40B4-BE49-F238E27FC236}">
                <a16:creationId xmlns:a16="http://schemas.microsoft.com/office/drawing/2014/main" id="{F3B15A1D-E034-0170-45D9-6B717D2C70AD}"/>
              </a:ext>
            </a:extLst>
          </p:cNvPr>
          <p:cNvSpPr/>
          <p:nvPr/>
        </p:nvSpPr>
        <p:spPr>
          <a:xfrm>
            <a:off x="693050" y="1580363"/>
            <a:ext cx="179375" cy="180125"/>
          </a:xfrm>
          <a:custGeom>
            <a:avLst/>
            <a:gdLst/>
            <a:ahLst/>
            <a:cxnLst/>
            <a:rect l="l" t="t" r="r" b="b"/>
            <a:pathLst>
              <a:path w="7175" h="7205" extrusionOk="0">
                <a:moveTo>
                  <a:pt x="3588" y="0"/>
                </a:moveTo>
                <a:lnTo>
                  <a:pt x="2311" y="2341"/>
                </a:lnTo>
                <a:lnTo>
                  <a:pt x="1" y="3587"/>
                </a:lnTo>
                <a:lnTo>
                  <a:pt x="2311" y="4864"/>
                </a:lnTo>
                <a:lnTo>
                  <a:pt x="3588" y="7204"/>
                </a:lnTo>
                <a:lnTo>
                  <a:pt x="4864" y="4864"/>
                </a:lnTo>
                <a:lnTo>
                  <a:pt x="7174" y="3587"/>
                </a:lnTo>
                <a:lnTo>
                  <a:pt x="4864" y="2341"/>
                </a:lnTo>
                <a:lnTo>
                  <a:pt x="358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52;p8">
            <a:extLst>
              <a:ext uri="{FF2B5EF4-FFF2-40B4-BE49-F238E27FC236}">
                <a16:creationId xmlns:a16="http://schemas.microsoft.com/office/drawing/2014/main" id="{619805E4-2E58-C2AC-750F-9613C8D51F9F}"/>
              </a:ext>
            </a:extLst>
          </p:cNvPr>
          <p:cNvSpPr/>
          <p:nvPr/>
        </p:nvSpPr>
        <p:spPr>
          <a:xfrm>
            <a:off x="226475" y="2922500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41"/>
                </a:lnTo>
                <a:lnTo>
                  <a:pt x="1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5" y="3588"/>
                </a:lnTo>
                <a:lnTo>
                  <a:pt x="4864" y="234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253;p8">
            <a:extLst>
              <a:ext uri="{FF2B5EF4-FFF2-40B4-BE49-F238E27FC236}">
                <a16:creationId xmlns:a16="http://schemas.microsoft.com/office/drawing/2014/main" id="{A796AA8C-2443-32BF-D35F-91FBBC52B34C}"/>
              </a:ext>
            </a:extLst>
          </p:cNvPr>
          <p:cNvSpPr/>
          <p:nvPr/>
        </p:nvSpPr>
        <p:spPr>
          <a:xfrm>
            <a:off x="354610" y="2578598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617" y="0"/>
                </a:moveTo>
                <a:lnTo>
                  <a:pt x="2341" y="2341"/>
                </a:lnTo>
                <a:lnTo>
                  <a:pt x="0" y="3617"/>
                </a:lnTo>
                <a:lnTo>
                  <a:pt x="2341" y="4864"/>
                </a:lnTo>
                <a:lnTo>
                  <a:pt x="3617" y="7204"/>
                </a:lnTo>
                <a:lnTo>
                  <a:pt x="4894" y="4864"/>
                </a:lnTo>
                <a:lnTo>
                  <a:pt x="7204" y="3617"/>
                </a:lnTo>
                <a:lnTo>
                  <a:pt x="4894" y="2341"/>
                </a:lnTo>
                <a:lnTo>
                  <a:pt x="361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54;p8">
            <a:extLst>
              <a:ext uri="{FF2B5EF4-FFF2-40B4-BE49-F238E27FC236}">
                <a16:creationId xmlns:a16="http://schemas.microsoft.com/office/drawing/2014/main" id="{5C0FB989-A0A2-A36E-932D-E5A15B754ADF}"/>
              </a:ext>
            </a:extLst>
          </p:cNvPr>
          <p:cNvSpPr/>
          <p:nvPr/>
        </p:nvSpPr>
        <p:spPr>
          <a:xfrm>
            <a:off x="7643550" y="232575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11"/>
                </a:lnTo>
                <a:lnTo>
                  <a:pt x="0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4" y="3588"/>
                </a:lnTo>
                <a:lnTo>
                  <a:pt x="4864" y="231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0" name="图片 29">
            <a:extLst>
              <a:ext uri="{FF2B5EF4-FFF2-40B4-BE49-F238E27FC236}">
                <a16:creationId xmlns:a16="http://schemas.microsoft.com/office/drawing/2014/main" id="{4739F828-1E34-84D3-6065-0E1A1300ACF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8" t="35003" r="6505" b="35314"/>
          <a:stretch>
            <a:fillRect/>
          </a:stretch>
        </p:blipFill>
        <p:spPr>
          <a:xfrm>
            <a:off x="6406920" y="70718"/>
            <a:ext cx="2638781" cy="451733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EBDE"/>
        </a:solidFill>
        <a:effectLst/>
      </p:bgPr>
    </p:bg>
    <p:spTree>
      <p:nvGrpSpPr>
        <p:cNvPr id="1" name="Shape 1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2766E8B5-3DCC-5D73-396F-3C444BC7CA21}"/>
              </a:ext>
            </a:extLst>
          </p:cNvPr>
          <p:cNvSpPr txBox="1"/>
          <p:nvPr/>
        </p:nvSpPr>
        <p:spPr>
          <a:xfrm>
            <a:off x="1111288" y="1080159"/>
            <a:ext cx="6921423" cy="37312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000" b="1" dirty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A year's plan lies at the beginning of the year, a day's at the beginning of the day.</a:t>
            </a:r>
          </a:p>
          <a:p>
            <a:pPr algn="ctr">
              <a:lnSpc>
                <a:spcPct val="150000"/>
              </a:lnSpc>
            </a:pPr>
            <a:r>
              <a:rPr lang="zh-CN" altLang="en-US" sz="1800" b="1" dirty="0">
                <a:solidFill>
                  <a:schemeClr val="tx1"/>
                </a:solidFill>
                <a:uFillTx/>
                <a:latin typeface="Microsoft YaHei" panose="020B0503020204020204" pitchFamily="34" charset="-122"/>
                <a:ea typeface="Microsoft YaHei" panose="020B0503020204020204" pitchFamily="34" charset="-122"/>
                <a:sym typeface="+mn-ea"/>
              </a:rPr>
              <a:t>一年之计在于春，一日之计在于晨</a:t>
            </a:r>
            <a:endParaRPr lang="en-US" altLang="zh-CN" sz="1800" b="1" dirty="0">
              <a:solidFill>
                <a:schemeClr val="tx1"/>
              </a:solidFill>
              <a:uFillTx/>
              <a:latin typeface="Microsoft YaHei" panose="020B0503020204020204" pitchFamily="34" charset="-122"/>
              <a:ea typeface="Microsoft YaHei" panose="020B0503020204020204" pitchFamily="34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en-US" altLang="zh-CN" sz="2000" b="1" dirty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  <a:sym typeface="+mn-ea"/>
              </a:rPr>
              <a:t>If you have a better beginning in your life journey, </a:t>
            </a:r>
          </a:p>
          <a:p>
            <a:pPr algn="ctr">
              <a:lnSpc>
                <a:spcPct val="150000"/>
              </a:lnSpc>
            </a:pPr>
            <a:r>
              <a:rPr lang="en-US" altLang="zh-CN" sz="2000" b="1" dirty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  <a:sym typeface="+mn-ea"/>
              </a:rPr>
              <a:t>you’ll have a brighter future.</a:t>
            </a:r>
          </a:p>
          <a:p>
            <a:pPr algn="ctr">
              <a:lnSpc>
                <a:spcPct val="150000"/>
              </a:lnSpc>
            </a:pPr>
            <a:r>
              <a:rPr lang="zh-CN" altLang="en-US" sz="1800" b="1" dirty="0">
                <a:solidFill>
                  <a:schemeClr val="tx1"/>
                </a:solidFill>
                <a:uFillTx/>
                <a:latin typeface="Microsoft YaHei" panose="020B0503020204020204" pitchFamily="34" charset="-122"/>
                <a:ea typeface="Microsoft YaHei" panose="020B0503020204020204" pitchFamily="34" charset="-122"/>
                <a:sym typeface="+mn-ea"/>
              </a:rPr>
              <a:t>如果你的人生旅程有一个更好的开始，</a:t>
            </a:r>
          </a:p>
          <a:p>
            <a:pPr algn="ctr">
              <a:lnSpc>
                <a:spcPct val="150000"/>
              </a:lnSpc>
            </a:pPr>
            <a:r>
              <a:rPr lang="zh-CN" altLang="en-US" sz="1800" b="1" dirty="0">
                <a:solidFill>
                  <a:schemeClr val="tx1"/>
                </a:solidFill>
                <a:uFillTx/>
                <a:latin typeface="Microsoft YaHei" panose="020B0503020204020204" pitchFamily="34" charset="-122"/>
                <a:ea typeface="Microsoft YaHei" panose="020B0503020204020204" pitchFamily="34" charset="-122"/>
                <a:sym typeface="+mn-ea"/>
              </a:rPr>
              <a:t>你会有更光明的未来。</a:t>
            </a:r>
            <a:endParaRPr lang="en-US" altLang="zh-CN" sz="1800" b="1" dirty="0">
              <a:solidFill>
                <a:schemeClr val="tx1"/>
              </a:solidFill>
              <a:uFillTx/>
              <a:latin typeface="Microsoft YaHei" panose="020B0503020204020204" pitchFamily="34" charset="-122"/>
              <a:ea typeface="Microsoft YaHei" panose="020B0503020204020204" pitchFamily="34" charset="-122"/>
              <a:sym typeface="+mn-ea"/>
            </a:endParaRPr>
          </a:p>
          <a:p>
            <a:pPr algn="ctr">
              <a:lnSpc>
                <a:spcPct val="150000"/>
              </a:lnSpc>
            </a:pPr>
            <a:endParaRPr lang="zh-CN" altLang="en-US" sz="2000" b="1" dirty="0">
              <a:solidFill>
                <a:schemeClr val="tx1"/>
              </a:solidFill>
              <a:uFillTx/>
              <a:latin typeface="Microsoft YaHei" panose="020B0503020204020204" pitchFamily="34" charset="-122"/>
              <a:ea typeface="Microsoft YaHei" panose="020B0503020204020204" pitchFamily="34" charset="-122"/>
              <a:sym typeface="+mn-ea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B4F6A8E4-E29C-1805-7564-2A876EC1C2C0}"/>
              </a:ext>
            </a:extLst>
          </p:cNvPr>
          <p:cNvSpPr txBox="1"/>
          <p:nvPr/>
        </p:nvSpPr>
        <p:spPr>
          <a:xfrm>
            <a:off x="366339" y="106017"/>
            <a:ext cx="2800930" cy="463826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chemeClr val="tx1"/>
                </a:solidFill>
                <a:highlight>
                  <a:srgbClr val="000000">
                    <a:alpha val="0"/>
                  </a:srgbClr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Post-writing</a:t>
            </a:r>
            <a:endParaRPr lang="en-US" altLang="zh-CN" sz="2400" b="1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6E631D47-A0D6-3DBF-1E63-0AF71AFC75A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8" t="35003" r="6505" b="35314"/>
          <a:stretch>
            <a:fillRect/>
          </a:stretch>
        </p:blipFill>
        <p:spPr>
          <a:xfrm>
            <a:off x="6406920" y="70718"/>
            <a:ext cx="2638781" cy="451733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:a16="http://schemas.microsoft.com/office/drawing/2014/main" id="{F8F2D9FB-D630-3826-54A3-D27D6EECA7E0}"/>
              </a:ext>
            </a:extLst>
          </p:cNvPr>
          <p:cNvSpPr txBox="1"/>
          <p:nvPr/>
        </p:nvSpPr>
        <p:spPr>
          <a:xfrm>
            <a:off x="541365" y="450941"/>
            <a:ext cx="2615400" cy="583096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+mn-ea"/>
              </a:rPr>
              <a:t>Homework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BEF1C12B-6C94-3671-A40C-74672C697DC8}"/>
              </a:ext>
            </a:extLst>
          </p:cNvPr>
          <p:cNvSpPr txBox="1"/>
          <p:nvPr/>
        </p:nvSpPr>
        <p:spPr>
          <a:xfrm>
            <a:off x="7386320" y="1631950"/>
            <a:ext cx="2372360" cy="82423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algn="ctr" fontAlgn="auto">
              <a:lnSpc>
                <a:spcPts val="4260"/>
              </a:lnSpc>
            </a:pPr>
            <a:endParaRPr lang="en-US" altLang="en-US" sz="2800" b="1" dirty="0">
              <a:solidFill>
                <a:schemeClr val="tx2"/>
              </a:solidFill>
              <a:uFillTx/>
              <a:latin typeface="Comic Sans MS" panose="030F0702030302020204" charset="0"/>
              <a:ea typeface="华文新魏" panose="02010800040101010101" charset="-122"/>
              <a:cs typeface="Comic Sans MS" panose="030F0702030302020204" charset="0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806FFABF-FABD-3A6F-9156-D92A9A007237}"/>
              </a:ext>
            </a:extLst>
          </p:cNvPr>
          <p:cNvSpPr txBox="1"/>
          <p:nvPr/>
        </p:nvSpPr>
        <p:spPr>
          <a:xfrm>
            <a:off x="929308" y="2161365"/>
            <a:ext cx="20490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2"/>
                </a:solidFill>
                <a:uFillTx/>
                <a:latin typeface="Comic Sans MS" panose="030F0702030302020204" charset="0"/>
                <a:ea typeface="华文新魏" panose="02010800040101010101" charset="-122"/>
                <a:cs typeface="Comic Sans MS" panose="030F0702030302020204" charset="0"/>
                <a:sym typeface="+mn-lt"/>
              </a:rPr>
              <a:t>Compulsory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EB538669-F63D-D789-79E1-488617B57D48}"/>
              </a:ext>
            </a:extLst>
          </p:cNvPr>
          <p:cNvSpPr txBox="1"/>
          <p:nvPr/>
        </p:nvSpPr>
        <p:spPr>
          <a:xfrm>
            <a:off x="791130" y="2697539"/>
            <a:ext cx="347978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lt"/>
              </a:rPr>
              <a:t>Polish your writing based on your peer’s suggestions and share it in the next session.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5E6BA11D-1A87-90F1-E497-8158679BE942}"/>
              </a:ext>
            </a:extLst>
          </p:cNvPr>
          <p:cNvSpPr txBox="1"/>
          <p:nvPr/>
        </p:nvSpPr>
        <p:spPr>
          <a:xfrm>
            <a:off x="5067592" y="2687321"/>
            <a:ext cx="275745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lt"/>
              </a:rPr>
              <a:t>Write a complete essay according to your introduction paragraph.</a:t>
            </a:r>
            <a:endParaRPr lang="en-US" altLang="zh-CN" sz="24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7B3DF547-1892-3FB0-E946-A74FF3067729}"/>
              </a:ext>
            </a:extLst>
          </p:cNvPr>
          <p:cNvSpPr txBox="1"/>
          <p:nvPr/>
        </p:nvSpPr>
        <p:spPr>
          <a:xfrm>
            <a:off x="5059547" y="2161365"/>
            <a:ext cx="1781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2"/>
                </a:solidFill>
                <a:uFillTx/>
                <a:latin typeface="Comic Sans MS" panose="030F0702030302020204" charset="0"/>
                <a:ea typeface="华文新魏" panose="02010800040101010101" charset="-122"/>
                <a:cs typeface="Comic Sans MS" panose="030F0702030302020204" charset="0"/>
                <a:sym typeface="+mn-lt"/>
              </a:rPr>
              <a:t>Optional</a:t>
            </a:r>
            <a:endParaRPr lang="en-US" altLang="en-US" sz="2400" b="1" dirty="0">
              <a:solidFill>
                <a:schemeClr val="bg2"/>
              </a:solidFill>
              <a:uFillTx/>
              <a:latin typeface="Comic Sans MS" panose="030F0702030302020204" charset="0"/>
              <a:ea typeface="华文新魏" panose="02010800040101010101" charset="-122"/>
              <a:cs typeface="Comic Sans MS" panose="030F0702030302020204" charset="0"/>
              <a:sym typeface="+mn-lt"/>
            </a:endParaRP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id="{D5CB8705-2AEE-A898-C0F1-7EB032A8333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8" t="35003" r="6505" b="35314"/>
          <a:stretch>
            <a:fillRect/>
          </a:stretch>
        </p:blipFill>
        <p:spPr>
          <a:xfrm>
            <a:off x="6406920" y="70718"/>
            <a:ext cx="2638781" cy="451733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6E1EAB1C-5946-1170-9E5E-06DD66B61876}"/>
              </a:ext>
            </a:extLst>
          </p:cNvPr>
          <p:cNvSpPr txBox="1"/>
          <p:nvPr/>
        </p:nvSpPr>
        <p:spPr>
          <a:xfrm>
            <a:off x="1113155" y="605706"/>
            <a:ext cx="6917690" cy="57721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altLang="en-US" sz="2000" b="1" dirty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+mn-ea"/>
              </a:rPr>
              <a:t>贵阳市</a:t>
            </a:r>
            <a:r>
              <a:rPr lang="en-US" altLang="zh-CN" sz="2000" b="1" dirty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+mn-ea"/>
              </a:rPr>
              <a:t>2023-2024</a:t>
            </a:r>
            <a:r>
              <a:rPr lang="zh-CN" altLang="en-US" sz="2000" b="1" dirty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+mn-ea"/>
              </a:rPr>
              <a:t>九年级第一学期期末检测</a:t>
            </a:r>
            <a:endParaRPr lang="zh-CN" altLang="en-US" sz="2000" b="1" dirty="0">
              <a:solidFill>
                <a:schemeClr val="tx1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algn="ctr"/>
            <a:endParaRPr lang="zh-CN" altLang="en-US" sz="2000" b="1" dirty="0">
              <a:solidFill>
                <a:schemeClr val="tx1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+mn-ea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076A552A-0E5F-C93E-6608-D3B39969C6AD}"/>
              </a:ext>
            </a:extLst>
          </p:cNvPr>
          <p:cNvSpPr txBox="1"/>
          <p:nvPr/>
        </p:nvSpPr>
        <p:spPr>
          <a:xfrm>
            <a:off x="339372" y="1358465"/>
            <a:ext cx="5362443" cy="317932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6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        </a:t>
            </a:r>
            <a:r>
              <a:rPr lang="zh-CN" altLang="en-US" sz="16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改变是成长的基石。改变让我们更好地认识自我、管理自我和提升自我。在近三年的初中生活中，你最大的改变是什么?请根据以下图文信息，以“My Greatest Change”为题，用英语写一篇不少于80词的短文。</a:t>
            </a:r>
            <a:endParaRPr lang="zh-CN" altLang="en-US" sz="16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6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要求如下:</a:t>
            </a:r>
            <a:endParaRPr lang="zh-CN" altLang="en-US" sz="16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6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 1.</a:t>
            </a:r>
            <a:r>
              <a:rPr lang="en-US" altLang="zh-CN" sz="16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 </a:t>
            </a:r>
            <a:r>
              <a:rPr lang="zh-CN" altLang="en-US" sz="16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短文须涵盖思维导图的所有内容；</a:t>
            </a:r>
            <a:endParaRPr lang="zh-CN" altLang="en-US" sz="16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6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 </a:t>
            </a:r>
            <a:r>
              <a:rPr lang="zh-CN" altLang="en-US" sz="16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2.</a:t>
            </a:r>
            <a:r>
              <a:rPr lang="en-US" altLang="zh-CN" sz="16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 </a:t>
            </a:r>
            <a:r>
              <a:rPr lang="zh-CN" altLang="en-US" sz="16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简述这一改变的过程并重点谈谈其带来的积极影响;</a:t>
            </a:r>
            <a:endParaRPr lang="zh-CN" altLang="en-US" sz="16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6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 </a:t>
            </a:r>
            <a:r>
              <a:rPr lang="zh-CN" altLang="en-US" sz="16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3.</a:t>
            </a:r>
            <a:r>
              <a:rPr lang="en-US" altLang="zh-CN" sz="16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 </a:t>
            </a:r>
            <a:r>
              <a:rPr lang="zh-CN" altLang="en-US" sz="16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文中不得出现真实个人信息。</a:t>
            </a:r>
            <a:endParaRPr lang="zh-CN" altLang="en-US" sz="12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+mn-ea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6FFFC405-5237-9F10-284E-F9B8EAAF32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3407" y="1903554"/>
            <a:ext cx="2537460" cy="208915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80D08BC3-1D16-E311-8722-E04B0B52862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8" t="35003" r="6505" b="35314"/>
          <a:stretch>
            <a:fillRect/>
          </a:stretch>
        </p:blipFill>
        <p:spPr>
          <a:xfrm>
            <a:off x="6406920" y="70718"/>
            <a:ext cx="2638781" cy="451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2455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5" name="Google Shape;1675;p64"/>
          <p:cNvSpPr txBox="1">
            <a:spLocks noGrp="1"/>
          </p:cNvSpPr>
          <p:nvPr>
            <p:ph type="title" idx="4294967295"/>
          </p:nvPr>
        </p:nvSpPr>
        <p:spPr>
          <a:xfrm>
            <a:off x="2086500" y="2121150"/>
            <a:ext cx="4971000" cy="90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400" dirty="0"/>
              <a:t>Thank you!</a:t>
            </a:r>
            <a:endParaRPr sz="5400" dirty="0"/>
          </a:p>
        </p:txBody>
      </p:sp>
      <p:sp>
        <p:nvSpPr>
          <p:cNvPr id="1678" name="Google Shape;1678;p64"/>
          <p:cNvSpPr/>
          <p:nvPr/>
        </p:nvSpPr>
        <p:spPr>
          <a:xfrm>
            <a:off x="4036313" y="4352927"/>
            <a:ext cx="180125" cy="180100"/>
          </a:xfrm>
          <a:custGeom>
            <a:avLst/>
            <a:gdLst/>
            <a:ahLst/>
            <a:cxnLst/>
            <a:rect l="l" t="t" r="r" b="b"/>
            <a:pathLst>
              <a:path w="7205" h="7204" extrusionOk="0">
                <a:moveTo>
                  <a:pt x="3587" y="0"/>
                </a:moveTo>
                <a:lnTo>
                  <a:pt x="2341" y="2340"/>
                </a:lnTo>
                <a:lnTo>
                  <a:pt x="0" y="3587"/>
                </a:lnTo>
                <a:lnTo>
                  <a:pt x="2341" y="4863"/>
                </a:lnTo>
                <a:lnTo>
                  <a:pt x="3587" y="7204"/>
                </a:lnTo>
                <a:lnTo>
                  <a:pt x="4864" y="4863"/>
                </a:lnTo>
                <a:lnTo>
                  <a:pt x="7204" y="3587"/>
                </a:lnTo>
                <a:lnTo>
                  <a:pt x="4864" y="2340"/>
                </a:lnTo>
                <a:lnTo>
                  <a:pt x="358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0" name="Google Shape;1680;p64"/>
          <p:cNvSpPr/>
          <p:nvPr/>
        </p:nvSpPr>
        <p:spPr>
          <a:xfrm>
            <a:off x="7114988" y="749200"/>
            <a:ext cx="318425" cy="318400"/>
          </a:xfrm>
          <a:custGeom>
            <a:avLst/>
            <a:gdLst/>
            <a:ahLst/>
            <a:cxnLst/>
            <a:rect l="l" t="t" r="r" b="b"/>
            <a:pathLst>
              <a:path w="12737" h="12736" fill="none" extrusionOk="0">
                <a:moveTo>
                  <a:pt x="12736" y="0"/>
                </a:moveTo>
                <a:lnTo>
                  <a:pt x="0" y="12736"/>
                </a:lnTo>
              </a:path>
            </a:pathLst>
          </a:custGeom>
          <a:noFill/>
          <a:ln w="1900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1" name="Google Shape;1681;p64"/>
          <p:cNvSpPr/>
          <p:nvPr/>
        </p:nvSpPr>
        <p:spPr>
          <a:xfrm>
            <a:off x="7257838" y="759075"/>
            <a:ext cx="317675" cy="317650"/>
          </a:xfrm>
          <a:custGeom>
            <a:avLst/>
            <a:gdLst/>
            <a:ahLst/>
            <a:cxnLst/>
            <a:rect l="l" t="t" r="r" b="b"/>
            <a:pathLst>
              <a:path w="12707" h="12706" fill="none" extrusionOk="0">
                <a:moveTo>
                  <a:pt x="12706" y="0"/>
                </a:moveTo>
                <a:lnTo>
                  <a:pt x="1" y="12706"/>
                </a:lnTo>
              </a:path>
            </a:pathLst>
          </a:custGeom>
          <a:noFill/>
          <a:ln w="1900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2" name="Google Shape;1682;p64"/>
          <p:cNvSpPr/>
          <p:nvPr/>
        </p:nvSpPr>
        <p:spPr>
          <a:xfrm>
            <a:off x="1322413" y="4078425"/>
            <a:ext cx="318425" cy="318400"/>
          </a:xfrm>
          <a:custGeom>
            <a:avLst/>
            <a:gdLst/>
            <a:ahLst/>
            <a:cxnLst/>
            <a:rect l="l" t="t" r="r" b="b"/>
            <a:pathLst>
              <a:path w="12737" h="12736" fill="none" extrusionOk="0">
                <a:moveTo>
                  <a:pt x="12736" y="0"/>
                </a:moveTo>
                <a:lnTo>
                  <a:pt x="0" y="12736"/>
                </a:lnTo>
              </a:path>
            </a:pathLst>
          </a:custGeom>
          <a:noFill/>
          <a:ln w="1900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3" name="Google Shape;1683;p64"/>
          <p:cNvSpPr/>
          <p:nvPr/>
        </p:nvSpPr>
        <p:spPr>
          <a:xfrm>
            <a:off x="1465263" y="4088300"/>
            <a:ext cx="317675" cy="317650"/>
          </a:xfrm>
          <a:custGeom>
            <a:avLst/>
            <a:gdLst/>
            <a:ahLst/>
            <a:cxnLst/>
            <a:rect l="l" t="t" r="r" b="b"/>
            <a:pathLst>
              <a:path w="12707" h="12706" fill="none" extrusionOk="0">
                <a:moveTo>
                  <a:pt x="12706" y="0"/>
                </a:moveTo>
                <a:lnTo>
                  <a:pt x="1" y="12706"/>
                </a:lnTo>
              </a:path>
            </a:pathLst>
          </a:custGeom>
          <a:noFill/>
          <a:ln w="1900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84" name="Google Shape;1684;p64"/>
          <p:cNvGrpSpPr/>
          <p:nvPr/>
        </p:nvGrpSpPr>
        <p:grpSpPr>
          <a:xfrm>
            <a:off x="1416177" y="1076718"/>
            <a:ext cx="752729" cy="740905"/>
            <a:chOff x="1416177" y="1076718"/>
            <a:chExt cx="752729" cy="740905"/>
          </a:xfrm>
        </p:grpSpPr>
        <p:sp>
          <p:nvSpPr>
            <p:cNvPr id="1685" name="Google Shape;1685;p64"/>
            <p:cNvSpPr/>
            <p:nvPr/>
          </p:nvSpPr>
          <p:spPr>
            <a:xfrm>
              <a:off x="1416177" y="1076718"/>
              <a:ext cx="752729" cy="740905"/>
            </a:xfrm>
            <a:custGeom>
              <a:avLst/>
              <a:gdLst/>
              <a:ahLst/>
              <a:cxnLst/>
              <a:rect l="l" t="t" r="r" b="b"/>
              <a:pathLst>
                <a:path w="31066" h="30578" extrusionOk="0">
                  <a:moveTo>
                    <a:pt x="10153" y="0"/>
                  </a:moveTo>
                  <a:lnTo>
                    <a:pt x="10457" y="8754"/>
                  </a:lnTo>
                  <a:lnTo>
                    <a:pt x="1885" y="6930"/>
                  </a:lnTo>
                  <a:lnTo>
                    <a:pt x="7782" y="13435"/>
                  </a:lnTo>
                  <a:lnTo>
                    <a:pt x="1" y="17538"/>
                  </a:lnTo>
                  <a:lnTo>
                    <a:pt x="8694" y="18754"/>
                  </a:lnTo>
                  <a:lnTo>
                    <a:pt x="5411" y="26870"/>
                  </a:lnTo>
                  <a:lnTo>
                    <a:pt x="5411" y="26870"/>
                  </a:lnTo>
                  <a:lnTo>
                    <a:pt x="12828" y="22219"/>
                  </a:lnTo>
                  <a:lnTo>
                    <a:pt x="15533" y="30578"/>
                  </a:lnTo>
                  <a:lnTo>
                    <a:pt x="18238" y="22219"/>
                  </a:lnTo>
                  <a:lnTo>
                    <a:pt x="25655" y="26870"/>
                  </a:lnTo>
                  <a:lnTo>
                    <a:pt x="22372" y="18754"/>
                  </a:lnTo>
                  <a:lnTo>
                    <a:pt x="31065" y="17538"/>
                  </a:lnTo>
                  <a:lnTo>
                    <a:pt x="23284" y="13435"/>
                  </a:lnTo>
                  <a:lnTo>
                    <a:pt x="29180" y="6930"/>
                  </a:lnTo>
                  <a:lnTo>
                    <a:pt x="29180" y="6930"/>
                  </a:lnTo>
                  <a:lnTo>
                    <a:pt x="20609" y="8754"/>
                  </a:lnTo>
                  <a:lnTo>
                    <a:pt x="20913" y="0"/>
                  </a:lnTo>
                  <a:lnTo>
                    <a:pt x="15533" y="6930"/>
                  </a:lnTo>
                  <a:lnTo>
                    <a:pt x="1015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6" name="Google Shape;1686;p64"/>
            <p:cNvSpPr/>
            <p:nvPr/>
          </p:nvSpPr>
          <p:spPr>
            <a:xfrm>
              <a:off x="1602175" y="1372675"/>
              <a:ext cx="380725" cy="148975"/>
            </a:xfrm>
            <a:custGeom>
              <a:avLst/>
              <a:gdLst/>
              <a:ahLst/>
              <a:cxnLst/>
              <a:rect l="l" t="t" r="r" b="b"/>
              <a:pathLst>
                <a:path w="15229" h="5959" extrusionOk="0">
                  <a:moveTo>
                    <a:pt x="7599" y="1"/>
                  </a:moveTo>
                  <a:cubicBezTo>
                    <a:pt x="3405" y="1"/>
                    <a:pt x="0" y="1338"/>
                    <a:pt x="0" y="2980"/>
                  </a:cubicBezTo>
                  <a:cubicBezTo>
                    <a:pt x="0" y="4621"/>
                    <a:pt x="3405" y="5958"/>
                    <a:pt x="7599" y="5958"/>
                  </a:cubicBezTo>
                  <a:cubicBezTo>
                    <a:pt x="11824" y="5958"/>
                    <a:pt x="15229" y="4621"/>
                    <a:pt x="15229" y="2980"/>
                  </a:cubicBezTo>
                  <a:cubicBezTo>
                    <a:pt x="15229" y="1338"/>
                    <a:pt x="11824" y="1"/>
                    <a:pt x="759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7" name="Google Shape;1687;p64"/>
            <p:cNvSpPr/>
            <p:nvPr/>
          </p:nvSpPr>
          <p:spPr>
            <a:xfrm>
              <a:off x="1707050" y="1384075"/>
              <a:ext cx="155025" cy="132800"/>
            </a:xfrm>
            <a:custGeom>
              <a:avLst/>
              <a:gdLst/>
              <a:ahLst/>
              <a:cxnLst/>
              <a:rect l="l" t="t" r="r" b="b"/>
              <a:pathLst>
                <a:path w="6201" h="5312" extrusionOk="0">
                  <a:moveTo>
                    <a:pt x="3556" y="1"/>
                  </a:moveTo>
                  <a:cubicBezTo>
                    <a:pt x="1185" y="1"/>
                    <a:pt x="0" y="2858"/>
                    <a:pt x="1672" y="4530"/>
                  </a:cubicBezTo>
                  <a:cubicBezTo>
                    <a:pt x="2212" y="5070"/>
                    <a:pt x="2876" y="5312"/>
                    <a:pt x="3527" y="5312"/>
                  </a:cubicBezTo>
                  <a:cubicBezTo>
                    <a:pt x="4892" y="5312"/>
                    <a:pt x="6201" y="4250"/>
                    <a:pt x="6201" y="2645"/>
                  </a:cubicBezTo>
                  <a:cubicBezTo>
                    <a:pt x="6201" y="1186"/>
                    <a:pt x="5015" y="1"/>
                    <a:pt x="355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89" name="Google Shape;1689;p64"/>
          <p:cNvSpPr/>
          <p:nvPr/>
        </p:nvSpPr>
        <p:spPr>
          <a:xfrm>
            <a:off x="6485055" y="4533025"/>
            <a:ext cx="179375" cy="180125"/>
          </a:xfrm>
          <a:custGeom>
            <a:avLst/>
            <a:gdLst/>
            <a:ahLst/>
            <a:cxnLst/>
            <a:rect l="l" t="t" r="r" b="b"/>
            <a:pathLst>
              <a:path w="7175" h="7205" extrusionOk="0">
                <a:moveTo>
                  <a:pt x="3588" y="0"/>
                </a:moveTo>
                <a:lnTo>
                  <a:pt x="2311" y="2341"/>
                </a:lnTo>
                <a:lnTo>
                  <a:pt x="1" y="3587"/>
                </a:lnTo>
                <a:lnTo>
                  <a:pt x="2311" y="4864"/>
                </a:lnTo>
                <a:lnTo>
                  <a:pt x="3588" y="7204"/>
                </a:lnTo>
                <a:lnTo>
                  <a:pt x="4864" y="4864"/>
                </a:lnTo>
                <a:lnTo>
                  <a:pt x="7174" y="3587"/>
                </a:lnTo>
                <a:lnTo>
                  <a:pt x="4864" y="2341"/>
                </a:lnTo>
                <a:lnTo>
                  <a:pt x="358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A70A7827-7882-E4C7-0AF3-080E0302E58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8" t="35003" r="6505" b="35314"/>
          <a:stretch>
            <a:fillRect/>
          </a:stretch>
        </p:blipFill>
        <p:spPr>
          <a:xfrm>
            <a:off x="5892732" y="70718"/>
            <a:ext cx="3152970" cy="53975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椭圆 48">
            <a:extLst>
              <a:ext uri="{FF2B5EF4-FFF2-40B4-BE49-F238E27FC236}">
                <a16:creationId xmlns:a16="http://schemas.microsoft.com/office/drawing/2014/main" id="{3EE2F1C0-1446-E396-B583-89F50C211A90}"/>
              </a:ext>
            </a:extLst>
          </p:cNvPr>
          <p:cNvSpPr/>
          <p:nvPr/>
        </p:nvSpPr>
        <p:spPr>
          <a:xfrm>
            <a:off x="5834885" y="3666104"/>
            <a:ext cx="397323" cy="36323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Google Shape;465;p15">
            <a:extLst>
              <a:ext uri="{FF2B5EF4-FFF2-40B4-BE49-F238E27FC236}">
                <a16:creationId xmlns:a16="http://schemas.microsoft.com/office/drawing/2014/main" id="{8166066E-ADB7-584C-2924-E38D59717888}"/>
              </a:ext>
            </a:extLst>
          </p:cNvPr>
          <p:cNvSpPr/>
          <p:nvPr/>
        </p:nvSpPr>
        <p:spPr>
          <a:xfrm>
            <a:off x="5201419" y="4004711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11"/>
                </a:lnTo>
                <a:lnTo>
                  <a:pt x="0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4" y="3588"/>
                </a:lnTo>
                <a:lnTo>
                  <a:pt x="4864" y="231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  <p:sp>
        <p:nvSpPr>
          <p:cNvPr id="8" name="Google Shape;466;p15">
            <a:extLst>
              <a:ext uri="{FF2B5EF4-FFF2-40B4-BE49-F238E27FC236}">
                <a16:creationId xmlns:a16="http://schemas.microsoft.com/office/drawing/2014/main" id="{150B3443-A361-88E4-AA2A-D9BDC50A3530}"/>
              </a:ext>
            </a:extLst>
          </p:cNvPr>
          <p:cNvSpPr/>
          <p:nvPr/>
        </p:nvSpPr>
        <p:spPr>
          <a:xfrm>
            <a:off x="1873538" y="298075"/>
            <a:ext cx="179375" cy="180125"/>
          </a:xfrm>
          <a:custGeom>
            <a:avLst/>
            <a:gdLst/>
            <a:ahLst/>
            <a:cxnLst/>
            <a:rect l="l" t="t" r="r" b="b"/>
            <a:pathLst>
              <a:path w="7175" h="7205" extrusionOk="0">
                <a:moveTo>
                  <a:pt x="3588" y="0"/>
                </a:moveTo>
                <a:lnTo>
                  <a:pt x="2311" y="2341"/>
                </a:lnTo>
                <a:lnTo>
                  <a:pt x="1" y="3587"/>
                </a:lnTo>
                <a:lnTo>
                  <a:pt x="2311" y="4864"/>
                </a:lnTo>
                <a:lnTo>
                  <a:pt x="3588" y="7204"/>
                </a:lnTo>
                <a:lnTo>
                  <a:pt x="4864" y="4864"/>
                </a:lnTo>
                <a:lnTo>
                  <a:pt x="7174" y="3587"/>
                </a:lnTo>
                <a:lnTo>
                  <a:pt x="4864" y="2341"/>
                </a:lnTo>
                <a:lnTo>
                  <a:pt x="358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467;p15">
            <a:extLst>
              <a:ext uri="{FF2B5EF4-FFF2-40B4-BE49-F238E27FC236}">
                <a16:creationId xmlns:a16="http://schemas.microsoft.com/office/drawing/2014/main" id="{2C29F6CC-521B-2D5B-34D4-D678AD6E0FEB}"/>
              </a:ext>
            </a:extLst>
          </p:cNvPr>
          <p:cNvSpPr/>
          <p:nvPr/>
        </p:nvSpPr>
        <p:spPr>
          <a:xfrm>
            <a:off x="360025" y="3445450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617" y="0"/>
                </a:moveTo>
                <a:lnTo>
                  <a:pt x="2341" y="2341"/>
                </a:lnTo>
                <a:lnTo>
                  <a:pt x="0" y="3617"/>
                </a:lnTo>
                <a:lnTo>
                  <a:pt x="2341" y="4864"/>
                </a:lnTo>
                <a:lnTo>
                  <a:pt x="3617" y="7204"/>
                </a:lnTo>
                <a:lnTo>
                  <a:pt x="4894" y="4864"/>
                </a:lnTo>
                <a:lnTo>
                  <a:pt x="7204" y="3617"/>
                </a:lnTo>
                <a:lnTo>
                  <a:pt x="4894" y="2341"/>
                </a:lnTo>
                <a:lnTo>
                  <a:pt x="361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469;p15">
            <a:extLst>
              <a:ext uri="{FF2B5EF4-FFF2-40B4-BE49-F238E27FC236}">
                <a16:creationId xmlns:a16="http://schemas.microsoft.com/office/drawing/2014/main" id="{8E11DA37-4905-E2E2-4E11-BCE2B5819E44}"/>
              </a:ext>
            </a:extLst>
          </p:cNvPr>
          <p:cNvSpPr/>
          <p:nvPr/>
        </p:nvSpPr>
        <p:spPr>
          <a:xfrm>
            <a:off x="8850263" y="298075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11"/>
                </a:lnTo>
                <a:lnTo>
                  <a:pt x="0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4" y="3588"/>
                </a:lnTo>
                <a:lnTo>
                  <a:pt x="4864" y="231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470;p15">
            <a:extLst>
              <a:ext uri="{FF2B5EF4-FFF2-40B4-BE49-F238E27FC236}">
                <a16:creationId xmlns:a16="http://schemas.microsoft.com/office/drawing/2014/main" id="{43CE027F-60B1-E3CA-7D10-A9452945219A}"/>
              </a:ext>
            </a:extLst>
          </p:cNvPr>
          <p:cNvSpPr/>
          <p:nvPr/>
        </p:nvSpPr>
        <p:spPr>
          <a:xfrm>
            <a:off x="4669163" y="4797900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11"/>
                </a:lnTo>
                <a:lnTo>
                  <a:pt x="0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4" y="3588"/>
                </a:lnTo>
                <a:lnTo>
                  <a:pt x="4864" y="231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472;p15">
            <a:extLst>
              <a:ext uri="{FF2B5EF4-FFF2-40B4-BE49-F238E27FC236}">
                <a16:creationId xmlns:a16="http://schemas.microsoft.com/office/drawing/2014/main" id="{7AC11EBF-28C8-CEC9-9ED0-08B72D2E1361}"/>
              </a:ext>
            </a:extLst>
          </p:cNvPr>
          <p:cNvSpPr/>
          <p:nvPr/>
        </p:nvSpPr>
        <p:spPr>
          <a:xfrm>
            <a:off x="285263" y="1220850"/>
            <a:ext cx="179375" cy="180125"/>
          </a:xfrm>
          <a:custGeom>
            <a:avLst/>
            <a:gdLst/>
            <a:ahLst/>
            <a:cxnLst/>
            <a:rect l="l" t="t" r="r" b="b"/>
            <a:pathLst>
              <a:path w="7175" h="7205" extrusionOk="0">
                <a:moveTo>
                  <a:pt x="3588" y="0"/>
                </a:moveTo>
                <a:lnTo>
                  <a:pt x="2311" y="2341"/>
                </a:lnTo>
                <a:lnTo>
                  <a:pt x="1" y="3587"/>
                </a:lnTo>
                <a:lnTo>
                  <a:pt x="2311" y="4864"/>
                </a:lnTo>
                <a:lnTo>
                  <a:pt x="3588" y="7204"/>
                </a:lnTo>
                <a:lnTo>
                  <a:pt x="4864" y="4864"/>
                </a:lnTo>
                <a:lnTo>
                  <a:pt x="7174" y="3587"/>
                </a:lnTo>
                <a:lnTo>
                  <a:pt x="4864" y="2341"/>
                </a:lnTo>
                <a:lnTo>
                  <a:pt x="358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473;p15">
            <a:extLst>
              <a:ext uri="{FF2B5EF4-FFF2-40B4-BE49-F238E27FC236}">
                <a16:creationId xmlns:a16="http://schemas.microsoft.com/office/drawing/2014/main" id="{A32D04C2-5B67-484A-20F1-107830BE6DA6}"/>
              </a:ext>
            </a:extLst>
          </p:cNvPr>
          <p:cNvSpPr/>
          <p:nvPr/>
        </p:nvSpPr>
        <p:spPr>
          <a:xfrm>
            <a:off x="6733444" y="4540311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587" y="1"/>
                </a:moveTo>
                <a:lnTo>
                  <a:pt x="2341" y="2311"/>
                </a:lnTo>
                <a:lnTo>
                  <a:pt x="0" y="3588"/>
                </a:lnTo>
                <a:lnTo>
                  <a:pt x="2341" y="4864"/>
                </a:lnTo>
                <a:lnTo>
                  <a:pt x="3587" y="7205"/>
                </a:lnTo>
                <a:lnTo>
                  <a:pt x="4864" y="4864"/>
                </a:lnTo>
                <a:lnTo>
                  <a:pt x="7204" y="3588"/>
                </a:lnTo>
                <a:lnTo>
                  <a:pt x="4864" y="2311"/>
                </a:lnTo>
                <a:lnTo>
                  <a:pt x="3587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  <p:sp>
        <p:nvSpPr>
          <p:cNvPr id="17" name="Google Shape;475;p15">
            <a:extLst>
              <a:ext uri="{FF2B5EF4-FFF2-40B4-BE49-F238E27FC236}">
                <a16:creationId xmlns:a16="http://schemas.microsoft.com/office/drawing/2014/main" id="{34336430-2363-A7E0-4FF0-273D02CD6218}"/>
              </a:ext>
            </a:extLst>
          </p:cNvPr>
          <p:cNvSpPr/>
          <p:nvPr/>
        </p:nvSpPr>
        <p:spPr>
          <a:xfrm>
            <a:off x="789850" y="121888"/>
            <a:ext cx="613250" cy="360225"/>
          </a:xfrm>
          <a:custGeom>
            <a:avLst/>
            <a:gdLst/>
            <a:ahLst/>
            <a:cxnLst/>
            <a:rect l="l" t="t" r="r" b="b"/>
            <a:pathLst>
              <a:path w="24530" h="14409" extrusionOk="0">
                <a:moveTo>
                  <a:pt x="12280" y="1"/>
                </a:moveTo>
                <a:cubicBezTo>
                  <a:pt x="5502" y="31"/>
                  <a:pt x="31" y="5502"/>
                  <a:pt x="0" y="12281"/>
                </a:cubicBezTo>
                <a:cubicBezTo>
                  <a:pt x="0" y="13010"/>
                  <a:pt x="61" y="13709"/>
                  <a:pt x="183" y="14408"/>
                </a:cubicBezTo>
                <a:lnTo>
                  <a:pt x="24347" y="14408"/>
                </a:lnTo>
                <a:cubicBezTo>
                  <a:pt x="24469" y="13709"/>
                  <a:pt x="24529" y="13010"/>
                  <a:pt x="24529" y="12281"/>
                </a:cubicBezTo>
                <a:cubicBezTo>
                  <a:pt x="24529" y="5502"/>
                  <a:pt x="19028" y="31"/>
                  <a:pt x="1228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476;p15">
            <a:extLst>
              <a:ext uri="{FF2B5EF4-FFF2-40B4-BE49-F238E27FC236}">
                <a16:creationId xmlns:a16="http://schemas.microsoft.com/office/drawing/2014/main" id="{F1C43CC4-E47E-82F4-7DAC-9B841CF3C90D}"/>
              </a:ext>
            </a:extLst>
          </p:cNvPr>
          <p:cNvSpPr/>
          <p:nvPr/>
        </p:nvSpPr>
        <p:spPr>
          <a:xfrm>
            <a:off x="915975" y="374188"/>
            <a:ext cx="379975" cy="379950"/>
          </a:xfrm>
          <a:custGeom>
            <a:avLst/>
            <a:gdLst/>
            <a:ahLst/>
            <a:cxnLst/>
            <a:rect l="l" t="t" r="r" b="b"/>
            <a:pathLst>
              <a:path w="15199" h="15198" extrusionOk="0">
                <a:moveTo>
                  <a:pt x="7600" y="0"/>
                </a:moveTo>
                <a:cubicBezTo>
                  <a:pt x="3405" y="0"/>
                  <a:pt x="1" y="3404"/>
                  <a:pt x="1" y="7599"/>
                </a:cubicBezTo>
                <a:cubicBezTo>
                  <a:pt x="1" y="11794"/>
                  <a:pt x="3405" y="15198"/>
                  <a:pt x="7600" y="15198"/>
                </a:cubicBezTo>
                <a:cubicBezTo>
                  <a:pt x="11794" y="15198"/>
                  <a:pt x="15199" y="11794"/>
                  <a:pt x="15199" y="7599"/>
                </a:cubicBezTo>
                <a:cubicBezTo>
                  <a:pt x="15199" y="3404"/>
                  <a:pt x="11794" y="0"/>
                  <a:pt x="76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Text Box 42">
            <a:extLst>
              <a:ext uri="{FF2B5EF4-FFF2-40B4-BE49-F238E27FC236}">
                <a16:creationId xmlns:a16="http://schemas.microsoft.com/office/drawing/2014/main" id="{C74088D2-9054-271D-FDF8-3EB9032041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6322" y="852578"/>
            <a:ext cx="7530268" cy="371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 this passage and answer the following questions.</a:t>
            </a: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167D7492-1BFD-E835-2A92-9D15CFBD7B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937" y="1421838"/>
            <a:ext cx="2616836" cy="3171462"/>
          </a:xfrm>
          <a:prstGeom prst="rect">
            <a:avLst/>
          </a:prstGeom>
        </p:spPr>
      </p:pic>
      <p:sp>
        <p:nvSpPr>
          <p:cNvPr id="22" name="文本框 21">
            <a:extLst>
              <a:ext uri="{FF2B5EF4-FFF2-40B4-BE49-F238E27FC236}">
                <a16:creationId xmlns:a16="http://schemas.microsoft.com/office/drawing/2014/main" id="{500C1CC2-D04D-D5BD-26B5-E6752D932691}"/>
              </a:ext>
            </a:extLst>
          </p:cNvPr>
          <p:cNvSpPr txBox="1"/>
          <p:nvPr/>
        </p:nvSpPr>
        <p:spPr>
          <a:xfrm>
            <a:off x="1481561" y="208583"/>
            <a:ext cx="2884805" cy="6000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lang="en-US" altLang="zh-CN" sz="2400" b="1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+mn-ea"/>
              </a:rPr>
              <a:t>Pre-writing</a:t>
            </a: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1340B617-0D4E-7D94-E01B-565FCCC33D64}"/>
              </a:ext>
            </a:extLst>
          </p:cNvPr>
          <p:cNvSpPr txBox="1"/>
          <p:nvPr/>
        </p:nvSpPr>
        <p:spPr>
          <a:xfrm>
            <a:off x="3847376" y="3646024"/>
            <a:ext cx="475061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>
              <a:buFont typeface="+mj-lt"/>
              <a:buNone/>
            </a:pP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 A                                B                                 C</a:t>
            </a: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id="{F48EE7EF-2DFB-10D9-A73F-74D5D9E8E5A8}"/>
              </a:ext>
            </a:extLst>
          </p:cNvPr>
          <p:cNvSpPr txBox="1"/>
          <p:nvPr/>
        </p:nvSpPr>
        <p:spPr>
          <a:xfrm>
            <a:off x="3325238" y="1269044"/>
            <a:ext cx="6096000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How many paragraphs in this essay?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id="{CF918E48-391F-1188-B13A-968B2340F95C}"/>
              </a:ext>
            </a:extLst>
          </p:cNvPr>
          <p:cNvSpPr txBox="1"/>
          <p:nvPr/>
        </p:nvSpPr>
        <p:spPr>
          <a:xfrm>
            <a:off x="3325238" y="4126013"/>
            <a:ext cx="63099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3. What’s the name of each part?</a:t>
            </a:r>
          </a:p>
        </p:txBody>
      </p:sp>
      <p:sp>
        <p:nvSpPr>
          <p:cNvPr id="51" name="文本框 50">
            <a:extLst>
              <a:ext uri="{FF2B5EF4-FFF2-40B4-BE49-F238E27FC236}">
                <a16:creationId xmlns:a16="http://schemas.microsoft.com/office/drawing/2014/main" id="{4E16D3C8-275A-B2CA-567E-013C4C003492}"/>
              </a:ext>
            </a:extLst>
          </p:cNvPr>
          <p:cNvSpPr txBox="1"/>
          <p:nvPr/>
        </p:nvSpPr>
        <p:spPr>
          <a:xfrm>
            <a:off x="3325238" y="1877215"/>
            <a:ext cx="53314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0">
              <a:buFont typeface="+mj-lt"/>
              <a:buNone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2. What’s the structure of this essay?</a:t>
            </a:r>
          </a:p>
        </p:txBody>
      </p:sp>
      <p:grpSp>
        <p:nvGrpSpPr>
          <p:cNvPr id="57" name="组合 56">
            <a:extLst>
              <a:ext uri="{FF2B5EF4-FFF2-40B4-BE49-F238E27FC236}">
                <a16:creationId xmlns:a16="http://schemas.microsoft.com/office/drawing/2014/main" id="{BAD236EA-DCBB-D3EE-E68D-9755EC5BFE40}"/>
              </a:ext>
            </a:extLst>
          </p:cNvPr>
          <p:cNvGrpSpPr/>
          <p:nvPr/>
        </p:nvGrpSpPr>
        <p:grpSpPr>
          <a:xfrm>
            <a:off x="3495892" y="2414007"/>
            <a:ext cx="1353396" cy="1045149"/>
            <a:chOff x="3761439" y="3161769"/>
            <a:chExt cx="1497330" cy="1136222"/>
          </a:xfrm>
        </p:grpSpPr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id="{9121692A-6E70-39D2-9326-F3C22220606F}"/>
                </a:ext>
              </a:extLst>
            </p:cNvPr>
            <p:cNvGrpSpPr/>
            <p:nvPr/>
          </p:nvGrpSpPr>
          <p:grpSpPr>
            <a:xfrm>
              <a:off x="3761439" y="3177216"/>
              <a:ext cx="1497330" cy="1120775"/>
              <a:chOff x="9072" y="5438"/>
              <a:chExt cx="2358" cy="1765"/>
            </a:xfrm>
          </p:grpSpPr>
          <p:sp>
            <p:nvSpPr>
              <p:cNvPr id="32" name="椭圆 31">
                <a:extLst>
                  <a:ext uri="{FF2B5EF4-FFF2-40B4-BE49-F238E27FC236}">
                    <a16:creationId xmlns:a16="http://schemas.microsoft.com/office/drawing/2014/main" id="{BDC1465A-30CE-29BE-D5E0-A8234B6F4606}"/>
                  </a:ext>
                </a:extLst>
              </p:cNvPr>
              <p:cNvSpPr/>
              <p:nvPr/>
            </p:nvSpPr>
            <p:spPr>
              <a:xfrm>
                <a:off x="9885" y="5438"/>
                <a:ext cx="604" cy="53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altLang="zh-CN" sz="1100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椭圆 32">
                <a:extLst>
                  <a:ext uri="{FF2B5EF4-FFF2-40B4-BE49-F238E27FC236}">
                    <a16:creationId xmlns:a16="http://schemas.microsoft.com/office/drawing/2014/main" id="{3F2FB08F-2852-785A-FB9D-E9025B3CEB15}"/>
                  </a:ext>
                </a:extLst>
              </p:cNvPr>
              <p:cNvSpPr/>
              <p:nvPr/>
            </p:nvSpPr>
            <p:spPr>
              <a:xfrm>
                <a:off x="9072" y="6668"/>
                <a:ext cx="604" cy="53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altLang="zh-CN" sz="1100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椭圆 33">
                <a:extLst>
                  <a:ext uri="{FF2B5EF4-FFF2-40B4-BE49-F238E27FC236}">
                    <a16:creationId xmlns:a16="http://schemas.microsoft.com/office/drawing/2014/main" id="{7AAFEC8C-D04F-8892-DDD8-8D0F49DDBD1B}"/>
                  </a:ext>
                </a:extLst>
              </p:cNvPr>
              <p:cNvSpPr/>
              <p:nvPr/>
            </p:nvSpPr>
            <p:spPr>
              <a:xfrm>
                <a:off x="9949" y="6668"/>
                <a:ext cx="604" cy="53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altLang="zh-CN" sz="1100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椭圆 34">
                <a:extLst>
                  <a:ext uri="{FF2B5EF4-FFF2-40B4-BE49-F238E27FC236}">
                    <a16:creationId xmlns:a16="http://schemas.microsoft.com/office/drawing/2014/main" id="{C8A0A238-3954-8DDB-0750-5E88F935E6CA}"/>
                  </a:ext>
                </a:extLst>
              </p:cNvPr>
              <p:cNvSpPr/>
              <p:nvPr/>
            </p:nvSpPr>
            <p:spPr>
              <a:xfrm>
                <a:off x="10826" y="6668"/>
                <a:ext cx="604" cy="53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altLang="zh-CN" sz="110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36" name="直接连接符 29">
                <a:extLst>
                  <a:ext uri="{FF2B5EF4-FFF2-40B4-BE49-F238E27FC236}">
                    <a16:creationId xmlns:a16="http://schemas.microsoft.com/office/drawing/2014/main" id="{6ED11E98-6727-BDC1-70A0-DBA14551FC28}"/>
                  </a:ext>
                </a:extLst>
              </p:cNvPr>
              <p:cNvCxnSpPr>
                <a:stCxn id="32" idx="3"/>
                <a:endCxn id="33" idx="0"/>
              </p:cNvCxnSpPr>
              <p:nvPr/>
            </p:nvCxnSpPr>
            <p:spPr>
              <a:xfrm flipH="1">
                <a:off x="9374" y="5895"/>
                <a:ext cx="599" cy="77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0">
                <a:extLst>
                  <a:ext uri="{FF2B5EF4-FFF2-40B4-BE49-F238E27FC236}">
                    <a16:creationId xmlns:a16="http://schemas.microsoft.com/office/drawing/2014/main" id="{1AE15FBD-34F5-5EB2-3E8B-849F898A3E80}"/>
                  </a:ext>
                </a:extLst>
              </p:cNvPr>
              <p:cNvCxnSpPr>
                <a:stCxn id="32" idx="4"/>
                <a:endCxn id="34" idx="0"/>
              </p:cNvCxnSpPr>
              <p:nvPr/>
            </p:nvCxnSpPr>
            <p:spPr>
              <a:xfrm>
                <a:off x="10187" y="5973"/>
                <a:ext cx="64" cy="69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1">
                <a:extLst>
                  <a:ext uri="{FF2B5EF4-FFF2-40B4-BE49-F238E27FC236}">
                    <a16:creationId xmlns:a16="http://schemas.microsoft.com/office/drawing/2014/main" id="{EEACEA08-80E0-094E-8201-BAEB53CEA9D5}"/>
                  </a:ext>
                </a:extLst>
              </p:cNvPr>
              <p:cNvCxnSpPr>
                <a:stCxn id="32" idx="5"/>
              </p:cNvCxnSpPr>
              <p:nvPr/>
            </p:nvCxnSpPr>
            <p:spPr>
              <a:xfrm>
                <a:off x="10401" y="5895"/>
                <a:ext cx="638" cy="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52" name="文本框 51">
              <a:extLst>
                <a:ext uri="{FF2B5EF4-FFF2-40B4-BE49-F238E27FC236}">
                  <a16:creationId xmlns:a16="http://schemas.microsoft.com/office/drawing/2014/main" id="{C3563B6E-E93D-4CED-8CFF-B1820D35382C}"/>
                </a:ext>
              </a:extLst>
            </p:cNvPr>
            <p:cNvSpPr txBox="1"/>
            <p:nvPr/>
          </p:nvSpPr>
          <p:spPr>
            <a:xfrm>
              <a:off x="4285111" y="3161769"/>
              <a:ext cx="3738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P1</a:t>
              </a:r>
              <a:endParaRPr kumimoji="1"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id="{C4C28CBF-209C-DACB-9456-A02696BA0169}"/>
                </a:ext>
              </a:extLst>
            </p:cNvPr>
            <p:cNvSpPr txBox="1"/>
            <p:nvPr/>
          </p:nvSpPr>
          <p:spPr>
            <a:xfrm>
              <a:off x="3775352" y="3964801"/>
              <a:ext cx="3738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P2</a:t>
              </a:r>
              <a:endParaRPr kumimoji="1"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" name="文本框 53">
              <a:extLst>
                <a:ext uri="{FF2B5EF4-FFF2-40B4-BE49-F238E27FC236}">
                  <a16:creationId xmlns:a16="http://schemas.microsoft.com/office/drawing/2014/main" id="{67EDCBBC-A193-3CFB-3F56-9A52732DC314}"/>
                </a:ext>
              </a:extLst>
            </p:cNvPr>
            <p:cNvSpPr txBox="1"/>
            <p:nvPr/>
          </p:nvSpPr>
          <p:spPr>
            <a:xfrm>
              <a:off x="4327741" y="3964801"/>
              <a:ext cx="3738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P3</a:t>
              </a:r>
              <a:endParaRPr kumimoji="1"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id="{2B296F72-EE7A-B09F-EFDC-62DE73CEBEB6}"/>
                </a:ext>
              </a:extLst>
            </p:cNvPr>
            <p:cNvSpPr txBox="1"/>
            <p:nvPr/>
          </p:nvSpPr>
          <p:spPr>
            <a:xfrm>
              <a:off x="4880130" y="3964801"/>
              <a:ext cx="3738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P4</a:t>
              </a:r>
              <a:endParaRPr kumimoji="1"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47" name="组合 1346">
            <a:extLst>
              <a:ext uri="{FF2B5EF4-FFF2-40B4-BE49-F238E27FC236}">
                <a16:creationId xmlns:a16="http://schemas.microsoft.com/office/drawing/2014/main" id="{7CA8906C-5E15-B382-91A9-15F19D4CE3A4}"/>
              </a:ext>
            </a:extLst>
          </p:cNvPr>
          <p:cNvGrpSpPr/>
          <p:nvPr/>
        </p:nvGrpSpPr>
        <p:grpSpPr>
          <a:xfrm>
            <a:off x="5432439" y="2390897"/>
            <a:ext cx="1188726" cy="1234940"/>
            <a:chOff x="5975369" y="3085183"/>
            <a:chExt cx="1496746" cy="1458871"/>
          </a:xfrm>
        </p:grpSpPr>
        <p:sp>
          <p:nvSpPr>
            <p:cNvPr id="23" name="椭圆 22">
              <a:extLst>
                <a:ext uri="{FF2B5EF4-FFF2-40B4-BE49-F238E27FC236}">
                  <a16:creationId xmlns:a16="http://schemas.microsoft.com/office/drawing/2014/main" id="{85748EBE-0C4A-B3DE-C6E9-156925B8749F}"/>
                </a:ext>
              </a:extLst>
            </p:cNvPr>
            <p:cNvSpPr/>
            <p:nvPr/>
          </p:nvSpPr>
          <p:spPr>
            <a:xfrm>
              <a:off x="6517339" y="3102921"/>
              <a:ext cx="383540" cy="33972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1100">
                <a:solidFill>
                  <a:schemeClr val="tx1"/>
                </a:solidFill>
              </a:endParaRPr>
            </a:p>
          </p:txBody>
        </p:sp>
        <p:sp>
          <p:nvSpPr>
            <p:cNvPr id="24" name="椭圆 23">
              <a:extLst>
                <a:ext uri="{FF2B5EF4-FFF2-40B4-BE49-F238E27FC236}">
                  <a16:creationId xmlns:a16="http://schemas.microsoft.com/office/drawing/2014/main" id="{14FEE319-6AAA-F0BB-C1F1-E8E7D4688FD1}"/>
                </a:ext>
              </a:extLst>
            </p:cNvPr>
            <p:cNvSpPr/>
            <p:nvPr/>
          </p:nvSpPr>
          <p:spPr>
            <a:xfrm>
              <a:off x="6013149" y="3618541"/>
              <a:ext cx="383540" cy="33972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1100">
                <a:solidFill>
                  <a:schemeClr val="tx1"/>
                </a:solidFill>
              </a:endParaRPr>
            </a:p>
          </p:txBody>
        </p:sp>
        <p:sp>
          <p:nvSpPr>
            <p:cNvPr id="25" name="椭圆 24">
              <a:extLst>
                <a:ext uri="{FF2B5EF4-FFF2-40B4-BE49-F238E27FC236}">
                  <a16:creationId xmlns:a16="http://schemas.microsoft.com/office/drawing/2014/main" id="{3569180B-72A5-A090-00F5-564A0F7046AD}"/>
                </a:ext>
              </a:extLst>
            </p:cNvPr>
            <p:cNvSpPr/>
            <p:nvPr/>
          </p:nvSpPr>
          <p:spPr>
            <a:xfrm>
              <a:off x="6996764" y="3618541"/>
              <a:ext cx="383540" cy="33972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1100">
                <a:solidFill>
                  <a:schemeClr val="tx1"/>
                </a:solidFill>
              </a:endParaRPr>
            </a:p>
          </p:txBody>
        </p:sp>
        <p:sp>
          <p:nvSpPr>
            <p:cNvPr id="26" name="椭圆 25">
              <a:extLst>
                <a:ext uri="{FF2B5EF4-FFF2-40B4-BE49-F238E27FC236}">
                  <a16:creationId xmlns:a16="http://schemas.microsoft.com/office/drawing/2014/main" id="{E1F0F5EE-1518-32DC-E8E4-F78869E87E72}"/>
                </a:ext>
              </a:extLst>
            </p:cNvPr>
            <p:cNvSpPr/>
            <p:nvPr/>
          </p:nvSpPr>
          <p:spPr>
            <a:xfrm>
              <a:off x="6517339" y="4189406"/>
              <a:ext cx="383540" cy="33972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1100">
                <a:solidFill>
                  <a:schemeClr val="tx1"/>
                </a:solidFill>
              </a:endParaRPr>
            </a:p>
          </p:txBody>
        </p:sp>
        <p:cxnSp>
          <p:nvCxnSpPr>
            <p:cNvPr id="39" name="直接连接符 32">
              <a:extLst>
                <a:ext uri="{FF2B5EF4-FFF2-40B4-BE49-F238E27FC236}">
                  <a16:creationId xmlns:a16="http://schemas.microsoft.com/office/drawing/2014/main" id="{41013FC2-818A-8E8F-8143-1D16ED507987}"/>
                </a:ext>
              </a:extLst>
            </p:cNvPr>
            <p:cNvCxnSpPr/>
            <p:nvPr/>
          </p:nvCxnSpPr>
          <p:spPr>
            <a:xfrm flipH="1">
              <a:off x="6327474" y="3374701"/>
              <a:ext cx="233045" cy="2819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40" name="直接连接符 33">
              <a:extLst>
                <a:ext uri="{FF2B5EF4-FFF2-40B4-BE49-F238E27FC236}">
                  <a16:creationId xmlns:a16="http://schemas.microsoft.com/office/drawing/2014/main" id="{6428A732-5535-A7D6-A6EC-AD09370B3769}"/>
                </a:ext>
              </a:extLst>
            </p:cNvPr>
            <p:cNvCxnSpPr>
              <a:stCxn id="23" idx="5"/>
              <a:endCxn id="25" idx="1"/>
            </p:cNvCxnSpPr>
            <p:nvPr/>
          </p:nvCxnSpPr>
          <p:spPr>
            <a:xfrm>
              <a:off x="6844999" y="3393116"/>
              <a:ext cx="207645" cy="27495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41" name="直接连接符 34">
              <a:extLst>
                <a:ext uri="{FF2B5EF4-FFF2-40B4-BE49-F238E27FC236}">
                  <a16:creationId xmlns:a16="http://schemas.microsoft.com/office/drawing/2014/main" id="{30500D63-AE52-3339-541C-1429E0B7782A}"/>
                </a:ext>
              </a:extLst>
            </p:cNvPr>
            <p:cNvCxnSpPr>
              <a:endCxn id="24" idx="5"/>
            </p:cNvCxnSpPr>
            <p:nvPr/>
          </p:nvCxnSpPr>
          <p:spPr>
            <a:xfrm flipH="1" flipV="1">
              <a:off x="6340809" y="3908736"/>
              <a:ext cx="282575" cy="2857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42" name="直接连接符 35">
              <a:extLst>
                <a:ext uri="{FF2B5EF4-FFF2-40B4-BE49-F238E27FC236}">
                  <a16:creationId xmlns:a16="http://schemas.microsoft.com/office/drawing/2014/main" id="{5A322BC6-69AC-32D5-17A7-A60A129706CE}"/>
                </a:ext>
              </a:extLst>
            </p:cNvPr>
            <p:cNvCxnSpPr/>
            <p:nvPr/>
          </p:nvCxnSpPr>
          <p:spPr>
            <a:xfrm flipH="1">
              <a:off x="6819599" y="3908736"/>
              <a:ext cx="233045" cy="2819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58" name="文本框 57">
              <a:extLst>
                <a:ext uri="{FF2B5EF4-FFF2-40B4-BE49-F238E27FC236}">
                  <a16:creationId xmlns:a16="http://schemas.microsoft.com/office/drawing/2014/main" id="{BF8AFC49-5BD9-ECCD-BF0B-C85E5B4FA9B5}"/>
                </a:ext>
              </a:extLst>
            </p:cNvPr>
            <p:cNvSpPr txBox="1"/>
            <p:nvPr/>
          </p:nvSpPr>
          <p:spPr>
            <a:xfrm>
              <a:off x="6499401" y="3085183"/>
              <a:ext cx="3738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P1</a:t>
              </a:r>
              <a:endParaRPr kumimoji="1"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" name="文本框 58">
              <a:extLst>
                <a:ext uri="{FF2B5EF4-FFF2-40B4-BE49-F238E27FC236}">
                  <a16:creationId xmlns:a16="http://schemas.microsoft.com/office/drawing/2014/main" id="{8A568A5B-1208-63C2-1525-4C57DDCD3AF4}"/>
                </a:ext>
              </a:extLst>
            </p:cNvPr>
            <p:cNvSpPr txBox="1"/>
            <p:nvPr/>
          </p:nvSpPr>
          <p:spPr>
            <a:xfrm>
              <a:off x="5975369" y="3614711"/>
              <a:ext cx="3738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P2</a:t>
              </a:r>
              <a:endParaRPr kumimoji="1"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" name="文本框 59">
              <a:extLst>
                <a:ext uri="{FF2B5EF4-FFF2-40B4-BE49-F238E27FC236}">
                  <a16:creationId xmlns:a16="http://schemas.microsoft.com/office/drawing/2014/main" id="{C6EA1BA3-7275-180C-10BE-D85D4884F1C0}"/>
                </a:ext>
              </a:extLst>
            </p:cNvPr>
            <p:cNvSpPr txBox="1"/>
            <p:nvPr/>
          </p:nvSpPr>
          <p:spPr>
            <a:xfrm>
              <a:off x="6963235" y="3598267"/>
              <a:ext cx="508880" cy="3635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P3</a:t>
              </a:r>
              <a:endParaRPr kumimoji="1"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" name="文本框 60">
              <a:extLst>
                <a:ext uri="{FF2B5EF4-FFF2-40B4-BE49-F238E27FC236}">
                  <a16:creationId xmlns:a16="http://schemas.microsoft.com/office/drawing/2014/main" id="{F21AB0CD-213B-11CE-4F58-89A0A8DD2BDE}"/>
                </a:ext>
              </a:extLst>
            </p:cNvPr>
            <p:cNvSpPr txBox="1"/>
            <p:nvPr/>
          </p:nvSpPr>
          <p:spPr>
            <a:xfrm>
              <a:off x="6484336" y="4180468"/>
              <a:ext cx="522713" cy="3635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P4</a:t>
              </a:r>
              <a:endParaRPr kumimoji="1"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46" name="组合 1345">
            <a:extLst>
              <a:ext uri="{FF2B5EF4-FFF2-40B4-BE49-F238E27FC236}">
                <a16:creationId xmlns:a16="http://schemas.microsoft.com/office/drawing/2014/main" id="{47C99DF7-A943-1748-7CBB-338AF422EE2E}"/>
              </a:ext>
            </a:extLst>
          </p:cNvPr>
          <p:cNvGrpSpPr/>
          <p:nvPr/>
        </p:nvGrpSpPr>
        <p:grpSpPr>
          <a:xfrm>
            <a:off x="7188915" y="2428216"/>
            <a:ext cx="1281777" cy="1143427"/>
            <a:chOff x="8246953" y="3096983"/>
            <a:chExt cx="1577466" cy="1298163"/>
          </a:xfrm>
        </p:grpSpPr>
        <p:sp>
          <p:nvSpPr>
            <p:cNvPr id="27" name="椭圆 26">
              <a:extLst>
                <a:ext uri="{FF2B5EF4-FFF2-40B4-BE49-F238E27FC236}">
                  <a16:creationId xmlns:a16="http://schemas.microsoft.com/office/drawing/2014/main" id="{AAE3EDE1-3769-8D13-EFC0-AF6966050747}"/>
                </a:ext>
              </a:extLst>
            </p:cNvPr>
            <p:cNvSpPr/>
            <p:nvPr/>
          </p:nvSpPr>
          <p:spPr>
            <a:xfrm>
              <a:off x="8262954" y="3102921"/>
              <a:ext cx="393700" cy="33972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1100">
                <a:solidFill>
                  <a:schemeClr val="tx1"/>
                </a:solidFill>
              </a:endParaRPr>
            </a:p>
          </p:txBody>
        </p:sp>
        <p:sp>
          <p:nvSpPr>
            <p:cNvPr id="28" name="椭圆 27">
              <a:extLst>
                <a:ext uri="{FF2B5EF4-FFF2-40B4-BE49-F238E27FC236}">
                  <a16:creationId xmlns:a16="http://schemas.microsoft.com/office/drawing/2014/main" id="{88250157-40D5-AC72-19DC-B61C773B6FD2}"/>
                </a:ext>
              </a:extLst>
            </p:cNvPr>
            <p:cNvSpPr/>
            <p:nvPr/>
          </p:nvSpPr>
          <p:spPr>
            <a:xfrm>
              <a:off x="8861759" y="3102921"/>
              <a:ext cx="393700" cy="33972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1100">
                <a:solidFill>
                  <a:schemeClr val="tx1"/>
                </a:solidFill>
              </a:endParaRPr>
            </a:p>
          </p:txBody>
        </p:sp>
        <p:sp>
          <p:nvSpPr>
            <p:cNvPr id="29" name="椭圆 28">
              <a:extLst>
                <a:ext uri="{FF2B5EF4-FFF2-40B4-BE49-F238E27FC236}">
                  <a16:creationId xmlns:a16="http://schemas.microsoft.com/office/drawing/2014/main" id="{864985EE-EEAC-3767-0E48-B66DDDDAEAC9}"/>
                </a:ext>
              </a:extLst>
            </p:cNvPr>
            <p:cNvSpPr/>
            <p:nvPr/>
          </p:nvSpPr>
          <p:spPr>
            <a:xfrm>
              <a:off x="9438974" y="3102921"/>
              <a:ext cx="385445" cy="33972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1100">
                <a:solidFill>
                  <a:schemeClr val="tx1"/>
                </a:solidFill>
              </a:endParaRPr>
            </a:p>
          </p:txBody>
        </p:sp>
        <p:sp>
          <p:nvSpPr>
            <p:cNvPr id="30" name="椭圆 29">
              <a:extLst>
                <a:ext uri="{FF2B5EF4-FFF2-40B4-BE49-F238E27FC236}">
                  <a16:creationId xmlns:a16="http://schemas.microsoft.com/office/drawing/2014/main" id="{65A25A2D-2069-0427-6935-741DA140A8C8}"/>
                </a:ext>
              </a:extLst>
            </p:cNvPr>
            <p:cNvSpPr/>
            <p:nvPr/>
          </p:nvSpPr>
          <p:spPr>
            <a:xfrm>
              <a:off x="8885254" y="4055421"/>
              <a:ext cx="393700" cy="33972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1100">
                <a:solidFill>
                  <a:schemeClr val="tx1"/>
                </a:solidFill>
              </a:endParaRPr>
            </a:p>
          </p:txBody>
        </p:sp>
        <p:cxnSp>
          <p:nvCxnSpPr>
            <p:cNvPr id="43" name="直接连接符 36">
              <a:extLst>
                <a:ext uri="{FF2B5EF4-FFF2-40B4-BE49-F238E27FC236}">
                  <a16:creationId xmlns:a16="http://schemas.microsoft.com/office/drawing/2014/main" id="{B4757684-C91B-FB7B-E86D-D9E89EDAF1B4}"/>
                </a:ext>
              </a:extLst>
            </p:cNvPr>
            <p:cNvCxnSpPr/>
            <p:nvPr/>
          </p:nvCxnSpPr>
          <p:spPr>
            <a:xfrm>
              <a:off x="8469329" y="3459156"/>
              <a:ext cx="579120" cy="59245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44" name="直接连接符 37">
              <a:extLst>
                <a:ext uri="{FF2B5EF4-FFF2-40B4-BE49-F238E27FC236}">
                  <a16:creationId xmlns:a16="http://schemas.microsoft.com/office/drawing/2014/main" id="{CD0C763E-765D-2BE7-AC69-B098464C6982}"/>
                </a:ext>
              </a:extLst>
            </p:cNvPr>
            <p:cNvCxnSpPr/>
            <p:nvPr/>
          </p:nvCxnSpPr>
          <p:spPr>
            <a:xfrm>
              <a:off x="9069404" y="3442646"/>
              <a:ext cx="23495" cy="6127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45" name="直接连接符 39">
              <a:extLst>
                <a:ext uri="{FF2B5EF4-FFF2-40B4-BE49-F238E27FC236}">
                  <a16:creationId xmlns:a16="http://schemas.microsoft.com/office/drawing/2014/main" id="{5936688F-86F1-07E5-277A-835C84831875}"/>
                </a:ext>
              </a:extLst>
            </p:cNvPr>
            <p:cNvCxnSpPr/>
            <p:nvPr/>
          </p:nvCxnSpPr>
          <p:spPr>
            <a:xfrm flipH="1">
              <a:off x="9113854" y="3448361"/>
              <a:ext cx="504825" cy="62103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62" name="文本框 61">
              <a:extLst>
                <a:ext uri="{FF2B5EF4-FFF2-40B4-BE49-F238E27FC236}">
                  <a16:creationId xmlns:a16="http://schemas.microsoft.com/office/drawing/2014/main" id="{B682B9E8-0A81-4278-85B2-3BC63D0002A2}"/>
                </a:ext>
              </a:extLst>
            </p:cNvPr>
            <p:cNvSpPr txBox="1"/>
            <p:nvPr/>
          </p:nvSpPr>
          <p:spPr>
            <a:xfrm>
              <a:off x="8246953" y="3098337"/>
              <a:ext cx="3738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P1</a:t>
              </a:r>
              <a:endParaRPr kumimoji="1"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3" name="文本框 62">
              <a:extLst>
                <a:ext uri="{FF2B5EF4-FFF2-40B4-BE49-F238E27FC236}">
                  <a16:creationId xmlns:a16="http://schemas.microsoft.com/office/drawing/2014/main" id="{42D3A386-77EC-2BA9-D5BB-495921E53307}"/>
                </a:ext>
              </a:extLst>
            </p:cNvPr>
            <p:cNvSpPr txBox="1"/>
            <p:nvPr/>
          </p:nvSpPr>
          <p:spPr>
            <a:xfrm>
              <a:off x="8850740" y="3096983"/>
              <a:ext cx="3738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P2</a:t>
              </a:r>
              <a:endParaRPr kumimoji="1"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44" name="文本框 1343">
              <a:extLst>
                <a:ext uri="{FF2B5EF4-FFF2-40B4-BE49-F238E27FC236}">
                  <a16:creationId xmlns:a16="http://schemas.microsoft.com/office/drawing/2014/main" id="{51E3044B-A76E-C55E-A0DD-8B8B1FA34021}"/>
                </a:ext>
              </a:extLst>
            </p:cNvPr>
            <p:cNvSpPr txBox="1"/>
            <p:nvPr/>
          </p:nvSpPr>
          <p:spPr>
            <a:xfrm>
              <a:off x="9434202" y="3099714"/>
              <a:ext cx="3738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P3</a:t>
              </a:r>
              <a:endParaRPr kumimoji="1"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45" name="文本框 1344">
              <a:extLst>
                <a:ext uri="{FF2B5EF4-FFF2-40B4-BE49-F238E27FC236}">
                  <a16:creationId xmlns:a16="http://schemas.microsoft.com/office/drawing/2014/main" id="{34DEE2E2-5DA9-C05D-8F5C-94B24673CAB5}"/>
                </a:ext>
              </a:extLst>
            </p:cNvPr>
            <p:cNvSpPr txBox="1"/>
            <p:nvPr/>
          </p:nvSpPr>
          <p:spPr>
            <a:xfrm>
              <a:off x="8871500" y="4056928"/>
              <a:ext cx="504825" cy="3260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P4</a:t>
              </a:r>
              <a:endParaRPr kumimoji="1"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348" name="图片 1347">
            <a:extLst>
              <a:ext uri="{FF2B5EF4-FFF2-40B4-BE49-F238E27FC236}">
                <a16:creationId xmlns:a16="http://schemas.microsoft.com/office/drawing/2014/main" id="{D5A60F1E-217E-517A-B8DE-EEC878EC7A3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8" t="35003" r="6505" b="35314"/>
          <a:stretch>
            <a:fillRect/>
          </a:stretch>
        </p:blipFill>
        <p:spPr>
          <a:xfrm>
            <a:off x="6406920" y="70718"/>
            <a:ext cx="2638781" cy="4517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bldLvl="0" animBg="1"/>
      <p:bldP spid="49" grpId="1" animBg="1"/>
      <p:bldP spid="4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2">
            <a:extLst>
              <a:ext uri="{FF2B5EF4-FFF2-40B4-BE49-F238E27FC236}">
                <a16:creationId xmlns:a16="http://schemas.microsoft.com/office/drawing/2014/main" id="{5296863B-9F74-8D19-68E0-9432033002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6440" y="671885"/>
            <a:ext cx="9862820" cy="591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 this passage and discuss the structure with your partners.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5BD0BD79-4017-1943-7144-C96F0E1D114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970" t="28458" r="23895" b="64"/>
          <a:stretch/>
        </p:blipFill>
        <p:spPr>
          <a:xfrm>
            <a:off x="2770890" y="1090409"/>
            <a:ext cx="3125972" cy="3960142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39261718-866F-721A-BFF1-192DC107C797}"/>
              </a:ext>
            </a:extLst>
          </p:cNvPr>
          <p:cNvSpPr/>
          <p:nvPr/>
        </p:nvSpPr>
        <p:spPr>
          <a:xfrm>
            <a:off x="844425" y="4432297"/>
            <a:ext cx="1534160" cy="482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Paragraph 4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12423C1D-81D6-72F7-2BA3-66B9E20EBC72}"/>
              </a:ext>
            </a:extLst>
          </p:cNvPr>
          <p:cNvSpPr/>
          <p:nvPr/>
        </p:nvSpPr>
        <p:spPr>
          <a:xfrm>
            <a:off x="844425" y="2374527"/>
            <a:ext cx="1534160" cy="482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Paragraph 2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31C783E3-1F45-06A4-FC1C-9A8E052419DF}"/>
              </a:ext>
            </a:extLst>
          </p:cNvPr>
          <p:cNvSpPr/>
          <p:nvPr/>
        </p:nvSpPr>
        <p:spPr>
          <a:xfrm>
            <a:off x="844425" y="3302000"/>
            <a:ext cx="1534160" cy="482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Paragraph 3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B19CA75D-8423-7AFF-2277-925DC3C59078}"/>
              </a:ext>
            </a:extLst>
          </p:cNvPr>
          <p:cNvSpPr/>
          <p:nvPr/>
        </p:nvSpPr>
        <p:spPr>
          <a:xfrm>
            <a:off x="844425" y="1271960"/>
            <a:ext cx="1534160" cy="482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Paragraph 1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09D3DD1F-A286-0F32-6EDA-2DC0D39AB6B2}"/>
              </a:ext>
            </a:extLst>
          </p:cNvPr>
          <p:cNvSpPr/>
          <p:nvPr/>
        </p:nvSpPr>
        <p:spPr>
          <a:xfrm>
            <a:off x="2865595" y="4374512"/>
            <a:ext cx="2974591" cy="598170"/>
          </a:xfrm>
          <a:prstGeom prst="rect">
            <a:avLst/>
          </a:prstGeom>
          <a:solidFill>
            <a:schemeClr val="tx1">
              <a:alpha val="71822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Concluding paragraph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AB8FD2AF-C89E-DB95-8D08-FDFA58E04641}"/>
              </a:ext>
            </a:extLst>
          </p:cNvPr>
          <p:cNvSpPr/>
          <p:nvPr/>
        </p:nvSpPr>
        <p:spPr>
          <a:xfrm>
            <a:off x="2904505" y="1908525"/>
            <a:ext cx="2823210" cy="2431981"/>
          </a:xfrm>
          <a:prstGeom prst="rect">
            <a:avLst/>
          </a:prstGeom>
          <a:solidFill>
            <a:schemeClr val="accent2">
              <a:alpha val="66865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</a:pPr>
            <a:endParaRPr lang="en-US" altLang="zh-CN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0"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</a:pPr>
            <a:r>
              <a:rPr lang="en-US" altLang="zh-CN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Body paragraph</a:t>
            </a:r>
            <a:endParaRPr lang="en-US" altLang="zh-CN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</a:pPr>
            <a:endParaRPr lang="en-US" altLang="zh-CN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C0EA40CD-8969-089B-4E05-0E06BEA476DC}"/>
              </a:ext>
            </a:extLst>
          </p:cNvPr>
          <p:cNvSpPr/>
          <p:nvPr/>
        </p:nvSpPr>
        <p:spPr>
          <a:xfrm>
            <a:off x="2817754" y="1124415"/>
            <a:ext cx="2974591" cy="773254"/>
          </a:xfrm>
          <a:prstGeom prst="rect">
            <a:avLst/>
          </a:prstGeom>
          <a:solidFill>
            <a:schemeClr val="bg2">
              <a:alpha val="76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</a:pPr>
            <a:r>
              <a:rPr lang="en-US" altLang="zh-CN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Introduction paragraph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F40C153C-7557-54DB-9711-A8CA69C2A405}"/>
              </a:ext>
            </a:extLst>
          </p:cNvPr>
          <p:cNvSpPr txBox="1"/>
          <p:nvPr/>
        </p:nvSpPr>
        <p:spPr>
          <a:xfrm>
            <a:off x="452120" y="218757"/>
            <a:ext cx="2884805" cy="6000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lang="en-US" altLang="zh-CN" sz="2400" b="1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+mn-ea"/>
              </a:rPr>
              <a:t>Pre-writing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6FBD86E0-B7B5-0D4C-6572-E276C6646F9C}"/>
              </a:ext>
            </a:extLst>
          </p:cNvPr>
          <p:cNvSpPr/>
          <p:nvPr/>
        </p:nvSpPr>
        <p:spPr>
          <a:xfrm>
            <a:off x="6066666" y="1151498"/>
            <a:ext cx="2834266" cy="706755"/>
          </a:xfrm>
          <a:prstGeom prst="rect">
            <a:avLst/>
          </a:prstGeom>
          <a:solidFill>
            <a:schemeClr val="bg2">
              <a:alpha val="88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</a:pPr>
            <a:r>
              <a:rPr lang="en-US" altLang="zh-CN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Beginning/Opening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A758314-0E2A-8119-CBC3-6344F36E70E9}"/>
              </a:ext>
            </a:extLst>
          </p:cNvPr>
          <p:cNvSpPr/>
          <p:nvPr/>
        </p:nvSpPr>
        <p:spPr>
          <a:xfrm>
            <a:off x="6289166" y="4374512"/>
            <a:ext cx="2611765" cy="59817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Ending/Closing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D9E89274-62A6-DD0E-A12A-7E4DC7744A2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8" t="35003" r="6505" b="35314"/>
          <a:stretch>
            <a:fillRect/>
          </a:stretch>
        </p:blipFill>
        <p:spPr>
          <a:xfrm>
            <a:off x="6406920" y="70718"/>
            <a:ext cx="2638781" cy="451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324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8" grpId="1" animBg="1"/>
      <p:bldP spid="9" grpId="0" bldLvl="0" animBg="1"/>
      <p:bldP spid="9" grpId="1" animBg="1"/>
      <p:bldP spid="10" grpId="0" bldLvl="0" animBg="1"/>
      <p:bldP spid="10" grpId="1" animBg="1"/>
      <p:bldP spid="12" grpId="0" bldLvl="0" animBg="1"/>
      <p:bldP spid="12" grpId="1" animBg="1"/>
      <p:bldP spid="13" grpId="0" bldLvl="0" animBg="1"/>
      <p:bldP spid="13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84F23590-F823-CC49-39C8-F1C75CD85F84}"/>
              </a:ext>
            </a:extLst>
          </p:cNvPr>
          <p:cNvSpPr txBox="1"/>
          <p:nvPr/>
        </p:nvSpPr>
        <p:spPr>
          <a:xfrm>
            <a:off x="472612" y="120650"/>
            <a:ext cx="3594735" cy="4787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lang="en-US" altLang="zh-CN" sz="2400" b="1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+mn-ea"/>
              </a:rPr>
              <a:t>Pre-writing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A31F1679-E930-46B1-455B-EF78DA0F1E4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957" t="55436" r="5595"/>
          <a:stretch/>
        </p:blipFill>
        <p:spPr>
          <a:xfrm>
            <a:off x="2042010" y="2299324"/>
            <a:ext cx="5500070" cy="1837436"/>
          </a:xfrm>
          <a:prstGeom prst="rect">
            <a:avLst/>
          </a:prstGeom>
        </p:spPr>
      </p:pic>
      <p:sp>
        <p:nvSpPr>
          <p:cNvPr id="6" name="Text Box 42">
            <a:extLst>
              <a:ext uri="{FF2B5EF4-FFF2-40B4-BE49-F238E27FC236}">
                <a16:creationId xmlns:a16="http://schemas.microsoft.com/office/drawing/2014/main" id="{FAD11A4E-9467-3A5A-FF09-B345312F80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1289" y="838260"/>
            <a:ext cx="6733999" cy="820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Discuss and share the functions of these sentences in introduction paragraph with your partners.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045EFF31-AF81-2179-6746-F7D7BEECC1EE}"/>
              </a:ext>
            </a:extLst>
          </p:cNvPr>
          <p:cNvSpPr/>
          <p:nvPr/>
        </p:nvSpPr>
        <p:spPr>
          <a:xfrm>
            <a:off x="3269217" y="2577143"/>
            <a:ext cx="2304125" cy="330836"/>
          </a:xfrm>
          <a:prstGeom prst="rect">
            <a:avLst/>
          </a:prstGeom>
          <a:solidFill>
            <a:srgbClr val="C00000">
              <a:alpha val="5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A6B0B7F0-BADD-76CE-F86A-5D7C6C3844D9}"/>
              </a:ext>
            </a:extLst>
          </p:cNvPr>
          <p:cNvSpPr/>
          <p:nvPr/>
        </p:nvSpPr>
        <p:spPr>
          <a:xfrm>
            <a:off x="5573342" y="2581069"/>
            <a:ext cx="833728" cy="326910"/>
          </a:xfrm>
          <a:prstGeom prst="rect">
            <a:avLst/>
          </a:prstGeom>
          <a:solidFill>
            <a:schemeClr val="accent2">
              <a:lumMod val="60000"/>
              <a:lumOff val="40000"/>
              <a:alpha val="59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58AA9526-65BB-DAED-24C4-3CE4F4E0A336}"/>
              </a:ext>
            </a:extLst>
          </p:cNvPr>
          <p:cNvSpPr/>
          <p:nvPr/>
        </p:nvSpPr>
        <p:spPr>
          <a:xfrm>
            <a:off x="3269217" y="2907978"/>
            <a:ext cx="3137853" cy="296543"/>
          </a:xfrm>
          <a:prstGeom prst="rect">
            <a:avLst/>
          </a:prstGeom>
          <a:solidFill>
            <a:schemeClr val="accent2">
              <a:lumMod val="60000"/>
              <a:lumOff val="40000"/>
              <a:alpha val="59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AC741E53-BC24-E999-F139-C7B7F2EBD08B}"/>
              </a:ext>
            </a:extLst>
          </p:cNvPr>
          <p:cNvSpPr/>
          <p:nvPr/>
        </p:nvSpPr>
        <p:spPr>
          <a:xfrm>
            <a:off x="3269217" y="3204521"/>
            <a:ext cx="2256109" cy="296544"/>
          </a:xfrm>
          <a:prstGeom prst="rect">
            <a:avLst/>
          </a:prstGeom>
          <a:solidFill>
            <a:schemeClr val="accent2">
              <a:lumMod val="60000"/>
              <a:lumOff val="40000"/>
              <a:alpha val="59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81F3DCDC-BBCA-17DD-3907-21D5E68705D2}"/>
              </a:ext>
            </a:extLst>
          </p:cNvPr>
          <p:cNvSpPr/>
          <p:nvPr/>
        </p:nvSpPr>
        <p:spPr>
          <a:xfrm>
            <a:off x="5525326" y="3204520"/>
            <a:ext cx="881744" cy="296545"/>
          </a:xfrm>
          <a:prstGeom prst="rect">
            <a:avLst/>
          </a:prstGeom>
          <a:solidFill>
            <a:schemeClr val="tx1">
              <a:alpha val="59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9486B370-4023-40B7-6094-9E0FF1026E51}"/>
              </a:ext>
            </a:extLst>
          </p:cNvPr>
          <p:cNvSpPr/>
          <p:nvPr/>
        </p:nvSpPr>
        <p:spPr>
          <a:xfrm>
            <a:off x="3269217" y="3501063"/>
            <a:ext cx="3137853" cy="635697"/>
          </a:xfrm>
          <a:prstGeom prst="rect">
            <a:avLst/>
          </a:prstGeom>
          <a:solidFill>
            <a:schemeClr val="tx1">
              <a:alpha val="59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CC7748B1-E60A-C860-0C29-E9CD07148CA3}"/>
              </a:ext>
            </a:extLst>
          </p:cNvPr>
          <p:cNvSpPr txBox="1"/>
          <p:nvPr/>
        </p:nvSpPr>
        <p:spPr>
          <a:xfrm>
            <a:off x="233680" y="805618"/>
            <a:ext cx="2414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Pair work</a:t>
            </a:r>
          </a:p>
        </p:txBody>
      </p:sp>
      <p:sp>
        <p:nvSpPr>
          <p:cNvPr id="14" name="圆角矩形 13">
            <a:extLst>
              <a:ext uri="{FF2B5EF4-FFF2-40B4-BE49-F238E27FC236}">
                <a16:creationId xmlns:a16="http://schemas.microsoft.com/office/drawing/2014/main" id="{12876C07-DAE3-9FC5-4B67-630DAAEF53E1}"/>
              </a:ext>
            </a:extLst>
          </p:cNvPr>
          <p:cNvSpPr/>
          <p:nvPr/>
        </p:nvSpPr>
        <p:spPr>
          <a:xfrm>
            <a:off x="458125" y="2502213"/>
            <a:ext cx="1283970" cy="480695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/>
              <a:t>?</a:t>
            </a:r>
          </a:p>
        </p:txBody>
      </p:sp>
      <p:sp>
        <p:nvSpPr>
          <p:cNvPr id="15" name="圆角矩形 14">
            <a:extLst>
              <a:ext uri="{FF2B5EF4-FFF2-40B4-BE49-F238E27FC236}">
                <a16:creationId xmlns:a16="http://schemas.microsoft.com/office/drawing/2014/main" id="{DB022F8B-99CA-5E65-62B5-91E9595C7F3B}"/>
              </a:ext>
            </a:extLst>
          </p:cNvPr>
          <p:cNvSpPr/>
          <p:nvPr/>
        </p:nvSpPr>
        <p:spPr>
          <a:xfrm>
            <a:off x="5546692" y="1534363"/>
            <a:ext cx="2289175" cy="480695"/>
          </a:xfrm>
          <a:prstGeom prst="roundRect">
            <a:avLst/>
          </a:prstGeom>
          <a:solidFill>
            <a:schemeClr val="accent2">
              <a:alpha val="79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/>
              <a:t>?</a:t>
            </a:r>
          </a:p>
        </p:txBody>
      </p:sp>
      <p:sp>
        <p:nvSpPr>
          <p:cNvPr id="16" name="圆角矩形 15">
            <a:extLst>
              <a:ext uri="{FF2B5EF4-FFF2-40B4-BE49-F238E27FC236}">
                <a16:creationId xmlns:a16="http://schemas.microsoft.com/office/drawing/2014/main" id="{9CB150E8-724D-4E01-2FB3-ED818E19C7A9}"/>
              </a:ext>
            </a:extLst>
          </p:cNvPr>
          <p:cNvSpPr/>
          <p:nvPr/>
        </p:nvSpPr>
        <p:spPr>
          <a:xfrm>
            <a:off x="4643369" y="4561618"/>
            <a:ext cx="2289175" cy="480695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/>
              <a:t>?</a:t>
            </a:r>
          </a:p>
        </p:txBody>
      </p:sp>
      <p:cxnSp>
        <p:nvCxnSpPr>
          <p:cNvPr id="17" name="直接箭头连接符 16">
            <a:extLst>
              <a:ext uri="{FF2B5EF4-FFF2-40B4-BE49-F238E27FC236}">
                <a16:creationId xmlns:a16="http://schemas.microsoft.com/office/drawing/2014/main" id="{B27B7263-2099-61DF-CDCC-3A994EB5B4D7}"/>
              </a:ext>
            </a:extLst>
          </p:cNvPr>
          <p:cNvCxnSpPr>
            <a:cxnSpLocks/>
          </p:cNvCxnSpPr>
          <p:nvPr/>
        </p:nvCxnSpPr>
        <p:spPr>
          <a:xfrm flipH="1">
            <a:off x="1742095" y="2729100"/>
            <a:ext cx="1460854" cy="0"/>
          </a:xfrm>
          <a:prstGeom prst="straightConnector1">
            <a:avLst/>
          </a:prstGeom>
          <a:ln>
            <a:solidFill>
              <a:schemeClr val="bg2"/>
            </a:solidFill>
            <a:tailEnd type="arrow" w="med" len="med"/>
          </a:ln>
        </p:spPr>
        <p:style>
          <a:lnRef idx="3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18" name="直接箭头连接符 17">
            <a:extLst>
              <a:ext uri="{FF2B5EF4-FFF2-40B4-BE49-F238E27FC236}">
                <a16:creationId xmlns:a16="http://schemas.microsoft.com/office/drawing/2014/main" id="{997DACE6-FCA7-9DC0-2CDC-B7556AA4CBDB}"/>
              </a:ext>
            </a:extLst>
          </p:cNvPr>
          <p:cNvCxnSpPr>
            <a:cxnSpLocks/>
          </p:cNvCxnSpPr>
          <p:nvPr/>
        </p:nvCxnSpPr>
        <p:spPr>
          <a:xfrm flipV="1">
            <a:off x="6260520" y="2108145"/>
            <a:ext cx="0" cy="579383"/>
          </a:xfrm>
          <a:prstGeom prst="straightConnector1">
            <a:avLst/>
          </a:prstGeom>
          <a:ln>
            <a:solidFill>
              <a:schemeClr val="accent2"/>
            </a:solidFill>
            <a:tailEnd type="arrow" w="med" len="med"/>
          </a:ln>
        </p:spPr>
        <p:style>
          <a:lnRef idx="3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19" name="直接箭头连接符 20">
            <a:extLst>
              <a:ext uri="{FF2B5EF4-FFF2-40B4-BE49-F238E27FC236}">
                <a16:creationId xmlns:a16="http://schemas.microsoft.com/office/drawing/2014/main" id="{F31B28FA-3D77-20CA-9CB3-9B2A3D025616}"/>
              </a:ext>
            </a:extLst>
          </p:cNvPr>
          <p:cNvCxnSpPr>
            <a:cxnSpLocks/>
          </p:cNvCxnSpPr>
          <p:nvPr/>
        </p:nvCxnSpPr>
        <p:spPr>
          <a:xfrm>
            <a:off x="6260520" y="3898134"/>
            <a:ext cx="0" cy="520371"/>
          </a:xfrm>
          <a:prstGeom prst="straightConnector1">
            <a:avLst/>
          </a:prstGeom>
          <a:ln>
            <a:solidFill>
              <a:schemeClr val="tx1"/>
            </a:solidFill>
            <a:tailEnd type="arrow" w="med" len="med"/>
          </a:ln>
        </p:spPr>
        <p:style>
          <a:lnRef idx="3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23" name="Google Shape;745;p24">
            <a:extLst>
              <a:ext uri="{FF2B5EF4-FFF2-40B4-BE49-F238E27FC236}">
                <a16:creationId xmlns:a16="http://schemas.microsoft.com/office/drawing/2014/main" id="{9F0B11C1-4FDA-B992-46D5-9D3346938EC9}"/>
              </a:ext>
            </a:extLst>
          </p:cNvPr>
          <p:cNvSpPr/>
          <p:nvPr/>
        </p:nvSpPr>
        <p:spPr>
          <a:xfrm>
            <a:off x="233680" y="274920"/>
            <a:ext cx="171000" cy="170250"/>
          </a:xfrm>
          <a:custGeom>
            <a:avLst/>
            <a:gdLst/>
            <a:ahLst/>
            <a:cxnLst/>
            <a:rect l="l" t="t" r="r" b="b"/>
            <a:pathLst>
              <a:path w="6840" h="6810" extrusionOk="0">
                <a:moveTo>
                  <a:pt x="3436" y="1"/>
                </a:moveTo>
                <a:cubicBezTo>
                  <a:pt x="1551" y="1"/>
                  <a:pt x="1" y="1520"/>
                  <a:pt x="1" y="3405"/>
                </a:cubicBezTo>
                <a:cubicBezTo>
                  <a:pt x="1" y="5289"/>
                  <a:pt x="1551" y="6809"/>
                  <a:pt x="3436" y="6809"/>
                </a:cubicBezTo>
                <a:cubicBezTo>
                  <a:pt x="5320" y="6809"/>
                  <a:pt x="6840" y="5289"/>
                  <a:pt x="6840" y="3405"/>
                </a:cubicBezTo>
                <a:cubicBezTo>
                  <a:pt x="6840" y="1520"/>
                  <a:pt x="5320" y="1"/>
                  <a:pt x="343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2" name="图片 41">
            <a:extLst>
              <a:ext uri="{FF2B5EF4-FFF2-40B4-BE49-F238E27FC236}">
                <a16:creationId xmlns:a16="http://schemas.microsoft.com/office/drawing/2014/main" id="{22F535FF-27FD-C1C8-CBFA-775FAB04E4B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8" t="35003" r="6505" b="35314"/>
          <a:stretch>
            <a:fillRect/>
          </a:stretch>
        </p:blipFill>
        <p:spPr>
          <a:xfrm>
            <a:off x="6406920" y="70718"/>
            <a:ext cx="2638781" cy="4517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7" grpId="1" animBg="1"/>
      <p:bldP spid="8" grpId="0" bldLvl="0" animBg="1"/>
      <p:bldP spid="8" grpId="1" animBg="1"/>
      <p:bldP spid="9" grpId="0" bldLvl="0" animBg="1"/>
      <p:bldP spid="9" grpId="1" animBg="1"/>
      <p:bldP spid="10" grpId="0" bldLvl="0" animBg="1"/>
      <p:bldP spid="10" grpId="1" animBg="1"/>
      <p:bldP spid="11" grpId="0" bldLvl="0" animBg="1"/>
      <p:bldP spid="11" grpId="1" animBg="1"/>
      <p:bldP spid="12" grpId="0" bldLvl="0" animBg="1"/>
      <p:bldP spid="12" grpId="1" animBg="1"/>
      <p:bldP spid="14" grpId="0" animBg="1"/>
      <p:bldP spid="15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288;p9">
            <a:extLst>
              <a:ext uri="{FF2B5EF4-FFF2-40B4-BE49-F238E27FC236}">
                <a16:creationId xmlns:a16="http://schemas.microsoft.com/office/drawing/2014/main" id="{037D2A11-EC85-3C77-F2CA-03357AE7BAAE}"/>
              </a:ext>
            </a:extLst>
          </p:cNvPr>
          <p:cNvSpPr/>
          <p:nvPr/>
        </p:nvSpPr>
        <p:spPr>
          <a:xfrm>
            <a:off x="537730" y="347525"/>
            <a:ext cx="179375" cy="180125"/>
          </a:xfrm>
          <a:custGeom>
            <a:avLst/>
            <a:gdLst/>
            <a:ahLst/>
            <a:cxnLst/>
            <a:rect l="l" t="t" r="r" b="b"/>
            <a:pathLst>
              <a:path w="7175" h="7205" extrusionOk="0">
                <a:moveTo>
                  <a:pt x="3588" y="0"/>
                </a:moveTo>
                <a:lnTo>
                  <a:pt x="2311" y="2341"/>
                </a:lnTo>
                <a:lnTo>
                  <a:pt x="1" y="3587"/>
                </a:lnTo>
                <a:lnTo>
                  <a:pt x="2311" y="4864"/>
                </a:lnTo>
                <a:lnTo>
                  <a:pt x="3588" y="7204"/>
                </a:lnTo>
                <a:lnTo>
                  <a:pt x="4864" y="4864"/>
                </a:lnTo>
                <a:lnTo>
                  <a:pt x="7174" y="3587"/>
                </a:lnTo>
                <a:lnTo>
                  <a:pt x="4864" y="2341"/>
                </a:lnTo>
                <a:lnTo>
                  <a:pt x="358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289;p9">
            <a:extLst>
              <a:ext uri="{FF2B5EF4-FFF2-40B4-BE49-F238E27FC236}">
                <a16:creationId xmlns:a16="http://schemas.microsoft.com/office/drawing/2014/main" id="{1BF19804-4123-986E-1A56-96E84FF50D0B}"/>
              </a:ext>
            </a:extLst>
          </p:cNvPr>
          <p:cNvSpPr/>
          <p:nvPr/>
        </p:nvSpPr>
        <p:spPr>
          <a:xfrm>
            <a:off x="8644098" y="4668119"/>
            <a:ext cx="180125" cy="180125"/>
          </a:xfrm>
          <a:custGeom>
            <a:avLst/>
            <a:gdLst/>
            <a:ahLst/>
            <a:cxnLst/>
            <a:rect l="l" t="t" r="r" b="b"/>
            <a:pathLst>
              <a:path w="7205" h="7205" extrusionOk="0">
                <a:moveTo>
                  <a:pt x="3617" y="0"/>
                </a:moveTo>
                <a:lnTo>
                  <a:pt x="2341" y="2341"/>
                </a:lnTo>
                <a:lnTo>
                  <a:pt x="0" y="3617"/>
                </a:lnTo>
                <a:lnTo>
                  <a:pt x="2341" y="4864"/>
                </a:lnTo>
                <a:lnTo>
                  <a:pt x="3617" y="7204"/>
                </a:lnTo>
                <a:lnTo>
                  <a:pt x="4894" y="4864"/>
                </a:lnTo>
                <a:lnTo>
                  <a:pt x="7204" y="3617"/>
                </a:lnTo>
                <a:lnTo>
                  <a:pt x="4894" y="2341"/>
                </a:lnTo>
                <a:lnTo>
                  <a:pt x="361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290;p9">
            <a:extLst>
              <a:ext uri="{FF2B5EF4-FFF2-40B4-BE49-F238E27FC236}">
                <a16:creationId xmlns:a16="http://schemas.microsoft.com/office/drawing/2014/main" id="{59D03DE0-9053-9BB8-218E-DCEF31B4626E}"/>
              </a:ext>
            </a:extLst>
          </p:cNvPr>
          <p:cNvSpPr/>
          <p:nvPr/>
        </p:nvSpPr>
        <p:spPr>
          <a:xfrm>
            <a:off x="5569650" y="4826563"/>
            <a:ext cx="152000" cy="152025"/>
          </a:xfrm>
          <a:custGeom>
            <a:avLst/>
            <a:gdLst/>
            <a:ahLst/>
            <a:cxnLst/>
            <a:rect l="l" t="t" r="r" b="b"/>
            <a:pathLst>
              <a:path w="6080" h="6081" extrusionOk="0">
                <a:moveTo>
                  <a:pt x="3040" y="1"/>
                </a:moveTo>
                <a:cubicBezTo>
                  <a:pt x="1368" y="1"/>
                  <a:pt x="0" y="1369"/>
                  <a:pt x="0" y="3040"/>
                </a:cubicBezTo>
                <a:cubicBezTo>
                  <a:pt x="0" y="4712"/>
                  <a:pt x="1368" y="6080"/>
                  <a:pt x="3040" y="6080"/>
                </a:cubicBezTo>
                <a:cubicBezTo>
                  <a:pt x="4712" y="6080"/>
                  <a:pt x="6079" y="4712"/>
                  <a:pt x="6079" y="3040"/>
                </a:cubicBezTo>
                <a:cubicBezTo>
                  <a:pt x="6079" y="1369"/>
                  <a:pt x="4712" y="1"/>
                  <a:pt x="304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291;p9">
            <a:extLst>
              <a:ext uri="{FF2B5EF4-FFF2-40B4-BE49-F238E27FC236}">
                <a16:creationId xmlns:a16="http://schemas.microsoft.com/office/drawing/2014/main" id="{01AD8D52-A11E-EAA2-E608-908559BD6D4D}"/>
              </a:ext>
            </a:extLst>
          </p:cNvPr>
          <p:cNvSpPr/>
          <p:nvPr/>
        </p:nvSpPr>
        <p:spPr>
          <a:xfrm>
            <a:off x="8787700" y="3555675"/>
            <a:ext cx="156550" cy="142250"/>
          </a:xfrm>
          <a:custGeom>
            <a:avLst/>
            <a:gdLst/>
            <a:ahLst/>
            <a:cxnLst/>
            <a:rect l="l" t="t" r="r" b="b"/>
            <a:pathLst>
              <a:path w="6262" h="5690" extrusionOk="0">
                <a:moveTo>
                  <a:pt x="3129" y="1"/>
                </a:moveTo>
                <a:cubicBezTo>
                  <a:pt x="1832" y="1"/>
                  <a:pt x="676" y="878"/>
                  <a:pt x="365" y="2176"/>
                </a:cubicBezTo>
                <a:cubicBezTo>
                  <a:pt x="0" y="3726"/>
                  <a:pt x="942" y="5246"/>
                  <a:pt x="2492" y="5611"/>
                </a:cubicBezTo>
                <a:cubicBezTo>
                  <a:pt x="2713" y="5664"/>
                  <a:pt x="2934" y="5689"/>
                  <a:pt x="3152" y="5689"/>
                </a:cubicBezTo>
                <a:cubicBezTo>
                  <a:pt x="4437" y="5689"/>
                  <a:pt x="5611" y="4808"/>
                  <a:pt x="5897" y="3483"/>
                </a:cubicBezTo>
                <a:cubicBezTo>
                  <a:pt x="6262" y="1964"/>
                  <a:pt x="5319" y="444"/>
                  <a:pt x="3800" y="79"/>
                </a:cubicBezTo>
                <a:cubicBezTo>
                  <a:pt x="3574" y="26"/>
                  <a:pt x="3349" y="1"/>
                  <a:pt x="3129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292;p9">
            <a:extLst>
              <a:ext uri="{FF2B5EF4-FFF2-40B4-BE49-F238E27FC236}">
                <a16:creationId xmlns:a16="http://schemas.microsoft.com/office/drawing/2014/main" id="{57820B0C-BE30-3093-2A1C-A7D51CBADE0B}"/>
              </a:ext>
            </a:extLst>
          </p:cNvPr>
          <p:cNvSpPr/>
          <p:nvPr/>
        </p:nvSpPr>
        <p:spPr>
          <a:xfrm>
            <a:off x="4036313" y="4184202"/>
            <a:ext cx="180125" cy="180100"/>
          </a:xfrm>
          <a:custGeom>
            <a:avLst/>
            <a:gdLst/>
            <a:ahLst/>
            <a:cxnLst/>
            <a:rect l="l" t="t" r="r" b="b"/>
            <a:pathLst>
              <a:path w="7205" h="7204" extrusionOk="0">
                <a:moveTo>
                  <a:pt x="3587" y="0"/>
                </a:moveTo>
                <a:lnTo>
                  <a:pt x="2341" y="2340"/>
                </a:lnTo>
                <a:lnTo>
                  <a:pt x="0" y="3587"/>
                </a:lnTo>
                <a:lnTo>
                  <a:pt x="2341" y="4863"/>
                </a:lnTo>
                <a:lnTo>
                  <a:pt x="3587" y="7204"/>
                </a:lnTo>
                <a:lnTo>
                  <a:pt x="4864" y="4863"/>
                </a:lnTo>
                <a:lnTo>
                  <a:pt x="7204" y="3587"/>
                </a:lnTo>
                <a:lnTo>
                  <a:pt x="4864" y="2340"/>
                </a:lnTo>
                <a:lnTo>
                  <a:pt x="358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矩形: 圆角 3">
            <a:extLst>
              <a:ext uri="{FF2B5EF4-FFF2-40B4-BE49-F238E27FC236}">
                <a16:creationId xmlns:a16="http://schemas.microsoft.com/office/drawing/2014/main" id="{BE4FCFC1-7ED2-AFA0-FA98-5A9E79C39F36}"/>
              </a:ext>
            </a:extLst>
          </p:cNvPr>
          <p:cNvSpPr/>
          <p:nvPr/>
        </p:nvSpPr>
        <p:spPr>
          <a:xfrm>
            <a:off x="3097065" y="2399353"/>
            <a:ext cx="3202940" cy="996315"/>
          </a:xfrm>
          <a:prstGeom prst="roundRect">
            <a:avLst>
              <a:gd name="adj" fmla="val 2890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Paragraph</a:t>
            </a:r>
            <a:endParaRPr lang="zh-CN" altLang="en-US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矩形: 圆角 4">
            <a:hlinkClick r:id="rId3" action="ppaction://hlinksldjump"/>
            <a:extLst>
              <a:ext uri="{FF2B5EF4-FFF2-40B4-BE49-F238E27FC236}">
                <a16:creationId xmlns:a16="http://schemas.microsoft.com/office/drawing/2014/main" id="{D1F9DE94-FB4A-4603-AB60-C36EAA2099A7}"/>
              </a:ext>
            </a:extLst>
          </p:cNvPr>
          <p:cNvSpPr/>
          <p:nvPr/>
        </p:nvSpPr>
        <p:spPr>
          <a:xfrm>
            <a:off x="1197261" y="1269516"/>
            <a:ext cx="2051685" cy="64643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r>
              <a:rPr lang="en-US" altLang="zh-C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Sentence 1</a:t>
            </a:r>
          </a:p>
        </p:txBody>
      </p:sp>
      <p:sp>
        <p:nvSpPr>
          <p:cNvPr id="17" name="矩形: 圆角 5">
            <a:hlinkClick r:id="rId4" action="ppaction://hlinksldjump"/>
            <a:extLst>
              <a:ext uri="{FF2B5EF4-FFF2-40B4-BE49-F238E27FC236}">
                <a16:creationId xmlns:a16="http://schemas.microsoft.com/office/drawing/2014/main" id="{7E899AB7-21F8-0BA4-1D62-33935B7601E7}"/>
              </a:ext>
            </a:extLst>
          </p:cNvPr>
          <p:cNvSpPr/>
          <p:nvPr/>
        </p:nvSpPr>
        <p:spPr>
          <a:xfrm>
            <a:off x="6046937" y="1269516"/>
            <a:ext cx="2227750" cy="64643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Tx/>
              <a:buSzTx/>
              <a:buFontTx/>
            </a:pPr>
            <a:r>
              <a:rPr lang="en-US" altLang="zh-C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Sentence 2</a:t>
            </a:r>
          </a:p>
        </p:txBody>
      </p:sp>
      <p:sp>
        <p:nvSpPr>
          <p:cNvPr id="18" name="矩形: 圆角 6">
            <a:hlinkClick r:id="rId5" action="ppaction://hlinksldjump"/>
            <a:extLst>
              <a:ext uri="{FF2B5EF4-FFF2-40B4-BE49-F238E27FC236}">
                <a16:creationId xmlns:a16="http://schemas.microsoft.com/office/drawing/2014/main" id="{EA4806DE-9980-0B39-6D60-45A3C0A4049C}"/>
              </a:ext>
            </a:extLst>
          </p:cNvPr>
          <p:cNvSpPr/>
          <p:nvPr/>
        </p:nvSpPr>
        <p:spPr>
          <a:xfrm>
            <a:off x="3640615" y="3932736"/>
            <a:ext cx="2230255" cy="591185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r>
              <a:rPr lang="en-US" altLang="zh-C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Sentence 3</a:t>
            </a:r>
          </a:p>
        </p:txBody>
      </p:sp>
      <p:sp>
        <p:nvSpPr>
          <p:cNvPr id="20" name="箭头: 下 20">
            <a:extLst>
              <a:ext uri="{FF2B5EF4-FFF2-40B4-BE49-F238E27FC236}">
                <a16:creationId xmlns:a16="http://schemas.microsoft.com/office/drawing/2014/main" id="{0128992A-B8E6-90B7-0F29-7E5422359863}"/>
              </a:ext>
            </a:extLst>
          </p:cNvPr>
          <p:cNvSpPr/>
          <p:nvPr/>
        </p:nvSpPr>
        <p:spPr>
          <a:xfrm>
            <a:off x="4432062" y="3555675"/>
            <a:ext cx="647360" cy="347380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21" name="箭头: 下 31">
            <a:extLst>
              <a:ext uri="{FF2B5EF4-FFF2-40B4-BE49-F238E27FC236}">
                <a16:creationId xmlns:a16="http://schemas.microsoft.com/office/drawing/2014/main" id="{D55026BF-7215-1F60-5E3E-FA70161541D8}"/>
              </a:ext>
            </a:extLst>
          </p:cNvPr>
          <p:cNvSpPr/>
          <p:nvPr/>
        </p:nvSpPr>
        <p:spPr>
          <a:xfrm rot="8944271" flipH="1">
            <a:off x="2764132" y="2018007"/>
            <a:ext cx="665866" cy="403509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22" name="箭头: 下 32">
            <a:extLst>
              <a:ext uri="{FF2B5EF4-FFF2-40B4-BE49-F238E27FC236}">
                <a16:creationId xmlns:a16="http://schemas.microsoft.com/office/drawing/2014/main" id="{749D2A8E-C909-6A5C-15C0-37E7D3DB938A}"/>
              </a:ext>
            </a:extLst>
          </p:cNvPr>
          <p:cNvSpPr/>
          <p:nvPr/>
        </p:nvSpPr>
        <p:spPr>
          <a:xfrm rot="13179511" flipH="1">
            <a:off x="5926867" y="2054975"/>
            <a:ext cx="666799" cy="340137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3B9C2BC9-1A1E-918F-6B0B-55CF6D090CA2}"/>
              </a:ext>
            </a:extLst>
          </p:cNvPr>
          <p:cNvSpPr txBox="1"/>
          <p:nvPr/>
        </p:nvSpPr>
        <p:spPr>
          <a:xfrm>
            <a:off x="329270" y="90135"/>
            <a:ext cx="5949950" cy="83185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+mn-ea"/>
              </a:rPr>
              <a:t>Pre-writing</a:t>
            </a:r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id="{CCAE6ED4-5B80-D880-A62D-B64710E084B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8" t="35003" r="6505" b="35314"/>
          <a:stretch>
            <a:fillRect/>
          </a:stretch>
        </p:blipFill>
        <p:spPr>
          <a:xfrm>
            <a:off x="5102106" y="121658"/>
            <a:ext cx="2638781" cy="4517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>
            <a:extLst>
              <a:ext uri="{FF2B5EF4-FFF2-40B4-BE49-F238E27FC236}">
                <a16:creationId xmlns:a16="http://schemas.microsoft.com/office/drawing/2014/main" id="{F40C153C-7557-54DB-9711-A8CA69C2A405}"/>
              </a:ext>
            </a:extLst>
          </p:cNvPr>
          <p:cNvSpPr txBox="1"/>
          <p:nvPr/>
        </p:nvSpPr>
        <p:spPr>
          <a:xfrm>
            <a:off x="452120" y="218757"/>
            <a:ext cx="2884805" cy="6000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lang="en-US" altLang="zh-CN" sz="2400" b="1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+mn-ea"/>
              </a:rPr>
              <a:t>Pre-writing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8133BB07-B51E-3E79-1DE1-38569E7DE0EA}"/>
              </a:ext>
            </a:extLst>
          </p:cNvPr>
          <p:cNvSpPr txBox="1"/>
          <p:nvPr/>
        </p:nvSpPr>
        <p:spPr>
          <a:xfrm>
            <a:off x="1177252" y="629985"/>
            <a:ext cx="2261246" cy="55931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buClrTx/>
              <a:buSzTx/>
              <a:buFontTx/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PARAGRAPH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DC348166-E85F-12A7-0114-F70D9D91C613}"/>
              </a:ext>
            </a:extLst>
          </p:cNvPr>
          <p:cNvSpPr txBox="1"/>
          <p:nvPr/>
        </p:nvSpPr>
        <p:spPr>
          <a:xfrm>
            <a:off x="5535214" y="582637"/>
            <a:ext cx="2555260" cy="55931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buClrTx/>
              <a:buSzTx/>
              <a:buFontTx/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ESSAY</a:t>
            </a:r>
          </a:p>
        </p:txBody>
      </p:sp>
      <p:cxnSp>
        <p:nvCxnSpPr>
          <p:cNvPr id="18" name="直接箭头连接符 8">
            <a:extLst>
              <a:ext uri="{FF2B5EF4-FFF2-40B4-BE49-F238E27FC236}">
                <a16:creationId xmlns:a16="http://schemas.microsoft.com/office/drawing/2014/main" id="{91843704-F738-AD2E-7000-2A0A0F123752}"/>
              </a:ext>
            </a:extLst>
          </p:cNvPr>
          <p:cNvCxnSpPr>
            <a:cxnSpLocks/>
          </p:cNvCxnSpPr>
          <p:nvPr/>
        </p:nvCxnSpPr>
        <p:spPr>
          <a:xfrm flipH="1">
            <a:off x="3627403" y="1490545"/>
            <a:ext cx="649261" cy="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2">
            <a:extLst>
              <a:ext uri="{FF2B5EF4-FFF2-40B4-BE49-F238E27FC236}">
                <a16:creationId xmlns:a16="http://schemas.microsoft.com/office/drawing/2014/main" id="{A8CC20CF-CE0B-9DEC-35A4-76E3F5926805}"/>
              </a:ext>
            </a:extLst>
          </p:cNvPr>
          <p:cNvCxnSpPr>
            <a:cxnSpLocks/>
          </p:cNvCxnSpPr>
          <p:nvPr/>
        </p:nvCxnSpPr>
        <p:spPr>
          <a:xfrm flipH="1">
            <a:off x="3593326" y="2913782"/>
            <a:ext cx="717417" cy="0"/>
          </a:xfrm>
          <a:prstGeom prst="straightConnector1">
            <a:avLst/>
          </a:prstGeom>
          <a:ln w="5715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7">
            <a:extLst>
              <a:ext uri="{FF2B5EF4-FFF2-40B4-BE49-F238E27FC236}">
                <a16:creationId xmlns:a16="http://schemas.microsoft.com/office/drawing/2014/main" id="{1ED720BE-2A1B-517E-B544-E6786E7022F8}"/>
              </a:ext>
            </a:extLst>
          </p:cNvPr>
          <p:cNvCxnSpPr>
            <a:cxnSpLocks/>
          </p:cNvCxnSpPr>
          <p:nvPr/>
        </p:nvCxnSpPr>
        <p:spPr>
          <a:xfrm flipH="1">
            <a:off x="3593326" y="4458874"/>
            <a:ext cx="717417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>
            <a:extLst>
              <a:ext uri="{FF2B5EF4-FFF2-40B4-BE49-F238E27FC236}">
                <a16:creationId xmlns:a16="http://schemas.microsoft.com/office/drawing/2014/main" id="{CFDC60A4-F3AD-9746-46FE-F03EB2E9C842}"/>
              </a:ext>
            </a:extLst>
          </p:cNvPr>
          <p:cNvSpPr/>
          <p:nvPr/>
        </p:nvSpPr>
        <p:spPr>
          <a:xfrm>
            <a:off x="1397385" y="1074996"/>
            <a:ext cx="1828463" cy="86093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kern="1200" dirty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Sentence 1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F76D724D-1C3F-1DD4-1CC6-BCCA05A19B0C}"/>
              </a:ext>
            </a:extLst>
          </p:cNvPr>
          <p:cNvSpPr/>
          <p:nvPr/>
        </p:nvSpPr>
        <p:spPr>
          <a:xfrm>
            <a:off x="1397385" y="2533663"/>
            <a:ext cx="1828463" cy="8609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kern="1200" dirty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Sentence 2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0072C943-C8DE-1145-A728-D8BA8FF5EF74}"/>
              </a:ext>
            </a:extLst>
          </p:cNvPr>
          <p:cNvSpPr/>
          <p:nvPr/>
        </p:nvSpPr>
        <p:spPr>
          <a:xfrm>
            <a:off x="1397385" y="4073911"/>
            <a:ext cx="1828463" cy="86093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kern="1200" dirty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Sentence 3</a:t>
            </a: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969720D1-1F30-C9D0-8405-05C096041980}"/>
              </a:ext>
            </a:extLst>
          </p:cNvPr>
          <p:cNvSpPr/>
          <p:nvPr/>
        </p:nvSpPr>
        <p:spPr>
          <a:xfrm>
            <a:off x="5056990" y="1074996"/>
            <a:ext cx="3511708" cy="90714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l" defTabSz="914400" rtl="0" eaLnBrk="1" latinLnBrk="0" hangingPunct="1">
              <a:buClr>
                <a:schemeClr val="bg1"/>
              </a:buClr>
              <a:buSzTx/>
              <a:buFontTx/>
            </a:pPr>
            <a:r>
              <a:rPr lang="en-US" altLang="zh-CN" sz="2000" b="1" kern="1200" dirty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Introduction paragraph</a:t>
            </a:r>
          </a:p>
          <a:p>
            <a:pPr marL="0" indent="-285750" algn="l" defTabSz="914400" rtl="0" eaLnBrk="1" latinLnBrk="0" hangingPunct="1">
              <a:buClr>
                <a:schemeClr val="bg1"/>
              </a:buClr>
              <a:buFont typeface="Wingdings" panose="05000000000000000000" pitchFamily="2" charset="2"/>
              <a:buChar char="l"/>
            </a:pPr>
            <a:r>
              <a:rPr lang="en-US" altLang="zh-CN" sz="2000" b="1" kern="1200" dirty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Opening</a:t>
            </a:r>
          </a:p>
          <a:p>
            <a:pPr marL="0" indent="-285750" algn="l" defTabSz="914400" rtl="0" eaLnBrk="1" latinLnBrk="0" hangingPunct="1">
              <a:buClr>
                <a:schemeClr val="bg1"/>
              </a:buClr>
              <a:buFont typeface="Wingdings" panose="05000000000000000000" pitchFamily="2" charset="2"/>
              <a:buChar char="l"/>
            </a:pPr>
            <a:r>
              <a:rPr lang="en-US" altLang="zh-CN" sz="2000" b="1" kern="1200" dirty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Beginning</a:t>
            </a: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7DEDBE24-4282-2B46-8B03-D247200571B7}"/>
              </a:ext>
            </a:extLst>
          </p:cNvPr>
          <p:cNvSpPr/>
          <p:nvPr/>
        </p:nvSpPr>
        <p:spPr>
          <a:xfrm>
            <a:off x="5056990" y="2083001"/>
            <a:ext cx="3511708" cy="90714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</a:pPr>
            <a:r>
              <a:rPr lang="en-US" altLang="zh-CN" sz="2000" b="1" kern="1200" dirty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Body paragraph</a:t>
            </a:r>
          </a:p>
          <a:p>
            <a:pPr marL="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defRPr/>
            </a:pPr>
            <a:r>
              <a:rPr lang="en-US" altLang="zh-CN" sz="1800" b="1" kern="1200" dirty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Topic sentence</a:t>
            </a:r>
          </a:p>
          <a:p>
            <a:pPr marL="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defRPr/>
            </a:pPr>
            <a:r>
              <a:rPr lang="en-US" altLang="zh-CN" sz="1800" b="1" kern="1200" dirty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Supporting sentence</a:t>
            </a: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id="{7F3658D1-5D68-4706-9844-A49AD5493AD3}"/>
              </a:ext>
            </a:extLst>
          </p:cNvPr>
          <p:cNvSpPr/>
          <p:nvPr/>
        </p:nvSpPr>
        <p:spPr>
          <a:xfrm>
            <a:off x="5056990" y="4068504"/>
            <a:ext cx="3511708" cy="9071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>
                <a:schemeClr val="bg1"/>
              </a:buClr>
              <a:buSzTx/>
              <a:buFontTx/>
              <a:buNone/>
            </a:pPr>
            <a:r>
              <a:rPr lang="en-US" altLang="zh-CN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Concluding  paragraph</a:t>
            </a:r>
            <a:endParaRPr lang="en-US" altLang="zh-CN" sz="2000" b="1" kern="1200" dirty="0">
              <a:solidFill>
                <a:schemeClr val="bg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indent="-285750" algn="l" defTabSz="914400" rtl="0" eaLnBrk="1" latinLnBrk="0" hangingPunct="1">
              <a:buClr>
                <a:schemeClr val="bg1"/>
              </a:buClr>
              <a:buFont typeface="Wingdings" panose="05000000000000000000" pitchFamily="2" charset="2"/>
              <a:buChar char="l"/>
            </a:pPr>
            <a:r>
              <a:rPr lang="en-US" altLang="zh-CN" sz="1800" b="1" kern="1200" dirty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Ending</a:t>
            </a:r>
          </a:p>
          <a:p>
            <a:pPr marL="0" indent="-285750" algn="l" defTabSz="914400" rtl="0" eaLnBrk="1" latinLnBrk="0" hangingPunct="1">
              <a:buClr>
                <a:schemeClr val="bg1"/>
              </a:buClr>
              <a:buFont typeface="Wingdings" panose="05000000000000000000" pitchFamily="2" charset="2"/>
              <a:buChar char="l"/>
            </a:pPr>
            <a:r>
              <a:rPr lang="en-US" altLang="zh-CN" sz="1800" b="1" kern="1200" dirty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Closing</a:t>
            </a:r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id="{3EACF19B-28E5-DC29-147A-2824972E321B}"/>
              </a:ext>
            </a:extLst>
          </p:cNvPr>
          <p:cNvSpPr/>
          <p:nvPr/>
        </p:nvSpPr>
        <p:spPr>
          <a:xfrm>
            <a:off x="5056990" y="3047956"/>
            <a:ext cx="3511708" cy="90714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</a:pPr>
            <a:r>
              <a:rPr lang="en-US" altLang="zh-CN" sz="2000" b="1" kern="1200" dirty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Body paragraph</a:t>
            </a:r>
          </a:p>
          <a:p>
            <a:pPr marL="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defRPr/>
            </a:pPr>
            <a:r>
              <a:rPr lang="en-US" altLang="zh-CN" sz="1800" b="1" kern="1200" dirty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Topic sentence</a:t>
            </a:r>
          </a:p>
          <a:p>
            <a:pPr marL="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defRPr/>
            </a:pPr>
            <a:r>
              <a:rPr lang="en-US" altLang="zh-CN" sz="1800" b="1" kern="1200" dirty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Supporting sentence</a:t>
            </a:r>
          </a:p>
        </p:txBody>
      </p:sp>
      <p:pic>
        <p:nvPicPr>
          <p:cNvPr id="40" name="图片 39">
            <a:extLst>
              <a:ext uri="{FF2B5EF4-FFF2-40B4-BE49-F238E27FC236}">
                <a16:creationId xmlns:a16="http://schemas.microsoft.com/office/drawing/2014/main" id="{3F230D3F-961B-45D4-EF10-1262CD20BB7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8" t="35003" r="6505" b="35314"/>
          <a:stretch>
            <a:fillRect/>
          </a:stretch>
        </p:blipFill>
        <p:spPr>
          <a:xfrm>
            <a:off x="6406920" y="70718"/>
            <a:ext cx="2638781" cy="451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981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8" grpId="0" animBg="1"/>
      <p:bldP spid="3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0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8E389540-3E36-0728-93C3-53EB280F6496}"/>
              </a:ext>
            </a:extLst>
          </p:cNvPr>
          <p:cNvSpPr txBox="1"/>
          <p:nvPr/>
        </p:nvSpPr>
        <p:spPr>
          <a:xfrm>
            <a:off x="393382" y="1663382"/>
            <a:ext cx="8357235" cy="908368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just"/>
            <a:r>
              <a:rPr lang="en-US" altLang="zh-CN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What: 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writing, it is a sentence (or sentences) that catches or  </a:t>
            </a:r>
          </a:p>
          <a:p>
            <a:pPr algn="just"/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hooks the reader’s attention at the beginning of the essay. 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3BD85875-C45B-5FD5-E34D-3FF786A944A7}"/>
              </a:ext>
            </a:extLst>
          </p:cNvPr>
          <p:cNvSpPr txBox="1"/>
          <p:nvPr/>
        </p:nvSpPr>
        <p:spPr>
          <a:xfrm>
            <a:off x="393382" y="2760025"/>
            <a:ext cx="8393431" cy="908369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r>
              <a:rPr lang="en-US" altLang="zh-CN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Why:</a:t>
            </a:r>
            <a:r>
              <a:rPr lang="zh-CN" alt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Good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writers use a hook to lead in the topic and get the  </a:t>
            </a:r>
          </a:p>
          <a:p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reader interested in the first paragraph of an essay. 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6" name="TextBox 31">
            <a:hlinkClick r:id="rId3" action="ppaction://hlinksldjump"/>
            <a:extLst>
              <a:ext uri="{FF2B5EF4-FFF2-40B4-BE49-F238E27FC236}">
                <a16:creationId xmlns:a16="http://schemas.microsoft.com/office/drawing/2014/main" id="{F530F23A-AE23-B9E4-C78E-34DE6DA498E6}"/>
              </a:ext>
            </a:extLst>
          </p:cNvPr>
          <p:cNvSpPr txBox="1"/>
          <p:nvPr/>
        </p:nvSpPr>
        <p:spPr>
          <a:xfrm>
            <a:off x="3632834" y="815658"/>
            <a:ext cx="1914525" cy="78454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no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字魂27号-布丁体" panose="00000500000000000000" pitchFamily="2" charset="-122"/>
                <a:cs typeface="Times New Roman" panose="02020603050405020304" pitchFamily="18" charset="0"/>
              </a:rPr>
              <a:t>Hook</a:t>
            </a:r>
            <a:r>
              <a:rPr lang="zh-CN" altLang="en-US" sz="3200" b="1" dirty="0">
                <a:ln w="3175"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ea typeface="字魂27号-布丁体" panose="00000500000000000000" pitchFamily="2" charset="-122"/>
                <a:cs typeface="Times New Roman" panose="02020603050405020304" pitchFamily="18" charset="0"/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altLang="zh-CN" sz="4400" b="1" dirty="0">
                <a:ln w="3175"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ea typeface="字魂27号-布丁体" panose="00000500000000000000" pitchFamily="2" charset="-122"/>
                <a:cs typeface="Times New Roman" panose="02020603050405020304" pitchFamily="18" charset="0"/>
              </a:rPr>
              <a:t> </a:t>
            </a:r>
            <a:endParaRPr lang="zh-CN" altLang="en-US" sz="7200" b="1" dirty="0">
              <a:ln w="3175">
                <a:solidFill>
                  <a:schemeClr val="bg1"/>
                </a:solidFill>
              </a:ln>
              <a:solidFill>
                <a:schemeClr val="bg1"/>
              </a:solidFill>
              <a:latin typeface="Times New Roman" panose="02020603050405020304" pitchFamily="18" charset="0"/>
              <a:ea typeface="字魂27号-布丁体" panose="000005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D327B361-4164-56AB-7884-B8CDA11187E7}"/>
              </a:ext>
            </a:extLst>
          </p:cNvPr>
          <p:cNvSpPr txBox="1"/>
          <p:nvPr/>
        </p:nvSpPr>
        <p:spPr>
          <a:xfrm>
            <a:off x="393382" y="3856669"/>
            <a:ext cx="8393431" cy="90837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lang="en-US" altLang="zh-CN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How: 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Hooks can be questions, quotes, descriptions, or other </a:t>
            </a:r>
          </a:p>
          <a:p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      interesting pieces of information that attract the reader.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8288D7C0-B58D-2E28-B0A6-71AE14F97C2A}"/>
              </a:ext>
            </a:extLst>
          </p:cNvPr>
          <p:cNvSpPr txBox="1"/>
          <p:nvPr/>
        </p:nvSpPr>
        <p:spPr>
          <a:xfrm>
            <a:off x="1304925" y="391795"/>
            <a:ext cx="3007995" cy="58420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+mn-ea"/>
              </a:rPr>
              <a:t>Pre-writing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BA17B45E-1DB5-C619-76AC-223329B1ABA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8" t="35003" r="6505" b="35314"/>
          <a:stretch>
            <a:fillRect/>
          </a:stretch>
        </p:blipFill>
        <p:spPr>
          <a:xfrm>
            <a:off x="6167244" y="152594"/>
            <a:ext cx="2638781" cy="4517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0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4F87F155-EFAF-9818-3457-8AEE5D4AD51C}"/>
              </a:ext>
            </a:extLst>
          </p:cNvPr>
          <p:cNvSpPr txBox="1"/>
          <p:nvPr/>
        </p:nvSpPr>
        <p:spPr>
          <a:xfrm>
            <a:off x="1072515" y="2399665"/>
            <a:ext cx="8376285" cy="95377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What: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After the hook, the writer usually gives several </a:t>
            </a:r>
          </a:p>
          <a:p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        sentences with connecting information.</a:t>
            </a:r>
            <a:endParaRPr lang="en-US" altLang="zh-CN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TextBox 31">
            <a:hlinkClick r:id="rId3" action="ppaction://hlinksldjump"/>
            <a:extLst>
              <a:ext uri="{FF2B5EF4-FFF2-40B4-BE49-F238E27FC236}">
                <a16:creationId xmlns:a16="http://schemas.microsoft.com/office/drawing/2014/main" id="{C2B7B089-A636-10BE-7B5F-CFFD478A8C7C}"/>
              </a:ext>
            </a:extLst>
          </p:cNvPr>
          <p:cNvSpPr txBox="1"/>
          <p:nvPr/>
        </p:nvSpPr>
        <p:spPr>
          <a:xfrm>
            <a:off x="2143125" y="1234916"/>
            <a:ext cx="4857750" cy="703263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no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字魂27号-布丁体" panose="00000500000000000000" pitchFamily="2" charset="-122"/>
                <a:cs typeface="Times New Roman" panose="02020603050405020304" pitchFamily="18" charset="0"/>
                <a:sym typeface="+mn-ea"/>
              </a:rPr>
              <a:t>Connecting Information</a:t>
            </a:r>
            <a:r>
              <a:rPr lang="zh-CN" altLang="en-US" sz="3200" b="1" dirty="0">
                <a:ln w="3175"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ea typeface="字魂27号-布丁体" panose="00000500000000000000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200" b="1" dirty="0">
                <a:ln w="3175"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ea typeface="字魂27号-布丁体" panose="00000500000000000000" pitchFamily="2" charset="-122"/>
                <a:cs typeface="Times New Roman" panose="02020603050405020304" pitchFamily="18" charset="0"/>
              </a:rPr>
              <a:t> </a:t>
            </a:r>
            <a:endParaRPr lang="zh-CN" altLang="en-US" sz="3200" b="1" dirty="0">
              <a:ln w="3175">
                <a:solidFill>
                  <a:schemeClr val="bg1"/>
                </a:solidFill>
              </a:ln>
              <a:solidFill>
                <a:schemeClr val="bg1"/>
              </a:solidFill>
              <a:latin typeface="Times New Roman" panose="02020603050405020304" pitchFamily="18" charset="0"/>
              <a:ea typeface="字魂27号-布丁体" panose="000005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F29E3DDF-6A0B-5C9C-B9AD-D723737D38C2}"/>
              </a:ext>
            </a:extLst>
          </p:cNvPr>
          <p:cNvSpPr txBox="1"/>
          <p:nvPr/>
        </p:nvSpPr>
        <p:spPr>
          <a:xfrm>
            <a:off x="1072515" y="3558540"/>
            <a:ext cx="7193280" cy="51752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just"/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Why: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connects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the hook with the topic and leads to next   </a:t>
            </a:r>
          </a:p>
          <a:p>
            <a:pPr algn="just"/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       sentence logically.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371519BB-E829-927F-E12E-173555DA32FC}"/>
              </a:ext>
            </a:extLst>
          </p:cNvPr>
          <p:cNvSpPr txBox="1"/>
          <p:nvPr/>
        </p:nvSpPr>
        <p:spPr>
          <a:xfrm>
            <a:off x="325755" y="205740"/>
            <a:ext cx="2802255" cy="5676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defTabSz="12192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+mn-ea"/>
              </a:rPr>
              <a:t>Pre-writing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9E5E9D11-419B-03AC-73A2-CB72FCB7B07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8" t="35003" r="6505" b="35314"/>
          <a:stretch>
            <a:fillRect/>
          </a:stretch>
        </p:blipFill>
        <p:spPr>
          <a:xfrm>
            <a:off x="5260657" y="143851"/>
            <a:ext cx="2638781" cy="4517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BLE_ENDDRAG_ORIGIN_RECT" val="575*357"/>
  <p:tag name="TABLE_ENDDRAG_RECT" val="221*132*575*35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BLE_ENDDRAG_ORIGIN_RECT" val="671*333"/>
  <p:tag name="TABLE_ENDDRAG_RECT" val="136*103*671*33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BLE_ENDDRAG_ORIGIN_RECT" val="575*357"/>
  <p:tag name="TABLE_ENDDRAG_RECT" val="221*132*575*357"/>
</p:tagLst>
</file>

<file path=ppt/theme/theme1.xml><?xml version="1.0" encoding="utf-8"?>
<a:theme xmlns:a="http://schemas.openxmlformats.org/drawingml/2006/main" name="Tuscany Portfolio by Slidesgo">
  <a:themeElements>
    <a:clrScheme name="Simple Light">
      <a:dk1>
        <a:srgbClr val="2A2869"/>
      </a:dk1>
      <a:lt1>
        <a:srgbClr val="F3EBDE"/>
      </a:lt1>
      <a:dk2>
        <a:srgbClr val="DD5025"/>
      </a:dk2>
      <a:lt2>
        <a:srgbClr val="FFFFFF"/>
      </a:lt2>
      <a:accent1>
        <a:srgbClr val="ECCA31"/>
      </a:accent1>
      <a:accent2>
        <a:srgbClr val="4C65AE"/>
      </a:accent2>
      <a:accent3>
        <a:srgbClr val="2C2D44"/>
      </a:accent3>
      <a:accent4>
        <a:srgbClr val="FFFFFF"/>
      </a:accent4>
      <a:accent5>
        <a:srgbClr val="FFFFFF"/>
      </a:accent5>
      <a:accent6>
        <a:srgbClr val="FFFFFF"/>
      </a:accent6>
      <a:hlink>
        <a:srgbClr val="2A286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</TotalTime>
  <Words>1257</Words>
  <Application>Microsoft Macintosh PowerPoint</Application>
  <PresentationFormat>全屏显示(16:9)</PresentationFormat>
  <Paragraphs>239</Paragraphs>
  <Slides>23</Slides>
  <Notes>23</Notes>
  <HiddenSlides>3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9" baseType="lpstr">
      <vt:lpstr>宋体</vt:lpstr>
      <vt:lpstr>Fira Sans Extra Condensed Medium</vt:lpstr>
      <vt:lpstr>Yeseva One</vt:lpstr>
      <vt:lpstr>华文楷体</vt:lpstr>
      <vt:lpstr>微软雅黑</vt:lpstr>
      <vt:lpstr>Arial</vt:lpstr>
      <vt:lpstr>Bebas Neue</vt:lpstr>
      <vt:lpstr>Comic Sans MS</vt:lpstr>
      <vt:lpstr>Cooper Std Black</vt:lpstr>
      <vt:lpstr>Fira Sans Condensed Medium</vt:lpstr>
      <vt:lpstr>Helvetica Neue</vt:lpstr>
      <vt:lpstr>Open Sans</vt:lpstr>
      <vt:lpstr>Poppins</vt:lpstr>
      <vt:lpstr>Times New Roman</vt:lpstr>
      <vt:lpstr>Wingdings</vt:lpstr>
      <vt:lpstr>Tuscany Portfolio by Slidesgo</vt:lpstr>
      <vt:lpstr>PowerPoint 演示文稿</vt:lpstr>
      <vt:lpstr>The first impression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Tuscany Portfolio </dc:title>
  <cp:lastModifiedBy>x long</cp:lastModifiedBy>
  <cp:revision>4</cp:revision>
  <dcterms:modified xsi:type="dcterms:W3CDTF">2024-03-27T14:26:23Z</dcterms:modified>
</cp:coreProperties>
</file>