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81" r:id="rId4"/>
  </p:sldMasterIdLst>
  <p:notesMasterIdLst>
    <p:notesMasterId r:id="rId46"/>
  </p:notesMasterIdLst>
  <p:sldIdLst>
    <p:sldId id="597" r:id="rId5"/>
    <p:sldId id="368" r:id="rId6"/>
    <p:sldId id="541" r:id="rId7"/>
    <p:sldId id="542" r:id="rId8"/>
    <p:sldId id="543" r:id="rId9"/>
    <p:sldId id="544" r:id="rId10"/>
    <p:sldId id="545" r:id="rId11"/>
    <p:sldId id="546" r:id="rId12"/>
    <p:sldId id="547" r:id="rId13"/>
    <p:sldId id="548" r:id="rId14"/>
    <p:sldId id="565" r:id="rId15"/>
    <p:sldId id="549" r:id="rId16"/>
    <p:sldId id="550" r:id="rId17"/>
    <p:sldId id="552" r:id="rId18"/>
    <p:sldId id="553" r:id="rId19"/>
    <p:sldId id="554" r:id="rId20"/>
    <p:sldId id="551" r:id="rId21"/>
    <p:sldId id="555" r:id="rId22"/>
    <p:sldId id="556" r:id="rId23"/>
    <p:sldId id="557" r:id="rId24"/>
    <p:sldId id="558" r:id="rId25"/>
    <p:sldId id="601" r:id="rId26"/>
    <p:sldId id="560" r:id="rId27"/>
    <p:sldId id="561" r:id="rId28"/>
    <p:sldId id="493" r:id="rId29"/>
    <p:sldId id="494" r:id="rId30"/>
    <p:sldId id="491" r:id="rId31"/>
    <p:sldId id="492" r:id="rId32"/>
    <p:sldId id="566" r:id="rId33"/>
    <p:sldId id="567" r:id="rId34"/>
    <p:sldId id="568" r:id="rId35"/>
    <p:sldId id="562" r:id="rId36"/>
    <p:sldId id="563" r:id="rId37"/>
    <p:sldId id="564" r:id="rId38"/>
    <p:sldId id="569" r:id="rId39"/>
    <p:sldId id="570" r:id="rId40"/>
    <p:sldId id="571" r:id="rId41"/>
    <p:sldId id="572" r:id="rId42"/>
    <p:sldId id="573" r:id="rId43"/>
    <p:sldId id="574" r:id="rId44"/>
    <p:sldId id="575" r:id="rId45"/>
  </p:sldIdLst>
  <p:sldSz cx="12192000" cy="6858000"/>
  <p:notesSz cx="6858000" cy="9144000"/>
  <p:custDataLst>
    <p:tags r:id="rId5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84B"/>
    <a:srgbClr val="DFD8F0"/>
    <a:srgbClr val="EEEDA3"/>
    <a:srgbClr val="FCECE8"/>
    <a:srgbClr val="F8D7CD"/>
    <a:srgbClr val="FF98A9"/>
    <a:srgbClr val="9952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230" autoAdjust="0"/>
    <p:restoredTop sz="94660"/>
  </p:normalViewPr>
  <p:slideViewPr>
    <p:cSldViewPr snapToGrid="0">
      <p:cViewPr varScale="1">
        <p:scale>
          <a:sx n="84" d="100"/>
          <a:sy n="84" d="100"/>
        </p:scale>
        <p:origin x="200" y="5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0" Type="http://schemas.openxmlformats.org/officeDocument/2006/relationships/tags" Target="tags/tag1.xml"/><Relationship Id="rId5" Type="http://schemas.openxmlformats.org/officeDocument/2006/relationships/slide" Target="slides/slide1.xml"/><Relationship Id="rId49" Type="http://schemas.openxmlformats.org/officeDocument/2006/relationships/tableStyles" Target="tableStyles.xml"/><Relationship Id="rId48" Type="http://schemas.openxmlformats.org/officeDocument/2006/relationships/viewProps" Target="viewProps.xml"/><Relationship Id="rId47" Type="http://schemas.openxmlformats.org/officeDocument/2006/relationships/presProps" Target="presProps.xml"/><Relationship Id="rId46" Type="http://schemas.openxmlformats.org/officeDocument/2006/relationships/notesMaster" Target="notesMasters/notesMaster1.xml"/><Relationship Id="rId45" Type="http://schemas.openxmlformats.org/officeDocument/2006/relationships/slide" Target="slides/slide41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0" Type="http://schemas.openxmlformats.org/officeDocument/2006/relationships/slide" Target="slides/slide36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979162" y="1141563"/>
            <a:ext cx="2063857" cy="2946727"/>
          </a:xfrm>
          <a:prstGeom prst="roundRect">
            <a:avLst>
              <a:gd name="adj" fmla="val 17031"/>
            </a:avLst>
          </a:prstGeom>
          <a:pattFill prst="pct10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9410960" y="1141564"/>
            <a:ext cx="2063857" cy="2100300"/>
          </a:xfrm>
          <a:prstGeom prst="roundRect">
            <a:avLst>
              <a:gd name="adj" fmla="val 17031"/>
            </a:avLst>
          </a:prstGeom>
          <a:pattFill prst="pct10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641876" y="4434639"/>
            <a:ext cx="2832941" cy="1348027"/>
          </a:xfrm>
          <a:prstGeom prst="roundRect">
            <a:avLst>
              <a:gd name="adj" fmla="val 17031"/>
            </a:avLst>
          </a:prstGeom>
          <a:pattFill prst="pct10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1889" y="1017743"/>
            <a:ext cx="3445761" cy="3502040"/>
          </a:xfrm>
          <a:prstGeom prst="roundRect">
            <a:avLst>
              <a:gd name="adj" fmla="val 17031"/>
            </a:avLst>
          </a:prstGeom>
          <a:pattFill prst="pct10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632488" y="2846720"/>
            <a:ext cx="1359437" cy="1985733"/>
          </a:xfrm>
          <a:prstGeom prst="roundRect">
            <a:avLst>
              <a:gd name="adj" fmla="val 17031"/>
            </a:avLst>
          </a:prstGeom>
          <a:pattFill prst="pct10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015629" y="4219036"/>
            <a:ext cx="404159" cy="404159"/>
          </a:xfrm>
          <a:prstGeom prst="ellipse">
            <a:avLst/>
          </a:prstGeom>
          <a:pattFill prst="pct10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72749" y="1017743"/>
            <a:ext cx="3316941" cy="2677708"/>
          </a:xfrm>
          <a:prstGeom prst="roundRect">
            <a:avLst>
              <a:gd name="adj" fmla="val 17031"/>
            </a:avLst>
          </a:prstGeom>
          <a:pattFill prst="pct10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552782" y="2846719"/>
            <a:ext cx="3831507" cy="3427079"/>
          </a:xfrm>
          <a:prstGeom prst="roundRect">
            <a:avLst>
              <a:gd name="adj" fmla="val 17031"/>
            </a:avLst>
          </a:prstGeom>
          <a:pattFill prst="pct10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165939" y="1009679"/>
            <a:ext cx="4481492" cy="2990392"/>
          </a:xfrm>
          <a:prstGeom prst="roundRect">
            <a:avLst>
              <a:gd name="adj" fmla="val 17031"/>
            </a:avLst>
          </a:prstGeom>
          <a:pattFill prst="pct10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096001" y="4373977"/>
            <a:ext cx="2546806" cy="1934749"/>
          </a:xfrm>
          <a:prstGeom prst="roundRect">
            <a:avLst>
              <a:gd name="adj" fmla="val 17031"/>
            </a:avLst>
          </a:prstGeom>
          <a:pattFill prst="pct10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5903811" y="1017743"/>
            <a:ext cx="3316941" cy="2677708"/>
          </a:xfrm>
          <a:prstGeom prst="roundRect">
            <a:avLst>
              <a:gd name="adj" fmla="val 17031"/>
            </a:avLst>
          </a:prstGeom>
          <a:pattFill prst="pct10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1059232" y="1154113"/>
            <a:ext cx="4088499" cy="2749072"/>
          </a:xfrm>
          <a:prstGeom prst="roundRect">
            <a:avLst>
              <a:gd name="adj" fmla="val 17031"/>
            </a:avLst>
          </a:prstGeom>
          <a:pattFill prst="pct10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6209993" y="1188378"/>
            <a:ext cx="4520197" cy="3059446"/>
          </a:xfrm>
          <a:prstGeom prst="roundRect">
            <a:avLst>
              <a:gd name="adj" fmla="val 17031"/>
            </a:avLst>
          </a:prstGeom>
          <a:pattFill prst="pct10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666378" y="5351282"/>
            <a:ext cx="706230" cy="706230"/>
          </a:xfrm>
          <a:prstGeom prst="ellipse">
            <a:avLst/>
          </a:prstGeom>
          <a:pattFill prst="pct10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3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1187234" y="1241886"/>
            <a:ext cx="3670764" cy="3005939"/>
          </a:xfrm>
          <a:prstGeom prst="roundRect">
            <a:avLst>
              <a:gd name="adj" fmla="val 17031"/>
            </a:avLst>
          </a:prstGeom>
          <a:pattFill prst="pct10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20829" y="1017742"/>
            <a:ext cx="4240285" cy="5327495"/>
          </a:xfrm>
          <a:prstGeom prst="roundRect">
            <a:avLst>
              <a:gd name="adj" fmla="val 17031"/>
            </a:avLst>
          </a:prstGeom>
          <a:pattFill prst="pct10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631260" y="1091765"/>
            <a:ext cx="4247887" cy="4309598"/>
          </a:xfrm>
          <a:prstGeom prst="roundRect">
            <a:avLst>
              <a:gd name="adj" fmla="val 17031"/>
            </a:avLst>
          </a:prstGeom>
          <a:pattFill prst="pct10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9613151" y="4347564"/>
            <a:ext cx="1918695" cy="1961160"/>
          </a:xfrm>
          <a:prstGeom prst="roundRect">
            <a:avLst>
              <a:gd name="adj" fmla="val 17031"/>
            </a:avLst>
          </a:prstGeom>
          <a:pattFill prst="pct10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3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6120161" y="2713991"/>
            <a:ext cx="2753845" cy="3594733"/>
          </a:xfrm>
          <a:prstGeom prst="roundRect">
            <a:avLst>
              <a:gd name="adj" fmla="val 17031"/>
            </a:avLst>
          </a:prstGeom>
          <a:pattFill prst="pct10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5585115" y="1360767"/>
            <a:ext cx="3682550" cy="2972858"/>
          </a:xfrm>
          <a:prstGeom prst="roundRect">
            <a:avLst>
              <a:gd name="adj" fmla="val 17031"/>
            </a:avLst>
          </a:prstGeom>
          <a:pattFill prst="pct10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6745886" y="1091764"/>
            <a:ext cx="4247886" cy="4309597"/>
          </a:xfrm>
          <a:prstGeom prst="roundRect">
            <a:avLst>
              <a:gd name="adj" fmla="val 17031"/>
            </a:avLst>
          </a:prstGeom>
          <a:pattFill prst="pct10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1752600" y="1264408"/>
            <a:ext cx="3655216" cy="3146194"/>
          </a:xfrm>
          <a:prstGeom prst="roundRect">
            <a:avLst>
              <a:gd name="adj" fmla="val 17031"/>
            </a:avLst>
          </a:prstGeom>
          <a:pattFill prst="pct10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63479" y="908341"/>
            <a:ext cx="6001777" cy="3206460"/>
          </a:xfrm>
          <a:prstGeom prst="roundRect">
            <a:avLst>
              <a:gd name="adj" fmla="val 17031"/>
            </a:avLst>
          </a:prstGeom>
          <a:pattFill prst="pct10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364448" y="2702418"/>
            <a:ext cx="1944120" cy="1972363"/>
          </a:xfrm>
          <a:prstGeom prst="roundRect">
            <a:avLst>
              <a:gd name="adj" fmla="val 17031"/>
            </a:avLst>
          </a:prstGeom>
          <a:pattFill prst="pct10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5817183" y="2702418"/>
            <a:ext cx="1944120" cy="1972363"/>
          </a:xfrm>
          <a:prstGeom prst="roundRect">
            <a:avLst>
              <a:gd name="adj" fmla="val 17031"/>
            </a:avLst>
          </a:prstGeom>
          <a:pattFill prst="pct10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3269918" y="2702418"/>
            <a:ext cx="1944120" cy="1972363"/>
          </a:xfrm>
          <a:prstGeom prst="roundRect">
            <a:avLst>
              <a:gd name="adj" fmla="val 17031"/>
            </a:avLst>
          </a:prstGeom>
          <a:pattFill prst="pct10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3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22653" y="2702418"/>
            <a:ext cx="1944120" cy="1972363"/>
          </a:xfrm>
          <a:prstGeom prst="roundRect">
            <a:avLst>
              <a:gd name="adj" fmla="val 17031"/>
            </a:avLst>
          </a:prstGeom>
          <a:pattFill prst="pct10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5229225" y="1154112"/>
            <a:ext cx="3341688" cy="2884487"/>
          </a:xfrm>
          <a:prstGeom prst="roundRect">
            <a:avLst>
              <a:gd name="adj" fmla="val 17031"/>
            </a:avLst>
          </a:prstGeom>
          <a:pattFill prst="pct10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5913467" y="2763823"/>
            <a:ext cx="957786" cy="957786"/>
          </a:xfrm>
          <a:prstGeom prst="ellipse">
            <a:avLst/>
          </a:prstGeom>
          <a:pattFill prst="pct10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7209376" y="4680091"/>
            <a:ext cx="957786" cy="957786"/>
          </a:xfrm>
          <a:prstGeom prst="ellipse">
            <a:avLst/>
          </a:prstGeom>
          <a:pattFill prst="pct10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2205490" y="4680091"/>
            <a:ext cx="957786" cy="957786"/>
          </a:xfrm>
          <a:prstGeom prst="ellipse">
            <a:avLst/>
          </a:prstGeom>
          <a:pattFill prst="pct10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3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909581" y="2763823"/>
            <a:ext cx="957786" cy="957786"/>
          </a:xfrm>
          <a:prstGeom prst="ellipse">
            <a:avLst/>
          </a:prstGeom>
          <a:pattFill prst="pct10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962292" y="1141564"/>
            <a:ext cx="4115161" cy="4658792"/>
          </a:xfrm>
          <a:prstGeom prst="roundRect">
            <a:avLst>
              <a:gd name="adj" fmla="val 17031"/>
            </a:avLst>
          </a:prstGeom>
          <a:pattFill prst="pct10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979162" y="1141563"/>
            <a:ext cx="2063857" cy="2946727"/>
          </a:xfrm>
          <a:prstGeom prst="roundRect">
            <a:avLst>
              <a:gd name="adj" fmla="val 17031"/>
            </a:avLst>
          </a:prstGeom>
          <a:pattFill prst="pct10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9410960" y="1141564"/>
            <a:ext cx="2063857" cy="2100300"/>
          </a:xfrm>
          <a:prstGeom prst="roundRect">
            <a:avLst>
              <a:gd name="adj" fmla="val 17031"/>
            </a:avLst>
          </a:prstGeom>
          <a:pattFill prst="pct10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641876" y="4434639"/>
            <a:ext cx="2832941" cy="1348027"/>
          </a:xfrm>
          <a:prstGeom prst="roundRect">
            <a:avLst>
              <a:gd name="adj" fmla="val 17031"/>
            </a:avLst>
          </a:prstGeom>
          <a:pattFill prst="pct10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1889" y="1017743"/>
            <a:ext cx="3445761" cy="3502040"/>
          </a:xfrm>
          <a:prstGeom prst="roundRect">
            <a:avLst>
              <a:gd name="adj" fmla="val 17031"/>
            </a:avLst>
          </a:prstGeom>
          <a:pattFill prst="pct10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632488" y="2846720"/>
            <a:ext cx="1359437" cy="1985733"/>
          </a:xfrm>
          <a:prstGeom prst="roundRect">
            <a:avLst>
              <a:gd name="adj" fmla="val 17031"/>
            </a:avLst>
          </a:prstGeom>
          <a:pattFill prst="pct10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015629" y="4219036"/>
            <a:ext cx="404159" cy="404159"/>
          </a:xfrm>
          <a:prstGeom prst="ellipse">
            <a:avLst/>
          </a:prstGeom>
          <a:pattFill prst="pct10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72749" y="1017743"/>
            <a:ext cx="3316941" cy="2677708"/>
          </a:xfrm>
          <a:prstGeom prst="roundRect">
            <a:avLst>
              <a:gd name="adj" fmla="val 17031"/>
            </a:avLst>
          </a:prstGeom>
          <a:pattFill prst="pct10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552782" y="2846719"/>
            <a:ext cx="3831507" cy="3427079"/>
          </a:xfrm>
          <a:prstGeom prst="roundRect">
            <a:avLst>
              <a:gd name="adj" fmla="val 17031"/>
            </a:avLst>
          </a:prstGeom>
          <a:pattFill prst="pct10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165939" y="1009679"/>
            <a:ext cx="4481492" cy="2990392"/>
          </a:xfrm>
          <a:prstGeom prst="roundRect">
            <a:avLst>
              <a:gd name="adj" fmla="val 17031"/>
            </a:avLst>
          </a:prstGeom>
          <a:pattFill prst="pct10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096001" y="4373977"/>
            <a:ext cx="2546806" cy="1934749"/>
          </a:xfrm>
          <a:prstGeom prst="roundRect">
            <a:avLst>
              <a:gd name="adj" fmla="val 17031"/>
            </a:avLst>
          </a:prstGeom>
          <a:pattFill prst="pct10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5903811" y="1017743"/>
            <a:ext cx="3316941" cy="2677708"/>
          </a:xfrm>
          <a:prstGeom prst="roundRect">
            <a:avLst>
              <a:gd name="adj" fmla="val 17031"/>
            </a:avLst>
          </a:prstGeom>
          <a:pattFill prst="pct10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1059232" y="1154113"/>
            <a:ext cx="4088499" cy="2749072"/>
          </a:xfrm>
          <a:prstGeom prst="roundRect">
            <a:avLst>
              <a:gd name="adj" fmla="val 17031"/>
            </a:avLst>
          </a:prstGeom>
          <a:pattFill prst="pct10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6209993" y="1188378"/>
            <a:ext cx="4520197" cy="3059446"/>
          </a:xfrm>
          <a:prstGeom prst="roundRect">
            <a:avLst>
              <a:gd name="adj" fmla="val 17031"/>
            </a:avLst>
          </a:prstGeom>
          <a:pattFill prst="pct10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666378" y="5351282"/>
            <a:ext cx="706230" cy="706230"/>
          </a:xfrm>
          <a:prstGeom prst="ellipse">
            <a:avLst/>
          </a:prstGeom>
          <a:pattFill prst="pct10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3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1187234" y="1241886"/>
            <a:ext cx="3670764" cy="3005939"/>
          </a:xfrm>
          <a:prstGeom prst="roundRect">
            <a:avLst>
              <a:gd name="adj" fmla="val 17031"/>
            </a:avLst>
          </a:prstGeom>
          <a:pattFill prst="pct10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20829" y="1017742"/>
            <a:ext cx="4240285" cy="5327495"/>
          </a:xfrm>
          <a:prstGeom prst="roundRect">
            <a:avLst>
              <a:gd name="adj" fmla="val 17031"/>
            </a:avLst>
          </a:prstGeom>
          <a:pattFill prst="pct10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631260" y="1091765"/>
            <a:ext cx="4247887" cy="4309598"/>
          </a:xfrm>
          <a:prstGeom prst="roundRect">
            <a:avLst>
              <a:gd name="adj" fmla="val 17031"/>
            </a:avLst>
          </a:prstGeom>
          <a:pattFill prst="pct10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9613151" y="4347564"/>
            <a:ext cx="1918695" cy="1961160"/>
          </a:xfrm>
          <a:prstGeom prst="roundRect">
            <a:avLst>
              <a:gd name="adj" fmla="val 17031"/>
            </a:avLst>
          </a:prstGeom>
          <a:pattFill prst="pct10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3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6120161" y="2713991"/>
            <a:ext cx="2753845" cy="3594733"/>
          </a:xfrm>
          <a:prstGeom prst="roundRect">
            <a:avLst>
              <a:gd name="adj" fmla="val 17031"/>
            </a:avLst>
          </a:prstGeom>
          <a:pattFill prst="pct10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5585115" y="1360767"/>
            <a:ext cx="3682550" cy="2972858"/>
          </a:xfrm>
          <a:prstGeom prst="roundRect">
            <a:avLst>
              <a:gd name="adj" fmla="val 17031"/>
            </a:avLst>
          </a:prstGeom>
          <a:pattFill prst="pct10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6745886" y="1091764"/>
            <a:ext cx="4247886" cy="4309597"/>
          </a:xfrm>
          <a:prstGeom prst="roundRect">
            <a:avLst>
              <a:gd name="adj" fmla="val 17031"/>
            </a:avLst>
          </a:prstGeom>
          <a:pattFill prst="pct10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1752600" y="1264408"/>
            <a:ext cx="3655216" cy="3146194"/>
          </a:xfrm>
          <a:prstGeom prst="roundRect">
            <a:avLst>
              <a:gd name="adj" fmla="val 17031"/>
            </a:avLst>
          </a:prstGeom>
          <a:pattFill prst="pct10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63479" y="908341"/>
            <a:ext cx="6001777" cy="3206460"/>
          </a:xfrm>
          <a:prstGeom prst="roundRect">
            <a:avLst>
              <a:gd name="adj" fmla="val 17031"/>
            </a:avLst>
          </a:prstGeom>
          <a:pattFill prst="pct10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364448" y="2702418"/>
            <a:ext cx="1944120" cy="1972363"/>
          </a:xfrm>
          <a:prstGeom prst="roundRect">
            <a:avLst>
              <a:gd name="adj" fmla="val 17031"/>
            </a:avLst>
          </a:prstGeom>
          <a:pattFill prst="pct10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5817183" y="2702418"/>
            <a:ext cx="1944120" cy="1972363"/>
          </a:xfrm>
          <a:prstGeom prst="roundRect">
            <a:avLst>
              <a:gd name="adj" fmla="val 17031"/>
            </a:avLst>
          </a:prstGeom>
          <a:pattFill prst="pct10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3269918" y="2702418"/>
            <a:ext cx="1944120" cy="1972363"/>
          </a:xfrm>
          <a:prstGeom prst="roundRect">
            <a:avLst>
              <a:gd name="adj" fmla="val 17031"/>
            </a:avLst>
          </a:prstGeom>
          <a:pattFill prst="pct10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3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22653" y="2702418"/>
            <a:ext cx="1944120" cy="1972363"/>
          </a:xfrm>
          <a:prstGeom prst="roundRect">
            <a:avLst>
              <a:gd name="adj" fmla="val 17031"/>
            </a:avLst>
          </a:prstGeom>
          <a:pattFill prst="pct10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5229225" y="1154112"/>
            <a:ext cx="3341688" cy="2884487"/>
          </a:xfrm>
          <a:prstGeom prst="roundRect">
            <a:avLst>
              <a:gd name="adj" fmla="val 17031"/>
            </a:avLst>
          </a:prstGeom>
          <a:pattFill prst="pct10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5913467" y="2763823"/>
            <a:ext cx="957786" cy="957786"/>
          </a:xfrm>
          <a:prstGeom prst="ellipse">
            <a:avLst/>
          </a:prstGeom>
          <a:pattFill prst="pct10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7209376" y="4680091"/>
            <a:ext cx="957786" cy="957786"/>
          </a:xfrm>
          <a:prstGeom prst="ellipse">
            <a:avLst/>
          </a:prstGeom>
          <a:pattFill prst="pct10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2205490" y="4680091"/>
            <a:ext cx="957786" cy="957786"/>
          </a:xfrm>
          <a:prstGeom prst="ellipse">
            <a:avLst/>
          </a:prstGeom>
          <a:pattFill prst="pct10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3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909581" y="2763823"/>
            <a:ext cx="957786" cy="957786"/>
          </a:xfrm>
          <a:prstGeom prst="ellipse">
            <a:avLst/>
          </a:prstGeom>
          <a:pattFill prst="pct10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962292" y="1141564"/>
            <a:ext cx="4115161" cy="4658792"/>
          </a:xfrm>
          <a:prstGeom prst="roundRect">
            <a:avLst>
              <a:gd name="adj" fmla="val 17031"/>
            </a:avLst>
          </a:prstGeom>
          <a:pattFill prst="pct10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2" Type="http://schemas.openxmlformats.org/officeDocument/2006/relationships/theme" Target="../theme/theme2.xml"/><Relationship Id="rId21" Type="http://schemas.openxmlformats.org/officeDocument/2006/relationships/image" Target="../media/image1.png"/><Relationship Id="rId20" Type="http://schemas.openxmlformats.org/officeDocument/2006/relationships/slideLayout" Target="../slideLayouts/slideLayout31.xml"/><Relationship Id="rId2" Type="http://schemas.openxmlformats.org/officeDocument/2006/relationships/slideLayout" Target="../slideLayouts/slideLayout13.xml"/><Relationship Id="rId19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0.xml"/><Relationship Id="rId8" Type="http://schemas.openxmlformats.org/officeDocument/2006/relationships/slideLayout" Target="../slideLayouts/slideLayout39.xml"/><Relationship Id="rId7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4.xml"/><Relationship Id="rId22" Type="http://schemas.openxmlformats.org/officeDocument/2006/relationships/theme" Target="../theme/theme3.xml"/><Relationship Id="rId21" Type="http://schemas.openxmlformats.org/officeDocument/2006/relationships/image" Target="../media/image1.png"/><Relationship Id="rId20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1.xml"/><Relationship Id="rId1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2">
            <a:alphaModFix amt="44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1">
            <a:alphaModFix amt="44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  <p:sldLayoutId id="2147483698" r:id="rId17"/>
    <p:sldLayoutId id="2147483699" r:id="rId18"/>
    <p:sldLayoutId id="2147483700" r:id="rId19"/>
    <p:sldLayoutId id="2147483701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2.xml"/><Relationship Id="rId1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2.xml"/><Relationship Id="rId1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2.xml"/><Relationship Id="rId1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2.xml"/><Relationship Id="rId1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2.xml"/><Relationship Id="rId1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2.xml"/><Relationship Id="rId1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2.xml"/><Relationship Id="rId1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2.xml"/><Relationship Id="rId1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2.xml"/><Relationship Id="rId1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2.xml"/><Relationship Id="rId1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2.xml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2.xml"/><Relationship Id="rId1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2.xml"/><Relationship Id="rId1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2.xml"/><Relationship Id="rId1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2.xml"/><Relationship Id="rId1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2.xml"/><Relationship Id="rId1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2.xml"/><Relationship Id="rId1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2.xml"/><Relationship Id="rId1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2.xml"/><Relationship Id="rId1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2.xml"/><Relationship Id="rId1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2.xml"/><Relationship Id="rId1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2.xml"/><Relationship Id="rId1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2.xml"/><Relationship Id="rId1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2.xml"/><Relationship Id="rId1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2.xml"/><Relationship Id="rId1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2.xml"/><Relationship Id="rId1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2.xml"/><Relationship Id="rId1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2.xml"/><Relationship Id="rId1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2.xml"/><Relationship Id="rId1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2.xml"/><Relationship Id="rId1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2.xml"/><Relationship Id="rId1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2.xml"/><Relationship Id="rId1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2.xml"/><Relationship Id="rId1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2.xml"/><Relationship Id="rId1" Type="http://schemas.openxmlformats.org/officeDocument/2006/relationships/image" Target="../media/image4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2.xml"/><Relationship Id="rId1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2.xm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2.xml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2.xml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2.xml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2.xml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文本&#10;&#10;中度可信度描述已自动生成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: 圆角 6"/>
          <p:cNvSpPr/>
          <p:nvPr/>
        </p:nvSpPr>
        <p:spPr>
          <a:xfrm>
            <a:off x="2341684" y="2708029"/>
            <a:ext cx="7508631" cy="174087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800" b="1" dirty="0">
                <a:solidFill>
                  <a:srgbClr val="FF684B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现在完成时</a:t>
            </a:r>
            <a:endParaRPr lang="en-US" altLang="zh-CN" sz="4800" b="1" dirty="0">
              <a:solidFill>
                <a:srgbClr val="FF684B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algn="ctr"/>
            <a:r>
              <a:rPr lang="zh-CN" altLang="en-US" sz="4800" b="1" dirty="0">
                <a:solidFill>
                  <a:srgbClr val="FF684B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之瞬间动词与延续</a:t>
            </a:r>
            <a:r>
              <a:rPr lang="zh-CN" altLang="en-US" sz="4800" b="1" dirty="0">
                <a:solidFill>
                  <a:srgbClr val="FF684B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性动词</a:t>
            </a:r>
            <a:endParaRPr lang="zh-CN" altLang="en-US" sz="4800" b="1" dirty="0">
              <a:solidFill>
                <a:srgbClr val="FF684B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947" y="0"/>
            <a:ext cx="12201894" cy="68579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" y="0"/>
            <a:ext cx="12201897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" y="0"/>
            <a:ext cx="12201897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" y="0"/>
            <a:ext cx="12201897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" y="0"/>
            <a:ext cx="12201897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24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" y="0"/>
            <a:ext cx="12201897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" y="0"/>
            <a:ext cx="12201897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" y="0"/>
            <a:ext cx="12201897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" y="0"/>
            <a:ext cx="12201897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9620" cy="68573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" y="0"/>
            <a:ext cx="12201897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" y="0"/>
            <a:ext cx="12201897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9920" y="0"/>
            <a:ext cx="10365105" cy="68262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24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781"/>
            <a:ext cx="12192000" cy="68524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" y="0"/>
            <a:ext cx="12201897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24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947" y="1"/>
            <a:ext cx="12201897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" y="2781"/>
            <a:ext cx="12196949" cy="68552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" y="0"/>
            <a:ext cx="12201897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24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" y="0"/>
            <a:ext cx="12201897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" y="0"/>
            <a:ext cx="12201897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24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" y="0"/>
            <a:ext cx="12201897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" y="0"/>
            <a:ext cx="12201897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479" y="0"/>
            <a:ext cx="12201897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" y="0"/>
            <a:ext cx="12201897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" y="0"/>
            <a:ext cx="12201897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24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" y="0"/>
            <a:ext cx="12201897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" y="0"/>
            <a:ext cx="12201897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" y="0"/>
            <a:ext cx="12201897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" y="0"/>
            <a:ext cx="12201897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" y="0"/>
            <a:ext cx="12201897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" y="0"/>
            <a:ext cx="12201897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40525" y="-152400"/>
            <a:ext cx="12473050" cy="7010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" y="0"/>
            <a:ext cx="12201897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" y="0"/>
            <a:ext cx="12201897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tags/tag1.xml><?xml version="1.0" encoding="utf-8"?>
<p:tagLst xmlns:p="http://schemas.openxmlformats.org/presentationml/2006/main">
  <p:tag name="COMMONDATA" val="eyJoZGlkIjoiOWQ3ZGNhZGUwNDI5ZWQ1MzI1NzA1ZjhiYWI2NjBiMjIifQ==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</Words>
  <Application>WPS 文字</Application>
  <PresentationFormat>宽屏</PresentationFormat>
  <Paragraphs>3</Paragraphs>
  <Slides>41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41</vt:i4>
      </vt:variant>
    </vt:vector>
  </HeadingPairs>
  <TitlesOfParts>
    <vt:vector size="59" baseType="lpstr">
      <vt:lpstr>Arial</vt:lpstr>
      <vt:lpstr>宋体</vt:lpstr>
      <vt:lpstr>Wingdings</vt:lpstr>
      <vt:lpstr>华文中宋</vt:lpstr>
      <vt:lpstr>汉仪书宋二KW</vt:lpstr>
      <vt:lpstr>微软雅黑</vt:lpstr>
      <vt:lpstr>汉仪旗黑</vt:lpstr>
      <vt:lpstr>宋体</vt:lpstr>
      <vt:lpstr>Arial Unicode MS</vt:lpstr>
      <vt:lpstr>Calibri</vt:lpstr>
      <vt:lpstr>Helvetica Neue</vt:lpstr>
      <vt:lpstr>等线</vt:lpstr>
      <vt:lpstr>汉仪中等线KW</vt:lpstr>
      <vt:lpstr>Times New Roman</vt:lpstr>
      <vt:lpstr>Times New Roman</vt:lpstr>
      <vt:lpstr>WPS</vt:lpstr>
      <vt:lpstr>Office Theme</vt:lpstr>
      <vt:lpstr>1_Office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虚室空白小乖</cp:lastModifiedBy>
  <cp:revision>58</cp:revision>
  <dcterms:created xsi:type="dcterms:W3CDTF">2024-08-26T06:36:33Z</dcterms:created>
  <dcterms:modified xsi:type="dcterms:W3CDTF">2024-08-26T06:36:33Z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44E878606CF618337122CC6663D5F874_43</vt:lpwstr>
  </property>
  <property fmtid="{D5CDD505-2E9C-101B-9397-08002B2CF9AE}" pid="3" name="KSOProductBuildVer">
    <vt:lpwstr>2052-6.7.1.8828</vt:lpwstr>
  </property>
</Properties>
</file>