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wdp" ContentType="image/vnd.ms-photo"/>
  <Default Extension="mp4" ContentType="video/mp4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32"/>
  </p:handoutMasterIdLst>
  <p:sldIdLst>
    <p:sldId id="451" r:id="rId3"/>
    <p:sldId id="452" r:id="rId5"/>
    <p:sldId id="453" r:id="rId6"/>
    <p:sldId id="391" r:id="rId7"/>
    <p:sldId id="389" r:id="rId8"/>
    <p:sldId id="439" r:id="rId9"/>
    <p:sldId id="377" r:id="rId10"/>
    <p:sldId id="401" r:id="rId11"/>
    <p:sldId id="379" r:id="rId12"/>
    <p:sldId id="458" r:id="rId13"/>
    <p:sldId id="380" r:id="rId14"/>
    <p:sldId id="459" r:id="rId15"/>
    <p:sldId id="460" r:id="rId16"/>
    <p:sldId id="418" r:id="rId17"/>
    <p:sldId id="462" r:id="rId18"/>
    <p:sldId id="461" r:id="rId19"/>
    <p:sldId id="463" r:id="rId20"/>
    <p:sldId id="425" r:id="rId21"/>
    <p:sldId id="454" r:id="rId22"/>
    <p:sldId id="408" r:id="rId23"/>
    <p:sldId id="421" r:id="rId24"/>
    <p:sldId id="424" r:id="rId25"/>
    <p:sldId id="464" r:id="rId26"/>
    <p:sldId id="422" r:id="rId27"/>
    <p:sldId id="450" r:id="rId28"/>
    <p:sldId id="478" r:id="rId29"/>
    <p:sldId id="465" r:id="rId30"/>
    <p:sldId id="479" r:id="rId31"/>
  </p:sldIdLst>
  <p:sldSz cx="12192000" cy="6858000"/>
  <p:notesSz cx="6858000" cy="9144000"/>
  <p:custDataLst>
    <p:tags r:id="rId36"/>
  </p:custDataLst>
  <p:defaultTextStyle>
    <a:defPPr>
      <a:defRPr lang="id-ID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CAF7E"/>
    <a:srgbClr val="5FA7AA"/>
    <a:srgbClr val="B0EEF3"/>
    <a:srgbClr val="91E9F3"/>
    <a:srgbClr val="F5E4BE"/>
    <a:srgbClr val="C2B9D8"/>
    <a:srgbClr val="BFB4FF"/>
    <a:srgbClr val="A99FE0"/>
    <a:srgbClr val="C0F3AF"/>
    <a:srgbClr val="CDBF3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517" autoAdjust="0"/>
    <p:restoredTop sz="89160" autoAdjust="0"/>
  </p:normalViewPr>
  <p:slideViewPr>
    <p:cSldViewPr snapToGrid="0">
      <p:cViewPr>
        <p:scale>
          <a:sx n="72" d="100"/>
          <a:sy n="72" d="100"/>
        </p:scale>
        <p:origin x="840" y="808"/>
      </p:cViewPr>
      <p:guideLst>
        <p:guide orient="horz" pos="2149"/>
        <p:guide pos="3840"/>
      </p:guideLst>
    </p:cSldViewPr>
  </p:slideViewPr>
  <p:outlineViewPr>
    <p:cViewPr>
      <p:scale>
        <a:sx n="33" d="100"/>
        <a:sy n="33" d="100"/>
      </p:scale>
      <p:origin x="0" y="-1506"/>
    </p:cViewPr>
  </p:outlineViewPr>
  <p:notesTextViewPr>
    <p:cViewPr>
      <p:scale>
        <a:sx n="150" d="100"/>
        <a:sy n="15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6" Type="http://schemas.openxmlformats.org/officeDocument/2006/relationships/tags" Target="tags/tag5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51D111-D2ED-4D1A-A308-D984A0D9EC1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9FE6F1F-924D-4DA8-A19F-377E61A1DA5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FE6F1F-924D-4DA8-A19F-377E61A1DA5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FE6F1F-924D-4DA8-A19F-377E61A1DA5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FE6F1F-924D-4DA8-A19F-377E61A1DA5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FE6F1F-924D-4DA8-A19F-377E61A1DA5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FE6F1F-924D-4DA8-A19F-377E61A1DA5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FE6F1F-924D-4DA8-A19F-377E61A1DA5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FE6F1F-924D-4DA8-A19F-377E61A1DA5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FE6F1F-924D-4DA8-A19F-377E61A1DA5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FE6F1F-924D-4DA8-A19F-377E61A1DA5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FE6F1F-924D-4DA8-A19F-377E61A1DA5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FE6F1F-924D-4DA8-A19F-377E61A1DA5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FE6F1F-924D-4DA8-A19F-377E61A1DA5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FE6F1F-924D-4DA8-A19F-377E61A1DA5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FE6F1F-924D-4DA8-A19F-377E61A1DA5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FE6F1F-924D-4DA8-A19F-377E61A1DA5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FE6F1F-924D-4DA8-A19F-377E61A1DA5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FE6F1F-924D-4DA8-A19F-377E61A1DA5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FE6F1F-924D-4DA8-A19F-377E61A1DA5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FE6F1F-924D-4DA8-A19F-377E61A1DA5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FE6F1F-924D-4DA8-A19F-377E61A1DA5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FE6F1F-924D-4DA8-A19F-377E61A1DA5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FE6F1F-924D-4DA8-A19F-377E61A1DA5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FE6F1F-924D-4DA8-A19F-377E61A1DA5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FE6F1F-924D-4DA8-A19F-377E61A1DA5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FE6F1F-924D-4DA8-A19F-377E61A1DA5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FE6F1F-924D-4DA8-A19F-377E61A1DA5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B5C08A1-7713-47CE-97B4-863D833656A0}" type="datetimeFigureOut">
              <a:rPr lang="id-ID" smtClean="0"/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id-ID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58500" y="6356350"/>
            <a:ext cx="495300" cy="365125"/>
          </a:xfrm>
          <a:prstGeom prst="rect">
            <a:avLst/>
          </a:prstGeom>
        </p:spPr>
        <p:txBody>
          <a:bodyPr/>
          <a:lstStyle/>
          <a:p>
            <a:fld id="{BD3C9449-514E-4F2F-BDF6-E5528CC1E8B5}" type="slidenum">
              <a:rPr lang="id-ID" smtClean="0"/>
            </a:fld>
            <a:endParaRPr lang="id-ID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111111"/>
          <p:cNvPicPr>
            <a:picLocks noChangeAspect="1"/>
          </p:cNvPicPr>
          <p:nvPr userDrawn="1"/>
        </p:nvPicPr>
        <p:blipFill>
          <a:blip r:embed="rId2">
            <a:alphaModFix amt="5000"/>
            <a:grayscl/>
            <a:lum contrast="-24000"/>
          </a:blip>
          <a:stretch>
            <a:fillRect/>
          </a:stretch>
        </p:blipFill>
        <p:spPr>
          <a:xfrm>
            <a:off x="4186334" y="1578366"/>
            <a:ext cx="3819331" cy="370126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111111"/>
          <p:cNvPicPr>
            <a:picLocks noChangeAspect="1"/>
          </p:cNvPicPr>
          <p:nvPr userDrawn="1"/>
        </p:nvPicPr>
        <p:blipFill>
          <a:blip r:embed="rId2">
            <a:alphaModFix amt="9000"/>
            <a:grayscl/>
            <a:lum contrast="-24000"/>
          </a:blip>
          <a:stretch>
            <a:fillRect/>
          </a:stretch>
        </p:blipFill>
        <p:spPr>
          <a:xfrm>
            <a:off x="6743555" y="1578366"/>
            <a:ext cx="3819331" cy="370126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7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111111"/>
          <p:cNvPicPr>
            <a:picLocks noChangeAspect="1"/>
          </p:cNvPicPr>
          <p:nvPr userDrawn="1"/>
        </p:nvPicPr>
        <p:blipFill>
          <a:blip r:embed="rId2">
            <a:alphaModFix amt="9000"/>
            <a:grayscl/>
            <a:lum contrast="-24000"/>
          </a:blip>
          <a:stretch>
            <a:fillRect/>
          </a:stretch>
        </p:blipFill>
        <p:spPr>
          <a:xfrm>
            <a:off x="1660111" y="1578366"/>
            <a:ext cx="3819331" cy="370126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9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B5C08A1-7713-47CE-97B4-863D833656A0}" type="datetimeFigureOut">
              <a:rPr lang="id-ID" smtClean="0"/>
            </a:fld>
            <a:endParaRPr lang="id-ID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0858500" y="6356350"/>
            <a:ext cx="495300" cy="365125"/>
          </a:xfrm>
          <a:prstGeom prst="rect">
            <a:avLst/>
          </a:prstGeom>
        </p:spPr>
        <p:txBody>
          <a:bodyPr/>
          <a:lstStyle/>
          <a:p>
            <a:fld id="{BD3C9449-514E-4F2F-BDF6-E5528CC1E8B5}" type="slidenum">
              <a:rPr lang="id-ID" smtClean="0"/>
            </a:fld>
            <a:endParaRPr lang="id-ID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flipH="1">
            <a:off x="577089" y="359729"/>
            <a:ext cx="676715" cy="67386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B5C08A1-7713-47CE-97B4-863D833656A0}" type="datetimeFigureOut">
              <a:rPr lang="id-ID" smtClean="0"/>
            </a:fld>
            <a:endParaRPr lang="id-ID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0858500" y="6356350"/>
            <a:ext cx="495300" cy="365125"/>
          </a:xfrm>
          <a:prstGeom prst="rect">
            <a:avLst/>
          </a:prstGeom>
        </p:spPr>
        <p:txBody>
          <a:bodyPr/>
          <a:lstStyle/>
          <a:p>
            <a:fld id="{BD3C9449-514E-4F2F-BDF6-E5528CC1E8B5}" type="slidenum">
              <a:rPr lang="id-ID" smtClean="0"/>
            </a:fld>
            <a:endParaRPr lang="id-ID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" r="41819" b="41959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B5C08A1-7713-47CE-97B4-863D833656A0}" type="datetimeFigureOut">
              <a:rPr lang="id-ID" smtClean="0"/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58500" y="6356350"/>
            <a:ext cx="495300" cy="365125"/>
          </a:xfrm>
          <a:prstGeom prst="rect">
            <a:avLst/>
          </a:prstGeom>
        </p:spPr>
        <p:txBody>
          <a:bodyPr/>
          <a:lstStyle/>
          <a:p>
            <a:fld id="{BD3C9449-514E-4F2F-BDF6-E5528CC1E8B5}" type="slidenum">
              <a:rPr lang="id-ID" smtClean="0"/>
            </a:fld>
            <a:endParaRPr lang="id-ID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d-ID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B5C08A1-7713-47CE-97B4-863D833656A0}" type="datetimeFigureOut">
              <a:rPr lang="id-ID" smtClean="0"/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58500" y="6356350"/>
            <a:ext cx="495300" cy="365125"/>
          </a:xfrm>
          <a:prstGeom prst="rect">
            <a:avLst/>
          </a:prstGeom>
        </p:spPr>
        <p:txBody>
          <a:bodyPr/>
          <a:lstStyle/>
          <a:p>
            <a:fld id="{BD3C9449-514E-4F2F-BDF6-E5528CC1E8B5}" type="slidenum">
              <a:rPr lang="id-ID" smtClean="0"/>
            </a:fld>
            <a:endParaRPr lang="id-ID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B5C08A1-7713-47CE-97B4-863D833656A0}" type="datetimeFigureOut">
              <a:rPr lang="id-ID" smtClean="0"/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58500" y="6356350"/>
            <a:ext cx="495300" cy="365125"/>
          </a:xfrm>
          <a:prstGeom prst="rect">
            <a:avLst/>
          </a:prstGeom>
        </p:spPr>
        <p:txBody>
          <a:bodyPr/>
          <a:lstStyle/>
          <a:p>
            <a:fld id="{BD3C9449-514E-4F2F-BDF6-E5528CC1E8B5}" type="slidenum">
              <a:rPr lang="id-ID" smtClean="0"/>
            </a:fld>
            <a:endParaRPr lang="id-ID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B5C08A1-7713-47CE-97B4-863D833656A0}" type="datetimeFigureOut">
              <a:rPr lang="id-ID" smtClean="0"/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58500" y="6356350"/>
            <a:ext cx="495300" cy="365125"/>
          </a:xfrm>
          <a:prstGeom prst="rect">
            <a:avLst/>
          </a:prstGeom>
        </p:spPr>
        <p:txBody>
          <a:bodyPr/>
          <a:lstStyle/>
          <a:p>
            <a:fld id="{BD3C9449-514E-4F2F-BDF6-E5528CC1E8B5}" type="slidenum">
              <a:rPr lang="id-ID" smtClean="0"/>
            </a:fld>
            <a:endParaRPr lang="id-ID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B5C08A1-7713-47CE-97B4-863D833656A0}" type="datetimeFigureOut">
              <a:rPr lang="id-ID" smtClean="0"/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58500" y="6356350"/>
            <a:ext cx="495300" cy="365125"/>
          </a:xfrm>
          <a:prstGeom prst="rect">
            <a:avLst/>
          </a:prstGeom>
        </p:spPr>
        <p:txBody>
          <a:bodyPr/>
          <a:lstStyle/>
          <a:p>
            <a:fld id="{BD3C9449-514E-4F2F-BDF6-E5528CC1E8B5}" type="slidenum">
              <a:rPr lang="id-ID" smtClean="0"/>
            </a:fld>
            <a:endParaRPr lang="id-ID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B5C08A1-7713-47CE-97B4-863D833656A0}" type="datetimeFigureOut">
              <a:rPr lang="id-ID" smtClean="0"/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58500" y="6356350"/>
            <a:ext cx="495300" cy="365125"/>
          </a:xfrm>
          <a:prstGeom prst="rect">
            <a:avLst/>
          </a:prstGeom>
        </p:spPr>
        <p:txBody>
          <a:bodyPr/>
          <a:lstStyle/>
          <a:p>
            <a:fld id="{BD3C9449-514E-4F2F-BDF6-E5528CC1E8B5}" type="slidenum">
              <a:rPr lang="id-ID" smtClean="0"/>
            </a:fld>
            <a:endParaRPr lang="id-ID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B5C08A1-7713-47CE-97B4-863D833656A0}" type="datetimeFigureOut">
              <a:rPr lang="id-ID" smtClean="0"/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58500" y="6356350"/>
            <a:ext cx="495300" cy="365125"/>
          </a:xfrm>
          <a:prstGeom prst="rect">
            <a:avLst/>
          </a:prstGeom>
        </p:spPr>
        <p:txBody>
          <a:bodyPr/>
          <a:lstStyle/>
          <a:p>
            <a:fld id="{BD3C9449-514E-4F2F-BDF6-E5528CC1E8B5}" type="slidenum">
              <a:rPr lang="id-ID" smtClean="0"/>
            </a:fld>
            <a:endParaRPr lang="id-ID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B5C08A1-7713-47CE-97B4-863D833656A0}" type="datetimeFigureOut">
              <a:rPr lang="id-ID" smtClean="0"/>
            </a:fld>
            <a:endParaRPr lang="id-ID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10858500" y="6356350"/>
            <a:ext cx="495300" cy="365125"/>
          </a:xfrm>
          <a:prstGeom prst="rect">
            <a:avLst/>
          </a:prstGeom>
        </p:spPr>
        <p:txBody>
          <a:bodyPr/>
          <a:lstStyle/>
          <a:p>
            <a:fld id="{BD3C9449-514E-4F2F-BDF6-E5528CC1E8B5}" type="slidenum">
              <a:rPr lang="id-ID" smtClean="0"/>
            </a:fld>
            <a:endParaRPr lang="id-ID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B5C08A1-7713-47CE-97B4-863D833656A0}" type="datetimeFigureOut">
              <a:rPr lang="id-ID" smtClean="0"/>
            </a:fld>
            <a:endParaRPr lang="id-ID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0858500" y="6356350"/>
            <a:ext cx="495300" cy="365125"/>
          </a:xfrm>
          <a:prstGeom prst="rect">
            <a:avLst/>
          </a:prstGeom>
        </p:spPr>
        <p:txBody>
          <a:bodyPr/>
          <a:lstStyle/>
          <a:p>
            <a:fld id="{BD3C9449-514E-4F2F-BDF6-E5528CC1E8B5}" type="slidenum">
              <a:rPr lang="id-ID" smtClean="0"/>
            </a:fld>
            <a:endParaRPr lang="id-ID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B5C08A1-7713-47CE-97B4-863D833656A0}" type="datetimeFigureOut">
              <a:rPr lang="id-ID" smtClean="0"/>
            </a:fld>
            <a:endParaRPr lang="id-ID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0858500" y="6356350"/>
            <a:ext cx="495300" cy="365125"/>
          </a:xfrm>
          <a:prstGeom prst="rect">
            <a:avLst/>
          </a:prstGeom>
        </p:spPr>
        <p:txBody>
          <a:bodyPr/>
          <a:lstStyle/>
          <a:p>
            <a:fld id="{BD3C9449-514E-4F2F-BDF6-E5528CC1E8B5}" type="slidenum">
              <a:rPr lang="id-ID" smtClean="0"/>
            </a:fld>
            <a:endParaRPr lang="id-ID"/>
          </a:p>
        </p:txBody>
      </p:sp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1" y="0"/>
            <a:ext cx="12192000" cy="6858000"/>
          </a:xfrm>
          <a:prstGeom prst="rect">
            <a:avLst/>
          </a:prstGeom>
          <a:solidFill>
            <a:srgbClr val="5FA7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Freeform 5"/>
          <p:cNvSpPr>
            <a:spLocks noEditPoints="1"/>
          </p:cNvSpPr>
          <p:nvPr userDrawn="1"/>
        </p:nvSpPr>
        <p:spPr bwMode="auto">
          <a:xfrm>
            <a:off x="1639888" y="729457"/>
            <a:ext cx="8912225" cy="5399087"/>
          </a:xfrm>
          <a:custGeom>
            <a:avLst/>
            <a:gdLst>
              <a:gd name="T0" fmla="*/ 1171 w 2374"/>
              <a:gd name="T1" fmla="*/ 24 h 1437"/>
              <a:gd name="T2" fmla="*/ 1171 w 2374"/>
              <a:gd name="T3" fmla="*/ 10 h 1437"/>
              <a:gd name="T4" fmla="*/ 1193 w 2374"/>
              <a:gd name="T5" fmla="*/ 10 h 1437"/>
              <a:gd name="T6" fmla="*/ 1193 w 2374"/>
              <a:gd name="T7" fmla="*/ 24 h 1437"/>
              <a:gd name="T8" fmla="*/ 2319 w 2374"/>
              <a:gd name="T9" fmla="*/ 22 h 1437"/>
              <a:gd name="T10" fmla="*/ 2319 w 2374"/>
              <a:gd name="T11" fmla="*/ 22 h 1437"/>
              <a:gd name="T12" fmla="*/ 2349 w 2374"/>
              <a:gd name="T13" fmla="*/ 49 h 1437"/>
              <a:gd name="T14" fmla="*/ 2350 w 2374"/>
              <a:gd name="T15" fmla="*/ 239 h 1437"/>
              <a:gd name="T16" fmla="*/ 2355 w 2374"/>
              <a:gd name="T17" fmla="*/ 239 h 1437"/>
              <a:gd name="T18" fmla="*/ 2355 w 2374"/>
              <a:gd name="T19" fmla="*/ 261 h 1437"/>
              <a:gd name="T20" fmla="*/ 2350 w 2374"/>
              <a:gd name="T21" fmla="*/ 261 h 1437"/>
              <a:gd name="T22" fmla="*/ 2351 w 2374"/>
              <a:gd name="T23" fmla="*/ 1001 h 1437"/>
              <a:gd name="T24" fmla="*/ 2359 w 2374"/>
              <a:gd name="T25" fmla="*/ 1001 h 1437"/>
              <a:gd name="T26" fmla="*/ 2360 w 2374"/>
              <a:gd name="T27" fmla="*/ 1024 h 1437"/>
              <a:gd name="T28" fmla="*/ 2351 w 2374"/>
              <a:gd name="T29" fmla="*/ 1024 h 1437"/>
              <a:gd name="T30" fmla="*/ 2351 w 2374"/>
              <a:gd name="T31" fmla="*/ 1183 h 1437"/>
              <a:gd name="T32" fmla="*/ 2367 w 2374"/>
              <a:gd name="T33" fmla="*/ 1183 h 1437"/>
              <a:gd name="T34" fmla="*/ 2367 w 2374"/>
              <a:gd name="T35" fmla="*/ 1206 h 1437"/>
              <a:gd name="T36" fmla="*/ 2351 w 2374"/>
              <a:gd name="T37" fmla="*/ 1206 h 1437"/>
              <a:gd name="T38" fmla="*/ 2351 w 2374"/>
              <a:gd name="T39" fmla="*/ 1384 h 1437"/>
              <a:gd name="T40" fmla="*/ 2321 w 2374"/>
              <a:gd name="T41" fmla="*/ 1411 h 1437"/>
              <a:gd name="T42" fmla="*/ 1195 w 2374"/>
              <a:gd name="T43" fmla="*/ 1413 h 1437"/>
              <a:gd name="T44" fmla="*/ 1195 w 2374"/>
              <a:gd name="T45" fmla="*/ 1424 h 1437"/>
              <a:gd name="T46" fmla="*/ 1172 w 2374"/>
              <a:gd name="T47" fmla="*/ 1424 h 1437"/>
              <a:gd name="T48" fmla="*/ 1172 w 2374"/>
              <a:gd name="T49" fmla="*/ 1413 h 1437"/>
              <a:gd name="T50" fmla="*/ 54 w 2374"/>
              <a:gd name="T51" fmla="*/ 1414 h 1437"/>
              <a:gd name="T52" fmla="*/ 54 w 2374"/>
              <a:gd name="T53" fmla="*/ 1414 h 1437"/>
              <a:gd name="T54" fmla="*/ 24 w 2374"/>
              <a:gd name="T55" fmla="*/ 1387 h 1437"/>
              <a:gd name="T56" fmla="*/ 24 w 2374"/>
              <a:gd name="T57" fmla="*/ 1209 h 1437"/>
              <a:gd name="T58" fmla="*/ 8 w 2374"/>
              <a:gd name="T59" fmla="*/ 1209 h 1437"/>
              <a:gd name="T60" fmla="*/ 8 w 2374"/>
              <a:gd name="T61" fmla="*/ 1186 h 1437"/>
              <a:gd name="T62" fmla="*/ 24 w 2374"/>
              <a:gd name="T63" fmla="*/ 1186 h 1437"/>
              <a:gd name="T64" fmla="*/ 24 w 2374"/>
              <a:gd name="T65" fmla="*/ 1027 h 1437"/>
              <a:gd name="T66" fmla="*/ 6 w 2374"/>
              <a:gd name="T67" fmla="*/ 1027 h 1437"/>
              <a:gd name="T68" fmla="*/ 6 w 2374"/>
              <a:gd name="T69" fmla="*/ 1004 h 1437"/>
              <a:gd name="T70" fmla="*/ 24 w 2374"/>
              <a:gd name="T71" fmla="*/ 1004 h 1437"/>
              <a:gd name="T72" fmla="*/ 23 w 2374"/>
              <a:gd name="T73" fmla="*/ 447 h 1437"/>
              <a:gd name="T74" fmla="*/ 16 w 2374"/>
              <a:gd name="T75" fmla="*/ 447 h 1437"/>
              <a:gd name="T76" fmla="*/ 16 w 2374"/>
              <a:gd name="T77" fmla="*/ 424 h 1437"/>
              <a:gd name="T78" fmla="*/ 23 w 2374"/>
              <a:gd name="T79" fmla="*/ 424 h 1437"/>
              <a:gd name="T80" fmla="*/ 23 w 2374"/>
              <a:gd name="T81" fmla="*/ 264 h 1437"/>
              <a:gd name="T82" fmla="*/ 8 w 2374"/>
              <a:gd name="T83" fmla="*/ 264 h 1437"/>
              <a:gd name="T84" fmla="*/ 8 w 2374"/>
              <a:gd name="T85" fmla="*/ 242 h 1437"/>
              <a:gd name="T86" fmla="*/ 23 w 2374"/>
              <a:gd name="T87" fmla="*/ 242 h 1437"/>
              <a:gd name="T88" fmla="*/ 22 w 2374"/>
              <a:gd name="T89" fmla="*/ 52 h 1437"/>
              <a:gd name="T90" fmla="*/ 52 w 2374"/>
              <a:gd name="T91" fmla="*/ 25 h 1437"/>
              <a:gd name="T92" fmla="*/ 1171 w 2374"/>
              <a:gd name="T93" fmla="*/ 24 h 1437"/>
              <a:gd name="T94" fmla="*/ 2319 w 2374"/>
              <a:gd name="T95" fmla="*/ 0 h 1437"/>
              <a:gd name="T96" fmla="*/ 2319 w 2374"/>
              <a:gd name="T97" fmla="*/ 0 h 1437"/>
              <a:gd name="T98" fmla="*/ 52 w 2374"/>
              <a:gd name="T99" fmla="*/ 3 h 1437"/>
              <a:gd name="T100" fmla="*/ 0 w 2374"/>
              <a:gd name="T101" fmla="*/ 52 h 1437"/>
              <a:gd name="T102" fmla="*/ 1 w 2374"/>
              <a:gd name="T103" fmla="*/ 1387 h 1437"/>
              <a:gd name="T104" fmla="*/ 54 w 2374"/>
              <a:gd name="T105" fmla="*/ 1437 h 1437"/>
              <a:gd name="T106" fmla="*/ 54 w 2374"/>
              <a:gd name="T107" fmla="*/ 1437 h 1437"/>
              <a:gd name="T108" fmla="*/ 2321 w 2374"/>
              <a:gd name="T109" fmla="*/ 1434 h 1437"/>
              <a:gd name="T110" fmla="*/ 2374 w 2374"/>
              <a:gd name="T111" fmla="*/ 1384 h 1437"/>
              <a:gd name="T112" fmla="*/ 2372 w 2374"/>
              <a:gd name="T113" fmla="*/ 49 h 1437"/>
              <a:gd name="T114" fmla="*/ 2319 w 2374"/>
              <a:gd name="T115" fmla="*/ 0 h 14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2374" h="1437">
                <a:moveTo>
                  <a:pt x="1171" y="24"/>
                </a:moveTo>
                <a:cubicBezTo>
                  <a:pt x="1171" y="10"/>
                  <a:pt x="1171" y="10"/>
                  <a:pt x="1171" y="10"/>
                </a:cubicBezTo>
                <a:cubicBezTo>
                  <a:pt x="1193" y="10"/>
                  <a:pt x="1193" y="10"/>
                  <a:pt x="1193" y="10"/>
                </a:cubicBezTo>
                <a:cubicBezTo>
                  <a:pt x="1193" y="24"/>
                  <a:pt x="1193" y="24"/>
                  <a:pt x="1193" y="24"/>
                </a:cubicBezTo>
                <a:cubicBezTo>
                  <a:pt x="2319" y="22"/>
                  <a:pt x="2319" y="22"/>
                  <a:pt x="2319" y="22"/>
                </a:cubicBezTo>
                <a:cubicBezTo>
                  <a:pt x="2319" y="22"/>
                  <a:pt x="2319" y="22"/>
                  <a:pt x="2319" y="22"/>
                </a:cubicBezTo>
                <a:cubicBezTo>
                  <a:pt x="2336" y="22"/>
                  <a:pt x="2349" y="34"/>
                  <a:pt x="2349" y="49"/>
                </a:cubicBezTo>
                <a:cubicBezTo>
                  <a:pt x="2350" y="239"/>
                  <a:pt x="2350" y="239"/>
                  <a:pt x="2350" y="239"/>
                </a:cubicBezTo>
                <a:cubicBezTo>
                  <a:pt x="2355" y="239"/>
                  <a:pt x="2355" y="239"/>
                  <a:pt x="2355" y="239"/>
                </a:cubicBezTo>
                <a:cubicBezTo>
                  <a:pt x="2355" y="261"/>
                  <a:pt x="2355" y="261"/>
                  <a:pt x="2355" y="261"/>
                </a:cubicBezTo>
                <a:cubicBezTo>
                  <a:pt x="2350" y="261"/>
                  <a:pt x="2350" y="261"/>
                  <a:pt x="2350" y="261"/>
                </a:cubicBezTo>
                <a:cubicBezTo>
                  <a:pt x="2351" y="1001"/>
                  <a:pt x="2351" y="1001"/>
                  <a:pt x="2351" y="1001"/>
                </a:cubicBezTo>
                <a:cubicBezTo>
                  <a:pt x="2359" y="1001"/>
                  <a:pt x="2359" y="1001"/>
                  <a:pt x="2359" y="1001"/>
                </a:cubicBezTo>
                <a:cubicBezTo>
                  <a:pt x="2360" y="1024"/>
                  <a:pt x="2360" y="1024"/>
                  <a:pt x="2360" y="1024"/>
                </a:cubicBezTo>
                <a:cubicBezTo>
                  <a:pt x="2351" y="1024"/>
                  <a:pt x="2351" y="1024"/>
                  <a:pt x="2351" y="1024"/>
                </a:cubicBezTo>
                <a:cubicBezTo>
                  <a:pt x="2351" y="1183"/>
                  <a:pt x="2351" y="1183"/>
                  <a:pt x="2351" y="1183"/>
                </a:cubicBezTo>
                <a:cubicBezTo>
                  <a:pt x="2367" y="1183"/>
                  <a:pt x="2367" y="1183"/>
                  <a:pt x="2367" y="1183"/>
                </a:cubicBezTo>
                <a:cubicBezTo>
                  <a:pt x="2367" y="1206"/>
                  <a:pt x="2367" y="1206"/>
                  <a:pt x="2367" y="1206"/>
                </a:cubicBezTo>
                <a:cubicBezTo>
                  <a:pt x="2351" y="1206"/>
                  <a:pt x="2351" y="1206"/>
                  <a:pt x="2351" y="1206"/>
                </a:cubicBezTo>
                <a:cubicBezTo>
                  <a:pt x="2351" y="1384"/>
                  <a:pt x="2351" y="1384"/>
                  <a:pt x="2351" y="1384"/>
                </a:cubicBezTo>
                <a:cubicBezTo>
                  <a:pt x="2351" y="1399"/>
                  <a:pt x="2338" y="1411"/>
                  <a:pt x="2321" y="1411"/>
                </a:cubicBezTo>
                <a:cubicBezTo>
                  <a:pt x="1195" y="1413"/>
                  <a:pt x="1195" y="1413"/>
                  <a:pt x="1195" y="1413"/>
                </a:cubicBezTo>
                <a:cubicBezTo>
                  <a:pt x="1195" y="1424"/>
                  <a:pt x="1195" y="1424"/>
                  <a:pt x="1195" y="1424"/>
                </a:cubicBezTo>
                <a:cubicBezTo>
                  <a:pt x="1172" y="1424"/>
                  <a:pt x="1172" y="1424"/>
                  <a:pt x="1172" y="1424"/>
                </a:cubicBezTo>
                <a:cubicBezTo>
                  <a:pt x="1172" y="1413"/>
                  <a:pt x="1172" y="1413"/>
                  <a:pt x="1172" y="1413"/>
                </a:cubicBezTo>
                <a:cubicBezTo>
                  <a:pt x="54" y="1414"/>
                  <a:pt x="54" y="1414"/>
                  <a:pt x="54" y="1414"/>
                </a:cubicBezTo>
                <a:cubicBezTo>
                  <a:pt x="54" y="1414"/>
                  <a:pt x="54" y="1414"/>
                  <a:pt x="54" y="1414"/>
                </a:cubicBezTo>
                <a:cubicBezTo>
                  <a:pt x="37" y="1414"/>
                  <a:pt x="24" y="1402"/>
                  <a:pt x="24" y="1387"/>
                </a:cubicBezTo>
                <a:cubicBezTo>
                  <a:pt x="24" y="1209"/>
                  <a:pt x="24" y="1209"/>
                  <a:pt x="24" y="1209"/>
                </a:cubicBezTo>
                <a:cubicBezTo>
                  <a:pt x="8" y="1209"/>
                  <a:pt x="8" y="1209"/>
                  <a:pt x="8" y="1209"/>
                </a:cubicBezTo>
                <a:cubicBezTo>
                  <a:pt x="8" y="1186"/>
                  <a:pt x="8" y="1186"/>
                  <a:pt x="8" y="1186"/>
                </a:cubicBezTo>
                <a:cubicBezTo>
                  <a:pt x="24" y="1186"/>
                  <a:pt x="24" y="1186"/>
                  <a:pt x="24" y="1186"/>
                </a:cubicBezTo>
                <a:cubicBezTo>
                  <a:pt x="24" y="1027"/>
                  <a:pt x="24" y="1027"/>
                  <a:pt x="24" y="1027"/>
                </a:cubicBezTo>
                <a:cubicBezTo>
                  <a:pt x="6" y="1027"/>
                  <a:pt x="6" y="1027"/>
                  <a:pt x="6" y="1027"/>
                </a:cubicBezTo>
                <a:cubicBezTo>
                  <a:pt x="6" y="1004"/>
                  <a:pt x="6" y="1004"/>
                  <a:pt x="6" y="1004"/>
                </a:cubicBezTo>
                <a:cubicBezTo>
                  <a:pt x="24" y="1004"/>
                  <a:pt x="24" y="1004"/>
                  <a:pt x="24" y="1004"/>
                </a:cubicBezTo>
                <a:cubicBezTo>
                  <a:pt x="23" y="447"/>
                  <a:pt x="23" y="447"/>
                  <a:pt x="23" y="447"/>
                </a:cubicBezTo>
                <a:cubicBezTo>
                  <a:pt x="16" y="447"/>
                  <a:pt x="16" y="447"/>
                  <a:pt x="16" y="447"/>
                </a:cubicBezTo>
                <a:cubicBezTo>
                  <a:pt x="16" y="424"/>
                  <a:pt x="16" y="424"/>
                  <a:pt x="16" y="424"/>
                </a:cubicBezTo>
                <a:cubicBezTo>
                  <a:pt x="23" y="424"/>
                  <a:pt x="23" y="424"/>
                  <a:pt x="23" y="424"/>
                </a:cubicBezTo>
                <a:cubicBezTo>
                  <a:pt x="23" y="264"/>
                  <a:pt x="23" y="264"/>
                  <a:pt x="23" y="264"/>
                </a:cubicBezTo>
                <a:cubicBezTo>
                  <a:pt x="8" y="264"/>
                  <a:pt x="8" y="264"/>
                  <a:pt x="8" y="264"/>
                </a:cubicBezTo>
                <a:cubicBezTo>
                  <a:pt x="8" y="242"/>
                  <a:pt x="8" y="242"/>
                  <a:pt x="8" y="242"/>
                </a:cubicBezTo>
                <a:cubicBezTo>
                  <a:pt x="23" y="242"/>
                  <a:pt x="23" y="242"/>
                  <a:pt x="23" y="242"/>
                </a:cubicBezTo>
                <a:cubicBezTo>
                  <a:pt x="22" y="52"/>
                  <a:pt x="22" y="52"/>
                  <a:pt x="22" y="52"/>
                </a:cubicBezTo>
                <a:cubicBezTo>
                  <a:pt x="22" y="37"/>
                  <a:pt x="36" y="25"/>
                  <a:pt x="52" y="25"/>
                </a:cubicBezTo>
                <a:cubicBezTo>
                  <a:pt x="1171" y="24"/>
                  <a:pt x="1171" y="24"/>
                  <a:pt x="1171" y="24"/>
                </a:cubicBezTo>
                <a:moveTo>
                  <a:pt x="2319" y="0"/>
                </a:moveTo>
                <a:cubicBezTo>
                  <a:pt x="2319" y="0"/>
                  <a:pt x="2319" y="0"/>
                  <a:pt x="2319" y="0"/>
                </a:cubicBezTo>
                <a:cubicBezTo>
                  <a:pt x="52" y="3"/>
                  <a:pt x="52" y="3"/>
                  <a:pt x="52" y="3"/>
                </a:cubicBezTo>
                <a:cubicBezTo>
                  <a:pt x="23" y="3"/>
                  <a:pt x="0" y="25"/>
                  <a:pt x="0" y="52"/>
                </a:cubicBezTo>
                <a:cubicBezTo>
                  <a:pt x="1" y="1387"/>
                  <a:pt x="1" y="1387"/>
                  <a:pt x="1" y="1387"/>
                </a:cubicBezTo>
                <a:cubicBezTo>
                  <a:pt x="1" y="1415"/>
                  <a:pt x="25" y="1437"/>
                  <a:pt x="54" y="1437"/>
                </a:cubicBezTo>
                <a:cubicBezTo>
                  <a:pt x="54" y="1437"/>
                  <a:pt x="54" y="1437"/>
                  <a:pt x="54" y="1437"/>
                </a:cubicBezTo>
                <a:cubicBezTo>
                  <a:pt x="2321" y="1434"/>
                  <a:pt x="2321" y="1434"/>
                  <a:pt x="2321" y="1434"/>
                </a:cubicBezTo>
                <a:cubicBezTo>
                  <a:pt x="2350" y="1434"/>
                  <a:pt x="2374" y="1411"/>
                  <a:pt x="2374" y="1384"/>
                </a:cubicBezTo>
                <a:cubicBezTo>
                  <a:pt x="2372" y="49"/>
                  <a:pt x="2372" y="49"/>
                  <a:pt x="2372" y="49"/>
                </a:cubicBezTo>
                <a:cubicBezTo>
                  <a:pt x="2372" y="22"/>
                  <a:pt x="2348" y="0"/>
                  <a:pt x="2319" y="0"/>
                </a:cubicBezTo>
              </a:path>
            </a:pathLst>
          </a:custGeom>
          <a:solidFill>
            <a:srgbClr val="FFFFFF">
              <a:alpha val="1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" name="Freeform 6"/>
          <p:cNvSpPr>
            <a:spLocks noEditPoints="1"/>
          </p:cNvSpPr>
          <p:nvPr userDrawn="1"/>
        </p:nvSpPr>
        <p:spPr bwMode="auto">
          <a:xfrm>
            <a:off x="6035676" y="767557"/>
            <a:ext cx="90488" cy="5311775"/>
          </a:xfrm>
          <a:custGeom>
            <a:avLst/>
            <a:gdLst>
              <a:gd name="T0" fmla="*/ 1 w 24"/>
              <a:gd name="T1" fmla="*/ 977 h 1414"/>
              <a:gd name="T2" fmla="*/ 1 w 24"/>
              <a:gd name="T3" fmla="*/ 1403 h 1414"/>
              <a:gd name="T4" fmla="*/ 1 w 24"/>
              <a:gd name="T5" fmla="*/ 1414 h 1414"/>
              <a:gd name="T6" fmla="*/ 24 w 24"/>
              <a:gd name="T7" fmla="*/ 1414 h 1414"/>
              <a:gd name="T8" fmla="*/ 24 w 24"/>
              <a:gd name="T9" fmla="*/ 1403 h 1414"/>
              <a:gd name="T10" fmla="*/ 24 w 24"/>
              <a:gd name="T11" fmla="*/ 977 h 1414"/>
              <a:gd name="T12" fmla="*/ 16 w 24"/>
              <a:gd name="T13" fmla="*/ 978 h 1414"/>
              <a:gd name="T14" fmla="*/ 16 w 24"/>
              <a:gd name="T15" fmla="*/ 978 h 1414"/>
              <a:gd name="T16" fmla="*/ 1 w 24"/>
              <a:gd name="T17" fmla="*/ 977 h 1414"/>
              <a:gd name="T18" fmla="*/ 16 w 24"/>
              <a:gd name="T19" fmla="*/ 462 h 1414"/>
              <a:gd name="T20" fmla="*/ 15 w 24"/>
              <a:gd name="T21" fmla="*/ 462 h 1414"/>
              <a:gd name="T22" fmla="*/ 0 w 24"/>
              <a:gd name="T23" fmla="*/ 462 h 1414"/>
              <a:gd name="T24" fmla="*/ 1 w 24"/>
              <a:gd name="T25" fmla="*/ 954 h 1414"/>
              <a:gd name="T26" fmla="*/ 16 w 24"/>
              <a:gd name="T27" fmla="*/ 955 h 1414"/>
              <a:gd name="T28" fmla="*/ 16 w 24"/>
              <a:gd name="T29" fmla="*/ 955 h 1414"/>
              <a:gd name="T30" fmla="*/ 24 w 24"/>
              <a:gd name="T31" fmla="*/ 955 h 1414"/>
              <a:gd name="T32" fmla="*/ 23 w 24"/>
              <a:gd name="T33" fmla="*/ 462 h 1414"/>
              <a:gd name="T34" fmla="*/ 16 w 24"/>
              <a:gd name="T35" fmla="*/ 462 h 1414"/>
              <a:gd name="T36" fmla="*/ 22 w 24"/>
              <a:gd name="T37" fmla="*/ 0 h 1414"/>
              <a:gd name="T38" fmla="*/ 0 w 24"/>
              <a:gd name="T39" fmla="*/ 0 h 1414"/>
              <a:gd name="T40" fmla="*/ 0 w 24"/>
              <a:gd name="T41" fmla="*/ 14 h 1414"/>
              <a:gd name="T42" fmla="*/ 0 w 24"/>
              <a:gd name="T43" fmla="*/ 439 h 1414"/>
              <a:gd name="T44" fmla="*/ 15 w 24"/>
              <a:gd name="T45" fmla="*/ 439 h 1414"/>
              <a:gd name="T46" fmla="*/ 16 w 24"/>
              <a:gd name="T47" fmla="*/ 439 h 1414"/>
              <a:gd name="T48" fmla="*/ 23 w 24"/>
              <a:gd name="T49" fmla="*/ 439 h 1414"/>
              <a:gd name="T50" fmla="*/ 22 w 24"/>
              <a:gd name="T51" fmla="*/ 14 h 1414"/>
              <a:gd name="T52" fmla="*/ 22 w 24"/>
              <a:gd name="T53" fmla="*/ 0 h 14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24" h="1414">
                <a:moveTo>
                  <a:pt x="1" y="977"/>
                </a:moveTo>
                <a:cubicBezTo>
                  <a:pt x="1" y="1403"/>
                  <a:pt x="1" y="1403"/>
                  <a:pt x="1" y="1403"/>
                </a:cubicBezTo>
                <a:cubicBezTo>
                  <a:pt x="1" y="1414"/>
                  <a:pt x="1" y="1414"/>
                  <a:pt x="1" y="1414"/>
                </a:cubicBezTo>
                <a:cubicBezTo>
                  <a:pt x="24" y="1414"/>
                  <a:pt x="24" y="1414"/>
                  <a:pt x="24" y="1414"/>
                </a:cubicBezTo>
                <a:cubicBezTo>
                  <a:pt x="24" y="1403"/>
                  <a:pt x="24" y="1403"/>
                  <a:pt x="24" y="1403"/>
                </a:cubicBezTo>
                <a:cubicBezTo>
                  <a:pt x="24" y="977"/>
                  <a:pt x="24" y="977"/>
                  <a:pt x="24" y="977"/>
                </a:cubicBezTo>
                <a:cubicBezTo>
                  <a:pt x="21" y="977"/>
                  <a:pt x="19" y="978"/>
                  <a:pt x="16" y="978"/>
                </a:cubicBezTo>
                <a:cubicBezTo>
                  <a:pt x="16" y="978"/>
                  <a:pt x="16" y="978"/>
                  <a:pt x="16" y="978"/>
                </a:cubicBezTo>
                <a:cubicBezTo>
                  <a:pt x="11" y="978"/>
                  <a:pt x="6" y="977"/>
                  <a:pt x="1" y="977"/>
                </a:cubicBezTo>
                <a:moveTo>
                  <a:pt x="16" y="462"/>
                </a:moveTo>
                <a:cubicBezTo>
                  <a:pt x="16" y="462"/>
                  <a:pt x="15" y="462"/>
                  <a:pt x="15" y="462"/>
                </a:cubicBezTo>
                <a:cubicBezTo>
                  <a:pt x="10" y="462"/>
                  <a:pt x="5" y="462"/>
                  <a:pt x="0" y="462"/>
                </a:cubicBezTo>
                <a:cubicBezTo>
                  <a:pt x="1" y="954"/>
                  <a:pt x="1" y="954"/>
                  <a:pt x="1" y="954"/>
                </a:cubicBezTo>
                <a:cubicBezTo>
                  <a:pt x="6" y="955"/>
                  <a:pt x="11" y="955"/>
                  <a:pt x="16" y="955"/>
                </a:cubicBezTo>
                <a:cubicBezTo>
                  <a:pt x="16" y="955"/>
                  <a:pt x="16" y="955"/>
                  <a:pt x="16" y="955"/>
                </a:cubicBezTo>
                <a:cubicBezTo>
                  <a:pt x="19" y="955"/>
                  <a:pt x="21" y="955"/>
                  <a:pt x="24" y="955"/>
                </a:cubicBezTo>
                <a:cubicBezTo>
                  <a:pt x="23" y="462"/>
                  <a:pt x="23" y="462"/>
                  <a:pt x="23" y="462"/>
                </a:cubicBezTo>
                <a:cubicBezTo>
                  <a:pt x="21" y="462"/>
                  <a:pt x="18" y="462"/>
                  <a:pt x="16" y="462"/>
                </a:cubicBezTo>
                <a:moveTo>
                  <a:pt x="22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439"/>
                  <a:pt x="0" y="439"/>
                  <a:pt x="0" y="439"/>
                </a:cubicBezTo>
                <a:cubicBezTo>
                  <a:pt x="5" y="439"/>
                  <a:pt x="10" y="439"/>
                  <a:pt x="15" y="439"/>
                </a:cubicBezTo>
                <a:cubicBezTo>
                  <a:pt x="15" y="439"/>
                  <a:pt x="16" y="439"/>
                  <a:pt x="16" y="439"/>
                </a:cubicBezTo>
                <a:cubicBezTo>
                  <a:pt x="18" y="439"/>
                  <a:pt x="21" y="439"/>
                  <a:pt x="23" y="439"/>
                </a:cubicBezTo>
                <a:cubicBezTo>
                  <a:pt x="22" y="14"/>
                  <a:pt x="22" y="14"/>
                  <a:pt x="22" y="14"/>
                </a:cubicBezTo>
                <a:cubicBezTo>
                  <a:pt x="22" y="0"/>
                  <a:pt x="22" y="0"/>
                  <a:pt x="22" y="0"/>
                </a:cubicBezTo>
              </a:path>
            </a:pathLst>
          </a:custGeom>
          <a:solidFill>
            <a:srgbClr val="FFFFFF">
              <a:alpha val="1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" name="Freeform 7"/>
          <p:cNvSpPr>
            <a:spLocks noEditPoints="1"/>
          </p:cNvSpPr>
          <p:nvPr userDrawn="1"/>
        </p:nvSpPr>
        <p:spPr bwMode="auto">
          <a:xfrm>
            <a:off x="5081588" y="2416969"/>
            <a:ext cx="2024063" cy="2024062"/>
          </a:xfrm>
          <a:custGeom>
            <a:avLst/>
            <a:gdLst>
              <a:gd name="T0" fmla="*/ 254 w 539"/>
              <a:gd name="T1" fmla="*/ 23 h 539"/>
              <a:gd name="T2" fmla="*/ 269 w 539"/>
              <a:gd name="T3" fmla="*/ 23 h 539"/>
              <a:gd name="T4" fmla="*/ 270 w 539"/>
              <a:gd name="T5" fmla="*/ 23 h 539"/>
              <a:gd name="T6" fmla="*/ 277 w 539"/>
              <a:gd name="T7" fmla="*/ 23 h 539"/>
              <a:gd name="T8" fmla="*/ 516 w 539"/>
              <a:gd name="T9" fmla="*/ 269 h 539"/>
              <a:gd name="T10" fmla="*/ 278 w 539"/>
              <a:gd name="T11" fmla="*/ 516 h 539"/>
              <a:gd name="T12" fmla="*/ 270 w 539"/>
              <a:gd name="T13" fmla="*/ 516 h 539"/>
              <a:gd name="T14" fmla="*/ 270 w 539"/>
              <a:gd name="T15" fmla="*/ 516 h 539"/>
              <a:gd name="T16" fmla="*/ 255 w 539"/>
              <a:gd name="T17" fmla="*/ 515 h 539"/>
              <a:gd name="T18" fmla="*/ 23 w 539"/>
              <a:gd name="T19" fmla="*/ 270 h 539"/>
              <a:gd name="T20" fmla="*/ 254 w 539"/>
              <a:gd name="T21" fmla="*/ 23 h 539"/>
              <a:gd name="T22" fmla="*/ 270 w 539"/>
              <a:gd name="T23" fmla="*/ 0 h 539"/>
              <a:gd name="T24" fmla="*/ 269 w 539"/>
              <a:gd name="T25" fmla="*/ 0 h 539"/>
              <a:gd name="T26" fmla="*/ 254 w 539"/>
              <a:gd name="T27" fmla="*/ 0 h 539"/>
              <a:gd name="T28" fmla="*/ 0 w 539"/>
              <a:gd name="T29" fmla="*/ 270 h 539"/>
              <a:gd name="T30" fmla="*/ 255 w 539"/>
              <a:gd name="T31" fmla="*/ 538 h 539"/>
              <a:gd name="T32" fmla="*/ 270 w 539"/>
              <a:gd name="T33" fmla="*/ 539 h 539"/>
              <a:gd name="T34" fmla="*/ 270 w 539"/>
              <a:gd name="T35" fmla="*/ 539 h 539"/>
              <a:gd name="T36" fmla="*/ 278 w 539"/>
              <a:gd name="T37" fmla="*/ 538 h 539"/>
              <a:gd name="T38" fmla="*/ 539 w 539"/>
              <a:gd name="T39" fmla="*/ 269 h 539"/>
              <a:gd name="T40" fmla="*/ 277 w 539"/>
              <a:gd name="T41" fmla="*/ 0 h 539"/>
              <a:gd name="T42" fmla="*/ 270 w 539"/>
              <a:gd name="T43" fmla="*/ 0 h 5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539" h="539">
                <a:moveTo>
                  <a:pt x="254" y="23"/>
                </a:moveTo>
                <a:cubicBezTo>
                  <a:pt x="259" y="23"/>
                  <a:pt x="264" y="23"/>
                  <a:pt x="269" y="23"/>
                </a:cubicBezTo>
                <a:cubicBezTo>
                  <a:pt x="269" y="23"/>
                  <a:pt x="270" y="23"/>
                  <a:pt x="270" y="23"/>
                </a:cubicBezTo>
                <a:cubicBezTo>
                  <a:pt x="272" y="23"/>
                  <a:pt x="275" y="23"/>
                  <a:pt x="277" y="23"/>
                </a:cubicBezTo>
                <a:cubicBezTo>
                  <a:pt x="409" y="27"/>
                  <a:pt x="516" y="135"/>
                  <a:pt x="516" y="269"/>
                </a:cubicBezTo>
                <a:cubicBezTo>
                  <a:pt x="516" y="402"/>
                  <a:pt x="410" y="511"/>
                  <a:pt x="278" y="516"/>
                </a:cubicBezTo>
                <a:cubicBezTo>
                  <a:pt x="275" y="516"/>
                  <a:pt x="273" y="516"/>
                  <a:pt x="270" y="516"/>
                </a:cubicBezTo>
                <a:cubicBezTo>
                  <a:pt x="270" y="516"/>
                  <a:pt x="270" y="516"/>
                  <a:pt x="270" y="516"/>
                </a:cubicBezTo>
                <a:cubicBezTo>
                  <a:pt x="265" y="516"/>
                  <a:pt x="260" y="516"/>
                  <a:pt x="255" y="515"/>
                </a:cubicBezTo>
                <a:cubicBezTo>
                  <a:pt x="126" y="508"/>
                  <a:pt x="23" y="400"/>
                  <a:pt x="23" y="270"/>
                </a:cubicBezTo>
                <a:cubicBezTo>
                  <a:pt x="23" y="139"/>
                  <a:pt x="125" y="31"/>
                  <a:pt x="254" y="23"/>
                </a:cubicBezTo>
                <a:moveTo>
                  <a:pt x="270" y="0"/>
                </a:moveTo>
                <a:cubicBezTo>
                  <a:pt x="270" y="0"/>
                  <a:pt x="269" y="0"/>
                  <a:pt x="269" y="0"/>
                </a:cubicBezTo>
                <a:cubicBezTo>
                  <a:pt x="264" y="0"/>
                  <a:pt x="259" y="0"/>
                  <a:pt x="254" y="0"/>
                </a:cubicBezTo>
                <a:cubicBezTo>
                  <a:pt x="113" y="8"/>
                  <a:pt x="0" y="126"/>
                  <a:pt x="0" y="270"/>
                </a:cubicBezTo>
                <a:cubicBezTo>
                  <a:pt x="1" y="413"/>
                  <a:pt x="113" y="530"/>
                  <a:pt x="255" y="538"/>
                </a:cubicBezTo>
                <a:cubicBezTo>
                  <a:pt x="260" y="538"/>
                  <a:pt x="265" y="539"/>
                  <a:pt x="270" y="539"/>
                </a:cubicBezTo>
                <a:cubicBezTo>
                  <a:pt x="270" y="539"/>
                  <a:pt x="270" y="539"/>
                  <a:pt x="270" y="539"/>
                </a:cubicBezTo>
                <a:cubicBezTo>
                  <a:pt x="273" y="539"/>
                  <a:pt x="275" y="538"/>
                  <a:pt x="278" y="538"/>
                </a:cubicBezTo>
                <a:cubicBezTo>
                  <a:pt x="423" y="534"/>
                  <a:pt x="539" y="415"/>
                  <a:pt x="539" y="269"/>
                </a:cubicBezTo>
                <a:cubicBezTo>
                  <a:pt x="539" y="123"/>
                  <a:pt x="422" y="4"/>
                  <a:pt x="277" y="0"/>
                </a:cubicBezTo>
                <a:cubicBezTo>
                  <a:pt x="275" y="0"/>
                  <a:pt x="272" y="0"/>
                  <a:pt x="270" y="0"/>
                </a:cubicBezTo>
              </a:path>
            </a:pathLst>
          </a:custGeom>
          <a:solidFill>
            <a:srgbClr val="FFFFFF">
              <a:alpha val="1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" name="Freeform 8"/>
          <p:cNvSpPr/>
          <p:nvPr userDrawn="1"/>
        </p:nvSpPr>
        <p:spPr bwMode="auto">
          <a:xfrm>
            <a:off x="8167688" y="2742407"/>
            <a:ext cx="349250" cy="1365250"/>
          </a:xfrm>
          <a:custGeom>
            <a:avLst/>
            <a:gdLst>
              <a:gd name="T0" fmla="*/ 92 w 93"/>
              <a:gd name="T1" fmla="*/ 0 h 363"/>
              <a:gd name="T2" fmla="*/ 0 w 93"/>
              <a:gd name="T3" fmla="*/ 181 h 363"/>
              <a:gd name="T4" fmla="*/ 93 w 93"/>
              <a:gd name="T5" fmla="*/ 363 h 363"/>
              <a:gd name="T6" fmla="*/ 93 w 93"/>
              <a:gd name="T7" fmla="*/ 334 h 363"/>
              <a:gd name="T8" fmla="*/ 23 w 93"/>
              <a:gd name="T9" fmla="*/ 181 h 363"/>
              <a:gd name="T10" fmla="*/ 93 w 93"/>
              <a:gd name="T11" fmla="*/ 29 h 363"/>
              <a:gd name="T12" fmla="*/ 92 w 93"/>
              <a:gd name="T13" fmla="*/ 0 h 3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3" h="363">
                <a:moveTo>
                  <a:pt x="92" y="0"/>
                </a:moveTo>
                <a:cubicBezTo>
                  <a:pt x="35" y="42"/>
                  <a:pt x="0" y="110"/>
                  <a:pt x="0" y="181"/>
                </a:cubicBezTo>
                <a:cubicBezTo>
                  <a:pt x="0" y="254"/>
                  <a:pt x="35" y="321"/>
                  <a:pt x="93" y="363"/>
                </a:cubicBezTo>
                <a:cubicBezTo>
                  <a:pt x="93" y="334"/>
                  <a:pt x="93" y="334"/>
                  <a:pt x="93" y="334"/>
                </a:cubicBezTo>
                <a:cubicBezTo>
                  <a:pt x="49" y="296"/>
                  <a:pt x="23" y="241"/>
                  <a:pt x="23" y="181"/>
                </a:cubicBezTo>
                <a:cubicBezTo>
                  <a:pt x="23" y="123"/>
                  <a:pt x="49" y="67"/>
                  <a:pt x="93" y="29"/>
                </a:cubicBezTo>
                <a:cubicBezTo>
                  <a:pt x="92" y="0"/>
                  <a:pt x="92" y="0"/>
                  <a:pt x="92" y="0"/>
                </a:cubicBezTo>
              </a:path>
            </a:pathLst>
          </a:custGeom>
          <a:solidFill>
            <a:srgbClr val="FFFFFF">
              <a:alpha val="1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Freeform 9"/>
          <p:cNvSpPr/>
          <p:nvPr userDrawn="1"/>
        </p:nvSpPr>
        <p:spPr bwMode="auto">
          <a:xfrm>
            <a:off x="8513763" y="1627982"/>
            <a:ext cx="2011363" cy="3636962"/>
          </a:xfrm>
          <a:custGeom>
            <a:avLst/>
            <a:gdLst>
              <a:gd name="T0" fmla="*/ 524 w 536"/>
              <a:gd name="T1" fmla="*/ 0 h 968"/>
              <a:gd name="T2" fmla="*/ 519 w 536"/>
              <a:gd name="T3" fmla="*/ 0 h 968"/>
              <a:gd name="T4" fmla="*/ 57 w 536"/>
              <a:gd name="T5" fmla="*/ 0 h 968"/>
              <a:gd name="T6" fmla="*/ 0 w 536"/>
              <a:gd name="T7" fmla="*/ 57 h 968"/>
              <a:gd name="T8" fmla="*/ 0 w 536"/>
              <a:gd name="T9" fmla="*/ 297 h 968"/>
              <a:gd name="T10" fmla="*/ 1 w 536"/>
              <a:gd name="T11" fmla="*/ 326 h 968"/>
              <a:gd name="T12" fmla="*/ 1 w 536"/>
              <a:gd name="T13" fmla="*/ 631 h 968"/>
              <a:gd name="T14" fmla="*/ 1 w 536"/>
              <a:gd name="T15" fmla="*/ 660 h 968"/>
              <a:gd name="T16" fmla="*/ 1 w 536"/>
              <a:gd name="T17" fmla="*/ 911 h 968"/>
              <a:gd name="T18" fmla="*/ 58 w 536"/>
              <a:gd name="T19" fmla="*/ 968 h 968"/>
              <a:gd name="T20" fmla="*/ 58 w 536"/>
              <a:gd name="T21" fmla="*/ 968 h 968"/>
              <a:gd name="T22" fmla="*/ 520 w 536"/>
              <a:gd name="T23" fmla="*/ 967 h 968"/>
              <a:gd name="T24" fmla="*/ 536 w 536"/>
              <a:gd name="T25" fmla="*/ 967 h 968"/>
              <a:gd name="T26" fmla="*/ 536 w 536"/>
              <a:gd name="T27" fmla="*/ 944 h 968"/>
              <a:gd name="T28" fmla="*/ 520 w 536"/>
              <a:gd name="T29" fmla="*/ 944 h 968"/>
              <a:gd name="T30" fmla="*/ 58 w 536"/>
              <a:gd name="T31" fmla="*/ 945 h 968"/>
              <a:gd name="T32" fmla="*/ 58 w 536"/>
              <a:gd name="T33" fmla="*/ 945 h 968"/>
              <a:gd name="T34" fmla="*/ 24 w 536"/>
              <a:gd name="T35" fmla="*/ 911 h 968"/>
              <a:gd name="T36" fmla="*/ 23 w 536"/>
              <a:gd name="T37" fmla="*/ 57 h 968"/>
              <a:gd name="T38" fmla="*/ 57 w 536"/>
              <a:gd name="T39" fmla="*/ 23 h 968"/>
              <a:gd name="T40" fmla="*/ 519 w 536"/>
              <a:gd name="T41" fmla="*/ 22 h 968"/>
              <a:gd name="T42" fmla="*/ 524 w 536"/>
              <a:gd name="T43" fmla="*/ 22 h 968"/>
              <a:gd name="T44" fmla="*/ 524 w 536"/>
              <a:gd name="T45" fmla="*/ 0 h 9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536" h="968">
                <a:moveTo>
                  <a:pt x="524" y="0"/>
                </a:moveTo>
                <a:cubicBezTo>
                  <a:pt x="519" y="0"/>
                  <a:pt x="519" y="0"/>
                  <a:pt x="519" y="0"/>
                </a:cubicBezTo>
                <a:cubicBezTo>
                  <a:pt x="57" y="0"/>
                  <a:pt x="57" y="0"/>
                  <a:pt x="57" y="0"/>
                </a:cubicBezTo>
                <a:cubicBezTo>
                  <a:pt x="26" y="0"/>
                  <a:pt x="0" y="26"/>
                  <a:pt x="0" y="57"/>
                </a:cubicBezTo>
                <a:cubicBezTo>
                  <a:pt x="0" y="297"/>
                  <a:pt x="0" y="297"/>
                  <a:pt x="0" y="297"/>
                </a:cubicBezTo>
                <a:cubicBezTo>
                  <a:pt x="1" y="326"/>
                  <a:pt x="1" y="326"/>
                  <a:pt x="1" y="326"/>
                </a:cubicBezTo>
                <a:cubicBezTo>
                  <a:pt x="1" y="631"/>
                  <a:pt x="1" y="631"/>
                  <a:pt x="1" y="631"/>
                </a:cubicBezTo>
                <a:cubicBezTo>
                  <a:pt x="1" y="660"/>
                  <a:pt x="1" y="660"/>
                  <a:pt x="1" y="660"/>
                </a:cubicBezTo>
                <a:cubicBezTo>
                  <a:pt x="1" y="911"/>
                  <a:pt x="1" y="911"/>
                  <a:pt x="1" y="911"/>
                </a:cubicBezTo>
                <a:cubicBezTo>
                  <a:pt x="1" y="942"/>
                  <a:pt x="27" y="968"/>
                  <a:pt x="58" y="968"/>
                </a:cubicBezTo>
                <a:cubicBezTo>
                  <a:pt x="58" y="968"/>
                  <a:pt x="58" y="968"/>
                  <a:pt x="58" y="968"/>
                </a:cubicBezTo>
                <a:cubicBezTo>
                  <a:pt x="520" y="967"/>
                  <a:pt x="520" y="967"/>
                  <a:pt x="520" y="967"/>
                </a:cubicBezTo>
                <a:cubicBezTo>
                  <a:pt x="536" y="967"/>
                  <a:pt x="536" y="967"/>
                  <a:pt x="536" y="967"/>
                </a:cubicBezTo>
                <a:cubicBezTo>
                  <a:pt x="536" y="944"/>
                  <a:pt x="536" y="944"/>
                  <a:pt x="536" y="944"/>
                </a:cubicBezTo>
                <a:cubicBezTo>
                  <a:pt x="520" y="944"/>
                  <a:pt x="520" y="944"/>
                  <a:pt x="520" y="944"/>
                </a:cubicBezTo>
                <a:cubicBezTo>
                  <a:pt x="58" y="945"/>
                  <a:pt x="58" y="945"/>
                  <a:pt x="58" y="945"/>
                </a:cubicBezTo>
                <a:cubicBezTo>
                  <a:pt x="58" y="945"/>
                  <a:pt x="58" y="945"/>
                  <a:pt x="58" y="945"/>
                </a:cubicBezTo>
                <a:cubicBezTo>
                  <a:pt x="39" y="945"/>
                  <a:pt x="24" y="930"/>
                  <a:pt x="24" y="911"/>
                </a:cubicBezTo>
                <a:cubicBezTo>
                  <a:pt x="23" y="57"/>
                  <a:pt x="23" y="57"/>
                  <a:pt x="23" y="57"/>
                </a:cubicBezTo>
                <a:cubicBezTo>
                  <a:pt x="23" y="38"/>
                  <a:pt x="38" y="23"/>
                  <a:pt x="57" y="23"/>
                </a:cubicBezTo>
                <a:cubicBezTo>
                  <a:pt x="519" y="22"/>
                  <a:pt x="519" y="22"/>
                  <a:pt x="519" y="22"/>
                </a:cubicBezTo>
                <a:cubicBezTo>
                  <a:pt x="524" y="22"/>
                  <a:pt x="524" y="22"/>
                  <a:pt x="524" y="22"/>
                </a:cubicBezTo>
                <a:cubicBezTo>
                  <a:pt x="524" y="0"/>
                  <a:pt x="524" y="0"/>
                  <a:pt x="524" y="0"/>
                </a:cubicBezTo>
              </a:path>
            </a:pathLst>
          </a:custGeom>
          <a:solidFill>
            <a:srgbClr val="FFFFFF">
              <a:alpha val="1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Freeform 10"/>
          <p:cNvSpPr/>
          <p:nvPr userDrawn="1"/>
        </p:nvSpPr>
        <p:spPr bwMode="auto">
          <a:xfrm>
            <a:off x="9424988" y="2310607"/>
            <a:ext cx="1074738" cy="2265362"/>
          </a:xfrm>
          <a:custGeom>
            <a:avLst/>
            <a:gdLst>
              <a:gd name="T0" fmla="*/ 273 w 286"/>
              <a:gd name="T1" fmla="*/ 0 h 603"/>
              <a:gd name="T2" fmla="*/ 57 w 286"/>
              <a:gd name="T3" fmla="*/ 0 h 603"/>
              <a:gd name="T4" fmla="*/ 0 w 286"/>
              <a:gd name="T5" fmla="*/ 39 h 603"/>
              <a:gd name="T6" fmla="*/ 1 w 286"/>
              <a:gd name="T7" fmla="*/ 564 h 603"/>
              <a:gd name="T8" fmla="*/ 58 w 286"/>
              <a:gd name="T9" fmla="*/ 603 h 603"/>
              <a:gd name="T10" fmla="*/ 58 w 286"/>
              <a:gd name="T11" fmla="*/ 603 h 603"/>
              <a:gd name="T12" fmla="*/ 277 w 286"/>
              <a:gd name="T13" fmla="*/ 603 h 603"/>
              <a:gd name="T14" fmla="*/ 286 w 286"/>
              <a:gd name="T15" fmla="*/ 603 h 603"/>
              <a:gd name="T16" fmla="*/ 285 w 286"/>
              <a:gd name="T17" fmla="*/ 580 h 603"/>
              <a:gd name="T18" fmla="*/ 277 w 286"/>
              <a:gd name="T19" fmla="*/ 580 h 603"/>
              <a:gd name="T20" fmla="*/ 58 w 286"/>
              <a:gd name="T21" fmla="*/ 581 h 603"/>
              <a:gd name="T22" fmla="*/ 58 w 286"/>
              <a:gd name="T23" fmla="*/ 581 h 603"/>
              <a:gd name="T24" fmla="*/ 24 w 286"/>
              <a:gd name="T25" fmla="*/ 564 h 603"/>
              <a:gd name="T26" fmla="*/ 23 w 286"/>
              <a:gd name="T27" fmla="*/ 39 h 603"/>
              <a:gd name="T28" fmla="*/ 57 w 286"/>
              <a:gd name="T29" fmla="*/ 23 h 603"/>
              <a:gd name="T30" fmla="*/ 273 w 286"/>
              <a:gd name="T31" fmla="*/ 23 h 603"/>
              <a:gd name="T32" fmla="*/ 273 w 286"/>
              <a:gd name="T33" fmla="*/ 0 h 6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86" h="603">
                <a:moveTo>
                  <a:pt x="273" y="0"/>
                </a:moveTo>
                <a:cubicBezTo>
                  <a:pt x="57" y="0"/>
                  <a:pt x="57" y="0"/>
                  <a:pt x="57" y="0"/>
                </a:cubicBezTo>
                <a:cubicBezTo>
                  <a:pt x="25" y="0"/>
                  <a:pt x="0" y="17"/>
                  <a:pt x="0" y="39"/>
                </a:cubicBezTo>
                <a:cubicBezTo>
                  <a:pt x="1" y="564"/>
                  <a:pt x="1" y="564"/>
                  <a:pt x="1" y="564"/>
                </a:cubicBezTo>
                <a:cubicBezTo>
                  <a:pt x="1" y="586"/>
                  <a:pt x="26" y="603"/>
                  <a:pt x="58" y="603"/>
                </a:cubicBezTo>
                <a:cubicBezTo>
                  <a:pt x="58" y="603"/>
                  <a:pt x="58" y="603"/>
                  <a:pt x="58" y="603"/>
                </a:cubicBezTo>
                <a:cubicBezTo>
                  <a:pt x="277" y="603"/>
                  <a:pt x="277" y="603"/>
                  <a:pt x="277" y="603"/>
                </a:cubicBezTo>
                <a:cubicBezTo>
                  <a:pt x="286" y="603"/>
                  <a:pt x="286" y="603"/>
                  <a:pt x="286" y="603"/>
                </a:cubicBezTo>
                <a:cubicBezTo>
                  <a:pt x="285" y="580"/>
                  <a:pt x="285" y="580"/>
                  <a:pt x="285" y="580"/>
                </a:cubicBezTo>
                <a:cubicBezTo>
                  <a:pt x="277" y="580"/>
                  <a:pt x="277" y="580"/>
                  <a:pt x="277" y="580"/>
                </a:cubicBezTo>
                <a:cubicBezTo>
                  <a:pt x="58" y="581"/>
                  <a:pt x="58" y="581"/>
                  <a:pt x="58" y="581"/>
                </a:cubicBezTo>
                <a:cubicBezTo>
                  <a:pt x="58" y="581"/>
                  <a:pt x="58" y="581"/>
                  <a:pt x="58" y="581"/>
                </a:cubicBezTo>
                <a:cubicBezTo>
                  <a:pt x="37" y="581"/>
                  <a:pt x="24" y="571"/>
                  <a:pt x="24" y="564"/>
                </a:cubicBezTo>
                <a:cubicBezTo>
                  <a:pt x="23" y="39"/>
                  <a:pt x="23" y="39"/>
                  <a:pt x="23" y="39"/>
                </a:cubicBezTo>
                <a:cubicBezTo>
                  <a:pt x="23" y="33"/>
                  <a:pt x="36" y="23"/>
                  <a:pt x="57" y="23"/>
                </a:cubicBezTo>
                <a:cubicBezTo>
                  <a:pt x="273" y="23"/>
                  <a:pt x="273" y="23"/>
                  <a:pt x="273" y="23"/>
                </a:cubicBezTo>
                <a:cubicBezTo>
                  <a:pt x="273" y="0"/>
                  <a:pt x="273" y="0"/>
                  <a:pt x="273" y="0"/>
                </a:cubicBezTo>
              </a:path>
            </a:pathLst>
          </a:custGeom>
          <a:solidFill>
            <a:srgbClr val="FFFFFF">
              <a:alpha val="1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Freeform 11"/>
          <p:cNvSpPr/>
          <p:nvPr userDrawn="1"/>
        </p:nvSpPr>
        <p:spPr bwMode="auto">
          <a:xfrm>
            <a:off x="3636963" y="2750344"/>
            <a:ext cx="349250" cy="1360487"/>
          </a:xfrm>
          <a:custGeom>
            <a:avLst/>
            <a:gdLst>
              <a:gd name="T0" fmla="*/ 0 w 93"/>
              <a:gd name="T1" fmla="*/ 0 h 362"/>
              <a:gd name="T2" fmla="*/ 0 w 93"/>
              <a:gd name="T3" fmla="*/ 29 h 362"/>
              <a:gd name="T4" fmla="*/ 70 w 93"/>
              <a:gd name="T5" fmla="*/ 181 h 362"/>
              <a:gd name="T6" fmla="*/ 1 w 93"/>
              <a:gd name="T7" fmla="*/ 333 h 362"/>
              <a:gd name="T8" fmla="*/ 1 w 93"/>
              <a:gd name="T9" fmla="*/ 362 h 362"/>
              <a:gd name="T10" fmla="*/ 93 w 93"/>
              <a:gd name="T11" fmla="*/ 181 h 362"/>
              <a:gd name="T12" fmla="*/ 0 w 93"/>
              <a:gd name="T13" fmla="*/ 0 h 3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3" h="362">
                <a:moveTo>
                  <a:pt x="0" y="0"/>
                </a:moveTo>
                <a:cubicBezTo>
                  <a:pt x="0" y="29"/>
                  <a:pt x="0" y="29"/>
                  <a:pt x="0" y="29"/>
                </a:cubicBezTo>
                <a:cubicBezTo>
                  <a:pt x="45" y="67"/>
                  <a:pt x="70" y="122"/>
                  <a:pt x="70" y="181"/>
                </a:cubicBezTo>
                <a:cubicBezTo>
                  <a:pt x="70" y="240"/>
                  <a:pt x="45" y="295"/>
                  <a:pt x="1" y="333"/>
                </a:cubicBezTo>
                <a:cubicBezTo>
                  <a:pt x="1" y="362"/>
                  <a:pt x="1" y="362"/>
                  <a:pt x="1" y="362"/>
                </a:cubicBezTo>
                <a:cubicBezTo>
                  <a:pt x="59" y="320"/>
                  <a:pt x="93" y="253"/>
                  <a:pt x="93" y="181"/>
                </a:cubicBezTo>
                <a:cubicBezTo>
                  <a:pt x="93" y="109"/>
                  <a:pt x="59" y="42"/>
                  <a:pt x="0" y="0"/>
                </a:cubicBezTo>
              </a:path>
            </a:pathLst>
          </a:custGeom>
          <a:solidFill>
            <a:srgbClr val="FFFFFF">
              <a:alpha val="1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Freeform 12"/>
          <p:cNvSpPr/>
          <p:nvPr userDrawn="1"/>
        </p:nvSpPr>
        <p:spPr bwMode="auto">
          <a:xfrm>
            <a:off x="1670051" y="1634332"/>
            <a:ext cx="1970088" cy="3636962"/>
          </a:xfrm>
          <a:custGeom>
            <a:avLst/>
            <a:gdLst>
              <a:gd name="T0" fmla="*/ 467 w 525"/>
              <a:gd name="T1" fmla="*/ 0 h 968"/>
              <a:gd name="T2" fmla="*/ 467 w 525"/>
              <a:gd name="T3" fmla="*/ 0 h 968"/>
              <a:gd name="T4" fmla="*/ 15 w 525"/>
              <a:gd name="T5" fmla="*/ 1 h 968"/>
              <a:gd name="T6" fmla="*/ 0 w 525"/>
              <a:gd name="T7" fmla="*/ 1 h 968"/>
              <a:gd name="T8" fmla="*/ 0 w 525"/>
              <a:gd name="T9" fmla="*/ 23 h 968"/>
              <a:gd name="T10" fmla="*/ 15 w 525"/>
              <a:gd name="T11" fmla="*/ 23 h 968"/>
              <a:gd name="T12" fmla="*/ 467 w 525"/>
              <a:gd name="T13" fmla="*/ 23 h 968"/>
              <a:gd name="T14" fmla="*/ 467 w 525"/>
              <a:gd name="T15" fmla="*/ 23 h 968"/>
              <a:gd name="T16" fmla="*/ 501 w 525"/>
              <a:gd name="T17" fmla="*/ 57 h 968"/>
              <a:gd name="T18" fmla="*/ 503 w 525"/>
              <a:gd name="T19" fmla="*/ 911 h 968"/>
              <a:gd name="T20" fmla="*/ 468 w 525"/>
              <a:gd name="T21" fmla="*/ 945 h 968"/>
              <a:gd name="T22" fmla="*/ 16 w 525"/>
              <a:gd name="T23" fmla="*/ 945 h 968"/>
              <a:gd name="T24" fmla="*/ 0 w 525"/>
              <a:gd name="T25" fmla="*/ 945 h 968"/>
              <a:gd name="T26" fmla="*/ 0 w 525"/>
              <a:gd name="T27" fmla="*/ 968 h 968"/>
              <a:gd name="T28" fmla="*/ 16 w 525"/>
              <a:gd name="T29" fmla="*/ 968 h 968"/>
              <a:gd name="T30" fmla="*/ 468 w 525"/>
              <a:gd name="T31" fmla="*/ 968 h 968"/>
              <a:gd name="T32" fmla="*/ 525 w 525"/>
              <a:gd name="T33" fmla="*/ 911 h 968"/>
              <a:gd name="T34" fmla="*/ 525 w 525"/>
              <a:gd name="T35" fmla="*/ 659 h 968"/>
              <a:gd name="T36" fmla="*/ 525 w 525"/>
              <a:gd name="T37" fmla="*/ 630 h 968"/>
              <a:gd name="T38" fmla="*/ 524 w 525"/>
              <a:gd name="T39" fmla="*/ 326 h 968"/>
              <a:gd name="T40" fmla="*/ 524 w 525"/>
              <a:gd name="T41" fmla="*/ 297 h 968"/>
              <a:gd name="T42" fmla="*/ 524 w 525"/>
              <a:gd name="T43" fmla="*/ 57 h 968"/>
              <a:gd name="T44" fmla="*/ 467 w 525"/>
              <a:gd name="T45" fmla="*/ 0 h 9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525" h="968">
                <a:moveTo>
                  <a:pt x="467" y="0"/>
                </a:moveTo>
                <a:cubicBezTo>
                  <a:pt x="467" y="0"/>
                  <a:pt x="467" y="0"/>
                  <a:pt x="467" y="0"/>
                </a:cubicBezTo>
                <a:cubicBezTo>
                  <a:pt x="15" y="1"/>
                  <a:pt x="15" y="1"/>
                  <a:pt x="15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23"/>
                  <a:pt x="0" y="23"/>
                  <a:pt x="0" y="23"/>
                </a:cubicBezTo>
                <a:cubicBezTo>
                  <a:pt x="15" y="23"/>
                  <a:pt x="15" y="23"/>
                  <a:pt x="15" y="23"/>
                </a:cubicBezTo>
                <a:cubicBezTo>
                  <a:pt x="467" y="23"/>
                  <a:pt x="467" y="23"/>
                  <a:pt x="467" y="23"/>
                </a:cubicBezTo>
                <a:cubicBezTo>
                  <a:pt x="467" y="23"/>
                  <a:pt x="467" y="23"/>
                  <a:pt x="467" y="23"/>
                </a:cubicBezTo>
                <a:cubicBezTo>
                  <a:pt x="486" y="23"/>
                  <a:pt x="501" y="38"/>
                  <a:pt x="501" y="57"/>
                </a:cubicBezTo>
                <a:cubicBezTo>
                  <a:pt x="503" y="911"/>
                  <a:pt x="503" y="911"/>
                  <a:pt x="503" y="911"/>
                </a:cubicBezTo>
                <a:cubicBezTo>
                  <a:pt x="503" y="929"/>
                  <a:pt x="487" y="945"/>
                  <a:pt x="468" y="945"/>
                </a:cubicBezTo>
                <a:cubicBezTo>
                  <a:pt x="16" y="945"/>
                  <a:pt x="16" y="945"/>
                  <a:pt x="16" y="945"/>
                </a:cubicBezTo>
                <a:cubicBezTo>
                  <a:pt x="0" y="945"/>
                  <a:pt x="0" y="945"/>
                  <a:pt x="0" y="945"/>
                </a:cubicBezTo>
                <a:cubicBezTo>
                  <a:pt x="0" y="968"/>
                  <a:pt x="0" y="968"/>
                  <a:pt x="0" y="968"/>
                </a:cubicBezTo>
                <a:cubicBezTo>
                  <a:pt x="16" y="968"/>
                  <a:pt x="16" y="968"/>
                  <a:pt x="16" y="968"/>
                </a:cubicBezTo>
                <a:cubicBezTo>
                  <a:pt x="468" y="968"/>
                  <a:pt x="468" y="968"/>
                  <a:pt x="468" y="968"/>
                </a:cubicBezTo>
                <a:cubicBezTo>
                  <a:pt x="500" y="968"/>
                  <a:pt x="525" y="942"/>
                  <a:pt x="525" y="911"/>
                </a:cubicBezTo>
                <a:cubicBezTo>
                  <a:pt x="525" y="659"/>
                  <a:pt x="525" y="659"/>
                  <a:pt x="525" y="659"/>
                </a:cubicBezTo>
                <a:cubicBezTo>
                  <a:pt x="525" y="630"/>
                  <a:pt x="525" y="630"/>
                  <a:pt x="525" y="630"/>
                </a:cubicBezTo>
                <a:cubicBezTo>
                  <a:pt x="524" y="326"/>
                  <a:pt x="524" y="326"/>
                  <a:pt x="524" y="326"/>
                </a:cubicBezTo>
                <a:cubicBezTo>
                  <a:pt x="524" y="297"/>
                  <a:pt x="524" y="297"/>
                  <a:pt x="524" y="297"/>
                </a:cubicBezTo>
                <a:cubicBezTo>
                  <a:pt x="524" y="57"/>
                  <a:pt x="524" y="57"/>
                  <a:pt x="524" y="57"/>
                </a:cubicBezTo>
                <a:cubicBezTo>
                  <a:pt x="524" y="26"/>
                  <a:pt x="499" y="0"/>
                  <a:pt x="467" y="0"/>
                </a:cubicBezTo>
              </a:path>
            </a:pathLst>
          </a:custGeom>
          <a:solidFill>
            <a:srgbClr val="FFFFFF">
              <a:alpha val="1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Freeform 13"/>
          <p:cNvSpPr/>
          <p:nvPr userDrawn="1"/>
        </p:nvSpPr>
        <p:spPr bwMode="auto">
          <a:xfrm>
            <a:off x="1662113" y="2321719"/>
            <a:ext cx="1065213" cy="2266950"/>
          </a:xfrm>
          <a:custGeom>
            <a:avLst/>
            <a:gdLst>
              <a:gd name="T0" fmla="*/ 227 w 284"/>
              <a:gd name="T1" fmla="*/ 0 h 603"/>
              <a:gd name="T2" fmla="*/ 227 w 284"/>
              <a:gd name="T3" fmla="*/ 0 h 603"/>
              <a:gd name="T4" fmla="*/ 17 w 284"/>
              <a:gd name="T5" fmla="*/ 0 h 603"/>
              <a:gd name="T6" fmla="*/ 10 w 284"/>
              <a:gd name="T7" fmla="*/ 0 h 603"/>
              <a:gd name="T8" fmla="*/ 10 w 284"/>
              <a:gd name="T9" fmla="*/ 23 h 603"/>
              <a:gd name="T10" fmla="*/ 17 w 284"/>
              <a:gd name="T11" fmla="*/ 23 h 603"/>
              <a:gd name="T12" fmla="*/ 227 w 284"/>
              <a:gd name="T13" fmla="*/ 22 h 603"/>
              <a:gd name="T14" fmla="*/ 227 w 284"/>
              <a:gd name="T15" fmla="*/ 22 h 603"/>
              <a:gd name="T16" fmla="*/ 261 w 284"/>
              <a:gd name="T17" fmla="*/ 39 h 603"/>
              <a:gd name="T18" fmla="*/ 261 w 284"/>
              <a:gd name="T19" fmla="*/ 563 h 603"/>
              <a:gd name="T20" fmla="*/ 227 w 284"/>
              <a:gd name="T21" fmla="*/ 580 h 603"/>
              <a:gd name="T22" fmla="*/ 18 w 284"/>
              <a:gd name="T23" fmla="*/ 580 h 603"/>
              <a:gd name="T24" fmla="*/ 0 w 284"/>
              <a:gd name="T25" fmla="*/ 580 h 603"/>
              <a:gd name="T26" fmla="*/ 0 w 284"/>
              <a:gd name="T27" fmla="*/ 603 h 603"/>
              <a:gd name="T28" fmla="*/ 18 w 284"/>
              <a:gd name="T29" fmla="*/ 603 h 603"/>
              <a:gd name="T30" fmla="*/ 227 w 284"/>
              <a:gd name="T31" fmla="*/ 603 h 603"/>
              <a:gd name="T32" fmla="*/ 284 w 284"/>
              <a:gd name="T33" fmla="*/ 563 h 603"/>
              <a:gd name="T34" fmla="*/ 284 w 284"/>
              <a:gd name="T35" fmla="*/ 39 h 603"/>
              <a:gd name="T36" fmla="*/ 227 w 284"/>
              <a:gd name="T37" fmla="*/ 0 h 6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84" h="603">
                <a:moveTo>
                  <a:pt x="227" y="0"/>
                </a:moveTo>
                <a:cubicBezTo>
                  <a:pt x="227" y="0"/>
                  <a:pt x="227" y="0"/>
                  <a:pt x="227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10" y="23"/>
                  <a:pt x="10" y="23"/>
                  <a:pt x="10" y="23"/>
                </a:cubicBezTo>
                <a:cubicBezTo>
                  <a:pt x="17" y="23"/>
                  <a:pt x="17" y="23"/>
                  <a:pt x="17" y="23"/>
                </a:cubicBezTo>
                <a:cubicBezTo>
                  <a:pt x="227" y="22"/>
                  <a:pt x="227" y="22"/>
                  <a:pt x="227" y="22"/>
                </a:cubicBezTo>
                <a:cubicBezTo>
                  <a:pt x="227" y="22"/>
                  <a:pt x="227" y="22"/>
                  <a:pt x="227" y="22"/>
                </a:cubicBezTo>
                <a:cubicBezTo>
                  <a:pt x="247" y="22"/>
                  <a:pt x="261" y="32"/>
                  <a:pt x="261" y="39"/>
                </a:cubicBezTo>
                <a:cubicBezTo>
                  <a:pt x="261" y="563"/>
                  <a:pt x="261" y="563"/>
                  <a:pt x="261" y="563"/>
                </a:cubicBezTo>
                <a:cubicBezTo>
                  <a:pt x="261" y="570"/>
                  <a:pt x="248" y="580"/>
                  <a:pt x="227" y="580"/>
                </a:cubicBezTo>
                <a:cubicBezTo>
                  <a:pt x="18" y="580"/>
                  <a:pt x="18" y="580"/>
                  <a:pt x="18" y="580"/>
                </a:cubicBezTo>
                <a:cubicBezTo>
                  <a:pt x="0" y="580"/>
                  <a:pt x="0" y="580"/>
                  <a:pt x="0" y="580"/>
                </a:cubicBezTo>
                <a:cubicBezTo>
                  <a:pt x="0" y="603"/>
                  <a:pt x="0" y="603"/>
                  <a:pt x="0" y="603"/>
                </a:cubicBezTo>
                <a:cubicBezTo>
                  <a:pt x="18" y="603"/>
                  <a:pt x="18" y="603"/>
                  <a:pt x="18" y="603"/>
                </a:cubicBezTo>
                <a:cubicBezTo>
                  <a:pt x="227" y="603"/>
                  <a:pt x="227" y="603"/>
                  <a:pt x="227" y="603"/>
                </a:cubicBezTo>
                <a:cubicBezTo>
                  <a:pt x="259" y="603"/>
                  <a:pt x="284" y="585"/>
                  <a:pt x="284" y="563"/>
                </a:cubicBezTo>
                <a:cubicBezTo>
                  <a:pt x="284" y="39"/>
                  <a:pt x="284" y="39"/>
                  <a:pt x="284" y="39"/>
                </a:cubicBezTo>
                <a:cubicBezTo>
                  <a:pt x="283" y="17"/>
                  <a:pt x="259" y="0"/>
                  <a:pt x="227" y="0"/>
                </a:cubicBezTo>
              </a:path>
            </a:pathLst>
          </a:custGeom>
          <a:solidFill>
            <a:srgbClr val="FFFFFF">
              <a:alpha val="1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B5C08A1-7713-47CE-97B4-863D833656A0}" type="datetimeFigureOut">
              <a:rPr lang="id-ID" smtClean="0"/>
            </a:fld>
            <a:endParaRPr lang="id-ID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0858500" y="6356350"/>
            <a:ext cx="495300" cy="365125"/>
          </a:xfrm>
          <a:prstGeom prst="rect">
            <a:avLst/>
          </a:prstGeom>
        </p:spPr>
        <p:txBody>
          <a:bodyPr/>
          <a:lstStyle/>
          <a:p>
            <a:fld id="{BD3C9449-514E-4F2F-BDF6-E5528CC1E8B5}" type="slidenum">
              <a:rPr lang="id-ID" smtClean="0"/>
            </a:fld>
            <a:endParaRPr lang="id-ID"/>
          </a:p>
        </p:txBody>
      </p:sp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1" y="0"/>
            <a:ext cx="12192000" cy="6858000"/>
          </a:xfrm>
          <a:prstGeom prst="rect">
            <a:avLst/>
          </a:prstGeom>
          <a:solidFill>
            <a:srgbClr val="5FA7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" name="Freeform 5"/>
          <p:cNvSpPr>
            <a:spLocks noEditPoints="1"/>
          </p:cNvSpPr>
          <p:nvPr/>
        </p:nvSpPr>
        <p:spPr bwMode="auto">
          <a:xfrm>
            <a:off x="1639888" y="729457"/>
            <a:ext cx="8912225" cy="5399087"/>
          </a:xfrm>
          <a:custGeom>
            <a:avLst/>
            <a:gdLst>
              <a:gd name="T0" fmla="*/ 1171 w 2374"/>
              <a:gd name="T1" fmla="*/ 24 h 1437"/>
              <a:gd name="T2" fmla="*/ 1171 w 2374"/>
              <a:gd name="T3" fmla="*/ 10 h 1437"/>
              <a:gd name="T4" fmla="*/ 1193 w 2374"/>
              <a:gd name="T5" fmla="*/ 10 h 1437"/>
              <a:gd name="T6" fmla="*/ 1193 w 2374"/>
              <a:gd name="T7" fmla="*/ 24 h 1437"/>
              <a:gd name="T8" fmla="*/ 2319 w 2374"/>
              <a:gd name="T9" fmla="*/ 22 h 1437"/>
              <a:gd name="T10" fmla="*/ 2319 w 2374"/>
              <a:gd name="T11" fmla="*/ 22 h 1437"/>
              <a:gd name="T12" fmla="*/ 2349 w 2374"/>
              <a:gd name="T13" fmla="*/ 49 h 1437"/>
              <a:gd name="T14" fmla="*/ 2350 w 2374"/>
              <a:gd name="T15" fmla="*/ 239 h 1437"/>
              <a:gd name="T16" fmla="*/ 2355 w 2374"/>
              <a:gd name="T17" fmla="*/ 239 h 1437"/>
              <a:gd name="T18" fmla="*/ 2355 w 2374"/>
              <a:gd name="T19" fmla="*/ 261 h 1437"/>
              <a:gd name="T20" fmla="*/ 2350 w 2374"/>
              <a:gd name="T21" fmla="*/ 261 h 1437"/>
              <a:gd name="T22" fmla="*/ 2351 w 2374"/>
              <a:gd name="T23" fmla="*/ 1001 h 1437"/>
              <a:gd name="T24" fmla="*/ 2359 w 2374"/>
              <a:gd name="T25" fmla="*/ 1001 h 1437"/>
              <a:gd name="T26" fmla="*/ 2360 w 2374"/>
              <a:gd name="T27" fmla="*/ 1024 h 1437"/>
              <a:gd name="T28" fmla="*/ 2351 w 2374"/>
              <a:gd name="T29" fmla="*/ 1024 h 1437"/>
              <a:gd name="T30" fmla="*/ 2351 w 2374"/>
              <a:gd name="T31" fmla="*/ 1183 h 1437"/>
              <a:gd name="T32" fmla="*/ 2367 w 2374"/>
              <a:gd name="T33" fmla="*/ 1183 h 1437"/>
              <a:gd name="T34" fmla="*/ 2367 w 2374"/>
              <a:gd name="T35" fmla="*/ 1206 h 1437"/>
              <a:gd name="T36" fmla="*/ 2351 w 2374"/>
              <a:gd name="T37" fmla="*/ 1206 h 1437"/>
              <a:gd name="T38" fmla="*/ 2351 w 2374"/>
              <a:gd name="T39" fmla="*/ 1384 h 1437"/>
              <a:gd name="T40" fmla="*/ 2321 w 2374"/>
              <a:gd name="T41" fmla="*/ 1411 h 1437"/>
              <a:gd name="T42" fmla="*/ 1195 w 2374"/>
              <a:gd name="T43" fmla="*/ 1413 h 1437"/>
              <a:gd name="T44" fmla="*/ 1195 w 2374"/>
              <a:gd name="T45" fmla="*/ 1424 h 1437"/>
              <a:gd name="T46" fmla="*/ 1172 w 2374"/>
              <a:gd name="T47" fmla="*/ 1424 h 1437"/>
              <a:gd name="T48" fmla="*/ 1172 w 2374"/>
              <a:gd name="T49" fmla="*/ 1413 h 1437"/>
              <a:gd name="T50" fmla="*/ 54 w 2374"/>
              <a:gd name="T51" fmla="*/ 1414 h 1437"/>
              <a:gd name="T52" fmla="*/ 54 w 2374"/>
              <a:gd name="T53" fmla="*/ 1414 h 1437"/>
              <a:gd name="T54" fmla="*/ 24 w 2374"/>
              <a:gd name="T55" fmla="*/ 1387 h 1437"/>
              <a:gd name="T56" fmla="*/ 24 w 2374"/>
              <a:gd name="T57" fmla="*/ 1209 h 1437"/>
              <a:gd name="T58" fmla="*/ 8 w 2374"/>
              <a:gd name="T59" fmla="*/ 1209 h 1437"/>
              <a:gd name="T60" fmla="*/ 8 w 2374"/>
              <a:gd name="T61" fmla="*/ 1186 h 1437"/>
              <a:gd name="T62" fmla="*/ 24 w 2374"/>
              <a:gd name="T63" fmla="*/ 1186 h 1437"/>
              <a:gd name="T64" fmla="*/ 24 w 2374"/>
              <a:gd name="T65" fmla="*/ 1027 h 1437"/>
              <a:gd name="T66" fmla="*/ 6 w 2374"/>
              <a:gd name="T67" fmla="*/ 1027 h 1437"/>
              <a:gd name="T68" fmla="*/ 6 w 2374"/>
              <a:gd name="T69" fmla="*/ 1004 h 1437"/>
              <a:gd name="T70" fmla="*/ 24 w 2374"/>
              <a:gd name="T71" fmla="*/ 1004 h 1437"/>
              <a:gd name="T72" fmla="*/ 23 w 2374"/>
              <a:gd name="T73" fmla="*/ 447 h 1437"/>
              <a:gd name="T74" fmla="*/ 16 w 2374"/>
              <a:gd name="T75" fmla="*/ 447 h 1437"/>
              <a:gd name="T76" fmla="*/ 16 w 2374"/>
              <a:gd name="T77" fmla="*/ 424 h 1437"/>
              <a:gd name="T78" fmla="*/ 23 w 2374"/>
              <a:gd name="T79" fmla="*/ 424 h 1437"/>
              <a:gd name="T80" fmla="*/ 23 w 2374"/>
              <a:gd name="T81" fmla="*/ 264 h 1437"/>
              <a:gd name="T82" fmla="*/ 8 w 2374"/>
              <a:gd name="T83" fmla="*/ 264 h 1437"/>
              <a:gd name="T84" fmla="*/ 8 w 2374"/>
              <a:gd name="T85" fmla="*/ 242 h 1437"/>
              <a:gd name="T86" fmla="*/ 23 w 2374"/>
              <a:gd name="T87" fmla="*/ 242 h 1437"/>
              <a:gd name="T88" fmla="*/ 22 w 2374"/>
              <a:gd name="T89" fmla="*/ 52 h 1437"/>
              <a:gd name="T90" fmla="*/ 52 w 2374"/>
              <a:gd name="T91" fmla="*/ 25 h 1437"/>
              <a:gd name="T92" fmla="*/ 1171 w 2374"/>
              <a:gd name="T93" fmla="*/ 24 h 1437"/>
              <a:gd name="T94" fmla="*/ 2319 w 2374"/>
              <a:gd name="T95" fmla="*/ 0 h 1437"/>
              <a:gd name="T96" fmla="*/ 2319 w 2374"/>
              <a:gd name="T97" fmla="*/ 0 h 1437"/>
              <a:gd name="T98" fmla="*/ 52 w 2374"/>
              <a:gd name="T99" fmla="*/ 3 h 1437"/>
              <a:gd name="T100" fmla="*/ 0 w 2374"/>
              <a:gd name="T101" fmla="*/ 52 h 1437"/>
              <a:gd name="T102" fmla="*/ 1 w 2374"/>
              <a:gd name="T103" fmla="*/ 1387 h 1437"/>
              <a:gd name="T104" fmla="*/ 54 w 2374"/>
              <a:gd name="T105" fmla="*/ 1437 h 1437"/>
              <a:gd name="T106" fmla="*/ 54 w 2374"/>
              <a:gd name="T107" fmla="*/ 1437 h 1437"/>
              <a:gd name="T108" fmla="*/ 2321 w 2374"/>
              <a:gd name="T109" fmla="*/ 1434 h 1437"/>
              <a:gd name="T110" fmla="*/ 2374 w 2374"/>
              <a:gd name="T111" fmla="*/ 1384 h 1437"/>
              <a:gd name="T112" fmla="*/ 2372 w 2374"/>
              <a:gd name="T113" fmla="*/ 49 h 1437"/>
              <a:gd name="T114" fmla="*/ 2319 w 2374"/>
              <a:gd name="T115" fmla="*/ 0 h 14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2374" h="1437">
                <a:moveTo>
                  <a:pt x="1171" y="24"/>
                </a:moveTo>
                <a:cubicBezTo>
                  <a:pt x="1171" y="10"/>
                  <a:pt x="1171" y="10"/>
                  <a:pt x="1171" y="10"/>
                </a:cubicBezTo>
                <a:cubicBezTo>
                  <a:pt x="1193" y="10"/>
                  <a:pt x="1193" y="10"/>
                  <a:pt x="1193" y="10"/>
                </a:cubicBezTo>
                <a:cubicBezTo>
                  <a:pt x="1193" y="24"/>
                  <a:pt x="1193" y="24"/>
                  <a:pt x="1193" y="24"/>
                </a:cubicBezTo>
                <a:cubicBezTo>
                  <a:pt x="2319" y="22"/>
                  <a:pt x="2319" y="22"/>
                  <a:pt x="2319" y="22"/>
                </a:cubicBezTo>
                <a:cubicBezTo>
                  <a:pt x="2319" y="22"/>
                  <a:pt x="2319" y="22"/>
                  <a:pt x="2319" y="22"/>
                </a:cubicBezTo>
                <a:cubicBezTo>
                  <a:pt x="2336" y="22"/>
                  <a:pt x="2349" y="34"/>
                  <a:pt x="2349" y="49"/>
                </a:cubicBezTo>
                <a:cubicBezTo>
                  <a:pt x="2350" y="239"/>
                  <a:pt x="2350" y="239"/>
                  <a:pt x="2350" y="239"/>
                </a:cubicBezTo>
                <a:cubicBezTo>
                  <a:pt x="2355" y="239"/>
                  <a:pt x="2355" y="239"/>
                  <a:pt x="2355" y="239"/>
                </a:cubicBezTo>
                <a:cubicBezTo>
                  <a:pt x="2355" y="261"/>
                  <a:pt x="2355" y="261"/>
                  <a:pt x="2355" y="261"/>
                </a:cubicBezTo>
                <a:cubicBezTo>
                  <a:pt x="2350" y="261"/>
                  <a:pt x="2350" y="261"/>
                  <a:pt x="2350" y="261"/>
                </a:cubicBezTo>
                <a:cubicBezTo>
                  <a:pt x="2351" y="1001"/>
                  <a:pt x="2351" y="1001"/>
                  <a:pt x="2351" y="1001"/>
                </a:cubicBezTo>
                <a:cubicBezTo>
                  <a:pt x="2359" y="1001"/>
                  <a:pt x="2359" y="1001"/>
                  <a:pt x="2359" y="1001"/>
                </a:cubicBezTo>
                <a:cubicBezTo>
                  <a:pt x="2360" y="1024"/>
                  <a:pt x="2360" y="1024"/>
                  <a:pt x="2360" y="1024"/>
                </a:cubicBezTo>
                <a:cubicBezTo>
                  <a:pt x="2351" y="1024"/>
                  <a:pt x="2351" y="1024"/>
                  <a:pt x="2351" y="1024"/>
                </a:cubicBezTo>
                <a:cubicBezTo>
                  <a:pt x="2351" y="1183"/>
                  <a:pt x="2351" y="1183"/>
                  <a:pt x="2351" y="1183"/>
                </a:cubicBezTo>
                <a:cubicBezTo>
                  <a:pt x="2367" y="1183"/>
                  <a:pt x="2367" y="1183"/>
                  <a:pt x="2367" y="1183"/>
                </a:cubicBezTo>
                <a:cubicBezTo>
                  <a:pt x="2367" y="1206"/>
                  <a:pt x="2367" y="1206"/>
                  <a:pt x="2367" y="1206"/>
                </a:cubicBezTo>
                <a:cubicBezTo>
                  <a:pt x="2351" y="1206"/>
                  <a:pt x="2351" y="1206"/>
                  <a:pt x="2351" y="1206"/>
                </a:cubicBezTo>
                <a:cubicBezTo>
                  <a:pt x="2351" y="1384"/>
                  <a:pt x="2351" y="1384"/>
                  <a:pt x="2351" y="1384"/>
                </a:cubicBezTo>
                <a:cubicBezTo>
                  <a:pt x="2351" y="1399"/>
                  <a:pt x="2338" y="1411"/>
                  <a:pt x="2321" y="1411"/>
                </a:cubicBezTo>
                <a:cubicBezTo>
                  <a:pt x="1195" y="1413"/>
                  <a:pt x="1195" y="1413"/>
                  <a:pt x="1195" y="1413"/>
                </a:cubicBezTo>
                <a:cubicBezTo>
                  <a:pt x="1195" y="1424"/>
                  <a:pt x="1195" y="1424"/>
                  <a:pt x="1195" y="1424"/>
                </a:cubicBezTo>
                <a:cubicBezTo>
                  <a:pt x="1172" y="1424"/>
                  <a:pt x="1172" y="1424"/>
                  <a:pt x="1172" y="1424"/>
                </a:cubicBezTo>
                <a:cubicBezTo>
                  <a:pt x="1172" y="1413"/>
                  <a:pt x="1172" y="1413"/>
                  <a:pt x="1172" y="1413"/>
                </a:cubicBezTo>
                <a:cubicBezTo>
                  <a:pt x="54" y="1414"/>
                  <a:pt x="54" y="1414"/>
                  <a:pt x="54" y="1414"/>
                </a:cubicBezTo>
                <a:cubicBezTo>
                  <a:pt x="54" y="1414"/>
                  <a:pt x="54" y="1414"/>
                  <a:pt x="54" y="1414"/>
                </a:cubicBezTo>
                <a:cubicBezTo>
                  <a:pt x="37" y="1414"/>
                  <a:pt x="24" y="1402"/>
                  <a:pt x="24" y="1387"/>
                </a:cubicBezTo>
                <a:cubicBezTo>
                  <a:pt x="24" y="1209"/>
                  <a:pt x="24" y="1209"/>
                  <a:pt x="24" y="1209"/>
                </a:cubicBezTo>
                <a:cubicBezTo>
                  <a:pt x="8" y="1209"/>
                  <a:pt x="8" y="1209"/>
                  <a:pt x="8" y="1209"/>
                </a:cubicBezTo>
                <a:cubicBezTo>
                  <a:pt x="8" y="1186"/>
                  <a:pt x="8" y="1186"/>
                  <a:pt x="8" y="1186"/>
                </a:cubicBezTo>
                <a:cubicBezTo>
                  <a:pt x="24" y="1186"/>
                  <a:pt x="24" y="1186"/>
                  <a:pt x="24" y="1186"/>
                </a:cubicBezTo>
                <a:cubicBezTo>
                  <a:pt x="24" y="1027"/>
                  <a:pt x="24" y="1027"/>
                  <a:pt x="24" y="1027"/>
                </a:cubicBezTo>
                <a:cubicBezTo>
                  <a:pt x="6" y="1027"/>
                  <a:pt x="6" y="1027"/>
                  <a:pt x="6" y="1027"/>
                </a:cubicBezTo>
                <a:cubicBezTo>
                  <a:pt x="6" y="1004"/>
                  <a:pt x="6" y="1004"/>
                  <a:pt x="6" y="1004"/>
                </a:cubicBezTo>
                <a:cubicBezTo>
                  <a:pt x="24" y="1004"/>
                  <a:pt x="24" y="1004"/>
                  <a:pt x="24" y="1004"/>
                </a:cubicBezTo>
                <a:cubicBezTo>
                  <a:pt x="23" y="447"/>
                  <a:pt x="23" y="447"/>
                  <a:pt x="23" y="447"/>
                </a:cubicBezTo>
                <a:cubicBezTo>
                  <a:pt x="16" y="447"/>
                  <a:pt x="16" y="447"/>
                  <a:pt x="16" y="447"/>
                </a:cubicBezTo>
                <a:cubicBezTo>
                  <a:pt x="16" y="424"/>
                  <a:pt x="16" y="424"/>
                  <a:pt x="16" y="424"/>
                </a:cubicBezTo>
                <a:cubicBezTo>
                  <a:pt x="23" y="424"/>
                  <a:pt x="23" y="424"/>
                  <a:pt x="23" y="424"/>
                </a:cubicBezTo>
                <a:cubicBezTo>
                  <a:pt x="23" y="264"/>
                  <a:pt x="23" y="264"/>
                  <a:pt x="23" y="264"/>
                </a:cubicBezTo>
                <a:cubicBezTo>
                  <a:pt x="8" y="264"/>
                  <a:pt x="8" y="264"/>
                  <a:pt x="8" y="264"/>
                </a:cubicBezTo>
                <a:cubicBezTo>
                  <a:pt x="8" y="242"/>
                  <a:pt x="8" y="242"/>
                  <a:pt x="8" y="242"/>
                </a:cubicBezTo>
                <a:cubicBezTo>
                  <a:pt x="23" y="242"/>
                  <a:pt x="23" y="242"/>
                  <a:pt x="23" y="242"/>
                </a:cubicBezTo>
                <a:cubicBezTo>
                  <a:pt x="22" y="52"/>
                  <a:pt x="22" y="52"/>
                  <a:pt x="22" y="52"/>
                </a:cubicBezTo>
                <a:cubicBezTo>
                  <a:pt x="22" y="37"/>
                  <a:pt x="36" y="25"/>
                  <a:pt x="52" y="25"/>
                </a:cubicBezTo>
                <a:cubicBezTo>
                  <a:pt x="1171" y="24"/>
                  <a:pt x="1171" y="24"/>
                  <a:pt x="1171" y="24"/>
                </a:cubicBezTo>
                <a:moveTo>
                  <a:pt x="2319" y="0"/>
                </a:moveTo>
                <a:cubicBezTo>
                  <a:pt x="2319" y="0"/>
                  <a:pt x="2319" y="0"/>
                  <a:pt x="2319" y="0"/>
                </a:cubicBezTo>
                <a:cubicBezTo>
                  <a:pt x="52" y="3"/>
                  <a:pt x="52" y="3"/>
                  <a:pt x="52" y="3"/>
                </a:cubicBezTo>
                <a:cubicBezTo>
                  <a:pt x="23" y="3"/>
                  <a:pt x="0" y="25"/>
                  <a:pt x="0" y="52"/>
                </a:cubicBezTo>
                <a:cubicBezTo>
                  <a:pt x="1" y="1387"/>
                  <a:pt x="1" y="1387"/>
                  <a:pt x="1" y="1387"/>
                </a:cubicBezTo>
                <a:cubicBezTo>
                  <a:pt x="1" y="1415"/>
                  <a:pt x="25" y="1437"/>
                  <a:pt x="54" y="1437"/>
                </a:cubicBezTo>
                <a:cubicBezTo>
                  <a:pt x="54" y="1437"/>
                  <a:pt x="54" y="1437"/>
                  <a:pt x="54" y="1437"/>
                </a:cubicBezTo>
                <a:cubicBezTo>
                  <a:pt x="2321" y="1434"/>
                  <a:pt x="2321" y="1434"/>
                  <a:pt x="2321" y="1434"/>
                </a:cubicBezTo>
                <a:cubicBezTo>
                  <a:pt x="2350" y="1434"/>
                  <a:pt x="2374" y="1411"/>
                  <a:pt x="2374" y="1384"/>
                </a:cubicBezTo>
                <a:cubicBezTo>
                  <a:pt x="2372" y="49"/>
                  <a:pt x="2372" y="49"/>
                  <a:pt x="2372" y="49"/>
                </a:cubicBezTo>
                <a:cubicBezTo>
                  <a:pt x="2372" y="22"/>
                  <a:pt x="2348" y="0"/>
                  <a:pt x="2319" y="0"/>
                </a:cubicBezTo>
              </a:path>
            </a:pathLst>
          </a:custGeom>
          <a:solidFill>
            <a:srgbClr val="FFFFFF">
              <a:alpha val="5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" name="Freeform 6"/>
          <p:cNvSpPr>
            <a:spLocks noEditPoints="1"/>
          </p:cNvSpPr>
          <p:nvPr/>
        </p:nvSpPr>
        <p:spPr bwMode="auto">
          <a:xfrm>
            <a:off x="6035676" y="767557"/>
            <a:ext cx="90488" cy="5311775"/>
          </a:xfrm>
          <a:custGeom>
            <a:avLst/>
            <a:gdLst>
              <a:gd name="T0" fmla="*/ 1 w 24"/>
              <a:gd name="T1" fmla="*/ 977 h 1414"/>
              <a:gd name="T2" fmla="*/ 1 w 24"/>
              <a:gd name="T3" fmla="*/ 1403 h 1414"/>
              <a:gd name="T4" fmla="*/ 1 w 24"/>
              <a:gd name="T5" fmla="*/ 1414 h 1414"/>
              <a:gd name="T6" fmla="*/ 24 w 24"/>
              <a:gd name="T7" fmla="*/ 1414 h 1414"/>
              <a:gd name="T8" fmla="*/ 24 w 24"/>
              <a:gd name="T9" fmla="*/ 1403 h 1414"/>
              <a:gd name="T10" fmla="*/ 24 w 24"/>
              <a:gd name="T11" fmla="*/ 977 h 1414"/>
              <a:gd name="T12" fmla="*/ 16 w 24"/>
              <a:gd name="T13" fmla="*/ 978 h 1414"/>
              <a:gd name="T14" fmla="*/ 16 w 24"/>
              <a:gd name="T15" fmla="*/ 978 h 1414"/>
              <a:gd name="T16" fmla="*/ 1 w 24"/>
              <a:gd name="T17" fmla="*/ 977 h 1414"/>
              <a:gd name="T18" fmla="*/ 16 w 24"/>
              <a:gd name="T19" fmla="*/ 462 h 1414"/>
              <a:gd name="T20" fmla="*/ 15 w 24"/>
              <a:gd name="T21" fmla="*/ 462 h 1414"/>
              <a:gd name="T22" fmla="*/ 0 w 24"/>
              <a:gd name="T23" fmla="*/ 462 h 1414"/>
              <a:gd name="T24" fmla="*/ 1 w 24"/>
              <a:gd name="T25" fmla="*/ 954 h 1414"/>
              <a:gd name="T26" fmla="*/ 16 w 24"/>
              <a:gd name="T27" fmla="*/ 955 h 1414"/>
              <a:gd name="T28" fmla="*/ 16 w 24"/>
              <a:gd name="T29" fmla="*/ 955 h 1414"/>
              <a:gd name="T30" fmla="*/ 24 w 24"/>
              <a:gd name="T31" fmla="*/ 955 h 1414"/>
              <a:gd name="T32" fmla="*/ 23 w 24"/>
              <a:gd name="T33" fmla="*/ 462 h 1414"/>
              <a:gd name="T34" fmla="*/ 16 w 24"/>
              <a:gd name="T35" fmla="*/ 462 h 1414"/>
              <a:gd name="T36" fmla="*/ 22 w 24"/>
              <a:gd name="T37" fmla="*/ 0 h 1414"/>
              <a:gd name="T38" fmla="*/ 0 w 24"/>
              <a:gd name="T39" fmla="*/ 0 h 1414"/>
              <a:gd name="T40" fmla="*/ 0 w 24"/>
              <a:gd name="T41" fmla="*/ 14 h 1414"/>
              <a:gd name="T42" fmla="*/ 0 w 24"/>
              <a:gd name="T43" fmla="*/ 439 h 1414"/>
              <a:gd name="T44" fmla="*/ 15 w 24"/>
              <a:gd name="T45" fmla="*/ 439 h 1414"/>
              <a:gd name="T46" fmla="*/ 16 w 24"/>
              <a:gd name="T47" fmla="*/ 439 h 1414"/>
              <a:gd name="T48" fmla="*/ 23 w 24"/>
              <a:gd name="T49" fmla="*/ 439 h 1414"/>
              <a:gd name="T50" fmla="*/ 22 w 24"/>
              <a:gd name="T51" fmla="*/ 14 h 1414"/>
              <a:gd name="T52" fmla="*/ 22 w 24"/>
              <a:gd name="T53" fmla="*/ 0 h 14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24" h="1414">
                <a:moveTo>
                  <a:pt x="1" y="977"/>
                </a:moveTo>
                <a:cubicBezTo>
                  <a:pt x="1" y="1403"/>
                  <a:pt x="1" y="1403"/>
                  <a:pt x="1" y="1403"/>
                </a:cubicBezTo>
                <a:cubicBezTo>
                  <a:pt x="1" y="1414"/>
                  <a:pt x="1" y="1414"/>
                  <a:pt x="1" y="1414"/>
                </a:cubicBezTo>
                <a:cubicBezTo>
                  <a:pt x="24" y="1414"/>
                  <a:pt x="24" y="1414"/>
                  <a:pt x="24" y="1414"/>
                </a:cubicBezTo>
                <a:cubicBezTo>
                  <a:pt x="24" y="1403"/>
                  <a:pt x="24" y="1403"/>
                  <a:pt x="24" y="1403"/>
                </a:cubicBezTo>
                <a:cubicBezTo>
                  <a:pt x="24" y="977"/>
                  <a:pt x="24" y="977"/>
                  <a:pt x="24" y="977"/>
                </a:cubicBezTo>
                <a:cubicBezTo>
                  <a:pt x="21" y="977"/>
                  <a:pt x="19" y="978"/>
                  <a:pt x="16" y="978"/>
                </a:cubicBezTo>
                <a:cubicBezTo>
                  <a:pt x="16" y="978"/>
                  <a:pt x="16" y="978"/>
                  <a:pt x="16" y="978"/>
                </a:cubicBezTo>
                <a:cubicBezTo>
                  <a:pt x="11" y="978"/>
                  <a:pt x="6" y="977"/>
                  <a:pt x="1" y="977"/>
                </a:cubicBezTo>
                <a:moveTo>
                  <a:pt x="16" y="462"/>
                </a:moveTo>
                <a:cubicBezTo>
                  <a:pt x="16" y="462"/>
                  <a:pt x="15" y="462"/>
                  <a:pt x="15" y="462"/>
                </a:cubicBezTo>
                <a:cubicBezTo>
                  <a:pt x="10" y="462"/>
                  <a:pt x="5" y="462"/>
                  <a:pt x="0" y="462"/>
                </a:cubicBezTo>
                <a:cubicBezTo>
                  <a:pt x="1" y="954"/>
                  <a:pt x="1" y="954"/>
                  <a:pt x="1" y="954"/>
                </a:cubicBezTo>
                <a:cubicBezTo>
                  <a:pt x="6" y="955"/>
                  <a:pt x="11" y="955"/>
                  <a:pt x="16" y="955"/>
                </a:cubicBezTo>
                <a:cubicBezTo>
                  <a:pt x="16" y="955"/>
                  <a:pt x="16" y="955"/>
                  <a:pt x="16" y="955"/>
                </a:cubicBezTo>
                <a:cubicBezTo>
                  <a:pt x="19" y="955"/>
                  <a:pt x="21" y="955"/>
                  <a:pt x="24" y="955"/>
                </a:cubicBezTo>
                <a:cubicBezTo>
                  <a:pt x="23" y="462"/>
                  <a:pt x="23" y="462"/>
                  <a:pt x="23" y="462"/>
                </a:cubicBezTo>
                <a:cubicBezTo>
                  <a:pt x="21" y="462"/>
                  <a:pt x="18" y="462"/>
                  <a:pt x="16" y="462"/>
                </a:cubicBezTo>
                <a:moveTo>
                  <a:pt x="22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439"/>
                  <a:pt x="0" y="439"/>
                  <a:pt x="0" y="439"/>
                </a:cubicBezTo>
                <a:cubicBezTo>
                  <a:pt x="5" y="439"/>
                  <a:pt x="10" y="439"/>
                  <a:pt x="15" y="439"/>
                </a:cubicBezTo>
                <a:cubicBezTo>
                  <a:pt x="15" y="439"/>
                  <a:pt x="16" y="439"/>
                  <a:pt x="16" y="439"/>
                </a:cubicBezTo>
                <a:cubicBezTo>
                  <a:pt x="18" y="439"/>
                  <a:pt x="21" y="439"/>
                  <a:pt x="23" y="439"/>
                </a:cubicBezTo>
                <a:cubicBezTo>
                  <a:pt x="22" y="14"/>
                  <a:pt x="22" y="14"/>
                  <a:pt x="22" y="14"/>
                </a:cubicBezTo>
                <a:cubicBezTo>
                  <a:pt x="22" y="0"/>
                  <a:pt x="22" y="0"/>
                  <a:pt x="22" y="0"/>
                </a:cubicBezTo>
              </a:path>
            </a:pathLst>
          </a:custGeom>
          <a:solidFill>
            <a:srgbClr val="FFFFFF">
              <a:alpha val="5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" name="Freeform 7"/>
          <p:cNvSpPr>
            <a:spLocks noEditPoints="1"/>
          </p:cNvSpPr>
          <p:nvPr/>
        </p:nvSpPr>
        <p:spPr bwMode="auto">
          <a:xfrm>
            <a:off x="5081588" y="2416969"/>
            <a:ext cx="2024063" cy="2024062"/>
          </a:xfrm>
          <a:custGeom>
            <a:avLst/>
            <a:gdLst>
              <a:gd name="T0" fmla="*/ 254 w 539"/>
              <a:gd name="T1" fmla="*/ 23 h 539"/>
              <a:gd name="T2" fmla="*/ 269 w 539"/>
              <a:gd name="T3" fmla="*/ 23 h 539"/>
              <a:gd name="T4" fmla="*/ 270 w 539"/>
              <a:gd name="T5" fmla="*/ 23 h 539"/>
              <a:gd name="T6" fmla="*/ 277 w 539"/>
              <a:gd name="T7" fmla="*/ 23 h 539"/>
              <a:gd name="T8" fmla="*/ 516 w 539"/>
              <a:gd name="T9" fmla="*/ 269 h 539"/>
              <a:gd name="T10" fmla="*/ 278 w 539"/>
              <a:gd name="T11" fmla="*/ 516 h 539"/>
              <a:gd name="T12" fmla="*/ 270 w 539"/>
              <a:gd name="T13" fmla="*/ 516 h 539"/>
              <a:gd name="T14" fmla="*/ 270 w 539"/>
              <a:gd name="T15" fmla="*/ 516 h 539"/>
              <a:gd name="T16" fmla="*/ 255 w 539"/>
              <a:gd name="T17" fmla="*/ 515 h 539"/>
              <a:gd name="T18" fmla="*/ 23 w 539"/>
              <a:gd name="T19" fmla="*/ 270 h 539"/>
              <a:gd name="T20" fmla="*/ 254 w 539"/>
              <a:gd name="T21" fmla="*/ 23 h 539"/>
              <a:gd name="T22" fmla="*/ 270 w 539"/>
              <a:gd name="T23" fmla="*/ 0 h 539"/>
              <a:gd name="T24" fmla="*/ 269 w 539"/>
              <a:gd name="T25" fmla="*/ 0 h 539"/>
              <a:gd name="T26" fmla="*/ 254 w 539"/>
              <a:gd name="T27" fmla="*/ 0 h 539"/>
              <a:gd name="T28" fmla="*/ 0 w 539"/>
              <a:gd name="T29" fmla="*/ 270 h 539"/>
              <a:gd name="T30" fmla="*/ 255 w 539"/>
              <a:gd name="T31" fmla="*/ 538 h 539"/>
              <a:gd name="T32" fmla="*/ 270 w 539"/>
              <a:gd name="T33" fmla="*/ 539 h 539"/>
              <a:gd name="T34" fmla="*/ 270 w 539"/>
              <a:gd name="T35" fmla="*/ 539 h 539"/>
              <a:gd name="T36" fmla="*/ 278 w 539"/>
              <a:gd name="T37" fmla="*/ 538 h 539"/>
              <a:gd name="T38" fmla="*/ 539 w 539"/>
              <a:gd name="T39" fmla="*/ 269 h 539"/>
              <a:gd name="T40" fmla="*/ 277 w 539"/>
              <a:gd name="T41" fmla="*/ 0 h 539"/>
              <a:gd name="T42" fmla="*/ 270 w 539"/>
              <a:gd name="T43" fmla="*/ 0 h 5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539" h="539">
                <a:moveTo>
                  <a:pt x="254" y="23"/>
                </a:moveTo>
                <a:cubicBezTo>
                  <a:pt x="259" y="23"/>
                  <a:pt x="264" y="23"/>
                  <a:pt x="269" y="23"/>
                </a:cubicBezTo>
                <a:cubicBezTo>
                  <a:pt x="269" y="23"/>
                  <a:pt x="270" y="23"/>
                  <a:pt x="270" y="23"/>
                </a:cubicBezTo>
                <a:cubicBezTo>
                  <a:pt x="272" y="23"/>
                  <a:pt x="275" y="23"/>
                  <a:pt x="277" y="23"/>
                </a:cubicBezTo>
                <a:cubicBezTo>
                  <a:pt x="409" y="27"/>
                  <a:pt x="516" y="135"/>
                  <a:pt x="516" y="269"/>
                </a:cubicBezTo>
                <a:cubicBezTo>
                  <a:pt x="516" y="402"/>
                  <a:pt x="410" y="511"/>
                  <a:pt x="278" y="516"/>
                </a:cubicBezTo>
                <a:cubicBezTo>
                  <a:pt x="275" y="516"/>
                  <a:pt x="273" y="516"/>
                  <a:pt x="270" y="516"/>
                </a:cubicBezTo>
                <a:cubicBezTo>
                  <a:pt x="270" y="516"/>
                  <a:pt x="270" y="516"/>
                  <a:pt x="270" y="516"/>
                </a:cubicBezTo>
                <a:cubicBezTo>
                  <a:pt x="265" y="516"/>
                  <a:pt x="260" y="516"/>
                  <a:pt x="255" y="515"/>
                </a:cubicBezTo>
                <a:cubicBezTo>
                  <a:pt x="126" y="508"/>
                  <a:pt x="23" y="400"/>
                  <a:pt x="23" y="270"/>
                </a:cubicBezTo>
                <a:cubicBezTo>
                  <a:pt x="23" y="139"/>
                  <a:pt x="125" y="31"/>
                  <a:pt x="254" y="23"/>
                </a:cubicBezTo>
                <a:moveTo>
                  <a:pt x="270" y="0"/>
                </a:moveTo>
                <a:cubicBezTo>
                  <a:pt x="270" y="0"/>
                  <a:pt x="269" y="0"/>
                  <a:pt x="269" y="0"/>
                </a:cubicBezTo>
                <a:cubicBezTo>
                  <a:pt x="264" y="0"/>
                  <a:pt x="259" y="0"/>
                  <a:pt x="254" y="0"/>
                </a:cubicBezTo>
                <a:cubicBezTo>
                  <a:pt x="113" y="8"/>
                  <a:pt x="0" y="126"/>
                  <a:pt x="0" y="270"/>
                </a:cubicBezTo>
                <a:cubicBezTo>
                  <a:pt x="1" y="413"/>
                  <a:pt x="113" y="530"/>
                  <a:pt x="255" y="538"/>
                </a:cubicBezTo>
                <a:cubicBezTo>
                  <a:pt x="260" y="538"/>
                  <a:pt x="265" y="539"/>
                  <a:pt x="270" y="539"/>
                </a:cubicBezTo>
                <a:cubicBezTo>
                  <a:pt x="270" y="539"/>
                  <a:pt x="270" y="539"/>
                  <a:pt x="270" y="539"/>
                </a:cubicBezTo>
                <a:cubicBezTo>
                  <a:pt x="273" y="539"/>
                  <a:pt x="275" y="538"/>
                  <a:pt x="278" y="538"/>
                </a:cubicBezTo>
                <a:cubicBezTo>
                  <a:pt x="423" y="534"/>
                  <a:pt x="539" y="415"/>
                  <a:pt x="539" y="269"/>
                </a:cubicBezTo>
                <a:cubicBezTo>
                  <a:pt x="539" y="123"/>
                  <a:pt x="422" y="4"/>
                  <a:pt x="277" y="0"/>
                </a:cubicBezTo>
                <a:cubicBezTo>
                  <a:pt x="275" y="0"/>
                  <a:pt x="272" y="0"/>
                  <a:pt x="270" y="0"/>
                </a:cubicBezTo>
              </a:path>
            </a:pathLst>
          </a:custGeom>
          <a:solidFill>
            <a:srgbClr val="FFFFFF">
              <a:alpha val="5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Freeform 8"/>
          <p:cNvSpPr/>
          <p:nvPr/>
        </p:nvSpPr>
        <p:spPr bwMode="auto">
          <a:xfrm>
            <a:off x="8167688" y="2742407"/>
            <a:ext cx="349250" cy="1365250"/>
          </a:xfrm>
          <a:custGeom>
            <a:avLst/>
            <a:gdLst>
              <a:gd name="T0" fmla="*/ 92 w 93"/>
              <a:gd name="T1" fmla="*/ 0 h 363"/>
              <a:gd name="T2" fmla="*/ 0 w 93"/>
              <a:gd name="T3" fmla="*/ 181 h 363"/>
              <a:gd name="T4" fmla="*/ 93 w 93"/>
              <a:gd name="T5" fmla="*/ 363 h 363"/>
              <a:gd name="T6" fmla="*/ 93 w 93"/>
              <a:gd name="T7" fmla="*/ 334 h 363"/>
              <a:gd name="T8" fmla="*/ 23 w 93"/>
              <a:gd name="T9" fmla="*/ 181 h 363"/>
              <a:gd name="T10" fmla="*/ 93 w 93"/>
              <a:gd name="T11" fmla="*/ 29 h 363"/>
              <a:gd name="T12" fmla="*/ 92 w 93"/>
              <a:gd name="T13" fmla="*/ 0 h 3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3" h="363">
                <a:moveTo>
                  <a:pt x="92" y="0"/>
                </a:moveTo>
                <a:cubicBezTo>
                  <a:pt x="35" y="42"/>
                  <a:pt x="0" y="110"/>
                  <a:pt x="0" y="181"/>
                </a:cubicBezTo>
                <a:cubicBezTo>
                  <a:pt x="0" y="254"/>
                  <a:pt x="35" y="321"/>
                  <a:pt x="93" y="363"/>
                </a:cubicBezTo>
                <a:cubicBezTo>
                  <a:pt x="93" y="334"/>
                  <a:pt x="93" y="334"/>
                  <a:pt x="93" y="334"/>
                </a:cubicBezTo>
                <a:cubicBezTo>
                  <a:pt x="49" y="296"/>
                  <a:pt x="23" y="241"/>
                  <a:pt x="23" y="181"/>
                </a:cubicBezTo>
                <a:cubicBezTo>
                  <a:pt x="23" y="123"/>
                  <a:pt x="49" y="67"/>
                  <a:pt x="93" y="29"/>
                </a:cubicBezTo>
                <a:cubicBezTo>
                  <a:pt x="92" y="0"/>
                  <a:pt x="92" y="0"/>
                  <a:pt x="92" y="0"/>
                </a:cubicBezTo>
              </a:path>
            </a:pathLst>
          </a:custGeom>
          <a:solidFill>
            <a:srgbClr val="FFFFFF">
              <a:alpha val="5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Freeform 9"/>
          <p:cNvSpPr/>
          <p:nvPr/>
        </p:nvSpPr>
        <p:spPr bwMode="auto">
          <a:xfrm>
            <a:off x="8513763" y="1627982"/>
            <a:ext cx="2011363" cy="3636962"/>
          </a:xfrm>
          <a:custGeom>
            <a:avLst/>
            <a:gdLst>
              <a:gd name="T0" fmla="*/ 524 w 536"/>
              <a:gd name="T1" fmla="*/ 0 h 968"/>
              <a:gd name="T2" fmla="*/ 519 w 536"/>
              <a:gd name="T3" fmla="*/ 0 h 968"/>
              <a:gd name="T4" fmla="*/ 57 w 536"/>
              <a:gd name="T5" fmla="*/ 0 h 968"/>
              <a:gd name="T6" fmla="*/ 0 w 536"/>
              <a:gd name="T7" fmla="*/ 57 h 968"/>
              <a:gd name="T8" fmla="*/ 0 w 536"/>
              <a:gd name="T9" fmla="*/ 297 h 968"/>
              <a:gd name="T10" fmla="*/ 1 w 536"/>
              <a:gd name="T11" fmla="*/ 326 h 968"/>
              <a:gd name="T12" fmla="*/ 1 w 536"/>
              <a:gd name="T13" fmla="*/ 631 h 968"/>
              <a:gd name="T14" fmla="*/ 1 w 536"/>
              <a:gd name="T15" fmla="*/ 660 h 968"/>
              <a:gd name="T16" fmla="*/ 1 w 536"/>
              <a:gd name="T17" fmla="*/ 911 h 968"/>
              <a:gd name="T18" fmla="*/ 58 w 536"/>
              <a:gd name="T19" fmla="*/ 968 h 968"/>
              <a:gd name="T20" fmla="*/ 58 w 536"/>
              <a:gd name="T21" fmla="*/ 968 h 968"/>
              <a:gd name="T22" fmla="*/ 520 w 536"/>
              <a:gd name="T23" fmla="*/ 967 h 968"/>
              <a:gd name="T24" fmla="*/ 536 w 536"/>
              <a:gd name="T25" fmla="*/ 967 h 968"/>
              <a:gd name="T26" fmla="*/ 536 w 536"/>
              <a:gd name="T27" fmla="*/ 944 h 968"/>
              <a:gd name="T28" fmla="*/ 520 w 536"/>
              <a:gd name="T29" fmla="*/ 944 h 968"/>
              <a:gd name="T30" fmla="*/ 58 w 536"/>
              <a:gd name="T31" fmla="*/ 945 h 968"/>
              <a:gd name="T32" fmla="*/ 58 w 536"/>
              <a:gd name="T33" fmla="*/ 945 h 968"/>
              <a:gd name="T34" fmla="*/ 24 w 536"/>
              <a:gd name="T35" fmla="*/ 911 h 968"/>
              <a:gd name="T36" fmla="*/ 23 w 536"/>
              <a:gd name="T37" fmla="*/ 57 h 968"/>
              <a:gd name="T38" fmla="*/ 57 w 536"/>
              <a:gd name="T39" fmla="*/ 23 h 968"/>
              <a:gd name="T40" fmla="*/ 519 w 536"/>
              <a:gd name="T41" fmla="*/ 22 h 968"/>
              <a:gd name="T42" fmla="*/ 524 w 536"/>
              <a:gd name="T43" fmla="*/ 22 h 968"/>
              <a:gd name="T44" fmla="*/ 524 w 536"/>
              <a:gd name="T45" fmla="*/ 0 h 9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536" h="968">
                <a:moveTo>
                  <a:pt x="524" y="0"/>
                </a:moveTo>
                <a:cubicBezTo>
                  <a:pt x="519" y="0"/>
                  <a:pt x="519" y="0"/>
                  <a:pt x="519" y="0"/>
                </a:cubicBezTo>
                <a:cubicBezTo>
                  <a:pt x="57" y="0"/>
                  <a:pt x="57" y="0"/>
                  <a:pt x="57" y="0"/>
                </a:cubicBezTo>
                <a:cubicBezTo>
                  <a:pt x="26" y="0"/>
                  <a:pt x="0" y="26"/>
                  <a:pt x="0" y="57"/>
                </a:cubicBezTo>
                <a:cubicBezTo>
                  <a:pt x="0" y="297"/>
                  <a:pt x="0" y="297"/>
                  <a:pt x="0" y="297"/>
                </a:cubicBezTo>
                <a:cubicBezTo>
                  <a:pt x="1" y="326"/>
                  <a:pt x="1" y="326"/>
                  <a:pt x="1" y="326"/>
                </a:cubicBezTo>
                <a:cubicBezTo>
                  <a:pt x="1" y="631"/>
                  <a:pt x="1" y="631"/>
                  <a:pt x="1" y="631"/>
                </a:cubicBezTo>
                <a:cubicBezTo>
                  <a:pt x="1" y="660"/>
                  <a:pt x="1" y="660"/>
                  <a:pt x="1" y="660"/>
                </a:cubicBezTo>
                <a:cubicBezTo>
                  <a:pt x="1" y="911"/>
                  <a:pt x="1" y="911"/>
                  <a:pt x="1" y="911"/>
                </a:cubicBezTo>
                <a:cubicBezTo>
                  <a:pt x="1" y="942"/>
                  <a:pt x="27" y="968"/>
                  <a:pt x="58" y="968"/>
                </a:cubicBezTo>
                <a:cubicBezTo>
                  <a:pt x="58" y="968"/>
                  <a:pt x="58" y="968"/>
                  <a:pt x="58" y="968"/>
                </a:cubicBezTo>
                <a:cubicBezTo>
                  <a:pt x="520" y="967"/>
                  <a:pt x="520" y="967"/>
                  <a:pt x="520" y="967"/>
                </a:cubicBezTo>
                <a:cubicBezTo>
                  <a:pt x="536" y="967"/>
                  <a:pt x="536" y="967"/>
                  <a:pt x="536" y="967"/>
                </a:cubicBezTo>
                <a:cubicBezTo>
                  <a:pt x="536" y="944"/>
                  <a:pt x="536" y="944"/>
                  <a:pt x="536" y="944"/>
                </a:cubicBezTo>
                <a:cubicBezTo>
                  <a:pt x="520" y="944"/>
                  <a:pt x="520" y="944"/>
                  <a:pt x="520" y="944"/>
                </a:cubicBezTo>
                <a:cubicBezTo>
                  <a:pt x="58" y="945"/>
                  <a:pt x="58" y="945"/>
                  <a:pt x="58" y="945"/>
                </a:cubicBezTo>
                <a:cubicBezTo>
                  <a:pt x="58" y="945"/>
                  <a:pt x="58" y="945"/>
                  <a:pt x="58" y="945"/>
                </a:cubicBezTo>
                <a:cubicBezTo>
                  <a:pt x="39" y="945"/>
                  <a:pt x="24" y="930"/>
                  <a:pt x="24" y="911"/>
                </a:cubicBezTo>
                <a:cubicBezTo>
                  <a:pt x="23" y="57"/>
                  <a:pt x="23" y="57"/>
                  <a:pt x="23" y="57"/>
                </a:cubicBezTo>
                <a:cubicBezTo>
                  <a:pt x="23" y="38"/>
                  <a:pt x="38" y="23"/>
                  <a:pt x="57" y="23"/>
                </a:cubicBezTo>
                <a:cubicBezTo>
                  <a:pt x="519" y="22"/>
                  <a:pt x="519" y="22"/>
                  <a:pt x="519" y="22"/>
                </a:cubicBezTo>
                <a:cubicBezTo>
                  <a:pt x="524" y="22"/>
                  <a:pt x="524" y="22"/>
                  <a:pt x="524" y="22"/>
                </a:cubicBezTo>
                <a:cubicBezTo>
                  <a:pt x="524" y="0"/>
                  <a:pt x="524" y="0"/>
                  <a:pt x="524" y="0"/>
                </a:cubicBezTo>
              </a:path>
            </a:pathLst>
          </a:custGeom>
          <a:solidFill>
            <a:srgbClr val="FFFFFF">
              <a:alpha val="5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Freeform 10"/>
          <p:cNvSpPr/>
          <p:nvPr/>
        </p:nvSpPr>
        <p:spPr bwMode="auto">
          <a:xfrm>
            <a:off x="9424988" y="2310607"/>
            <a:ext cx="1074738" cy="2265362"/>
          </a:xfrm>
          <a:custGeom>
            <a:avLst/>
            <a:gdLst>
              <a:gd name="T0" fmla="*/ 273 w 286"/>
              <a:gd name="T1" fmla="*/ 0 h 603"/>
              <a:gd name="T2" fmla="*/ 57 w 286"/>
              <a:gd name="T3" fmla="*/ 0 h 603"/>
              <a:gd name="T4" fmla="*/ 0 w 286"/>
              <a:gd name="T5" fmla="*/ 39 h 603"/>
              <a:gd name="T6" fmla="*/ 1 w 286"/>
              <a:gd name="T7" fmla="*/ 564 h 603"/>
              <a:gd name="T8" fmla="*/ 58 w 286"/>
              <a:gd name="T9" fmla="*/ 603 h 603"/>
              <a:gd name="T10" fmla="*/ 58 w 286"/>
              <a:gd name="T11" fmla="*/ 603 h 603"/>
              <a:gd name="T12" fmla="*/ 277 w 286"/>
              <a:gd name="T13" fmla="*/ 603 h 603"/>
              <a:gd name="T14" fmla="*/ 286 w 286"/>
              <a:gd name="T15" fmla="*/ 603 h 603"/>
              <a:gd name="T16" fmla="*/ 285 w 286"/>
              <a:gd name="T17" fmla="*/ 580 h 603"/>
              <a:gd name="T18" fmla="*/ 277 w 286"/>
              <a:gd name="T19" fmla="*/ 580 h 603"/>
              <a:gd name="T20" fmla="*/ 58 w 286"/>
              <a:gd name="T21" fmla="*/ 581 h 603"/>
              <a:gd name="T22" fmla="*/ 58 w 286"/>
              <a:gd name="T23" fmla="*/ 581 h 603"/>
              <a:gd name="T24" fmla="*/ 24 w 286"/>
              <a:gd name="T25" fmla="*/ 564 h 603"/>
              <a:gd name="T26" fmla="*/ 23 w 286"/>
              <a:gd name="T27" fmla="*/ 39 h 603"/>
              <a:gd name="T28" fmla="*/ 57 w 286"/>
              <a:gd name="T29" fmla="*/ 23 h 603"/>
              <a:gd name="T30" fmla="*/ 273 w 286"/>
              <a:gd name="T31" fmla="*/ 23 h 603"/>
              <a:gd name="T32" fmla="*/ 273 w 286"/>
              <a:gd name="T33" fmla="*/ 0 h 6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86" h="603">
                <a:moveTo>
                  <a:pt x="273" y="0"/>
                </a:moveTo>
                <a:cubicBezTo>
                  <a:pt x="57" y="0"/>
                  <a:pt x="57" y="0"/>
                  <a:pt x="57" y="0"/>
                </a:cubicBezTo>
                <a:cubicBezTo>
                  <a:pt x="25" y="0"/>
                  <a:pt x="0" y="17"/>
                  <a:pt x="0" y="39"/>
                </a:cubicBezTo>
                <a:cubicBezTo>
                  <a:pt x="1" y="564"/>
                  <a:pt x="1" y="564"/>
                  <a:pt x="1" y="564"/>
                </a:cubicBezTo>
                <a:cubicBezTo>
                  <a:pt x="1" y="586"/>
                  <a:pt x="26" y="603"/>
                  <a:pt x="58" y="603"/>
                </a:cubicBezTo>
                <a:cubicBezTo>
                  <a:pt x="58" y="603"/>
                  <a:pt x="58" y="603"/>
                  <a:pt x="58" y="603"/>
                </a:cubicBezTo>
                <a:cubicBezTo>
                  <a:pt x="277" y="603"/>
                  <a:pt x="277" y="603"/>
                  <a:pt x="277" y="603"/>
                </a:cubicBezTo>
                <a:cubicBezTo>
                  <a:pt x="286" y="603"/>
                  <a:pt x="286" y="603"/>
                  <a:pt x="286" y="603"/>
                </a:cubicBezTo>
                <a:cubicBezTo>
                  <a:pt x="285" y="580"/>
                  <a:pt x="285" y="580"/>
                  <a:pt x="285" y="580"/>
                </a:cubicBezTo>
                <a:cubicBezTo>
                  <a:pt x="277" y="580"/>
                  <a:pt x="277" y="580"/>
                  <a:pt x="277" y="580"/>
                </a:cubicBezTo>
                <a:cubicBezTo>
                  <a:pt x="58" y="581"/>
                  <a:pt x="58" y="581"/>
                  <a:pt x="58" y="581"/>
                </a:cubicBezTo>
                <a:cubicBezTo>
                  <a:pt x="58" y="581"/>
                  <a:pt x="58" y="581"/>
                  <a:pt x="58" y="581"/>
                </a:cubicBezTo>
                <a:cubicBezTo>
                  <a:pt x="37" y="581"/>
                  <a:pt x="24" y="571"/>
                  <a:pt x="24" y="564"/>
                </a:cubicBezTo>
                <a:cubicBezTo>
                  <a:pt x="23" y="39"/>
                  <a:pt x="23" y="39"/>
                  <a:pt x="23" y="39"/>
                </a:cubicBezTo>
                <a:cubicBezTo>
                  <a:pt x="23" y="33"/>
                  <a:pt x="36" y="23"/>
                  <a:pt x="57" y="23"/>
                </a:cubicBezTo>
                <a:cubicBezTo>
                  <a:pt x="273" y="23"/>
                  <a:pt x="273" y="23"/>
                  <a:pt x="273" y="23"/>
                </a:cubicBezTo>
                <a:cubicBezTo>
                  <a:pt x="273" y="0"/>
                  <a:pt x="273" y="0"/>
                  <a:pt x="273" y="0"/>
                </a:cubicBezTo>
              </a:path>
            </a:pathLst>
          </a:custGeom>
          <a:solidFill>
            <a:srgbClr val="FFFFFF">
              <a:alpha val="5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Freeform 11"/>
          <p:cNvSpPr/>
          <p:nvPr/>
        </p:nvSpPr>
        <p:spPr bwMode="auto">
          <a:xfrm>
            <a:off x="3636963" y="2750344"/>
            <a:ext cx="349250" cy="1360487"/>
          </a:xfrm>
          <a:custGeom>
            <a:avLst/>
            <a:gdLst>
              <a:gd name="T0" fmla="*/ 0 w 93"/>
              <a:gd name="T1" fmla="*/ 0 h 362"/>
              <a:gd name="T2" fmla="*/ 0 w 93"/>
              <a:gd name="T3" fmla="*/ 29 h 362"/>
              <a:gd name="T4" fmla="*/ 70 w 93"/>
              <a:gd name="T5" fmla="*/ 181 h 362"/>
              <a:gd name="T6" fmla="*/ 1 w 93"/>
              <a:gd name="T7" fmla="*/ 333 h 362"/>
              <a:gd name="T8" fmla="*/ 1 w 93"/>
              <a:gd name="T9" fmla="*/ 362 h 362"/>
              <a:gd name="T10" fmla="*/ 93 w 93"/>
              <a:gd name="T11" fmla="*/ 181 h 362"/>
              <a:gd name="T12" fmla="*/ 0 w 93"/>
              <a:gd name="T13" fmla="*/ 0 h 3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3" h="362">
                <a:moveTo>
                  <a:pt x="0" y="0"/>
                </a:moveTo>
                <a:cubicBezTo>
                  <a:pt x="0" y="29"/>
                  <a:pt x="0" y="29"/>
                  <a:pt x="0" y="29"/>
                </a:cubicBezTo>
                <a:cubicBezTo>
                  <a:pt x="45" y="67"/>
                  <a:pt x="70" y="122"/>
                  <a:pt x="70" y="181"/>
                </a:cubicBezTo>
                <a:cubicBezTo>
                  <a:pt x="70" y="240"/>
                  <a:pt x="45" y="295"/>
                  <a:pt x="1" y="333"/>
                </a:cubicBezTo>
                <a:cubicBezTo>
                  <a:pt x="1" y="362"/>
                  <a:pt x="1" y="362"/>
                  <a:pt x="1" y="362"/>
                </a:cubicBezTo>
                <a:cubicBezTo>
                  <a:pt x="59" y="320"/>
                  <a:pt x="93" y="253"/>
                  <a:pt x="93" y="181"/>
                </a:cubicBezTo>
                <a:cubicBezTo>
                  <a:pt x="93" y="109"/>
                  <a:pt x="59" y="42"/>
                  <a:pt x="0" y="0"/>
                </a:cubicBezTo>
              </a:path>
            </a:pathLst>
          </a:custGeom>
          <a:solidFill>
            <a:srgbClr val="FFFFFF">
              <a:alpha val="5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Freeform 12"/>
          <p:cNvSpPr/>
          <p:nvPr/>
        </p:nvSpPr>
        <p:spPr bwMode="auto">
          <a:xfrm>
            <a:off x="1670051" y="1634332"/>
            <a:ext cx="1970088" cy="3636962"/>
          </a:xfrm>
          <a:custGeom>
            <a:avLst/>
            <a:gdLst>
              <a:gd name="T0" fmla="*/ 467 w 525"/>
              <a:gd name="T1" fmla="*/ 0 h 968"/>
              <a:gd name="T2" fmla="*/ 467 w 525"/>
              <a:gd name="T3" fmla="*/ 0 h 968"/>
              <a:gd name="T4" fmla="*/ 15 w 525"/>
              <a:gd name="T5" fmla="*/ 1 h 968"/>
              <a:gd name="T6" fmla="*/ 0 w 525"/>
              <a:gd name="T7" fmla="*/ 1 h 968"/>
              <a:gd name="T8" fmla="*/ 0 w 525"/>
              <a:gd name="T9" fmla="*/ 23 h 968"/>
              <a:gd name="T10" fmla="*/ 15 w 525"/>
              <a:gd name="T11" fmla="*/ 23 h 968"/>
              <a:gd name="T12" fmla="*/ 467 w 525"/>
              <a:gd name="T13" fmla="*/ 23 h 968"/>
              <a:gd name="T14" fmla="*/ 467 w 525"/>
              <a:gd name="T15" fmla="*/ 23 h 968"/>
              <a:gd name="T16" fmla="*/ 501 w 525"/>
              <a:gd name="T17" fmla="*/ 57 h 968"/>
              <a:gd name="T18" fmla="*/ 503 w 525"/>
              <a:gd name="T19" fmla="*/ 911 h 968"/>
              <a:gd name="T20" fmla="*/ 468 w 525"/>
              <a:gd name="T21" fmla="*/ 945 h 968"/>
              <a:gd name="T22" fmla="*/ 16 w 525"/>
              <a:gd name="T23" fmla="*/ 945 h 968"/>
              <a:gd name="T24" fmla="*/ 0 w 525"/>
              <a:gd name="T25" fmla="*/ 945 h 968"/>
              <a:gd name="T26" fmla="*/ 0 w 525"/>
              <a:gd name="T27" fmla="*/ 968 h 968"/>
              <a:gd name="T28" fmla="*/ 16 w 525"/>
              <a:gd name="T29" fmla="*/ 968 h 968"/>
              <a:gd name="T30" fmla="*/ 468 w 525"/>
              <a:gd name="T31" fmla="*/ 968 h 968"/>
              <a:gd name="T32" fmla="*/ 525 w 525"/>
              <a:gd name="T33" fmla="*/ 911 h 968"/>
              <a:gd name="T34" fmla="*/ 525 w 525"/>
              <a:gd name="T35" fmla="*/ 659 h 968"/>
              <a:gd name="T36" fmla="*/ 525 w 525"/>
              <a:gd name="T37" fmla="*/ 630 h 968"/>
              <a:gd name="T38" fmla="*/ 524 w 525"/>
              <a:gd name="T39" fmla="*/ 326 h 968"/>
              <a:gd name="T40" fmla="*/ 524 w 525"/>
              <a:gd name="T41" fmla="*/ 297 h 968"/>
              <a:gd name="T42" fmla="*/ 524 w 525"/>
              <a:gd name="T43" fmla="*/ 57 h 968"/>
              <a:gd name="T44" fmla="*/ 467 w 525"/>
              <a:gd name="T45" fmla="*/ 0 h 9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525" h="968">
                <a:moveTo>
                  <a:pt x="467" y="0"/>
                </a:moveTo>
                <a:cubicBezTo>
                  <a:pt x="467" y="0"/>
                  <a:pt x="467" y="0"/>
                  <a:pt x="467" y="0"/>
                </a:cubicBezTo>
                <a:cubicBezTo>
                  <a:pt x="15" y="1"/>
                  <a:pt x="15" y="1"/>
                  <a:pt x="15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23"/>
                  <a:pt x="0" y="23"/>
                  <a:pt x="0" y="23"/>
                </a:cubicBezTo>
                <a:cubicBezTo>
                  <a:pt x="15" y="23"/>
                  <a:pt x="15" y="23"/>
                  <a:pt x="15" y="23"/>
                </a:cubicBezTo>
                <a:cubicBezTo>
                  <a:pt x="467" y="23"/>
                  <a:pt x="467" y="23"/>
                  <a:pt x="467" y="23"/>
                </a:cubicBezTo>
                <a:cubicBezTo>
                  <a:pt x="467" y="23"/>
                  <a:pt x="467" y="23"/>
                  <a:pt x="467" y="23"/>
                </a:cubicBezTo>
                <a:cubicBezTo>
                  <a:pt x="486" y="23"/>
                  <a:pt x="501" y="38"/>
                  <a:pt x="501" y="57"/>
                </a:cubicBezTo>
                <a:cubicBezTo>
                  <a:pt x="503" y="911"/>
                  <a:pt x="503" y="911"/>
                  <a:pt x="503" y="911"/>
                </a:cubicBezTo>
                <a:cubicBezTo>
                  <a:pt x="503" y="929"/>
                  <a:pt x="487" y="945"/>
                  <a:pt x="468" y="945"/>
                </a:cubicBezTo>
                <a:cubicBezTo>
                  <a:pt x="16" y="945"/>
                  <a:pt x="16" y="945"/>
                  <a:pt x="16" y="945"/>
                </a:cubicBezTo>
                <a:cubicBezTo>
                  <a:pt x="0" y="945"/>
                  <a:pt x="0" y="945"/>
                  <a:pt x="0" y="945"/>
                </a:cubicBezTo>
                <a:cubicBezTo>
                  <a:pt x="0" y="968"/>
                  <a:pt x="0" y="968"/>
                  <a:pt x="0" y="968"/>
                </a:cubicBezTo>
                <a:cubicBezTo>
                  <a:pt x="16" y="968"/>
                  <a:pt x="16" y="968"/>
                  <a:pt x="16" y="968"/>
                </a:cubicBezTo>
                <a:cubicBezTo>
                  <a:pt x="468" y="968"/>
                  <a:pt x="468" y="968"/>
                  <a:pt x="468" y="968"/>
                </a:cubicBezTo>
                <a:cubicBezTo>
                  <a:pt x="500" y="968"/>
                  <a:pt x="525" y="942"/>
                  <a:pt x="525" y="911"/>
                </a:cubicBezTo>
                <a:cubicBezTo>
                  <a:pt x="525" y="659"/>
                  <a:pt x="525" y="659"/>
                  <a:pt x="525" y="659"/>
                </a:cubicBezTo>
                <a:cubicBezTo>
                  <a:pt x="525" y="630"/>
                  <a:pt x="525" y="630"/>
                  <a:pt x="525" y="630"/>
                </a:cubicBezTo>
                <a:cubicBezTo>
                  <a:pt x="524" y="326"/>
                  <a:pt x="524" y="326"/>
                  <a:pt x="524" y="326"/>
                </a:cubicBezTo>
                <a:cubicBezTo>
                  <a:pt x="524" y="297"/>
                  <a:pt x="524" y="297"/>
                  <a:pt x="524" y="297"/>
                </a:cubicBezTo>
                <a:cubicBezTo>
                  <a:pt x="524" y="57"/>
                  <a:pt x="524" y="57"/>
                  <a:pt x="524" y="57"/>
                </a:cubicBezTo>
                <a:cubicBezTo>
                  <a:pt x="524" y="26"/>
                  <a:pt x="499" y="0"/>
                  <a:pt x="467" y="0"/>
                </a:cubicBezTo>
              </a:path>
            </a:pathLst>
          </a:custGeom>
          <a:solidFill>
            <a:srgbClr val="FFFFFF">
              <a:alpha val="5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" name="Freeform 13"/>
          <p:cNvSpPr/>
          <p:nvPr/>
        </p:nvSpPr>
        <p:spPr bwMode="auto">
          <a:xfrm>
            <a:off x="1662113" y="2321719"/>
            <a:ext cx="1065213" cy="2266950"/>
          </a:xfrm>
          <a:custGeom>
            <a:avLst/>
            <a:gdLst>
              <a:gd name="T0" fmla="*/ 227 w 284"/>
              <a:gd name="T1" fmla="*/ 0 h 603"/>
              <a:gd name="T2" fmla="*/ 227 w 284"/>
              <a:gd name="T3" fmla="*/ 0 h 603"/>
              <a:gd name="T4" fmla="*/ 17 w 284"/>
              <a:gd name="T5" fmla="*/ 0 h 603"/>
              <a:gd name="T6" fmla="*/ 10 w 284"/>
              <a:gd name="T7" fmla="*/ 0 h 603"/>
              <a:gd name="T8" fmla="*/ 10 w 284"/>
              <a:gd name="T9" fmla="*/ 23 h 603"/>
              <a:gd name="T10" fmla="*/ 17 w 284"/>
              <a:gd name="T11" fmla="*/ 23 h 603"/>
              <a:gd name="T12" fmla="*/ 227 w 284"/>
              <a:gd name="T13" fmla="*/ 22 h 603"/>
              <a:gd name="T14" fmla="*/ 227 w 284"/>
              <a:gd name="T15" fmla="*/ 22 h 603"/>
              <a:gd name="T16" fmla="*/ 261 w 284"/>
              <a:gd name="T17" fmla="*/ 39 h 603"/>
              <a:gd name="T18" fmla="*/ 261 w 284"/>
              <a:gd name="T19" fmla="*/ 563 h 603"/>
              <a:gd name="T20" fmla="*/ 227 w 284"/>
              <a:gd name="T21" fmla="*/ 580 h 603"/>
              <a:gd name="T22" fmla="*/ 18 w 284"/>
              <a:gd name="T23" fmla="*/ 580 h 603"/>
              <a:gd name="T24" fmla="*/ 0 w 284"/>
              <a:gd name="T25" fmla="*/ 580 h 603"/>
              <a:gd name="T26" fmla="*/ 0 w 284"/>
              <a:gd name="T27" fmla="*/ 603 h 603"/>
              <a:gd name="T28" fmla="*/ 18 w 284"/>
              <a:gd name="T29" fmla="*/ 603 h 603"/>
              <a:gd name="T30" fmla="*/ 227 w 284"/>
              <a:gd name="T31" fmla="*/ 603 h 603"/>
              <a:gd name="T32" fmla="*/ 284 w 284"/>
              <a:gd name="T33" fmla="*/ 563 h 603"/>
              <a:gd name="T34" fmla="*/ 284 w 284"/>
              <a:gd name="T35" fmla="*/ 39 h 603"/>
              <a:gd name="T36" fmla="*/ 227 w 284"/>
              <a:gd name="T37" fmla="*/ 0 h 6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84" h="603">
                <a:moveTo>
                  <a:pt x="227" y="0"/>
                </a:moveTo>
                <a:cubicBezTo>
                  <a:pt x="227" y="0"/>
                  <a:pt x="227" y="0"/>
                  <a:pt x="227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10" y="23"/>
                  <a:pt x="10" y="23"/>
                  <a:pt x="10" y="23"/>
                </a:cubicBezTo>
                <a:cubicBezTo>
                  <a:pt x="17" y="23"/>
                  <a:pt x="17" y="23"/>
                  <a:pt x="17" y="23"/>
                </a:cubicBezTo>
                <a:cubicBezTo>
                  <a:pt x="227" y="22"/>
                  <a:pt x="227" y="22"/>
                  <a:pt x="227" y="22"/>
                </a:cubicBezTo>
                <a:cubicBezTo>
                  <a:pt x="227" y="22"/>
                  <a:pt x="227" y="22"/>
                  <a:pt x="227" y="22"/>
                </a:cubicBezTo>
                <a:cubicBezTo>
                  <a:pt x="247" y="22"/>
                  <a:pt x="261" y="32"/>
                  <a:pt x="261" y="39"/>
                </a:cubicBezTo>
                <a:cubicBezTo>
                  <a:pt x="261" y="563"/>
                  <a:pt x="261" y="563"/>
                  <a:pt x="261" y="563"/>
                </a:cubicBezTo>
                <a:cubicBezTo>
                  <a:pt x="261" y="570"/>
                  <a:pt x="248" y="580"/>
                  <a:pt x="227" y="580"/>
                </a:cubicBezTo>
                <a:cubicBezTo>
                  <a:pt x="18" y="580"/>
                  <a:pt x="18" y="580"/>
                  <a:pt x="18" y="580"/>
                </a:cubicBezTo>
                <a:cubicBezTo>
                  <a:pt x="0" y="580"/>
                  <a:pt x="0" y="580"/>
                  <a:pt x="0" y="580"/>
                </a:cubicBezTo>
                <a:cubicBezTo>
                  <a:pt x="0" y="603"/>
                  <a:pt x="0" y="603"/>
                  <a:pt x="0" y="603"/>
                </a:cubicBezTo>
                <a:cubicBezTo>
                  <a:pt x="18" y="603"/>
                  <a:pt x="18" y="603"/>
                  <a:pt x="18" y="603"/>
                </a:cubicBezTo>
                <a:cubicBezTo>
                  <a:pt x="227" y="603"/>
                  <a:pt x="227" y="603"/>
                  <a:pt x="227" y="603"/>
                </a:cubicBezTo>
                <a:cubicBezTo>
                  <a:pt x="259" y="603"/>
                  <a:pt x="284" y="585"/>
                  <a:pt x="284" y="563"/>
                </a:cubicBezTo>
                <a:cubicBezTo>
                  <a:pt x="284" y="39"/>
                  <a:pt x="284" y="39"/>
                  <a:pt x="284" y="39"/>
                </a:cubicBezTo>
                <a:cubicBezTo>
                  <a:pt x="283" y="17"/>
                  <a:pt x="259" y="0"/>
                  <a:pt x="227" y="0"/>
                </a:cubicBezTo>
              </a:path>
            </a:pathLst>
          </a:custGeom>
          <a:solidFill>
            <a:srgbClr val="FFFFFF">
              <a:alpha val="5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6" name="图片 5" descr="1111111"/>
          <p:cNvPicPr>
            <a:picLocks noChangeAspect="1"/>
          </p:cNvPicPr>
          <p:nvPr userDrawn="1"/>
        </p:nvPicPr>
        <p:blipFill>
          <a:blip r:embed="rId2">
            <a:alphaModFix amt="9000"/>
            <a:grayscl/>
            <a:lum contrast="-24000"/>
          </a:blip>
          <a:stretch>
            <a:fillRect/>
          </a:stretch>
        </p:blipFill>
        <p:spPr>
          <a:xfrm>
            <a:off x="4171254" y="1634332"/>
            <a:ext cx="3819331" cy="370126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8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B5C08A1-7713-47CE-97B4-863D833656A0}" type="datetimeFigureOut">
              <a:rPr lang="id-ID" smtClean="0"/>
            </a:fld>
            <a:endParaRPr lang="id-ID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0858500" y="6356350"/>
            <a:ext cx="495300" cy="365125"/>
          </a:xfrm>
          <a:prstGeom prst="rect">
            <a:avLst/>
          </a:prstGeom>
        </p:spPr>
        <p:txBody>
          <a:bodyPr/>
          <a:lstStyle/>
          <a:p>
            <a:fld id="{BD3C9449-514E-4F2F-BDF6-E5528CC1E8B5}" type="slidenum">
              <a:rPr lang="id-ID" smtClean="0"/>
            </a:fld>
            <a:endParaRPr lang="id-ID"/>
          </a:p>
        </p:txBody>
      </p:sp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1" y="0"/>
            <a:ext cx="12192000" cy="6858000"/>
          </a:xfrm>
          <a:prstGeom prst="rect">
            <a:avLst/>
          </a:prstGeom>
          <a:solidFill>
            <a:srgbClr val="5FA7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" name="Freeform 5"/>
          <p:cNvSpPr>
            <a:spLocks noEditPoints="1"/>
          </p:cNvSpPr>
          <p:nvPr/>
        </p:nvSpPr>
        <p:spPr bwMode="auto">
          <a:xfrm>
            <a:off x="1639888" y="729457"/>
            <a:ext cx="8912225" cy="5399087"/>
          </a:xfrm>
          <a:custGeom>
            <a:avLst/>
            <a:gdLst>
              <a:gd name="T0" fmla="*/ 1171 w 2374"/>
              <a:gd name="T1" fmla="*/ 24 h 1437"/>
              <a:gd name="T2" fmla="*/ 1171 w 2374"/>
              <a:gd name="T3" fmla="*/ 10 h 1437"/>
              <a:gd name="T4" fmla="*/ 1193 w 2374"/>
              <a:gd name="T5" fmla="*/ 10 h 1437"/>
              <a:gd name="T6" fmla="*/ 1193 w 2374"/>
              <a:gd name="T7" fmla="*/ 24 h 1437"/>
              <a:gd name="T8" fmla="*/ 2319 w 2374"/>
              <a:gd name="T9" fmla="*/ 22 h 1437"/>
              <a:gd name="T10" fmla="*/ 2319 w 2374"/>
              <a:gd name="T11" fmla="*/ 22 h 1437"/>
              <a:gd name="T12" fmla="*/ 2349 w 2374"/>
              <a:gd name="T13" fmla="*/ 49 h 1437"/>
              <a:gd name="T14" fmla="*/ 2350 w 2374"/>
              <a:gd name="T15" fmla="*/ 239 h 1437"/>
              <a:gd name="T16" fmla="*/ 2355 w 2374"/>
              <a:gd name="T17" fmla="*/ 239 h 1437"/>
              <a:gd name="T18" fmla="*/ 2355 w 2374"/>
              <a:gd name="T19" fmla="*/ 261 h 1437"/>
              <a:gd name="T20" fmla="*/ 2350 w 2374"/>
              <a:gd name="T21" fmla="*/ 261 h 1437"/>
              <a:gd name="T22" fmla="*/ 2351 w 2374"/>
              <a:gd name="T23" fmla="*/ 1001 h 1437"/>
              <a:gd name="T24" fmla="*/ 2359 w 2374"/>
              <a:gd name="T25" fmla="*/ 1001 h 1437"/>
              <a:gd name="T26" fmla="*/ 2360 w 2374"/>
              <a:gd name="T27" fmla="*/ 1024 h 1437"/>
              <a:gd name="T28" fmla="*/ 2351 w 2374"/>
              <a:gd name="T29" fmla="*/ 1024 h 1437"/>
              <a:gd name="T30" fmla="*/ 2351 w 2374"/>
              <a:gd name="T31" fmla="*/ 1183 h 1437"/>
              <a:gd name="T32" fmla="*/ 2367 w 2374"/>
              <a:gd name="T33" fmla="*/ 1183 h 1437"/>
              <a:gd name="T34" fmla="*/ 2367 w 2374"/>
              <a:gd name="T35" fmla="*/ 1206 h 1437"/>
              <a:gd name="T36" fmla="*/ 2351 w 2374"/>
              <a:gd name="T37" fmla="*/ 1206 h 1437"/>
              <a:gd name="T38" fmla="*/ 2351 w 2374"/>
              <a:gd name="T39" fmla="*/ 1384 h 1437"/>
              <a:gd name="T40" fmla="*/ 2321 w 2374"/>
              <a:gd name="T41" fmla="*/ 1411 h 1437"/>
              <a:gd name="T42" fmla="*/ 1195 w 2374"/>
              <a:gd name="T43" fmla="*/ 1413 h 1437"/>
              <a:gd name="T44" fmla="*/ 1195 w 2374"/>
              <a:gd name="T45" fmla="*/ 1424 h 1437"/>
              <a:gd name="T46" fmla="*/ 1172 w 2374"/>
              <a:gd name="T47" fmla="*/ 1424 h 1437"/>
              <a:gd name="T48" fmla="*/ 1172 w 2374"/>
              <a:gd name="T49" fmla="*/ 1413 h 1437"/>
              <a:gd name="T50" fmla="*/ 54 w 2374"/>
              <a:gd name="T51" fmla="*/ 1414 h 1437"/>
              <a:gd name="T52" fmla="*/ 54 w 2374"/>
              <a:gd name="T53" fmla="*/ 1414 h 1437"/>
              <a:gd name="T54" fmla="*/ 24 w 2374"/>
              <a:gd name="T55" fmla="*/ 1387 h 1437"/>
              <a:gd name="T56" fmla="*/ 24 w 2374"/>
              <a:gd name="T57" fmla="*/ 1209 h 1437"/>
              <a:gd name="T58" fmla="*/ 8 w 2374"/>
              <a:gd name="T59" fmla="*/ 1209 h 1437"/>
              <a:gd name="T60" fmla="*/ 8 w 2374"/>
              <a:gd name="T61" fmla="*/ 1186 h 1437"/>
              <a:gd name="T62" fmla="*/ 24 w 2374"/>
              <a:gd name="T63" fmla="*/ 1186 h 1437"/>
              <a:gd name="T64" fmla="*/ 24 w 2374"/>
              <a:gd name="T65" fmla="*/ 1027 h 1437"/>
              <a:gd name="T66" fmla="*/ 6 w 2374"/>
              <a:gd name="T67" fmla="*/ 1027 h 1437"/>
              <a:gd name="T68" fmla="*/ 6 w 2374"/>
              <a:gd name="T69" fmla="*/ 1004 h 1437"/>
              <a:gd name="T70" fmla="*/ 24 w 2374"/>
              <a:gd name="T71" fmla="*/ 1004 h 1437"/>
              <a:gd name="T72" fmla="*/ 23 w 2374"/>
              <a:gd name="T73" fmla="*/ 447 h 1437"/>
              <a:gd name="T74" fmla="*/ 16 w 2374"/>
              <a:gd name="T75" fmla="*/ 447 h 1437"/>
              <a:gd name="T76" fmla="*/ 16 w 2374"/>
              <a:gd name="T77" fmla="*/ 424 h 1437"/>
              <a:gd name="T78" fmla="*/ 23 w 2374"/>
              <a:gd name="T79" fmla="*/ 424 h 1437"/>
              <a:gd name="T80" fmla="*/ 23 w 2374"/>
              <a:gd name="T81" fmla="*/ 264 h 1437"/>
              <a:gd name="T82" fmla="*/ 8 w 2374"/>
              <a:gd name="T83" fmla="*/ 264 h 1437"/>
              <a:gd name="T84" fmla="*/ 8 w 2374"/>
              <a:gd name="T85" fmla="*/ 242 h 1437"/>
              <a:gd name="T86" fmla="*/ 23 w 2374"/>
              <a:gd name="T87" fmla="*/ 242 h 1437"/>
              <a:gd name="T88" fmla="*/ 22 w 2374"/>
              <a:gd name="T89" fmla="*/ 52 h 1437"/>
              <a:gd name="T90" fmla="*/ 52 w 2374"/>
              <a:gd name="T91" fmla="*/ 25 h 1437"/>
              <a:gd name="T92" fmla="*/ 1171 w 2374"/>
              <a:gd name="T93" fmla="*/ 24 h 1437"/>
              <a:gd name="T94" fmla="*/ 2319 w 2374"/>
              <a:gd name="T95" fmla="*/ 0 h 1437"/>
              <a:gd name="T96" fmla="*/ 2319 w 2374"/>
              <a:gd name="T97" fmla="*/ 0 h 1437"/>
              <a:gd name="T98" fmla="*/ 52 w 2374"/>
              <a:gd name="T99" fmla="*/ 3 h 1437"/>
              <a:gd name="T100" fmla="*/ 0 w 2374"/>
              <a:gd name="T101" fmla="*/ 52 h 1437"/>
              <a:gd name="T102" fmla="*/ 1 w 2374"/>
              <a:gd name="T103" fmla="*/ 1387 h 1437"/>
              <a:gd name="T104" fmla="*/ 54 w 2374"/>
              <a:gd name="T105" fmla="*/ 1437 h 1437"/>
              <a:gd name="T106" fmla="*/ 54 w 2374"/>
              <a:gd name="T107" fmla="*/ 1437 h 1437"/>
              <a:gd name="T108" fmla="*/ 2321 w 2374"/>
              <a:gd name="T109" fmla="*/ 1434 h 1437"/>
              <a:gd name="T110" fmla="*/ 2374 w 2374"/>
              <a:gd name="T111" fmla="*/ 1384 h 1437"/>
              <a:gd name="T112" fmla="*/ 2372 w 2374"/>
              <a:gd name="T113" fmla="*/ 49 h 1437"/>
              <a:gd name="T114" fmla="*/ 2319 w 2374"/>
              <a:gd name="T115" fmla="*/ 0 h 14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2374" h="1437">
                <a:moveTo>
                  <a:pt x="1171" y="24"/>
                </a:moveTo>
                <a:cubicBezTo>
                  <a:pt x="1171" y="10"/>
                  <a:pt x="1171" y="10"/>
                  <a:pt x="1171" y="10"/>
                </a:cubicBezTo>
                <a:cubicBezTo>
                  <a:pt x="1193" y="10"/>
                  <a:pt x="1193" y="10"/>
                  <a:pt x="1193" y="10"/>
                </a:cubicBezTo>
                <a:cubicBezTo>
                  <a:pt x="1193" y="24"/>
                  <a:pt x="1193" y="24"/>
                  <a:pt x="1193" y="24"/>
                </a:cubicBezTo>
                <a:cubicBezTo>
                  <a:pt x="2319" y="22"/>
                  <a:pt x="2319" y="22"/>
                  <a:pt x="2319" y="22"/>
                </a:cubicBezTo>
                <a:cubicBezTo>
                  <a:pt x="2319" y="22"/>
                  <a:pt x="2319" y="22"/>
                  <a:pt x="2319" y="22"/>
                </a:cubicBezTo>
                <a:cubicBezTo>
                  <a:pt x="2336" y="22"/>
                  <a:pt x="2349" y="34"/>
                  <a:pt x="2349" y="49"/>
                </a:cubicBezTo>
                <a:cubicBezTo>
                  <a:pt x="2350" y="239"/>
                  <a:pt x="2350" y="239"/>
                  <a:pt x="2350" y="239"/>
                </a:cubicBezTo>
                <a:cubicBezTo>
                  <a:pt x="2355" y="239"/>
                  <a:pt x="2355" y="239"/>
                  <a:pt x="2355" y="239"/>
                </a:cubicBezTo>
                <a:cubicBezTo>
                  <a:pt x="2355" y="261"/>
                  <a:pt x="2355" y="261"/>
                  <a:pt x="2355" y="261"/>
                </a:cubicBezTo>
                <a:cubicBezTo>
                  <a:pt x="2350" y="261"/>
                  <a:pt x="2350" y="261"/>
                  <a:pt x="2350" y="261"/>
                </a:cubicBezTo>
                <a:cubicBezTo>
                  <a:pt x="2351" y="1001"/>
                  <a:pt x="2351" y="1001"/>
                  <a:pt x="2351" y="1001"/>
                </a:cubicBezTo>
                <a:cubicBezTo>
                  <a:pt x="2359" y="1001"/>
                  <a:pt x="2359" y="1001"/>
                  <a:pt x="2359" y="1001"/>
                </a:cubicBezTo>
                <a:cubicBezTo>
                  <a:pt x="2360" y="1024"/>
                  <a:pt x="2360" y="1024"/>
                  <a:pt x="2360" y="1024"/>
                </a:cubicBezTo>
                <a:cubicBezTo>
                  <a:pt x="2351" y="1024"/>
                  <a:pt x="2351" y="1024"/>
                  <a:pt x="2351" y="1024"/>
                </a:cubicBezTo>
                <a:cubicBezTo>
                  <a:pt x="2351" y="1183"/>
                  <a:pt x="2351" y="1183"/>
                  <a:pt x="2351" y="1183"/>
                </a:cubicBezTo>
                <a:cubicBezTo>
                  <a:pt x="2367" y="1183"/>
                  <a:pt x="2367" y="1183"/>
                  <a:pt x="2367" y="1183"/>
                </a:cubicBezTo>
                <a:cubicBezTo>
                  <a:pt x="2367" y="1206"/>
                  <a:pt x="2367" y="1206"/>
                  <a:pt x="2367" y="1206"/>
                </a:cubicBezTo>
                <a:cubicBezTo>
                  <a:pt x="2351" y="1206"/>
                  <a:pt x="2351" y="1206"/>
                  <a:pt x="2351" y="1206"/>
                </a:cubicBezTo>
                <a:cubicBezTo>
                  <a:pt x="2351" y="1384"/>
                  <a:pt x="2351" y="1384"/>
                  <a:pt x="2351" y="1384"/>
                </a:cubicBezTo>
                <a:cubicBezTo>
                  <a:pt x="2351" y="1399"/>
                  <a:pt x="2338" y="1411"/>
                  <a:pt x="2321" y="1411"/>
                </a:cubicBezTo>
                <a:cubicBezTo>
                  <a:pt x="1195" y="1413"/>
                  <a:pt x="1195" y="1413"/>
                  <a:pt x="1195" y="1413"/>
                </a:cubicBezTo>
                <a:cubicBezTo>
                  <a:pt x="1195" y="1424"/>
                  <a:pt x="1195" y="1424"/>
                  <a:pt x="1195" y="1424"/>
                </a:cubicBezTo>
                <a:cubicBezTo>
                  <a:pt x="1172" y="1424"/>
                  <a:pt x="1172" y="1424"/>
                  <a:pt x="1172" y="1424"/>
                </a:cubicBezTo>
                <a:cubicBezTo>
                  <a:pt x="1172" y="1413"/>
                  <a:pt x="1172" y="1413"/>
                  <a:pt x="1172" y="1413"/>
                </a:cubicBezTo>
                <a:cubicBezTo>
                  <a:pt x="54" y="1414"/>
                  <a:pt x="54" y="1414"/>
                  <a:pt x="54" y="1414"/>
                </a:cubicBezTo>
                <a:cubicBezTo>
                  <a:pt x="54" y="1414"/>
                  <a:pt x="54" y="1414"/>
                  <a:pt x="54" y="1414"/>
                </a:cubicBezTo>
                <a:cubicBezTo>
                  <a:pt x="37" y="1414"/>
                  <a:pt x="24" y="1402"/>
                  <a:pt x="24" y="1387"/>
                </a:cubicBezTo>
                <a:cubicBezTo>
                  <a:pt x="24" y="1209"/>
                  <a:pt x="24" y="1209"/>
                  <a:pt x="24" y="1209"/>
                </a:cubicBezTo>
                <a:cubicBezTo>
                  <a:pt x="8" y="1209"/>
                  <a:pt x="8" y="1209"/>
                  <a:pt x="8" y="1209"/>
                </a:cubicBezTo>
                <a:cubicBezTo>
                  <a:pt x="8" y="1186"/>
                  <a:pt x="8" y="1186"/>
                  <a:pt x="8" y="1186"/>
                </a:cubicBezTo>
                <a:cubicBezTo>
                  <a:pt x="24" y="1186"/>
                  <a:pt x="24" y="1186"/>
                  <a:pt x="24" y="1186"/>
                </a:cubicBezTo>
                <a:cubicBezTo>
                  <a:pt x="24" y="1027"/>
                  <a:pt x="24" y="1027"/>
                  <a:pt x="24" y="1027"/>
                </a:cubicBezTo>
                <a:cubicBezTo>
                  <a:pt x="6" y="1027"/>
                  <a:pt x="6" y="1027"/>
                  <a:pt x="6" y="1027"/>
                </a:cubicBezTo>
                <a:cubicBezTo>
                  <a:pt x="6" y="1004"/>
                  <a:pt x="6" y="1004"/>
                  <a:pt x="6" y="1004"/>
                </a:cubicBezTo>
                <a:cubicBezTo>
                  <a:pt x="24" y="1004"/>
                  <a:pt x="24" y="1004"/>
                  <a:pt x="24" y="1004"/>
                </a:cubicBezTo>
                <a:cubicBezTo>
                  <a:pt x="23" y="447"/>
                  <a:pt x="23" y="447"/>
                  <a:pt x="23" y="447"/>
                </a:cubicBezTo>
                <a:cubicBezTo>
                  <a:pt x="16" y="447"/>
                  <a:pt x="16" y="447"/>
                  <a:pt x="16" y="447"/>
                </a:cubicBezTo>
                <a:cubicBezTo>
                  <a:pt x="16" y="424"/>
                  <a:pt x="16" y="424"/>
                  <a:pt x="16" y="424"/>
                </a:cubicBezTo>
                <a:cubicBezTo>
                  <a:pt x="23" y="424"/>
                  <a:pt x="23" y="424"/>
                  <a:pt x="23" y="424"/>
                </a:cubicBezTo>
                <a:cubicBezTo>
                  <a:pt x="23" y="264"/>
                  <a:pt x="23" y="264"/>
                  <a:pt x="23" y="264"/>
                </a:cubicBezTo>
                <a:cubicBezTo>
                  <a:pt x="8" y="264"/>
                  <a:pt x="8" y="264"/>
                  <a:pt x="8" y="264"/>
                </a:cubicBezTo>
                <a:cubicBezTo>
                  <a:pt x="8" y="242"/>
                  <a:pt x="8" y="242"/>
                  <a:pt x="8" y="242"/>
                </a:cubicBezTo>
                <a:cubicBezTo>
                  <a:pt x="23" y="242"/>
                  <a:pt x="23" y="242"/>
                  <a:pt x="23" y="242"/>
                </a:cubicBezTo>
                <a:cubicBezTo>
                  <a:pt x="22" y="52"/>
                  <a:pt x="22" y="52"/>
                  <a:pt x="22" y="52"/>
                </a:cubicBezTo>
                <a:cubicBezTo>
                  <a:pt x="22" y="37"/>
                  <a:pt x="36" y="25"/>
                  <a:pt x="52" y="25"/>
                </a:cubicBezTo>
                <a:cubicBezTo>
                  <a:pt x="1171" y="24"/>
                  <a:pt x="1171" y="24"/>
                  <a:pt x="1171" y="24"/>
                </a:cubicBezTo>
                <a:moveTo>
                  <a:pt x="2319" y="0"/>
                </a:moveTo>
                <a:cubicBezTo>
                  <a:pt x="2319" y="0"/>
                  <a:pt x="2319" y="0"/>
                  <a:pt x="2319" y="0"/>
                </a:cubicBezTo>
                <a:cubicBezTo>
                  <a:pt x="52" y="3"/>
                  <a:pt x="52" y="3"/>
                  <a:pt x="52" y="3"/>
                </a:cubicBezTo>
                <a:cubicBezTo>
                  <a:pt x="23" y="3"/>
                  <a:pt x="0" y="25"/>
                  <a:pt x="0" y="52"/>
                </a:cubicBezTo>
                <a:cubicBezTo>
                  <a:pt x="1" y="1387"/>
                  <a:pt x="1" y="1387"/>
                  <a:pt x="1" y="1387"/>
                </a:cubicBezTo>
                <a:cubicBezTo>
                  <a:pt x="1" y="1415"/>
                  <a:pt x="25" y="1437"/>
                  <a:pt x="54" y="1437"/>
                </a:cubicBezTo>
                <a:cubicBezTo>
                  <a:pt x="54" y="1437"/>
                  <a:pt x="54" y="1437"/>
                  <a:pt x="54" y="1437"/>
                </a:cubicBezTo>
                <a:cubicBezTo>
                  <a:pt x="2321" y="1434"/>
                  <a:pt x="2321" y="1434"/>
                  <a:pt x="2321" y="1434"/>
                </a:cubicBezTo>
                <a:cubicBezTo>
                  <a:pt x="2350" y="1434"/>
                  <a:pt x="2374" y="1411"/>
                  <a:pt x="2374" y="1384"/>
                </a:cubicBezTo>
                <a:cubicBezTo>
                  <a:pt x="2372" y="49"/>
                  <a:pt x="2372" y="49"/>
                  <a:pt x="2372" y="49"/>
                </a:cubicBezTo>
                <a:cubicBezTo>
                  <a:pt x="2372" y="22"/>
                  <a:pt x="2348" y="0"/>
                  <a:pt x="2319" y="0"/>
                </a:cubicBezTo>
              </a:path>
            </a:pathLst>
          </a:custGeom>
          <a:solidFill>
            <a:srgbClr val="FFFFFF">
              <a:alpha val="5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" name="Freeform 6"/>
          <p:cNvSpPr>
            <a:spLocks noEditPoints="1"/>
          </p:cNvSpPr>
          <p:nvPr/>
        </p:nvSpPr>
        <p:spPr bwMode="auto">
          <a:xfrm>
            <a:off x="6035676" y="767557"/>
            <a:ext cx="90488" cy="5311775"/>
          </a:xfrm>
          <a:custGeom>
            <a:avLst/>
            <a:gdLst>
              <a:gd name="T0" fmla="*/ 1 w 24"/>
              <a:gd name="T1" fmla="*/ 977 h 1414"/>
              <a:gd name="T2" fmla="*/ 1 w 24"/>
              <a:gd name="T3" fmla="*/ 1403 h 1414"/>
              <a:gd name="T4" fmla="*/ 1 w 24"/>
              <a:gd name="T5" fmla="*/ 1414 h 1414"/>
              <a:gd name="T6" fmla="*/ 24 w 24"/>
              <a:gd name="T7" fmla="*/ 1414 h 1414"/>
              <a:gd name="T8" fmla="*/ 24 w 24"/>
              <a:gd name="T9" fmla="*/ 1403 h 1414"/>
              <a:gd name="T10" fmla="*/ 24 w 24"/>
              <a:gd name="T11" fmla="*/ 977 h 1414"/>
              <a:gd name="T12" fmla="*/ 16 w 24"/>
              <a:gd name="T13" fmla="*/ 978 h 1414"/>
              <a:gd name="T14" fmla="*/ 16 w 24"/>
              <a:gd name="T15" fmla="*/ 978 h 1414"/>
              <a:gd name="T16" fmla="*/ 1 w 24"/>
              <a:gd name="T17" fmla="*/ 977 h 1414"/>
              <a:gd name="T18" fmla="*/ 16 w 24"/>
              <a:gd name="T19" fmla="*/ 462 h 1414"/>
              <a:gd name="T20" fmla="*/ 15 w 24"/>
              <a:gd name="T21" fmla="*/ 462 h 1414"/>
              <a:gd name="T22" fmla="*/ 0 w 24"/>
              <a:gd name="T23" fmla="*/ 462 h 1414"/>
              <a:gd name="T24" fmla="*/ 1 w 24"/>
              <a:gd name="T25" fmla="*/ 954 h 1414"/>
              <a:gd name="T26" fmla="*/ 16 w 24"/>
              <a:gd name="T27" fmla="*/ 955 h 1414"/>
              <a:gd name="T28" fmla="*/ 16 w 24"/>
              <a:gd name="T29" fmla="*/ 955 h 1414"/>
              <a:gd name="T30" fmla="*/ 24 w 24"/>
              <a:gd name="T31" fmla="*/ 955 h 1414"/>
              <a:gd name="T32" fmla="*/ 23 w 24"/>
              <a:gd name="T33" fmla="*/ 462 h 1414"/>
              <a:gd name="T34" fmla="*/ 16 w 24"/>
              <a:gd name="T35" fmla="*/ 462 h 1414"/>
              <a:gd name="T36" fmla="*/ 22 w 24"/>
              <a:gd name="T37" fmla="*/ 0 h 1414"/>
              <a:gd name="T38" fmla="*/ 0 w 24"/>
              <a:gd name="T39" fmla="*/ 0 h 1414"/>
              <a:gd name="T40" fmla="*/ 0 w 24"/>
              <a:gd name="T41" fmla="*/ 14 h 1414"/>
              <a:gd name="T42" fmla="*/ 0 w 24"/>
              <a:gd name="T43" fmla="*/ 439 h 1414"/>
              <a:gd name="T44" fmla="*/ 15 w 24"/>
              <a:gd name="T45" fmla="*/ 439 h 1414"/>
              <a:gd name="T46" fmla="*/ 16 w 24"/>
              <a:gd name="T47" fmla="*/ 439 h 1414"/>
              <a:gd name="T48" fmla="*/ 23 w 24"/>
              <a:gd name="T49" fmla="*/ 439 h 1414"/>
              <a:gd name="T50" fmla="*/ 22 w 24"/>
              <a:gd name="T51" fmla="*/ 14 h 1414"/>
              <a:gd name="T52" fmla="*/ 22 w 24"/>
              <a:gd name="T53" fmla="*/ 0 h 14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24" h="1414">
                <a:moveTo>
                  <a:pt x="1" y="977"/>
                </a:moveTo>
                <a:cubicBezTo>
                  <a:pt x="1" y="1403"/>
                  <a:pt x="1" y="1403"/>
                  <a:pt x="1" y="1403"/>
                </a:cubicBezTo>
                <a:cubicBezTo>
                  <a:pt x="1" y="1414"/>
                  <a:pt x="1" y="1414"/>
                  <a:pt x="1" y="1414"/>
                </a:cubicBezTo>
                <a:cubicBezTo>
                  <a:pt x="24" y="1414"/>
                  <a:pt x="24" y="1414"/>
                  <a:pt x="24" y="1414"/>
                </a:cubicBezTo>
                <a:cubicBezTo>
                  <a:pt x="24" y="1403"/>
                  <a:pt x="24" y="1403"/>
                  <a:pt x="24" y="1403"/>
                </a:cubicBezTo>
                <a:cubicBezTo>
                  <a:pt x="24" y="977"/>
                  <a:pt x="24" y="977"/>
                  <a:pt x="24" y="977"/>
                </a:cubicBezTo>
                <a:cubicBezTo>
                  <a:pt x="21" y="977"/>
                  <a:pt x="19" y="978"/>
                  <a:pt x="16" y="978"/>
                </a:cubicBezTo>
                <a:cubicBezTo>
                  <a:pt x="16" y="978"/>
                  <a:pt x="16" y="978"/>
                  <a:pt x="16" y="978"/>
                </a:cubicBezTo>
                <a:cubicBezTo>
                  <a:pt x="11" y="978"/>
                  <a:pt x="6" y="977"/>
                  <a:pt x="1" y="977"/>
                </a:cubicBezTo>
                <a:moveTo>
                  <a:pt x="16" y="462"/>
                </a:moveTo>
                <a:cubicBezTo>
                  <a:pt x="16" y="462"/>
                  <a:pt x="15" y="462"/>
                  <a:pt x="15" y="462"/>
                </a:cubicBezTo>
                <a:cubicBezTo>
                  <a:pt x="10" y="462"/>
                  <a:pt x="5" y="462"/>
                  <a:pt x="0" y="462"/>
                </a:cubicBezTo>
                <a:cubicBezTo>
                  <a:pt x="1" y="954"/>
                  <a:pt x="1" y="954"/>
                  <a:pt x="1" y="954"/>
                </a:cubicBezTo>
                <a:cubicBezTo>
                  <a:pt x="6" y="955"/>
                  <a:pt x="11" y="955"/>
                  <a:pt x="16" y="955"/>
                </a:cubicBezTo>
                <a:cubicBezTo>
                  <a:pt x="16" y="955"/>
                  <a:pt x="16" y="955"/>
                  <a:pt x="16" y="955"/>
                </a:cubicBezTo>
                <a:cubicBezTo>
                  <a:pt x="19" y="955"/>
                  <a:pt x="21" y="955"/>
                  <a:pt x="24" y="955"/>
                </a:cubicBezTo>
                <a:cubicBezTo>
                  <a:pt x="23" y="462"/>
                  <a:pt x="23" y="462"/>
                  <a:pt x="23" y="462"/>
                </a:cubicBezTo>
                <a:cubicBezTo>
                  <a:pt x="21" y="462"/>
                  <a:pt x="18" y="462"/>
                  <a:pt x="16" y="462"/>
                </a:cubicBezTo>
                <a:moveTo>
                  <a:pt x="22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439"/>
                  <a:pt x="0" y="439"/>
                  <a:pt x="0" y="439"/>
                </a:cubicBezTo>
                <a:cubicBezTo>
                  <a:pt x="5" y="439"/>
                  <a:pt x="10" y="439"/>
                  <a:pt x="15" y="439"/>
                </a:cubicBezTo>
                <a:cubicBezTo>
                  <a:pt x="15" y="439"/>
                  <a:pt x="16" y="439"/>
                  <a:pt x="16" y="439"/>
                </a:cubicBezTo>
                <a:cubicBezTo>
                  <a:pt x="18" y="439"/>
                  <a:pt x="21" y="439"/>
                  <a:pt x="23" y="439"/>
                </a:cubicBezTo>
                <a:cubicBezTo>
                  <a:pt x="22" y="14"/>
                  <a:pt x="22" y="14"/>
                  <a:pt x="22" y="14"/>
                </a:cubicBezTo>
                <a:cubicBezTo>
                  <a:pt x="22" y="0"/>
                  <a:pt x="22" y="0"/>
                  <a:pt x="22" y="0"/>
                </a:cubicBezTo>
              </a:path>
            </a:pathLst>
          </a:custGeom>
          <a:solidFill>
            <a:srgbClr val="FFFFFF">
              <a:alpha val="5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" name="Freeform 7"/>
          <p:cNvSpPr>
            <a:spLocks noEditPoints="1"/>
          </p:cNvSpPr>
          <p:nvPr/>
        </p:nvSpPr>
        <p:spPr bwMode="auto">
          <a:xfrm>
            <a:off x="5081588" y="2416969"/>
            <a:ext cx="2024063" cy="2024062"/>
          </a:xfrm>
          <a:custGeom>
            <a:avLst/>
            <a:gdLst>
              <a:gd name="T0" fmla="*/ 254 w 539"/>
              <a:gd name="T1" fmla="*/ 23 h 539"/>
              <a:gd name="T2" fmla="*/ 269 w 539"/>
              <a:gd name="T3" fmla="*/ 23 h 539"/>
              <a:gd name="T4" fmla="*/ 270 w 539"/>
              <a:gd name="T5" fmla="*/ 23 h 539"/>
              <a:gd name="T6" fmla="*/ 277 w 539"/>
              <a:gd name="T7" fmla="*/ 23 h 539"/>
              <a:gd name="T8" fmla="*/ 516 w 539"/>
              <a:gd name="T9" fmla="*/ 269 h 539"/>
              <a:gd name="T10" fmla="*/ 278 w 539"/>
              <a:gd name="T11" fmla="*/ 516 h 539"/>
              <a:gd name="T12" fmla="*/ 270 w 539"/>
              <a:gd name="T13" fmla="*/ 516 h 539"/>
              <a:gd name="T14" fmla="*/ 270 w 539"/>
              <a:gd name="T15" fmla="*/ 516 h 539"/>
              <a:gd name="T16" fmla="*/ 255 w 539"/>
              <a:gd name="T17" fmla="*/ 515 h 539"/>
              <a:gd name="T18" fmla="*/ 23 w 539"/>
              <a:gd name="T19" fmla="*/ 270 h 539"/>
              <a:gd name="T20" fmla="*/ 254 w 539"/>
              <a:gd name="T21" fmla="*/ 23 h 539"/>
              <a:gd name="T22" fmla="*/ 270 w 539"/>
              <a:gd name="T23" fmla="*/ 0 h 539"/>
              <a:gd name="T24" fmla="*/ 269 w 539"/>
              <a:gd name="T25" fmla="*/ 0 h 539"/>
              <a:gd name="T26" fmla="*/ 254 w 539"/>
              <a:gd name="T27" fmla="*/ 0 h 539"/>
              <a:gd name="T28" fmla="*/ 0 w 539"/>
              <a:gd name="T29" fmla="*/ 270 h 539"/>
              <a:gd name="T30" fmla="*/ 255 w 539"/>
              <a:gd name="T31" fmla="*/ 538 h 539"/>
              <a:gd name="T32" fmla="*/ 270 w 539"/>
              <a:gd name="T33" fmla="*/ 539 h 539"/>
              <a:gd name="T34" fmla="*/ 270 w 539"/>
              <a:gd name="T35" fmla="*/ 539 h 539"/>
              <a:gd name="T36" fmla="*/ 278 w 539"/>
              <a:gd name="T37" fmla="*/ 538 h 539"/>
              <a:gd name="T38" fmla="*/ 539 w 539"/>
              <a:gd name="T39" fmla="*/ 269 h 539"/>
              <a:gd name="T40" fmla="*/ 277 w 539"/>
              <a:gd name="T41" fmla="*/ 0 h 539"/>
              <a:gd name="T42" fmla="*/ 270 w 539"/>
              <a:gd name="T43" fmla="*/ 0 h 5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539" h="539">
                <a:moveTo>
                  <a:pt x="254" y="23"/>
                </a:moveTo>
                <a:cubicBezTo>
                  <a:pt x="259" y="23"/>
                  <a:pt x="264" y="23"/>
                  <a:pt x="269" y="23"/>
                </a:cubicBezTo>
                <a:cubicBezTo>
                  <a:pt x="269" y="23"/>
                  <a:pt x="270" y="23"/>
                  <a:pt x="270" y="23"/>
                </a:cubicBezTo>
                <a:cubicBezTo>
                  <a:pt x="272" y="23"/>
                  <a:pt x="275" y="23"/>
                  <a:pt x="277" y="23"/>
                </a:cubicBezTo>
                <a:cubicBezTo>
                  <a:pt x="409" y="27"/>
                  <a:pt x="516" y="135"/>
                  <a:pt x="516" y="269"/>
                </a:cubicBezTo>
                <a:cubicBezTo>
                  <a:pt x="516" y="402"/>
                  <a:pt x="410" y="511"/>
                  <a:pt x="278" y="516"/>
                </a:cubicBezTo>
                <a:cubicBezTo>
                  <a:pt x="275" y="516"/>
                  <a:pt x="273" y="516"/>
                  <a:pt x="270" y="516"/>
                </a:cubicBezTo>
                <a:cubicBezTo>
                  <a:pt x="270" y="516"/>
                  <a:pt x="270" y="516"/>
                  <a:pt x="270" y="516"/>
                </a:cubicBezTo>
                <a:cubicBezTo>
                  <a:pt x="265" y="516"/>
                  <a:pt x="260" y="516"/>
                  <a:pt x="255" y="515"/>
                </a:cubicBezTo>
                <a:cubicBezTo>
                  <a:pt x="126" y="508"/>
                  <a:pt x="23" y="400"/>
                  <a:pt x="23" y="270"/>
                </a:cubicBezTo>
                <a:cubicBezTo>
                  <a:pt x="23" y="139"/>
                  <a:pt x="125" y="31"/>
                  <a:pt x="254" y="23"/>
                </a:cubicBezTo>
                <a:moveTo>
                  <a:pt x="270" y="0"/>
                </a:moveTo>
                <a:cubicBezTo>
                  <a:pt x="270" y="0"/>
                  <a:pt x="269" y="0"/>
                  <a:pt x="269" y="0"/>
                </a:cubicBezTo>
                <a:cubicBezTo>
                  <a:pt x="264" y="0"/>
                  <a:pt x="259" y="0"/>
                  <a:pt x="254" y="0"/>
                </a:cubicBezTo>
                <a:cubicBezTo>
                  <a:pt x="113" y="8"/>
                  <a:pt x="0" y="126"/>
                  <a:pt x="0" y="270"/>
                </a:cubicBezTo>
                <a:cubicBezTo>
                  <a:pt x="1" y="413"/>
                  <a:pt x="113" y="530"/>
                  <a:pt x="255" y="538"/>
                </a:cubicBezTo>
                <a:cubicBezTo>
                  <a:pt x="260" y="538"/>
                  <a:pt x="265" y="539"/>
                  <a:pt x="270" y="539"/>
                </a:cubicBezTo>
                <a:cubicBezTo>
                  <a:pt x="270" y="539"/>
                  <a:pt x="270" y="539"/>
                  <a:pt x="270" y="539"/>
                </a:cubicBezTo>
                <a:cubicBezTo>
                  <a:pt x="273" y="539"/>
                  <a:pt x="275" y="538"/>
                  <a:pt x="278" y="538"/>
                </a:cubicBezTo>
                <a:cubicBezTo>
                  <a:pt x="423" y="534"/>
                  <a:pt x="539" y="415"/>
                  <a:pt x="539" y="269"/>
                </a:cubicBezTo>
                <a:cubicBezTo>
                  <a:pt x="539" y="123"/>
                  <a:pt x="422" y="4"/>
                  <a:pt x="277" y="0"/>
                </a:cubicBezTo>
                <a:cubicBezTo>
                  <a:pt x="275" y="0"/>
                  <a:pt x="272" y="0"/>
                  <a:pt x="270" y="0"/>
                </a:cubicBezTo>
              </a:path>
            </a:pathLst>
          </a:custGeom>
          <a:solidFill>
            <a:srgbClr val="FFFFFF">
              <a:alpha val="5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Freeform 8"/>
          <p:cNvSpPr/>
          <p:nvPr/>
        </p:nvSpPr>
        <p:spPr bwMode="auto">
          <a:xfrm>
            <a:off x="8167688" y="2742407"/>
            <a:ext cx="349250" cy="1365250"/>
          </a:xfrm>
          <a:custGeom>
            <a:avLst/>
            <a:gdLst>
              <a:gd name="T0" fmla="*/ 92 w 93"/>
              <a:gd name="T1" fmla="*/ 0 h 363"/>
              <a:gd name="T2" fmla="*/ 0 w 93"/>
              <a:gd name="T3" fmla="*/ 181 h 363"/>
              <a:gd name="T4" fmla="*/ 93 w 93"/>
              <a:gd name="T5" fmla="*/ 363 h 363"/>
              <a:gd name="T6" fmla="*/ 93 w 93"/>
              <a:gd name="T7" fmla="*/ 334 h 363"/>
              <a:gd name="T8" fmla="*/ 23 w 93"/>
              <a:gd name="T9" fmla="*/ 181 h 363"/>
              <a:gd name="T10" fmla="*/ 93 w 93"/>
              <a:gd name="T11" fmla="*/ 29 h 363"/>
              <a:gd name="T12" fmla="*/ 92 w 93"/>
              <a:gd name="T13" fmla="*/ 0 h 3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3" h="363">
                <a:moveTo>
                  <a:pt x="92" y="0"/>
                </a:moveTo>
                <a:cubicBezTo>
                  <a:pt x="35" y="42"/>
                  <a:pt x="0" y="110"/>
                  <a:pt x="0" y="181"/>
                </a:cubicBezTo>
                <a:cubicBezTo>
                  <a:pt x="0" y="254"/>
                  <a:pt x="35" y="321"/>
                  <a:pt x="93" y="363"/>
                </a:cubicBezTo>
                <a:cubicBezTo>
                  <a:pt x="93" y="334"/>
                  <a:pt x="93" y="334"/>
                  <a:pt x="93" y="334"/>
                </a:cubicBezTo>
                <a:cubicBezTo>
                  <a:pt x="49" y="296"/>
                  <a:pt x="23" y="241"/>
                  <a:pt x="23" y="181"/>
                </a:cubicBezTo>
                <a:cubicBezTo>
                  <a:pt x="23" y="123"/>
                  <a:pt x="49" y="67"/>
                  <a:pt x="93" y="29"/>
                </a:cubicBezTo>
                <a:cubicBezTo>
                  <a:pt x="92" y="0"/>
                  <a:pt x="92" y="0"/>
                  <a:pt x="92" y="0"/>
                </a:cubicBezTo>
              </a:path>
            </a:pathLst>
          </a:custGeom>
          <a:solidFill>
            <a:srgbClr val="FFFFFF">
              <a:alpha val="5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Freeform 9"/>
          <p:cNvSpPr/>
          <p:nvPr/>
        </p:nvSpPr>
        <p:spPr bwMode="auto">
          <a:xfrm>
            <a:off x="8513763" y="1627982"/>
            <a:ext cx="2011363" cy="3636962"/>
          </a:xfrm>
          <a:custGeom>
            <a:avLst/>
            <a:gdLst>
              <a:gd name="T0" fmla="*/ 524 w 536"/>
              <a:gd name="T1" fmla="*/ 0 h 968"/>
              <a:gd name="T2" fmla="*/ 519 w 536"/>
              <a:gd name="T3" fmla="*/ 0 h 968"/>
              <a:gd name="T4" fmla="*/ 57 w 536"/>
              <a:gd name="T5" fmla="*/ 0 h 968"/>
              <a:gd name="T6" fmla="*/ 0 w 536"/>
              <a:gd name="T7" fmla="*/ 57 h 968"/>
              <a:gd name="T8" fmla="*/ 0 w 536"/>
              <a:gd name="T9" fmla="*/ 297 h 968"/>
              <a:gd name="T10" fmla="*/ 1 w 536"/>
              <a:gd name="T11" fmla="*/ 326 h 968"/>
              <a:gd name="T12" fmla="*/ 1 w 536"/>
              <a:gd name="T13" fmla="*/ 631 h 968"/>
              <a:gd name="T14" fmla="*/ 1 w 536"/>
              <a:gd name="T15" fmla="*/ 660 h 968"/>
              <a:gd name="T16" fmla="*/ 1 w 536"/>
              <a:gd name="T17" fmla="*/ 911 h 968"/>
              <a:gd name="T18" fmla="*/ 58 w 536"/>
              <a:gd name="T19" fmla="*/ 968 h 968"/>
              <a:gd name="T20" fmla="*/ 58 w 536"/>
              <a:gd name="T21" fmla="*/ 968 h 968"/>
              <a:gd name="T22" fmla="*/ 520 w 536"/>
              <a:gd name="T23" fmla="*/ 967 h 968"/>
              <a:gd name="T24" fmla="*/ 536 w 536"/>
              <a:gd name="T25" fmla="*/ 967 h 968"/>
              <a:gd name="T26" fmla="*/ 536 w 536"/>
              <a:gd name="T27" fmla="*/ 944 h 968"/>
              <a:gd name="T28" fmla="*/ 520 w 536"/>
              <a:gd name="T29" fmla="*/ 944 h 968"/>
              <a:gd name="T30" fmla="*/ 58 w 536"/>
              <a:gd name="T31" fmla="*/ 945 h 968"/>
              <a:gd name="T32" fmla="*/ 58 w 536"/>
              <a:gd name="T33" fmla="*/ 945 h 968"/>
              <a:gd name="T34" fmla="*/ 24 w 536"/>
              <a:gd name="T35" fmla="*/ 911 h 968"/>
              <a:gd name="T36" fmla="*/ 23 w 536"/>
              <a:gd name="T37" fmla="*/ 57 h 968"/>
              <a:gd name="T38" fmla="*/ 57 w 536"/>
              <a:gd name="T39" fmla="*/ 23 h 968"/>
              <a:gd name="T40" fmla="*/ 519 w 536"/>
              <a:gd name="T41" fmla="*/ 22 h 968"/>
              <a:gd name="T42" fmla="*/ 524 w 536"/>
              <a:gd name="T43" fmla="*/ 22 h 968"/>
              <a:gd name="T44" fmla="*/ 524 w 536"/>
              <a:gd name="T45" fmla="*/ 0 h 9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536" h="968">
                <a:moveTo>
                  <a:pt x="524" y="0"/>
                </a:moveTo>
                <a:cubicBezTo>
                  <a:pt x="519" y="0"/>
                  <a:pt x="519" y="0"/>
                  <a:pt x="519" y="0"/>
                </a:cubicBezTo>
                <a:cubicBezTo>
                  <a:pt x="57" y="0"/>
                  <a:pt x="57" y="0"/>
                  <a:pt x="57" y="0"/>
                </a:cubicBezTo>
                <a:cubicBezTo>
                  <a:pt x="26" y="0"/>
                  <a:pt x="0" y="26"/>
                  <a:pt x="0" y="57"/>
                </a:cubicBezTo>
                <a:cubicBezTo>
                  <a:pt x="0" y="297"/>
                  <a:pt x="0" y="297"/>
                  <a:pt x="0" y="297"/>
                </a:cubicBezTo>
                <a:cubicBezTo>
                  <a:pt x="1" y="326"/>
                  <a:pt x="1" y="326"/>
                  <a:pt x="1" y="326"/>
                </a:cubicBezTo>
                <a:cubicBezTo>
                  <a:pt x="1" y="631"/>
                  <a:pt x="1" y="631"/>
                  <a:pt x="1" y="631"/>
                </a:cubicBezTo>
                <a:cubicBezTo>
                  <a:pt x="1" y="660"/>
                  <a:pt x="1" y="660"/>
                  <a:pt x="1" y="660"/>
                </a:cubicBezTo>
                <a:cubicBezTo>
                  <a:pt x="1" y="911"/>
                  <a:pt x="1" y="911"/>
                  <a:pt x="1" y="911"/>
                </a:cubicBezTo>
                <a:cubicBezTo>
                  <a:pt x="1" y="942"/>
                  <a:pt x="27" y="968"/>
                  <a:pt x="58" y="968"/>
                </a:cubicBezTo>
                <a:cubicBezTo>
                  <a:pt x="58" y="968"/>
                  <a:pt x="58" y="968"/>
                  <a:pt x="58" y="968"/>
                </a:cubicBezTo>
                <a:cubicBezTo>
                  <a:pt x="520" y="967"/>
                  <a:pt x="520" y="967"/>
                  <a:pt x="520" y="967"/>
                </a:cubicBezTo>
                <a:cubicBezTo>
                  <a:pt x="536" y="967"/>
                  <a:pt x="536" y="967"/>
                  <a:pt x="536" y="967"/>
                </a:cubicBezTo>
                <a:cubicBezTo>
                  <a:pt x="536" y="944"/>
                  <a:pt x="536" y="944"/>
                  <a:pt x="536" y="944"/>
                </a:cubicBezTo>
                <a:cubicBezTo>
                  <a:pt x="520" y="944"/>
                  <a:pt x="520" y="944"/>
                  <a:pt x="520" y="944"/>
                </a:cubicBezTo>
                <a:cubicBezTo>
                  <a:pt x="58" y="945"/>
                  <a:pt x="58" y="945"/>
                  <a:pt x="58" y="945"/>
                </a:cubicBezTo>
                <a:cubicBezTo>
                  <a:pt x="58" y="945"/>
                  <a:pt x="58" y="945"/>
                  <a:pt x="58" y="945"/>
                </a:cubicBezTo>
                <a:cubicBezTo>
                  <a:pt x="39" y="945"/>
                  <a:pt x="24" y="930"/>
                  <a:pt x="24" y="911"/>
                </a:cubicBezTo>
                <a:cubicBezTo>
                  <a:pt x="23" y="57"/>
                  <a:pt x="23" y="57"/>
                  <a:pt x="23" y="57"/>
                </a:cubicBezTo>
                <a:cubicBezTo>
                  <a:pt x="23" y="38"/>
                  <a:pt x="38" y="23"/>
                  <a:pt x="57" y="23"/>
                </a:cubicBezTo>
                <a:cubicBezTo>
                  <a:pt x="519" y="22"/>
                  <a:pt x="519" y="22"/>
                  <a:pt x="519" y="22"/>
                </a:cubicBezTo>
                <a:cubicBezTo>
                  <a:pt x="524" y="22"/>
                  <a:pt x="524" y="22"/>
                  <a:pt x="524" y="22"/>
                </a:cubicBezTo>
                <a:cubicBezTo>
                  <a:pt x="524" y="0"/>
                  <a:pt x="524" y="0"/>
                  <a:pt x="524" y="0"/>
                </a:cubicBezTo>
              </a:path>
            </a:pathLst>
          </a:custGeom>
          <a:solidFill>
            <a:srgbClr val="FFFFFF">
              <a:alpha val="5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Freeform 10"/>
          <p:cNvSpPr/>
          <p:nvPr/>
        </p:nvSpPr>
        <p:spPr bwMode="auto">
          <a:xfrm>
            <a:off x="9424988" y="2310607"/>
            <a:ext cx="1074738" cy="2265362"/>
          </a:xfrm>
          <a:custGeom>
            <a:avLst/>
            <a:gdLst>
              <a:gd name="T0" fmla="*/ 273 w 286"/>
              <a:gd name="T1" fmla="*/ 0 h 603"/>
              <a:gd name="T2" fmla="*/ 57 w 286"/>
              <a:gd name="T3" fmla="*/ 0 h 603"/>
              <a:gd name="T4" fmla="*/ 0 w 286"/>
              <a:gd name="T5" fmla="*/ 39 h 603"/>
              <a:gd name="T6" fmla="*/ 1 w 286"/>
              <a:gd name="T7" fmla="*/ 564 h 603"/>
              <a:gd name="T8" fmla="*/ 58 w 286"/>
              <a:gd name="T9" fmla="*/ 603 h 603"/>
              <a:gd name="T10" fmla="*/ 58 w 286"/>
              <a:gd name="T11" fmla="*/ 603 h 603"/>
              <a:gd name="T12" fmla="*/ 277 w 286"/>
              <a:gd name="T13" fmla="*/ 603 h 603"/>
              <a:gd name="T14" fmla="*/ 286 w 286"/>
              <a:gd name="T15" fmla="*/ 603 h 603"/>
              <a:gd name="T16" fmla="*/ 285 w 286"/>
              <a:gd name="T17" fmla="*/ 580 h 603"/>
              <a:gd name="T18" fmla="*/ 277 w 286"/>
              <a:gd name="T19" fmla="*/ 580 h 603"/>
              <a:gd name="T20" fmla="*/ 58 w 286"/>
              <a:gd name="T21" fmla="*/ 581 h 603"/>
              <a:gd name="T22" fmla="*/ 58 w 286"/>
              <a:gd name="T23" fmla="*/ 581 h 603"/>
              <a:gd name="T24" fmla="*/ 24 w 286"/>
              <a:gd name="T25" fmla="*/ 564 h 603"/>
              <a:gd name="T26" fmla="*/ 23 w 286"/>
              <a:gd name="T27" fmla="*/ 39 h 603"/>
              <a:gd name="T28" fmla="*/ 57 w 286"/>
              <a:gd name="T29" fmla="*/ 23 h 603"/>
              <a:gd name="T30" fmla="*/ 273 w 286"/>
              <a:gd name="T31" fmla="*/ 23 h 603"/>
              <a:gd name="T32" fmla="*/ 273 w 286"/>
              <a:gd name="T33" fmla="*/ 0 h 6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86" h="603">
                <a:moveTo>
                  <a:pt x="273" y="0"/>
                </a:moveTo>
                <a:cubicBezTo>
                  <a:pt x="57" y="0"/>
                  <a:pt x="57" y="0"/>
                  <a:pt x="57" y="0"/>
                </a:cubicBezTo>
                <a:cubicBezTo>
                  <a:pt x="25" y="0"/>
                  <a:pt x="0" y="17"/>
                  <a:pt x="0" y="39"/>
                </a:cubicBezTo>
                <a:cubicBezTo>
                  <a:pt x="1" y="564"/>
                  <a:pt x="1" y="564"/>
                  <a:pt x="1" y="564"/>
                </a:cubicBezTo>
                <a:cubicBezTo>
                  <a:pt x="1" y="586"/>
                  <a:pt x="26" y="603"/>
                  <a:pt x="58" y="603"/>
                </a:cubicBezTo>
                <a:cubicBezTo>
                  <a:pt x="58" y="603"/>
                  <a:pt x="58" y="603"/>
                  <a:pt x="58" y="603"/>
                </a:cubicBezTo>
                <a:cubicBezTo>
                  <a:pt x="277" y="603"/>
                  <a:pt x="277" y="603"/>
                  <a:pt x="277" y="603"/>
                </a:cubicBezTo>
                <a:cubicBezTo>
                  <a:pt x="286" y="603"/>
                  <a:pt x="286" y="603"/>
                  <a:pt x="286" y="603"/>
                </a:cubicBezTo>
                <a:cubicBezTo>
                  <a:pt x="285" y="580"/>
                  <a:pt x="285" y="580"/>
                  <a:pt x="285" y="580"/>
                </a:cubicBezTo>
                <a:cubicBezTo>
                  <a:pt x="277" y="580"/>
                  <a:pt x="277" y="580"/>
                  <a:pt x="277" y="580"/>
                </a:cubicBezTo>
                <a:cubicBezTo>
                  <a:pt x="58" y="581"/>
                  <a:pt x="58" y="581"/>
                  <a:pt x="58" y="581"/>
                </a:cubicBezTo>
                <a:cubicBezTo>
                  <a:pt x="58" y="581"/>
                  <a:pt x="58" y="581"/>
                  <a:pt x="58" y="581"/>
                </a:cubicBezTo>
                <a:cubicBezTo>
                  <a:pt x="37" y="581"/>
                  <a:pt x="24" y="571"/>
                  <a:pt x="24" y="564"/>
                </a:cubicBezTo>
                <a:cubicBezTo>
                  <a:pt x="23" y="39"/>
                  <a:pt x="23" y="39"/>
                  <a:pt x="23" y="39"/>
                </a:cubicBezTo>
                <a:cubicBezTo>
                  <a:pt x="23" y="33"/>
                  <a:pt x="36" y="23"/>
                  <a:pt x="57" y="23"/>
                </a:cubicBezTo>
                <a:cubicBezTo>
                  <a:pt x="273" y="23"/>
                  <a:pt x="273" y="23"/>
                  <a:pt x="273" y="23"/>
                </a:cubicBezTo>
                <a:cubicBezTo>
                  <a:pt x="273" y="0"/>
                  <a:pt x="273" y="0"/>
                  <a:pt x="273" y="0"/>
                </a:cubicBezTo>
              </a:path>
            </a:pathLst>
          </a:custGeom>
          <a:solidFill>
            <a:srgbClr val="FFFFFF">
              <a:alpha val="5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Freeform 11"/>
          <p:cNvSpPr/>
          <p:nvPr/>
        </p:nvSpPr>
        <p:spPr bwMode="auto">
          <a:xfrm>
            <a:off x="3636963" y="2750344"/>
            <a:ext cx="349250" cy="1360487"/>
          </a:xfrm>
          <a:custGeom>
            <a:avLst/>
            <a:gdLst>
              <a:gd name="T0" fmla="*/ 0 w 93"/>
              <a:gd name="T1" fmla="*/ 0 h 362"/>
              <a:gd name="T2" fmla="*/ 0 w 93"/>
              <a:gd name="T3" fmla="*/ 29 h 362"/>
              <a:gd name="T4" fmla="*/ 70 w 93"/>
              <a:gd name="T5" fmla="*/ 181 h 362"/>
              <a:gd name="T6" fmla="*/ 1 w 93"/>
              <a:gd name="T7" fmla="*/ 333 h 362"/>
              <a:gd name="T8" fmla="*/ 1 w 93"/>
              <a:gd name="T9" fmla="*/ 362 h 362"/>
              <a:gd name="T10" fmla="*/ 93 w 93"/>
              <a:gd name="T11" fmla="*/ 181 h 362"/>
              <a:gd name="T12" fmla="*/ 0 w 93"/>
              <a:gd name="T13" fmla="*/ 0 h 3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3" h="362">
                <a:moveTo>
                  <a:pt x="0" y="0"/>
                </a:moveTo>
                <a:cubicBezTo>
                  <a:pt x="0" y="29"/>
                  <a:pt x="0" y="29"/>
                  <a:pt x="0" y="29"/>
                </a:cubicBezTo>
                <a:cubicBezTo>
                  <a:pt x="45" y="67"/>
                  <a:pt x="70" y="122"/>
                  <a:pt x="70" y="181"/>
                </a:cubicBezTo>
                <a:cubicBezTo>
                  <a:pt x="70" y="240"/>
                  <a:pt x="45" y="295"/>
                  <a:pt x="1" y="333"/>
                </a:cubicBezTo>
                <a:cubicBezTo>
                  <a:pt x="1" y="362"/>
                  <a:pt x="1" y="362"/>
                  <a:pt x="1" y="362"/>
                </a:cubicBezTo>
                <a:cubicBezTo>
                  <a:pt x="59" y="320"/>
                  <a:pt x="93" y="253"/>
                  <a:pt x="93" y="181"/>
                </a:cubicBezTo>
                <a:cubicBezTo>
                  <a:pt x="93" y="109"/>
                  <a:pt x="59" y="42"/>
                  <a:pt x="0" y="0"/>
                </a:cubicBezTo>
              </a:path>
            </a:pathLst>
          </a:custGeom>
          <a:solidFill>
            <a:srgbClr val="FFFFFF">
              <a:alpha val="5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Freeform 12"/>
          <p:cNvSpPr/>
          <p:nvPr/>
        </p:nvSpPr>
        <p:spPr bwMode="auto">
          <a:xfrm>
            <a:off x="1670051" y="1634332"/>
            <a:ext cx="1970088" cy="3636962"/>
          </a:xfrm>
          <a:custGeom>
            <a:avLst/>
            <a:gdLst>
              <a:gd name="T0" fmla="*/ 467 w 525"/>
              <a:gd name="T1" fmla="*/ 0 h 968"/>
              <a:gd name="T2" fmla="*/ 467 w 525"/>
              <a:gd name="T3" fmla="*/ 0 h 968"/>
              <a:gd name="T4" fmla="*/ 15 w 525"/>
              <a:gd name="T5" fmla="*/ 1 h 968"/>
              <a:gd name="T6" fmla="*/ 0 w 525"/>
              <a:gd name="T7" fmla="*/ 1 h 968"/>
              <a:gd name="T8" fmla="*/ 0 w 525"/>
              <a:gd name="T9" fmla="*/ 23 h 968"/>
              <a:gd name="T10" fmla="*/ 15 w 525"/>
              <a:gd name="T11" fmla="*/ 23 h 968"/>
              <a:gd name="T12" fmla="*/ 467 w 525"/>
              <a:gd name="T13" fmla="*/ 23 h 968"/>
              <a:gd name="T14" fmla="*/ 467 w 525"/>
              <a:gd name="T15" fmla="*/ 23 h 968"/>
              <a:gd name="T16" fmla="*/ 501 w 525"/>
              <a:gd name="T17" fmla="*/ 57 h 968"/>
              <a:gd name="T18" fmla="*/ 503 w 525"/>
              <a:gd name="T19" fmla="*/ 911 h 968"/>
              <a:gd name="T20" fmla="*/ 468 w 525"/>
              <a:gd name="T21" fmla="*/ 945 h 968"/>
              <a:gd name="T22" fmla="*/ 16 w 525"/>
              <a:gd name="T23" fmla="*/ 945 h 968"/>
              <a:gd name="T24" fmla="*/ 0 w 525"/>
              <a:gd name="T25" fmla="*/ 945 h 968"/>
              <a:gd name="T26" fmla="*/ 0 w 525"/>
              <a:gd name="T27" fmla="*/ 968 h 968"/>
              <a:gd name="T28" fmla="*/ 16 w 525"/>
              <a:gd name="T29" fmla="*/ 968 h 968"/>
              <a:gd name="T30" fmla="*/ 468 w 525"/>
              <a:gd name="T31" fmla="*/ 968 h 968"/>
              <a:gd name="T32" fmla="*/ 525 w 525"/>
              <a:gd name="T33" fmla="*/ 911 h 968"/>
              <a:gd name="T34" fmla="*/ 525 w 525"/>
              <a:gd name="T35" fmla="*/ 659 h 968"/>
              <a:gd name="T36" fmla="*/ 525 w 525"/>
              <a:gd name="T37" fmla="*/ 630 h 968"/>
              <a:gd name="T38" fmla="*/ 524 w 525"/>
              <a:gd name="T39" fmla="*/ 326 h 968"/>
              <a:gd name="T40" fmla="*/ 524 w 525"/>
              <a:gd name="T41" fmla="*/ 297 h 968"/>
              <a:gd name="T42" fmla="*/ 524 w 525"/>
              <a:gd name="T43" fmla="*/ 57 h 968"/>
              <a:gd name="T44" fmla="*/ 467 w 525"/>
              <a:gd name="T45" fmla="*/ 0 h 9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525" h="968">
                <a:moveTo>
                  <a:pt x="467" y="0"/>
                </a:moveTo>
                <a:cubicBezTo>
                  <a:pt x="467" y="0"/>
                  <a:pt x="467" y="0"/>
                  <a:pt x="467" y="0"/>
                </a:cubicBezTo>
                <a:cubicBezTo>
                  <a:pt x="15" y="1"/>
                  <a:pt x="15" y="1"/>
                  <a:pt x="15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23"/>
                  <a:pt x="0" y="23"/>
                  <a:pt x="0" y="23"/>
                </a:cubicBezTo>
                <a:cubicBezTo>
                  <a:pt x="15" y="23"/>
                  <a:pt x="15" y="23"/>
                  <a:pt x="15" y="23"/>
                </a:cubicBezTo>
                <a:cubicBezTo>
                  <a:pt x="467" y="23"/>
                  <a:pt x="467" y="23"/>
                  <a:pt x="467" y="23"/>
                </a:cubicBezTo>
                <a:cubicBezTo>
                  <a:pt x="467" y="23"/>
                  <a:pt x="467" y="23"/>
                  <a:pt x="467" y="23"/>
                </a:cubicBezTo>
                <a:cubicBezTo>
                  <a:pt x="486" y="23"/>
                  <a:pt x="501" y="38"/>
                  <a:pt x="501" y="57"/>
                </a:cubicBezTo>
                <a:cubicBezTo>
                  <a:pt x="503" y="911"/>
                  <a:pt x="503" y="911"/>
                  <a:pt x="503" y="911"/>
                </a:cubicBezTo>
                <a:cubicBezTo>
                  <a:pt x="503" y="929"/>
                  <a:pt x="487" y="945"/>
                  <a:pt x="468" y="945"/>
                </a:cubicBezTo>
                <a:cubicBezTo>
                  <a:pt x="16" y="945"/>
                  <a:pt x="16" y="945"/>
                  <a:pt x="16" y="945"/>
                </a:cubicBezTo>
                <a:cubicBezTo>
                  <a:pt x="0" y="945"/>
                  <a:pt x="0" y="945"/>
                  <a:pt x="0" y="945"/>
                </a:cubicBezTo>
                <a:cubicBezTo>
                  <a:pt x="0" y="968"/>
                  <a:pt x="0" y="968"/>
                  <a:pt x="0" y="968"/>
                </a:cubicBezTo>
                <a:cubicBezTo>
                  <a:pt x="16" y="968"/>
                  <a:pt x="16" y="968"/>
                  <a:pt x="16" y="968"/>
                </a:cubicBezTo>
                <a:cubicBezTo>
                  <a:pt x="468" y="968"/>
                  <a:pt x="468" y="968"/>
                  <a:pt x="468" y="968"/>
                </a:cubicBezTo>
                <a:cubicBezTo>
                  <a:pt x="500" y="968"/>
                  <a:pt x="525" y="942"/>
                  <a:pt x="525" y="911"/>
                </a:cubicBezTo>
                <a:cubicBezTo>
                  <a:pt x="525" y="659"/>
                  <a:pt x="525" y="659"/>
                  <a:pt x="525" y="659"/>
                </a:cubicBezTo>
                <a:cubicBezTo>
                  <a:pt x="525" y="630"/>
                  <a:pt x="525" y="630"/>
                  <a:pt x="525" y="630"/>
                </a:cubicBezTo>
                <a:cubicBezTo>
                  <a:pt x="524" y="326"/>
                  <a:pt x="524" y="326"/>
                  <a:pt x="524" y="326"/>
                </a:cubicBezTo>
                <a:cubicBezTo>
                  <a:pt x="524" y="297"/>
                  <a:pt x="524" y="297"/>
                  <a:pt x="524" y="297"/>
                </a:cubicBezTo>
                <a:cubicBezTo>
                  <a:pt x="524" y="57"/>
                  <a:pt x="524" y="57"/>
                  <a:pt x="524" y="57"/>
                </a:cubicBezTo>
                <a:cubicBezTo>
                  <a:pt x="524" y="26"/>
                  <a:pt x="499" y="0"/>
                  <a:pt x="467" y="0"/>
                </a:cubicBezTo>
              </a:path>
            </a:pathLst>
          </a:custGeom>
          <a:solidFill>
            <a:srgbClr val="FFFFFF">
              <a:alpha val="5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" name="Freeform 13"/>
          <p:cNvSpPr/>
          <p:nvPr/>
        </p:nvSpPr>
        <p:spPr bwMode="auto">
          <a:xfrm>
            <a:off x="1662113" y="2321719"/>
            <a:ext cx="1065213" cy="2266950"/>
          </a:xfrm>
          <a:custGeom>
            <a:avLst/>
            <a:gdLst>
              <a:gd name="T0" fmla="*/ 227 w 284"/>
              <a:gd name="T1" fmla="*/ 0 h 603"/>
              <a:gd name="T2" fmla="*/ 227 w 284"/>
              <a:gd name="T3" fmla="*/ 0 h 603"/>
              <a:gd name="T4" fmla="*/ 17 w 284"/>
              <a:gd name="T5" fmla="*/ 0 h 603"/>
              <a:gd name="T6" fmla="*/ 10 w 284"/>
              <a:gd name="T7" fmla="*/ 0 h 603"/>
              <a:gd name="T8" fmla="*/ 10 w 284"/>
              <a:gd name="T9" fmla="*/ 23 h 603"/>
              <a:gd name="T10" fmla="*/ 17 w 284"/>
              <a:gd name="T11" fmla="*/ 23 h 603"/>
              <a:gd name="T12" fmla="*/ 227 w 284"/>
              <a:gd name="T13" fmla="*/ 22 h 603"/>
              <a:gd name="T14" fmla="*/ 227 w 284"/>
              <a:gd name="T15" fmla="*/ 22 h 603"/>
              <a:gd name="T16" fmla="*/ 261 w 284"/>
              <a:gd name="T17" fmla="*/ 39 h 603"/>
              <a:gd name="T18" fmla="*/ 261 w 284"/>
              <a:gd name="T19" fmla="*/ 563 h 603"/>
              <a:gd name="T20" fmla="*/ 227 w 284"/>
              <a:gd name="T21" fmla="*/ 580 h 603"/>
              <a:gd name="T22" fmla="*/ 18 w 284"/>
              <a:gd name="T23" fmla="*/ 580 h 603"/>
              <a:gd name="T24" fmla="*/ 0 w 284"/>
              <a:gd name="T25" fmla="*/ 580 h 603"/>
              <a:gd name="T26" fmla="*/ 0 w 284"/>
              <a:gd name="T27" fmla="*/ 603 h 603"/>
              <a:gd name="T28" fmla="*/ 18 w 284"/>
              <a:gd name="T29" fmla="*/ 603 h 603"/>
              <a:gd name="T30" fmla="*/ 227 w 284"/>
              <a:gd name="T31" fmla="*/ 603 h 603"/>
              <a:gd name="T32" fmla="*/ 284 w 284"/>
              <a:gd name="T33" fmla="*/ 563 h 603"/>
              <a:gd name="T34" fmla="*/ 284 w 284"/>
              <a:gd name="T35" fmla="*/ 39 h 603"/>
              <a:gd name="T36" fmla="*/ 227 w 284"/>
              <a:gd name="T37" fmla="*/ 0 h 6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84" h="603">
                <a:moveTo>
                  <a:pt x="227" y="0"/>
                </a:moveTo>
                <a:cubicBezTo>
                  <a:pt x="227" y="0"/>
                  <a:pt x="227" y="0"/>
                  <a:pt x="227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10" y="23"/>
                  <a:pt x="10" y="23"/>
                  <a:pt x="10" y="23"/>
                </a:cubicBezTo>
                <a:cubicBezTo>
                  <a:pt x="17" y="23"/>
                  <a:pt x="17" y="23"/>
                  <a:pt x="17" y="23"/>
                </a:cubicBezTo>
                <a:cubicBezTo>
                  <a:pt x="227" y="22"/>
                  <a:pt x="227" y="22"/>
                  <a:pt x="227" y="22"/>
                </a:cubicBezTo>
                <a:cubicBezTo>
                  <a:pt x="227" y="22"/>
                  <a:pt x="227" y="22"/>
                  <a:pt x="227" y="22"/>
                </a:cubicBezTo>
                <a:cubicBezTo>
                  <a:pt x="247" y="22"/>
                  <a:pt x="261" y="32"/>
                  <a:pt x="261" y="39"/>
                </a:cubicBezTo>
                <a:cubicBezTo>
                  <a:pt x="261" y="563"/>
                  <a:pt x="261" y="563"/>
                  <a:pt x="261" y="563"/>
                </a:cubicBezTo>
                <a:cubicBezTo>
                  <a:pt x="261" y="570"/>
                  <a:pt x="248" y="580"/>
                  <a:pt x="227" y="580"/>
                </a:cubicBezTo>
                <a:cubicBezTo>
                  <a:pt x="18" y="580"/>
                  <a:pt x="18" y="580"/>
                  <a:pt x="18" y="580"/>
                </a:cubicBezTo>
                <a:cubicBezTo>
                  <a:pt x="0" y="580"/>
                  <a:pt x="0" y="580"/>
                  <a:pt x="0" y="580"/>
                </a:cubicBezTo>
                <a:cubicBezTo>
                  <a:pt x="0" y="603"/>
                  <a:pt x="0" y="603"/>
                  <a:pt x="0" y="603"/>
                </a:cubicBezTo>
                <a:cubicBezTo>
                  <a:pt x="18" y="603"/>
                  <a:pt x="18" y="603"/>
                  <a:pt x="18" y="603"/>
                </a:cubicBezTo>
                <a:cubicBezTo>
                  <a:pt x="227" y="603"/>
                  <a:pt x="227" y="603"/>
                  <a:pt x="227" y="603"/>
                </a:cubicBezTo>
                <a:cubicBezTo>
                  <a:pt x="259" y="603"/>
                  <a:pt x="284" y="585"/>
                  <a:pt x="284" y="563"/>
                </a:cubicBezTo>
                <a:cubicBezTo>
                  <a:pt x="284" y="39"/>
                  <a:pt x="284" y="39"/>
                  <a:pt x="284" y="39"/>
                </a:cubicBezTo>
                <a:cubicBezTo>
                  <a:pt x="283" y="17"/>
                  <a:pt x="259" y="0"/>
                  <a:pt x="227" y="0"/>
                </a:cubicBezTo>
              </a:path>
            </a:pathLst>
          </a:custGeom>
          <a:solidFill>
            <a:srgbClr val="FFFFFF">
              <a:alpha val="5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0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-508000" y="2325574"/>
            <a:ext cx="419100" cy="151848"/>
          </a:xfrm>
          <a:prstGeom prst="rect">
            <a:avLst/>
          </a:prstGeom>
          <a:solidFill>
            <a:srgbClr val="5FA7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d-ID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0.emf"/><Relationship Id="rId8" Type="http://schemas.openxmlformats.org/officeDocument/2006/relationships/image" Target="../media/image2.emf"/><Relationship Id="rId7" Type="http://schemas.openxmlformats.org/officeDocument/2006/relationships/tags" Target="../tags/tag1.xml"/><Relationship Id="rId6" Type="http://schemas.openxmlformats.org/officeDocument/2006/relationships/image" Target="../media/image9.emf"/><Relationship Id="rId5" Type="http://schemas.openxmlformats.org/officeDocument/2006/relationships/image" Target="../media/image8.emf"/><Relationship Id="rId4" Type="http://schemas.openxmlformats.org/officeDocument/2006/relationships/image" Target="../media/image7.emf"/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2" Type="http://schemas.openxmlformats.org/officeDocument/2006/relationships/notesSlide" Target="../notesSlides/notesSlide1.xml"/><Relationship Id="rId11" Type="http://schemas.openxmlformats.org/officeDocument/2006/relationships/slideLayout" Target="../slideLayouts/slideLayout7.xml"/><Relationship Id="rId10" Type="http://schemas.openxmlformats.org/officeDocument/2006/relationships/image" Target="../media/image11.png"/><Relationship Id="rId1" Type="http://schemas.openxmlformats.org/officeDocument/2006/relationships/image" Target="../media/image4.emf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14.xml"/><Relationship Id="rId3" Type="http://schemas.microsoft.com/office/2007/relationships/hdphoto" Target="../media/image13.wdp"/><Relationship Id="rId2" Type="http://schemas.openxmlformats.org/officeDocument/2006/relationships/image" Target="../media/image12.png"/><Relationship Id="rId1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14.xml"/><Relationship Id="rId2" Type="http://schemas.microsoft.com/office/2007/relationships/hdphoto" Target="../media/image13.wdp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14.xml"/><Relationship Id="rId3" Type="http://schemas.microsoft.com/office/2007/relationships/hdphoto" Target="../media/image13.wdp"/><Relationship Id="rId2" Type="http://schemas.openxmlformats.org/officeDocument/2006/relationships/image" Target="../media/image12.png"/><Relationship Id="rId1" Type="http://schemas.openxmlformats.org/officeDocument/2006/relationships/image" Target="../media/image16.jpe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14.xml"/><Relationship Id="rId2" Type="http://schemas.microsoft.com/office/2007/relationships/hdphoto" Target="../media/image13.wdp"/><Relationship Id="rId1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14.xml"/><Relationship Id="rId2" Type="http://schemas.microsoft.com/office/2007/relationships/hdphoto" Target="../media/image13.wdp"/><Relationship Id="rId1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5.xml"/><Relationship Id="rId3" Type="http://schemas.openxmlformats.org/officeDocument/2006/relationships/slideLayout" Target="../slideLayouts/slideLayout14.xml"/><Relationship Id="rId2" Type="http://schemas.microsoft.com/office/2007/relationships/hdphoto" Target="../media/image13.wdp"/><Relationship Id="rId1" Type="http://schemas.openxmlformats.org/officeDocument/2006/relationships/image" Target="../media/image12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6.xml"/><Relationship Id="rId3" Type="http://schemas.openxmlformats.org/officeDocument/2006/relationships/slideLayout" Target="../slideLayouts/slideLayout14.xml"/><Relationship Id="rId2" Type="http://schemas.microsoft.com/office/2007/relationships/hdphoto" Target="../media/image13.wdp"/><Relationship Id="rId1" Type="http://schemas.openxmlformats.org/officeDocument/2006/relationships/image" Target="../media/image12.png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image" Target="../media/image24.jpeg"/><Relationship Id="rId8" Type="http://schemas.openxmlformats.org/officeDocument/2006/relationships/image" Target="../media/image23.png"/><Relationship Id="rId7" Type="http://schemas.openxmlformats.org/officeDocument/2006/relationships/image" Target="../media/image22.png"/><Relationship Id="rId6" Type="http://schemas.openxmlformats.org/officeDocument/2006/relationships/slide" Target="slide28.xml"/><Relationship Id="rId5" Type="http://schemas.openxmlformats.org/officeDocument/2006/relationships/image" Target="../media/image21.png"/><Relationship Id="rId4" Type="http://schemas.openxmlformats.org/officeDocument/2006/relationships/tags" Target="../tags/tag3.xml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3" Type="http://schemas.openxmlformats.org/officeDocument/2006/relationships/notesSlide" Target="../notesSlides/notesSlide17.xml"/><Relationship Id="rId12" Type="http://schemas.openxmlformats.org/officeDocument/2006/relationships/slideLayout" Target="../slideLayouts/slideLayout12.xml"/><Relationship Id="rId11" Type="http://schemas.openxmlformats.org/officeDocument/2006/relationships/image" Target="../media/image26.jpeg"/><Relationship Id="rId10" Type="http://schemas.openxmlformats.org/officeDocument/2006/relationships/image" Target="../media/image25.png"/><Relationship Id="rId1" Type="http://schemas.openxmlformats.org/officeDocument/2006/relationships/image" Target="../media/image16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0.xml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9.xml"/><Relationship Id="rId4" Type="http://schemas.openxmlformats.org/officeDocument/2006/relationships/slideLayout" Target="../slideLayouts/slideLayout7.xml"/><Relationship Id="rId3" Type="http://schemas.microsoft.com/office/2007/relationships/hdphoto" Target="../media/image13.wdp"/><Relationship Id="rId2" Type="http://schemas.openxmlformats.org/officeDocument/2006/relationships/image" Target="../media/image12.png"/><Relationship Id="rId1" Type="http://schemas.openxmlformats.org/officeDocument/2006/relationships/image" Target="../media/image6.emf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13.xml"/><Relationship Id="rId3" Type="http://schemas.microsoft.com/office/2007/relationships/hdphoto" Target="../media/image13.wdp"/><Relationship Id="rId2" Type="http://schemas.openxmlformats.org/officeDocument/2006/relationships/image" Target="../media/image12.png"/><Relationship Id="rId1" Type="http://schemas.openxmlformats.org/officeDocument/2006/relationships/image" Target="../media/image9.emf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0.xml"/><Relationship Id="rId4" Type="http://schemas.openxmlformats.org/officeDocument/2006/relationships/slideLayout" Target="../slideLayouts/slideLayout13.xml"/><Relationship Id="rId3" Type="http://schemas.microsoft.com/office/2007/relationships/hdphoto" Target="../media/image13.wdp"/><Relationship Id="rId2" Type="http://schemas.openxmlformats.org/officeDocument/2006/relationships/image" Target="../media/image12.png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1.xml"/><Relationship Id="rId3" Type="http://schemas.openxmlformats.org/officeDocument/2006/relationships/slideLayout" Target="../slideLayouts/slideLayout11.xml"/><Relationship Id="rId2" Type="http://schemas.openxmlformats.org/officeDocument/2006/relationships/image" Target="../media/image28.png"/><Relationship Id="rId1" Type="http://schemas.openxmlformats.org/officeDocument/2006/relationships/tags" Target="../tags/tag4.xml"/></Relationships>
</file>

<file path=ppt/slides/_rels/slide2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2.xml"/><Relationship Id="rId5" Type="http://schemas.openxmlformats.org/officeDocument/2006/relationships/slideLayout" Target="../slideLayouts/slideLayout14.xml"/><Relationship Id="rId4" Type="http://schemas.microsoft.com/office/2007/relationships/hdphoto" Target="../media/image13.wdp"/><Relationship Id="rId3" Type="http://schemas.openxmlformats.org/officeDocument/2006/relationships/image" Target="../media/image12.png"/><Relationship Id="rId2" Type="http://schemas.openxmlformats.org/officeDocument/2006/relationships/image" Target="../media/image30.png"/><Relationship Id="rId1" Type="http://schemas.openxmlformats.org/officeDocument/2006/relationships/image" Target="../media/image29.jpeg"/></Relationships>
</file>

<file path=ppt/slides/_rels/slide2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3.xml"/><Relationship Id="rId4" Type="http://schemas.openxmlformats.org/officeDocument/2006/relationships/slideLayout" Target="../slideLayouts/slideLayout9.xml"/><Relationship Id="rId3" Type="http://schemas.microsoft.com/office/2007/relationships/hdphoto" Target="../media/image13.wdp"/><Relationship Id="rId2" Type="http://schemas.openxmlformats.org/officeDocument/2006/relationships/image" Target="../media/image12.png"/><Relationship Id="rId1" Type="http://schemas.openxmlformats.org/officeDocument/2006/relationships/image" Target="../media/image6.emf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4.xml"/><Relationship Id="rId3" Type="http://schemas.openxmlformats.org/officeDocument/2006/relationships/slideLayout" Target="../slideLayouts/slideLayout10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0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hdphoto" Target="../media/image13.wdp"/><Relationship Id="rId1" Type="http://schemas.openxmlformats.org/officeDocument/2006/relationships/image" Target="../media/image12.png"/></Relationships>
</file>

<file path=ppt/slides/_rels/slide2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6.xml"/><Relationship Id="rId4" Type="http://schemas.openxmlformats.org/officeDocument/2006/relationships/slideLayout" Target="../slideLayouts/slideLayout13.xml"/><Relationship Id="rId3" Type="http://schemas.microsoft.com/office/2007/relationships/hdphoto" Target="../media/image13.wdp"/><Relationship Id="rId2" Type="http://schemas.openxmlformats.org/officeDocument/2006/relationships/image" Target="../media/image12.png"/><Relationship Id="rId1" Type="http://schemas.openxmlformats.org/officeDocument/2006/relationships/image" Target="../media/image33.png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1.xml"/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" Target="slide17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11.png"/><Relationship Id="rId1" Type="http://schemas.openxmlformats.org/officeDocument/2006/relationships/image" Target="../media/image6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14.jpe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5.xml"/><Relationship Id="rId6" Type="http://schemas.openxmlformats.org/officeDocument/2006/relationships/slideLayout" Target="../slideLayouts/slideLayout10.xml"/><Relationship Id="rId5" Type="http://schemas.microsoft.com/office/2007/relationships/hdphoto" Target="../media/image13.wdp"/><Relationship Id="rId4" Type="http://schemas.openxmlformats.org/officeDocument/2006/relationships/image" Target="../media/image12.png"/><Relationship Id="rId3" Type="http://schemas.openxmlformats.org/officeDocument/2006/relationships/image" Target="../media/image15.png"/><Relationship Id="rId2" Type="http://schemas.microsoft.com/office/2007/relationships/media" Target="../media/media1.mp4"/><Relationship Id="rId1" Type="http://schemas.openxmlformats.org/officeDocument/2006/relationships/video" Target="../media/media1.mp4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12.xml"/><Relationship Id="rId4" Type="http://schemas.microsoft.com/office/2007/relationships/hdphoto" Target="../media/image13.wdp"/><Relationship Id="rId3" Type="http://schemas.openxmlformats.org/officeDocument/2006/relationships/image" Target="../media/image12.png"/><Relationship Id="rId2" Type="http://schemas.openxmlformats.org/officeDocument/2006/relationships/image" Target="../media/image2.emf"/><Relationship Id="rId1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13.xml"/><Relationship Id="rId3" Type="http://schemas.microsoft.com/office/2007/relationships/hdphoto" Target="../media/image13.wdp"/><Relationship Id="rId2" Type="http://schemas.openxmlformats.org/officeDocument/2006/relationships/image" Target="../media/image12.png"/><Relationship Id="rId1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9.xml"/><Relationship Id="rId5" Type="http://schemas.openxmlformats.org/officeDocument/2006/relationships/slideLayout" Target="../slideLayouts/slideLayout13.xml"/><Relationship Id="rId4" Type="http://schemas.microsoft.com/office/2007/relationships/hdphoto" Target="../media/image13.wdp"/><Relationship Id="rId3" Type="http://schemas.openxmlformats.org/officeDocument/2006/relationships/image" Target="../media/image12.png"/><Relationship Id="rId2" Type="http://schemas.openxmlformats.org/officeDocument/2006/relationships/image" Target="../media/image18.png"/><Relationship Id="rId1" Type="http://schemas.openxmlformats.org/officeDocument/2006/relationships/tags" Target="../tags/tag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7923" y="1926152"/>
            <a:ext cx="2029001" cy="5572472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8650" y="5420522"/>
            <a:ext cx="857072" cy="2055683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88421" y="2495550"/>
            <a:ext cx="1854254" cy="5523931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373613" y="4781550"/>
            <a:ext cx="1248009" cy="3068412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40607" y="5420633"/>
            <a:ext cx="684997" cy="2148827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188418" y="5345019"/>
            <a:ext cx="1908857" cy="3254215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5029200" y="725254"/>
            <a:ext cx="2133600" cy="212459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56210" y="4717671"/>
            <a:ext cx="741298" cy="2589852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39700" y="148345"/>
            <a:ext cx="12052300" cy="4584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fontAlgn="auto">
              <a:lnSpc>
                <a:spcPct val="150000"/>
              </a:lnSpc>
              <a:defRPr/>
            </a:pP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基于核心素养下人教版初中英语阅读1+X教学模式的探究</a:t>
            </a:r>
            <a:endParaRPr lang="zh-CN" altLang="en-US" b="1" dirty="0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927037" y="3030079"/>
            <a:ext cx="6350000" cy="20929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indent="0" algn="ctr" defTabSz="825500" rtl="0" fontAlgn="auto" latinLnBrk="1" hangingPunct="0">
              <a:lnSpc>
                <a:spcPts val="5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2000" b="1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ea"/>
                <a:cs typeface="Times New Roman" panose="02020603050405020304" pitchFamily="18" charset="0"/>
                <a:sym typeface="Yu Gothic Light" panose="020B0300000000000000" charset="-128"/>
              </a:rPr>
              <a:t>李春分</a:t>
            </a:r>
            <a:r>
              <a:rPr lang="en-US" altLang="zh-CN" sz="2000" b="1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ea"/>
                <a:cs typeface="Times New Roman" panose="02020603050405020304" pitchFamily="18" charset="0"/>
                <a:sym typeface="Yu Gothic Light" panose="020B0300000000000000" charset="-128"/>
              </a:rPr>
              <a:t> AESC</a:t>
            </a:r>
            <a:endParaRPr kumimoji="0" lang="en-US" altLang="zh-CN" sz="20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n-ea"/>
              <a:cs typeface="Times New Roman" panose="02020603050405020304" pitchFamily="18" charset="0"/>
              <a:sym typeface="Yu Gothic Light" panose="020B0300000000000000" charset="-128"/>
            </a:endParaRPr>
          </a:p>
          <a:p>
            <a:pPr marL="0" marR="0" indent="0" algn="ctr" defTabSz="825500" rtl="0" fontAlgn="auto" latinLnBrk="1" hangingPunct="0">
              <a:lnSpc>
                <a:spcPts val="5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2000" b="1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ea"/>
                <a:cs typeface="Times New Roman" panose="02020603050405020304" pitchFamily="18" charset="0"/>
                <a:sym typeface="Yu Gothic Light" panose="020B0300000000000000" charset="-128"/>
              </a:rPr>
              <a:t>白云区第七中学</a:t>
            </a:r>
            <a:endParaRPr kumimoji="0" lang="zh-CN" altLang="en-US" sz="20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n-ea"/>
              <a:cs typeface="Times New Roman" panose="02020603050405020304" pitchFamily="18" charset="0"/>
              <a:sym typeface="Yu Gothic Light" panose="020B0300000000000000" charset="-128"/>
            </a:endParaRPr>
          </a:p>
          <a:p>
            <a:pPr marL="0" marR="0" indent="0" algn="ctr" defTabSz="825500" rtl="0" fontAlgn="auto" latinLnBrk="1" hangingPunct="0">
              <a:lnSpc>
                <a:spcPts val="5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2000" b="1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ea"/>
                <a:cs typeface="Times New Roman" panose="02020603050405020304" pitchFamily="18" charset="0"/>
                <a:sym typeface="Yu Gothic Light" panose="020B0300000000000000" charset="-128"/>
              </a:rPr>
              <a:t>长沙理工大学硕士研究生</a:t>
            </a:r>
            <a:endParaRPr kumimoji="0" lang="zh-CN" altLang="en-US" sz="20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n-ea"/>
              <a:cs typeface="Times New Roman" panose="02020603050405020304" pitchFamily="18" charset="0"/>
              <a:sym typeface="Yu Gothic Light" panose="020B0300000000000000" charset="-128"/>
            </a:endParaRPr>
          </a:p>
        </p:txBody>
      </p:sp>
      <p:pic>
        <p:nvPicPr>
          <p:cNvPr id="2" name="图片 1" descr="111222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53683" y="326918"/>
            <a:ext cx="2697480" cy="32321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>
            <a:off x="0" y="1171109"/>
            <a:ext cx="12192000" cy="677288"/>
          </a:xfrm>
          <a:prstGeom prst="rect">
            <a:avLst/>
          </a:prstGeom>
          <a:solidFill>
            <a:srgbClr val="5FA7AA"/>
          </a:solidFill>
          <a:ln>
            <a:solidFill>
              <a:srgbClr val="5FA7A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259840" y="1189016"/>
            <a:ext cx="96723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What advice did Peter’s father offer him?</a:t>
            </a:r>
            <a:endParaRPr lang="en-US" altLang="zh-CN" sz="32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75627" y="4251414"/>
            <a:ext cx="136842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rgbClr val="FF0000"/>
                </a:solidFill>
              </a:rPr>
              <a:t>Para. 3-5</a:t>
            </a:r>
            <a:endParaRPr lang="en-US" altLang="zh-CN" sz="2000" b="1" dirty="0">
              <a:solidFill>
                <a:srgbClr val="FF0000"/>
              </a:solidFill>
            </a:endParaRPr>
          </a:p>
        </p:txBody>
      </p:sp>
      <p:sp>
        <p:nvSpPr>
          <p:cNvPr id="20" name="Content Placeholder 7"/>
          <p:cNvSpPr txBox="1"/>
          <p:nvPr/>
        </p:nvSpPr>
        <p:spPr>
          <a:xfrm>
            <a:off x="1372648" y="408873"/>
            <a:ext cx="2702047" cy="523220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800" b="1" dirty="0"/>
              <a:t>Reading </a:t>
            </a:r>
            <a:r>
              <a:rPr lang="en-US" altLang="zh-CN" sz="2800" b="1" dirty="0">
                <a:solidFill>
                  <a:schemeClr val="accent6"/>
                </a:solidFill>
              </a:rPr>
              <a:t>“1”</a:t>
            </a:r>
            <a:endParaRPr lang="en-US" altLang="zh-CN" sz="2800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372647" y="1969897"/>
            <a:ext cx="9559513" cy="181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 </a:t>
            </a:r>
            <a:r>
              <a:rPr lang="en-US" altLang="zh-CN" sz="28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advised</a:t>
            </a:r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Peter:</a:t>
            </a:r>
            <a:endParaRPr lang="en-US" altLang="zh-CN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 not to be too hard on himself but to support each other </a:t>
            </a:r>
            <a:endParaRPr lang="en-US" altLang="zh-CN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2) learn how to communicate with his teammates</a:t>
            </a:r>
            <a:endParaRPr lang="en-US" altLang="zh-CN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3) learn from his mistakes</a:t>
            </a:r>
            <a:endParaRPr lang="en-US" altLang="zh-CN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图片 2" descr="文本&#10;&#10;描述已自动生成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79" t="45366" r="7960" b="39677"/>
          <a:stretch>
            <a:fillRect/>
          </a:stretch>
        </p:blipFill>
        <p:spPr>
          <a:xfrm>
            <a:off x="1944052" y="4089400"/>
            <a:ext cx="9672321" cy="235966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9445800" y="4089686"/>
            <a:ext cx="675662" cy="419252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4027397" y="5484834"/>
            <a:ext cx="812615" cy="364173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7126882" y="5502741"/>
            <a:ext cx="960828" cy="364173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cxnSp>
        <p:nvCxnSpPr>
          <p:cNvPr id="5" name="直接连接符 4"/>
          <p:cNvCxnSpPr/>
          <p:nvPr/>
        </p:nvCxnSpPr>
        <p:spPr>
          <a:xfrm>
            <a:off x="9337040" y="4578350"/>
            <a:ext cx="2024380" cy="0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V="1">
            <a:off x="1987550" y="4762500"/>
            <a:ext cx="1322705" cy="11430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2193925" y="5820410"/>
            <a:ext cx="4635500" cy="46355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5126990" y="6094095"/>
            <a:ext cx="6360795" cy="71755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2044700" y="6452870"/>
            <a:ext cx="3059430" cy="0"/>
          </a:xfrm>
          <a:prstGeom prst="line">
            <a:avLst/>
          </a:prstGeom>
          <a:ln w="38100">
            <a:gradFill>
              <a:gsLst>
                <a:gs pos="0">
                  <a:srgbClr val="14CD68"/>
                </a:gs>
                <a:gs pos="100000">
                  <a:srgbClr val="0B6E38"/>
                </a:gs>
              </a:gsLst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 descr="徽标&#10;&#10;中度可信度描述已自动生成"/>
          <p:cNvPicPr>
            <a:picLocks noChangeAspect="1"/>
          </p:cNvPicPr>
          <p:nvPr/>
        </p:nvPicPr>
        <p:blipFill>
          <a:blip r:embed="rId2">
            <a:alphaModFix amt="70000"/>
            <a:grayscl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285292"/>
            <a:ext cx="1727342" cy="17273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/>
      <p:bldP spid="7" grpId="0"/>
      <p:bldP spid="7" grpId="1"/>
      <p:bldP spid="2" grpId="0"/>
      <p:bldP spid="2" grpId="1"/>
      <p:bldP spid="8" grpId="0" animBg="1"/>
      <p:bldP spid="8" grpId="1" animBg="1"/>
      <p:bldP spid="10" grpId="0" animBg="1"/>
      <p:bldP spid="10" grpId="1" animBg="1"/>
      <p:bldP spid="11" grpId="0" animBg="1"/>
      <p:bldP spid="11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0" y="1171109"/>
            <a:ext cx="12192000" cy="677288"/>
          </a:xfrm>
          <a:prstGeom prst="rect">
            <a:avLst/>
          </a:prstGeom>
          <a:solidFill>
            <a:srgbClr val="5FA7AA"/>
          </a:solidFill>
          <a:ln>
            <a:solidFill>
              <a:srgbClr val="5FA7A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0" y="1202066"/>
            <a:ext cx="119475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Do you agree with Peter’s father?  Why or why not?</a:t>
            </a:r>
            <a:endParaRPr lang="en-US" altLang="zh-CN" sz="36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537850" y="3660558"/>
            <a:ext cx="34913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/>
              <a:t>Think like a  writer</a:t>
            </a:r>
            <a:endParaRPr lang="en-US" altLang="zh-CN" sz="2800" b="1" dirty="0"/>
          </a:p>
        </p:txBody>
      </p:sp>
      <p:sp>
        <p:nvSpPr>
          <p:cNvPr id="16" name="文本框 15"/>
          <p:cNvSpPr txBox="1"/>
          <p:nvPr/>
        </p:nvSpPr>
        <p:spPr>
          <a:xfrm>
            <a:off x="5490706" y="3322003"/>
            <a:ext cx="121058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b="1" dirty="0">
                <a:solidFill>
                  <a:srgbClr val="C00000"/>
                </a:solidFill>
              </a:rPr>
              <a:t>vs</a:t>
            </a:r>
            <a:endParaRPr lang="en-US" altLang="zh-CN" sz="7200" b="1" dirty="0">
              <a:solidFill>
                <a:srgbClr val="C00000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409351" y="3660558"/>
            <a:ext cx="344036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/>
              <a:t>Think like a  reader</a:t>
            </a:r>
            <a:endParaRPr lang="en-US" altLang="zh-CN" sz="2800" b="1"/>
          </a:p>
        </p:txBody>
      </p:sp>
      <p:sp>
        <p:nvSpPr>
          <p:cNvPr id="19" name="Content Placeholder 7"/>
          <p:cNvSpPr txBox="1"/>
          <p:nvPr/>
        </p:nvSpPr>
        <p:spPr>
          <a:xfrm>
            <a:off x="1372648" y="408873"/>
            <a:ext cx="2702047" cy="523220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800" b="1" dirty="0"/>
              <a:t>Reading </a:t>
            </a:r>
            <a:r>
              <a:rPr lang="en-US" altLang="zh-CN" sz="2800" b="1" dirty="0">
                <a:solidFill>
                  <a:schemeClr val="accent6"/>
                </a:solidFill>
              </a:rPr>
              <a:t>“1”</a:t>
            </a:r>
            <a:endParaRPr lang="en-US" altLang="zh-CN" sz="2800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2" name="图片 1" descr="徽标&#10;&#10;中度可信度描述已自动生成"/>
          <p:cNvPicPr>
            <a:picLocks noChangeAspect="1"/>
          </p:cNvPicPr>
          <p:nvPr/>
        </p:nvPicPr>
        <p:blipFill>
          <a:blip r:embed="rId1">
            <a:alphaModFix amt="70000"/>
            <a:grayscl/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301" y="5333253"/>
            <a:ext cx="1727342" cy="17273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1"/>
      <p:bldP spid="12" grpId="0"/>
      <p:bldP spid="12" grpId="1"/>
      <p:bldP spid="16" grpId="0"/>
      <p:bldP spid="16" grpId="1"/>
      <p:bldP spid="17" grpId="0"/>
      <p:bldP spid="17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0" y="1171109"/>
            <a:ext cx="12192000" cy="677288"/>
          </a:xfrm>
          <a:prstGeom prst="rect">
            <a:avLst/>
          </a:prstGeom>
          <a:solidFill>
            <a:srgbClr val="5FA7AA"/>
          </a:solidFill>
          <a:ln>
            <a:solidFill>
              <a:srgbClr val="5FA7A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9" name="Content Placeholder 7"/>
          <p:cNvSpPr txBox="1"/>
          <p:nvPr/>
        </p:nvSpPr>
        <p:spPr>
          <a:xfrm>
            <a:off x="1372648" y="408873"/>
            <a:ext cx="2702047" cy="523220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800" b="1" dirty="0"/>
              <a:t>Reading </a:t>
            </a:r>
            <a:r>
              <a:rPr lang="en-US" altLang="zh-CN" sz="2800" b="1" dirty="0">
                <a:solidFill>
                  <a:schemeClr val="accent6"/>
                </a:solidFill>
              </a:rPr>
              <a:t>“1”</a:t>
            </a:r>
            <a:endParaRPr lang="en-US" altLang="zh-CN" sz="2800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-868067" y="1248897"/>
            <a:ext cx="1392813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What happened after Peter told his teammates that he was sorry?</a:t>
            </a:r>
            <a:endParaRPr lang="en-US" altLang="zh-CN" sz="3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604864" y="2016383"/>
            <a:ext cx="7840936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Peter’s teammates all agreed with him.</a:t>
            </a:r>
            <a:endParaRPr lang="en-US" altLang="zh-CN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09600" y="3276600"/>
            <a:ext cx="140271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rgbClr val="FF0000"/>
                </a:solidFill>
              </a:rPr>
              <a:t>Para. 9-10</a:t>
            </a:r>
            <a:endParaRPr lang="en-US" altLang="zh-CN" sz="2000" b="1" dirty="0">
              <a:solidFill>
                <a:srgbClr val="FF0000"/>
              </a:solidFill>
            </a:endParaRPr>
          </a:p>
        </p:txBody>
      </p:sp>
      <p:pic>
        <p:nvPicPr>
          <p:cNvPr id="5" name="图片 4" descr="文本&#10;&#10;描述已自动生成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27" t="71914" r="7937" b="13057"/>
          <a:stretch>
            <a:fillRect/>
          </a:stretch>
        </p:blipFill>
        <p:spPr>
          <a:xfrm>
            <a:off x="2153013" y="3136900"/>
            <a:ext cx="9657987" cy="303276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2153013" y="3623494"/>
            <a:ext cx="2673206" cy="36133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pic>
        <p:nvPicPr>
          <p:cNvPr id="2" name="图片 1" descr="徽标&#10;&#10;中度可信度描述已自动生成"/>
          <p:cNvPicPr>
            <a:picLocks noChangeAspect="1"/>
          </p:cNvPicPr>
          <p:nvPr/>
        </p:nvPicPr>
        <p:blipFill>
          <a:blip r:embed="rId2">
            <a:alphaModFix amt="70000"/>
            <a:grayscl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305989"/>
            <a:ext cx="1727342" cy="17273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3" grpId="1"/>
      <p:bldP spid="4" grpId="0"/>
      <p:bldP spid="4" grpId="1"/>
      <p:bldP spid="7" grpId="0" bldLvl="0" animBg="1"/>
      <p:bldP spid="7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-635" y="1170940"/>
            <a:ext cx="12192635" cy="1370965"/>
          </a:xfrm>
          <a:prstGeom prst="rect">
            <a:avLst/>
          </a:prstGeom>
          <a:solidFill>
            <a:srgbClr val="5FA7AA"/>
          </a:solidFill>
          <a:ln>
            <a:solidFill>
              <a:srgbClr val="5FA7A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9" name="Content Placeholder 7"/>
          <p:cNvSpPr txBox="1"/>
          <p:nvPr/>
        </p:nvSpPr>
        <p:spPr>
          <a:xfrm>
            <a:off x="1372648" y="408873"/>
            <a:ext cx="2702047" cy="523220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800" b="1" dirty="0"/>
              <a:t>Reading </a:t>
            </a:r>
            <a:r>
              <a:rPr lang="en-US" altLang="zh-CN" sz="2800" b="1" dirty="0">
                <a:solidFill>
                  <a:schemeClr val="accent6"/>
                </a:solidFill>
              </a:rPr>
              <a:t>“1”</a:t>
            </a:r>
            <a:endParaRPr lang="en-US" altLang="zh-CN" sz="2800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0" y="1279525"/>
            <a:ext cx="1197610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 Why did Peter think that he was on a winning  team even though they lost the last game?</a:t>
            </a:r>
            <a:endParaRPr lang="en-US" altLang="zh-CN" sz="32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021994" y="3845117"/>
            <a:ext cx="7042677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6600" b="1" dirty="0">
                <a:solidFill>
                  <a:schemeClr val="accent6"/>
                </a:solidFill>
              </a:rPr>
              <a:t>pulling together</a:t>
            </a:r>
            <a:endParaRPr lang="zh-CN" altLang="en-US" sz="6600" dirty="0">
              <a:solidFill>
                <a:schemeClr val="accent6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 rot="5400000">
            <a:off x="5329434" y="5493712"/>
            <a:ext cx="1506395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dirty="0">
                <a:solidFill>
                  <a:srgbClr val="8CAF7E"/>
                </a:solidFill>
              </a:rPr>
              <a:t>being united</a:t>
            </a:r>
            <a:endParaRPr lang="zh-CN" altLang="en-US" sz="2800" dirty="0">
              <a:solidFill>
                <a:srgbClr val="8CAF7E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143068" y="3345198"/>
            <a:ext cx="229811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dirty="0">
                <a:solidFill>
                  <a:schemeClr val="accent1">
                    <a:lumMod val="20000"/>
                    <a:lumOff val="80000"/>
                  </a:schemeClr>
                </a:solidFill>
              </a:rPr>
              <a:t>supportive</a:t>
            </a:r>
            <a:endParaRPr lang="zh-CN" altLang="en-US" sz="2800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857042" y="4774742"/>
            <a:ext cx="293289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dirty="0">
                <a:solidFill>
                  <a:schemeClr val="accent4">
                    <a:lumMod val="40000"/>
                    <a:lumOff val="60000"/>
                  </a:schemeClr>
                </a:solidFill>
              </a:rPr>
              <a:t>communicative</a:t>
            </a:r>
            <a:endParaRPr lang="zh-CN" altLang="en-US" sz="2800" dirty="0">
              <a:solidFill>
                <a:schemeClr val="accent4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144461" y="3710325"/>
            <a:ext cx="2132061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000" b="1" dirty="0">
                <a:solidFill>
                  <a:schemeClr val="bg2">
                    <a:lumMod val="90000"/>
                  </a:schemeClr>
                </a:solidFill>
              </a:rPr>
              <a:t>understanding</a:t>
            </a:r>
            <a:endParaRPr lang="zh-CN" altLang="en-US" sz="2000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 rot="16200000">
            <a:off x="3399577" y="5276907"/>
            <a:ext cx="150639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altLang="zh-CN" sz="1600" b="1" dirty="0">
                <a:solidFill>
                  <a:schemeClr val="accent2">
                    <a:lumMod val="75000"/>
                  </a:schemeClr>
                </a:solidFill>
              </a:rPr>
              <a:t>learning from mistakes</a:t>
            </a:r>
            <a:endParaRPr lang="zh-CN" altLang="en-US" sz="16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836404" y="6158233"/>
            <a:ext cx="245061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altLang="zh-CN" sz="2400" b="1" dirty="0">
                <a:solidFill>
                  <a:schemeClr val="bg1">
                    <a:lumMod val="85000"/>
                  </a:schemeClr>
                </a:solidFill>
              </a:rPr>
              <a:t>respectable</a:t>
            </a:r>
            <a:endParaRPr lang="zh-CN" altLang="en-US" sz="2400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24" name="文本框 23"/>
          <p:cNvSpPr txBox="1"/>
          <p:nvPr/>
        </p:nvSpPr>
        <p:spPr>
          <a:xfrm rot="5400000">
            <a:off x="5619768" y="3176994"/>
            <a:ext cx="150564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A8A397"/>
                </a:solidFill>
              </a:rPr>
              <a:t>trustful</a:t>
            </a:r>
            <a:endParaRPr lang="zh-CN" altLang="en-US" sz="2800" dirty="0">
              <a:solidFill>
                <a:srgbClr val="A8A397"/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4430028" y="4919191"/>
            <a:ext cx="220417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000" b="1" dirty="0">
                <a:solidFill>
                  <a:schemeClr val="accent3">
                    <a:lumMod val="20000"/>
                    <a:lumOff val="80000"/>
                  </a:schemeClr>
                </a:solidFill>
              </a:rPr>
              <a:t>communicative</a:t>
            </a:r>
            <a:endParaRPr lang="zh-CN" altLang="en-US" sz="2000" dirty="0">
              <a:solidFill>
                <a:schemeClr val="accent3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784324" y="3420798"/>
            <a:ext cx="1186781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altLang="zh-CN" sz="2400" b="1" dirty="0">
                <a:solidFill>
                  <a:srgbClr val="D8D3C0"/>
                </a:solidFill>
              </a:rPr>
              <a:t>being united</a:t>
            </a:r>
            <a:endParaRPr lang="zh-CN" altLang="en-US" sz="2400" dirty="0">
              <a:solidFill>
                <a:srgbClr val="D8D3C0"/>
              </a:solidFill>
            </a:endParaRPr>
          </a:p>
        </p:txBody>
      </p:sp>
      <p:sp>
        <p:nvSpPr>
          <p:cNvPr id="27" name="文本框 26"/>
          <p:cNvSpPr txBox="1"/>
          <p:nvPr/>
        </p:nvSpPr>
        <p:spPr>
          <a:xfrm rot="5400000">
            <a:off x="5491945" y="5995003"/>
            <a:ext cx="245061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000" b="1" dirty="0">
                <a:solidFill>
                  <a:schemeClr val="accent3">
                    <a:lumMod val="20000"/>
                    <a:lumOff val="80000"/>
                  </a:schemeClr>
                </a:solidFill>
              </a:rPr>
              <a:t>respectable</a:t>
            </a:r>
            <a:endParaRPr lang="zh-CN" altLang="en-US" sz="2000" dirty="0">
              <a:solidFill>
                <a:schemeClr val="accent3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6824055" y="5281826"/>
            <a:ext cx="112155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b="1" dirty="0">
                <a:solidFill>
                  <a:srgbClr val="A8A397"/>
                </a:solidFill>
              </a:rPr>
              <a:t>trustful</a:t>
            </a:r>
            <a:endParaRPr lang="zh-CN" altLang="en-US" dirty="0">
              <a:solidFill>
                <a:srgbClr val="A8A397"/>
              </a:solidFill>
            </a:endParaRPr>
          </a:p>
        </p:txBody>
      </p:sp>
      <p:sp>
        <p:nvSpPr>
          <p:cNvPr id="29" name="文本框 28"/>
          <p:cNvSpPr txBox="1"/>
          <p:nvPr/>
        </p:nvSpPr>
        <p:spPr>
          <a:xfrm rot="5400000">
            <a:off x="7570253" y="5532363"/>
            <a:ext cx="1462877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dirty="0">
                <a:solidFill>
                  <a:srgbClr val="D8D3C0"/>
                </a:solidFill>
              </a:rPr>
              <a:t>being united</a:t>
            </a:r>
            <a:endParaRPr lang="zh-CN" altLang="en-US" sz="2800" dirty="0">
              <a:solidFill>
                <a:srgbClr val="D8D3C0"/>
              </a:solidFill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2558328" y="3469503"/>
            <a:ext cx="383661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3600" dirty="0">
                <a:solidFill>
                  <a:srgbClr val="D4F3C1"/>
                </a:solidFill>
              </a:rPr>
              <a:t>understanding</a:t>
            </a:r>
            <a:endParaRPr lang="zh-CN" altLang="en-US" sz="3600" dirty="0">
              <a:solidFill>
                <a:srgbClr val="D4F3C1"/>
              </a:solidFill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4476634" y="5271728"/>
            <a:ext cx="1352492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learning from mistakes</a:t>
            </a:r>
            <a:endParaRPr lang="zh-CN" altLang="en-US" dirty="0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 rot="16200000">
            <a:off x="1258344" y="4947645"/>
            <a:ext cx="179316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supportive</a:t>
            </a:r>
            <a:endParaRPr lang="zh-CN" altLang="en-US" sz="2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3" name="文本框 32"/>
          <p:cNvSpPr txBox="1"/>
          <p:nvPr/>
        </p:nvSpPr>
        <p:spPr>
          <a:xfrm rot="16200000">
            <a:off x="6741379" y="5845408"/>
            <a:ext cx="1155837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altLang="zh-CN" sz="1400" b="1" dirty="0">
                <a:solidFill>
                  <a:schemeClr val="accent2">
                    <a:lumMod val="75000"/>
                  </a:schemeClr>
                </a:solidFill>
              </a:rPr>
              <a:t>learning from mistakes</a:t>
            </a:r>
            <a:endParaRPr lang="zh-CN" altLang="en-US" sz="14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4" name="文本框 33"/>
          <p:cNvSpPr txBox="1"/>
          <p:nvPr/>
        </p:nvSpPr>
        <p:spPr>
          <a:xfrm rot="5400000">
            <a:off x="5251207" y="2672859"/>
            <a:ext cx="1155837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altLang="zh-CN" sz="1400" b="1" dirty="0">
                <a:solidFill>
                  <a:schemeClr val="accent1">
                    <a:lumMod val="20000"/>
                    <a:lumOff val="80000"/>
                  </a:schemeClr>
                </a:solidFill>
              </a:rPr>
              <a:t>learning from mistakes</a:t>
            </a:r>
            <a:endParaRPr lang="zh-CN" altLang="en-US" sz="1400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5" name="文本框 34"/>
          <p:cNvSpPr txBox="1"/>
          <p:nvPr/>
        </p:nvSpPr>
        <p:spPr>
          <a:xfrm rot="16200000">
            <a:off x="6355038" y="3321113"/>
            <a:ext cx="99407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600" b="1" dirty="0">
                <a:solidFill>
                  <a:srgbClr val="8CAF7E"/>
                </a:solidFill>
              </a:rPr>
              <a:t>being united</a:t>
            </a:r>
            <a:endParaRPr lang="zh-CN" altLang="en-US" sz="1600" dirty="0">
              <a:solidFill>
                <a:srgbClr val="8CAF7E"/>
              </a:solidFill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8132869" y="5830129"/>
            <a:ext cx="245061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altLang="zh-CN" sz="2400" b="1" dirty="0">
                <a:solidFill>
                  <a:schemeClr val="accent6">
                    <a:lumMod val="20000"/>
                    <a:lumOff val="80000"/>
                  </a:schemeClr>
                </a:solidFill>
              </a:rPr>
              <a:t>respectable</a:t>
            </a:r>
            <a:endParaRPr lang="zh-CN" altLang="en-US" sz="2400" dirty="0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7" name="文本框 36"/>
          <p:cNvSpPr txBox="1"/>
          <p:nvPr/>
        </p:nvSpPr>
        <p:spPr>
          <a:xfrm rot="16200000">
            <a:off x="8827256" y="4781417"/>
            <a:ext cx="179316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supportive</a:t>
            </a:r>
            <a:endParaRPr lang="zh-CN" altLang="en-US" sz="2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6505566" y="2481695"/>
            <a:ext cx="1352492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learning from mistakes</a:t>
            </a:r>
            <a:endParaRPr lang="zh-CN" altLang="en-US" dirty="0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4325773" y="2696780"/>
            <a:ext cx="1352492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learning from mistakes</a:t>
            </a:r>
            <a:endParaRPr lang="zh-CN" altLang="en-US" dirty="0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3289781" y="3158445"/>
            <a:ext cx="1121551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2000" b="1" dirty="0">
                <a:solidFill>
                  <a:srgbClr val="CDBF37"/>
                </a:solidFill>
              </a:rPr>
              <a:t>trustful</a:t>
            </a:r>
            <a:endParaRPr lang="zh-CN" altLang="en-US" sz="2000" dirty="0">
              <a:solidFill>
                <a:srgbClr val="CDBF37"/>
              </a:solidFill>
            </a:endParaRPr>
          </a:p>
        </p:txBody>
      </p:sp>
      <p:sp>
        <p:nvSpPr>
          <p:cNvPr id="41" name="文本框 40"/>
          <p:cNvSpPr txBox="1"/>
          <p:nvPr/>
        </p:nvSpPr>
        <p:spPr>
          <a:xfrm rot="16200000">
            <a:off x="7363146" y="2497948"/>
            <a:ext cx="1185109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400" dirty="0">
                <a:solidFill>
                  <a:schemeClr val="bg2">
                    <a:lumMod val="75000"/>
                  </a:schemeClr>
                </a:solidFill>
              </a:rPr>
              <a:t>supportive</a:t>
            </a:r>
            <a:endParaRPr lang="zh-CN" altLang="en-US" sz="2400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8617272" y="5346954"/>
            <a:ext cx="95410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>
                <a:solidFill>
                  <a:srgbClr val="F5E4BE"/>
                </a:solidFill>
              </a:rPr>
              <a:t>understanding</a:t>
            </a:r>
            <a:endParaRPr lang="zh-CN" altLang="en-US" sz="1600" dirty="0">
              <a:solidFill>
                <a:srgbClr val="F5E4BE"/>
              </a:solidFill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2119843" y="4969750"/>
            <a:ext cx="1852656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altLang="zh-CN" sz="2400" b="1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learning from mistakes</a:t>
            </a:r>
            <a:endParaRPr lang="zh-CN" altLang="en-US" sz="2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4" name="文本框 43"/>
          <p:cNvSpPr txBox="1"/>
          <p:nvPr/>
        </p:nvSpPr>
        <p:spPr>
          <a:xfrm rot="16200000">
            <a:off x="9430316" y="5168263"/>
            <a:ext cx="128827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400" b="1" dirty="0">
                <a:solidFill>
                  <a:srgbClr val="BFB4FF"/>
                </a:solidFill>
              </a:rPr>
              <a:t>being united</a:t>
            </a:r>
            <a:endParaRPr lang="zh-CN" altLang="en-US" sz="1400" dirty="0">
              <a:solidFill>
                <a:srgbClr val="BFB4FF"/>
              </a:solidFill>
            </a:endParaRPr>
          </a:p>
        </p:txBody>
      </p:sp>
      <p:sp>
        <p:nvSpPr>
          <p:cNvPr id="45" name="文本框 44"/>
          <p:cNvSpPr txBox="1"/>
          <p:nvPr/>
        </p:nvSpPr>
        <p:spPr>
          <a:xfrm rot="5400000">
            <a:off x="8628537" y="4226437"/>
            <a:ext cx="95921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b="1" dirty="0">
                <a:solidFill>
                  <a:srgbClr val="C2B9D8"/>
                </a:solidFill>
              </a:rPr>
              <a:t>being united</a:t>
            </a:r>
            <a:endParaRPr lang="zh-CN" altLang="en-US" dirty="0">
              <a:solidFill>
                <a:srgbClr val="C2B9D8"/>
              </a:solidFill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8307898" y="3012543"/>
            <a:ext cx="245061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000" b="1" dirty="0">
                <a:solidFill>
                  <a:srgbClr val="B0EEF3"/>
                </a:solidFill>
              </a:rPr>
              <a:t>respectable</a:t>
            </a:r>
            <a:endParaRPr lang="zh-CN" altLang="en-US" sz="2000" dirty="0">
              <a:solidFill>
                <a:srgbClr val="B0EEF3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 rot="5400000">
            <a:off x="642175" y="4086970"/>
            <a:ext cx="234111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altLang="zh-CN" sz="2000" b="1" dirty="0">
                <a:solidFill>
                  <a:schemeClr val="accent4">
                    <a:lumMod val="40000"/>
                    <a:lumOff val="60000"/>
                  </a:schemeClr>
                </a:solidFill>
              </a:rPr>
              <a:t>communicative</a:t>
            </a:r>
            <a:endParaRPr lang="zh-CN" altLang="en-US" sz="2000" dirty="0">
              <a:solidFill>
                <a:schemeClr val="accent4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058091" y="3345198"/>
            <a:ext cx="1345634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600" b="1" dirty="0">
                <a:solidFill>
                  <a:schemeClr val="accent3">
                    <a:lumMod val="20000"/>
                    <a:lumOff val="80000"/>
                  </a:schemeClr>
                </a:solidFill>
              </a:rPr>
              <a:t>learning from mistakes</a:t>
            </a:r>
            <a:endParaRPr lang="zh-CN" altLang="en-US" sz="1600" dirty="0">
              <a:solidFill>
                <a:schemeClr val="accent3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3" name="图片 2" descr="徽标&#10;&#10;中度可信度描述已自动生成"/>
          <p:cNvPicPr>
            <a:picLocks noChangeAspect="1"/>
          </p:cNvPicPr>
          <p:nvPr/>
        </p:nvPicPr>
        <p:blipFill>
          <a:blip r:embed="rId1">
            <a:alphaModFix amt="70000"/>
            <a:grayscl/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3923" y="5422900"/>
            <a:ext cx="1727342" cy="17273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2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44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2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38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24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17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48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42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27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36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36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27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24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26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33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44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36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grpId="0" nodeType="withEffect">
                                  <p:stCondLst>
                                    <p:cond delay="36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  <p:bldP spid="5" grpId="0"/>
      <p:bldP spid="7" grpId="0"/>
      <p:bldP spid="10" grpId="0"/>
      <p:bldP spid="14" grpId="0"/>
      <p:bldP spid="16" grpId="0"/>
      <p:bldP spid="20" grpId="0"/>
      <p:bldP spid="22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  <p:bldP spid="4" grpId="0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1171109"/>
            <a:ext cx="12192000" cy="677288"/>
          </a:xfrm>
          <a:prstGeom prst="rect">
            <a:avLst/>
          </a:prstGeom>
          <a:solidFill>
            <a:srgbClr val="5FA7AA"/>
          </a:solidFill>
          <a:ln>
            <a:solidFill>
              <a:srgbClr val="5FA7A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626745" y="1776095"/>
            <a:ext cx="11036300" cy="44615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sz="32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2800">
                <a:latin typeface="Times New Roman" panose="02020603050405020304" pitchFamily="18" charset="0"/>
                <a:cs typeface="Times New Roman" panose="02020603050405020304" pitchFamily="18" charset="0"/>
              </a:rPr>
              <a:t>1. He could not believe that he </a:t>
            </a:r>
            <a:r>
              <a:rPr lang="en-US" altLang="zh-CN" sz="2800" u="sng">
                <a:latin typeface="Times New Roman" panose="02020603050405020304" pitchFamily="18" charset="0"/>
                <a:cs typeface="Times New Roman" panose="02020603050405020304" pitchFamily="18" charset="0"/>
              </a:rPr>
              <a:t>did not get the ball into the basket</a:t>
            </a:r>
            <a:r>
              <a:rPr lang="en-US" altLang="zh-CN" sz="280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altLang="zh-CN" sz="28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altLang="zh-CN" sz="28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2800">
                <a:latin typeface="Times New Roman" panose="02020603050405020304" pitchFamily="18" charset="0"/>
                <a:cs typeface="Times New Roman" panose="02020603050405020304" pitchFamily="18" charset="0"/>
              </a:rPr>
              <a:t>2. She  was worried because she </a:t>
            </a:r>
            <a:r>
              <a:rPr lang="en-US" altLang="zh-CN" sz="2800" u="sng">
                <a:latin typeface="Times New Roman" panose="02020603050405020304" pitchFamily="18" charset="0"/>
                <a:cs typeface="Times New Roman" panose="02020603050405020304" pitchFamily="18" charset="0"/>
              </a:rPr>
              <a:t>disappointed</a:t>
            </a:r>
            <a:r>
              <a:rPr lang="en-US" altLang="zh-CN" sz="2800">
                <a:latin typeface="Times New Roman" panose="02020603050405020304" pitchFamily="18" charset="0"/>
                <a:cs typeface="Times New Roman" panose="02020603050405020304" pitchFamily="18" charset="0"/>
              </a:rPr>
              <a:t> her parents.</a:t>
            </a:r>
            <a:endParaRPr lang="en-US" altLang="zh-CN" sz="28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altLang="zh-CN" sz="28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2800">
                <a:latin typeface="Times New Roman" panose="02020603050405020304" pitchFamily="18" charset="0"/>
                <a:cs typeface="Times New Roman" panose="02020603050405020304" pitchFamily="18" charset="0"/>
              </a:rPr>
              <a:t>3. Tony was sad that he was </a:t>
            </a:r>
            <a:r>
              <a:rPr lang="en-US" altLang="zh-CN" sz="2800" u="sng">
                <a:latin typeface="Times New Roman" panose="02020603050405020304" pitchFamily="18" charset="0"/>
                <a:cs typeface="Times New Roman" panose="02020603050405020304" pitchFamily="18" charset="0"/>
              </a:rPr>
              <a:t>asked to leave </a:t>
            </a:r>
            <a:r>
              <a:rPr lang="en-US" altLang="zh-CN" sz="2800">
                <a:latin typeface="Times New Roman" panose="02020603050405020304" pitchFamily="18" charset="0"/>
                <a:cs typeface="Times New Roman" panose="02020603050405020304" pitchFamily="18" charset="0"/>
              </a:rPr>
              <a:t>the team.</a:t>
            </a:r>
            <a:endParaRPr lang="en-US" altLang="zh-CN" sz="28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altLang="zh-CN" sz="28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2800">
                <a:latin typeface="Times New Roman" panose="02020603050405020304" pitchFamily="18" charset="0"/>
                <a:cs typeface="Times New Roman" panose="02020603050405020304" pitchFamily="18" charset="0"/>
              </a:rPr>
              <a:t>4. You should learn to relax and not </a:t>
            </a:r>
            <a:r>
              <a:rPr lang="en-US" altLang="zh-CN" sz="2800" u="sng">
                <a:latin typeface="Times New Roman" panose="02020603050405020304" pitchFamily="18" charset="0"/>
                <a:cs typeface="Times New Roman" panose="02020603050405020304" pitchFamily="18" charset="0"/>
              </a:rPr>
              <a:t>put so much pressure on yourself</a:t>
            </a:r>
            <a:r>
              <a:rPr lang="en-US" altLang="zh-CN" sz="280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altLang="zh-CN" sz="28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altLang="zh-CN" sz="28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2800">
                <a:latin typeface="Times New Roman" panose="02020603050405020304" pitchFamily="18" charset="0"/>
                <a:cs typeface="Times New Roman" panose="02020603050405020304" pitchFamily="18" charset="0"/>
              </a:rPr>
              <a:t>5. The teacher told the students to </a:t>
            </a:r>
            <a:r>
              <a:rPr lang="en-US" altLang="zh-CN" sz="2800" u="sng">
                <a:latin typeface="Times New Roman" panose="02020603050405020304" pitchFamily="18" charset="0"/>
                <a:cs typeface="Times New Roman" panose="02020603050405020304" pitchFamily="18" charset="0"/>
              </a:rPr>
              <a:t>work hard together</a:t>
            </a:r>
            <a:r>
              <a:rPr lang="en-US" altLang="zh-CN" sz="2800">
                <a:latin typeface="Times New Roman" panose="02020603050405020304" pitchFamily="18" charset="0"/>
                <a:cs typeface="Times New Roman" panose="02020603050405020304" pitchFamily="18" charset="0"/>
              </a:rPr>
              <a:t> and not give up.</a:t>
            </a:r>
            <a:endParaRPr lang="en-US" altLang="zh-CN" sz="2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024245" y="2750185"/>
            <a:ext cx="35413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missed scoring that goal</a:t>
            </a:r>
            <a:endParaRPr lang="en-US" altLang="zh-CN" sz="240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440805" y="3660140"/>
            <a:ext cx="26924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let ... down</a:t>
            </a:r>
            <a:endParaRPr lang="en-US" altLang="zh-CN" sz="240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440805" y="4530090"/>
            <a:ext cx="16522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kicked off</a:t>
            </a:r>
            <a:endParaRPr lang="en-US" altLang="zh-CN" sz="240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308215" y="5290820"/>
            <a:ext cx="32829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 too hard on yourself</a:t>
            </a:r>
            <a:endParaRPr lang="en-US" altLang="zh-CN" sz="240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709092" y="6132195"/>
            <a:ext cx="21717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pull together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8895" y="1303118"/>
            <a:ext cx="12192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2d  Find idioms or phrases from the story to replace the underlined parts of these sentences.</a:t>
            </a:r>
            <a:endParaRPr lang="en-US" altLang="zh-CN" sz="24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Content Placeholder 7"/>
          <p:cNvSpPr txBox="1"/>
          <p:nvPr/>
        </p:nvSpPr>
        <p:spPr>
          <a:xfrm>
            <a:off x="1372648" y="408873"/>
            <a:ext cx="2702047" cy="523220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800" b="1" dirty="0"/>
              <a:t>Reading </a:t>
            </a:r>
            <a:r>
              <a:rPr lang="en-US" altLang="zh-CN" sz="2800" b="1" dirty="0">
                <a:solidFill>
                  <a:schemeClr val="accent6"/>
                </a:solidFill>
              </a:rPr>
              <a:t>“1”</a:t>
            </a:r>
            <a:endParaRPr lang="en-US" altLang="zh-CN" sz="2800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11" name="图片 10" descr="徽标&#10;&#10;中度可信度描述已自动生成"/>
          <p:cNvPicPr>
            <a:picLocks noChangeAspect="1"/>
          </p:cNvPicPr>
          <p:nvPr/>
        </p:nvPicPr>
        <p:blipFill>
          <a:blip r:embed="rId1">
            <a:alphaModFix amt="70000"/>
            <a:grayscl/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3923" y="5422900"/>
            <a:ext cx="1727342" cy="17273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1171109"/>
            <a:ext cx="12192000" cy="677288"/>
          </a:xfrm>
          <a:prstGeom prst="rect">
            <a:avLst/>
          </a:prstGeom>
          <a:solidFill>
            <a:srgbClr val="5FA7AA"/>
          </a:solidFill>
          <a:ln>
            <a:solidFill>
              <a:srgbClr val="5FA7A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Content Placeholder 7"/>
          <p:cNvSpPr txBox="1"/>
          <p:nvPr/>
        </p:nvSpPr>
        <p:spPr>
          <a:xfrm>
            <a:off x="1372648" y="408873"/>
            <a:ext cx="2702047" cy="523220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800" b="1" dirty="0"/>
              <a:t>Reading </a:t>
            </a:r>
            <a:r>
              <a:rPr lang="en-US" altLang="zh-CN" sz="2800" b="1" dirty="0">
                <a:solidFill>
                  <a:schemeClr val="accent6"/>
                </a:solidFill>
              </a:rPr>
              <a:t>“1”</a:t>
            </a:r>
            <a:endParaRPr lang="en-US" altLang="zh-CN" sz="2800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376420" y="1217365"/>
            <a:ext cx="3439160" cy="5847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Idiom Translation</a:t>
            </a:r>
            <a:endParaRPr lang="en-US" altLang="zh-CN" sz="32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29627" y="2294258"/>
            <a:ext cx="10532745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If you learn English hard every day, I think it will be </a:t>
            </a:r>
            <a:r>
              <a:rPr lang="en-US" altLang="zh-CN" sz="24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piece of cake</a:t>
            </a: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for you.</a:t>
            </a:r>
            <a:endParaRPr lang="en-US" altLang="zh-CN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altLang="zh-CN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For fruit, I like apples very much, but bananas are not</a:t>
            </a:r>
            <a:r>
              <a:rPr lang="en-US" altLang="zh-CN" sz="24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my cup of tea</a:t>
            </a: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altLang="zh-CN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altLang="zh-CN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We can’t go outside to play because it is </a:t>
            </a:r>
            <a:r>
              <a:rPr lang="en-US" altLang="zh-CN" sz="24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raining cats and dogs</a:t>
            </a: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altLang="zh-CN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altLang="zh-CN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I want to visit Beijing, but because of Covid, my travel plan is</a:t>
            </a:r>
            <a:r>
              <a:rPr lang="en-US" altLang="zh-CN" sz="24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up in the air</a:t>
            </a: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altLang="zh-CN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altLang="zh-CN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altLang="zh-CN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213090" y="2772410"/>
            <a:ext cx="15436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rgbClr val="FF0000"/>
                </a:solidFill>
              </a:rPr>
              <a:t>easy</a:t>
            </a:r>
            <a:endParaRPr lang="en-US" altLang="zh-CN" b="1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 rot="10800000" flipV="1">
            <a:off x="6884670" y="3381375"/>
            <a:ext cx="391985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rgbClr val="FF0000"/>
                </a:solidFill>
              </a:rPr>
              <a:t>not what I like or am interested in</a:t>
            </a:r>
            <a:endParaRPr lang="en-US" altLang="zh-CN" b="1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118985" y="4241165"/>
            <a:ext cx="19697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rgbClr val="FF0000"/>
                </a:solidFill>
              </a:rPr>
              <a:t>raining heavily</a:t>
            </a:r>
            <a:endParaRPr lang="en-US" altLang="zh-CN" b="1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884670" y="4898390"/>
            <a:ext cx="412369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rgbClr val="FF0000"/>
                </a:solidFill>
              </a:rPr>
              <a:t>very uncertain/ not yet determined</a:t>
            </a:r>
            <a:endParaRPr lang="en-US" altLang="zh-CN" b="1">
              <a:solidFill>
                <a:srgbClr val="FF0000"/>
              </a:solidFill>
            </a:endParaRPr>
          </a:p>
        </p:txBody>
      </p:sp>
      <p:pic>
        <p:nvPicPr>
          <p:cNvPr id="6" name="图片 5" descr="徽标&#10;&#10;中度可信度描述已自动生成"/>
          <p:cNvPicPr>
            <a:picLocks noChangeAspect="1"/>
          </p:cNvPicPr>
          <p:nvPr/>
        </p:nvPicPr>
        <p:blipFill>
          <a:blip r:embed="rId1">
            <a:alphaModFix amt="70000"/>
            <a:grayscl/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291478"/>
            <a:ext cx="1727342" cy="17273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  <p:bldP spid="5" grpId="0"/>
      <p:bldP spid="5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1171109"/>
            <a:ext cx="12192000" cy="677288"/>
          </a:xfrm>
          <a:prstGeom prst="rect">
            <a:avLst/>
          </a:prstGeom>
          <a:solidFill>
            <a:srgbClr val="5FA7AA"/>
          </a:solidFill>
          <a:ln>
            <a:solidFill>
              <a:srgbClr val="5FA7A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Content Placeholder 7"/>
          <p:cNvSpPr txBox="1"/>
          <p:nvPr/>
        </p:nvSpPr>
        <p:spPr>
          <a:xfrm>
            <a:off x="1372648" y="408873"/>
            <a:ext cx="2702047" cy="523220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800" b="1" dirty="0"/>
              <a:t>Reading </a:t>
            </a:r>
            <a:r>
              <a:rPr lang="en-US" altLang="zh-CN" sz="2800" b="1" dirty="0">
                <a:solidFill>
                  <a:schemeClr val="accent6"/>
                </a:solidFill>
              </a:rPr>
              <a:t>“1”</a:t>
            </a:r>
            <a:endParaRPr lang="en-US" altLang="zh-CN" sz="2800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578696" y="1206182"/>
            <a:ext cx="30346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</a:rPr>
              <a:t>Discussion</a:t>
            </a:r>
            <a:endParaRPr lang="en-US" altLang="zh-CN" sz="2800" b="1" dirty="0">
              <a:solidFill>
                <a:schemeClr val="bg1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934498" y="2360483"/>
            <a:ext cx="4171856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l">
              <a:buClr>
                <a:schemeClr val="accent3"/>
              </a:buClr>
              <a:buSzPct val="85000"/>
              <a:buFont typeface="Wingdings" panose="05000000000000000000" pitchFamily="2" charset="2"/>
              <a:buChar char="l"/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What are idioms?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934498" y="3242131"/>
            <a:ext cx="58544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57200" indent="-457200" algn="l">
              <a:buClr>
                <a:schemeClr val="accent3"/>
              </a:buClr>
              <a:buSzPct val="85000"/>
              <a:buFont typeface="Wingdings" panose="05000000000000000000" pitchFamily="2" charset="2"/>
              <a:buChar char="l"/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Why do people like to use idioms?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934498" y="4069635"/>
            <a:ext cx="742376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57200" indent="-457200">
              <a:buClr>
                <a:schemeClr val="accent3"/>
              </a:buClr>
              <a:buSzPct val="85000"/>
              <a:buFont typeface="Wingdings" panose="05000000000000000000" pitchFamily="2" charset="2"/>
              <a:buChar char="l"/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Can you recognize idioms and phrases now?</a:t>
            </a:r>
            <a:endParaRPr lang="en-US" altLang="zh-C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934720" y="5009515"/>
            <a:ext cx="106394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Clr>
                <a:schemeClr val="accent3"/>
              </a:buClr>
              <a:buSzPct val="85000"/>
              <a:buFont typeface="Wingdings" panose="05000000000000000000" pitchFamily="2" charset="2"/>
              <a:buChar char="l"/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Can you give some examples of both English and Chinese idioms? </a:t>
            </a:r>
            <a:endParaRPr lang="en-US" altLang="zh-C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图片 1" descr="徽标&#10;&#10;中度可信度描述已自动生成"/>
          <p:cNvPicPr>
            <a:picLocks noChangeAspect="1"/>
          </p:cNvPicPr>
          <p:nvPr/>
        </p:nvPicPr>
        <p:blipFill>
          <a:blip r:embed="rId1">
            <a:alphaModFix amt="70000"/>
            <a:grayscl/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27" y="5388053"/>
            <a:ext cx="1727342" cy="1727342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44195" y="2882265"/>
            <a:ext cx="115157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b="1"/>
              <a:t>Idioms:A group of words used together to express different meaning from the individual(</a:t>
            </a:r>
            <a:r>
              <a:rPr lang="zh-CN" altLang="en-US" b="1"/>
              <a:t>单个的）</a:t>
            </a:r>
            <a:r>
              <a:rPr lang="en-US" altLang="zh-CN" b="1"/>
              <a:t>words.</a:t>
            </a:r>
            <a:endParaRPr lang="zh-CN" altLang="en-US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5" grpId="1"/>
      <p:bldP spid="17" grpId="0"/>
      <p:bldP spid="17" grpId="1"/>
      <p:bldP spid="18" grpId="0"/>
      <p:bldP spid="18" grpId="1"/>
      <p:bldP spid="3" grpId="0"/>
      <p:bldP spid="3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文本&#10;&#10;描述已自动生成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85" t="11989" r="3743" b="10170"/>
          <a:stretch>
            <a:fillRect/>
          </a:stretch>
        </p:blipFill>
        <p:spPr>
          <a:xfrm>
            <a:off x="6102350" y="238760"/>
            <a:ext cx="5755005" cy="657606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45315" y="1759302"/>
            <a:ext cx="545465" cy="478790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00790" y="5178291"/>
            <a:ext cx="527685" cy="494665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6455216" y="6098244"/>
            <a:ext cx="636905" cy="57023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362710" y="494030"/>
            <a:ext cx="4256405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000" b="1" dirty="0">
                <a:sym typeface="+mn-ea"/>
              </a:rPr>
              <a:t>How did Peter’s emotion change?</a:t>
            </a:r>
            <a:endParaRPr lang="en-US" altLang="zh-CN" sz="2000" b="1" dirty="0">
              <a:sym typeface="+mn-ea"/>
            </a:endParaRPr>
          </a:p>
        </p:txBody>
      </p:sp>
      <p:sp>
        <p:nvSpPr>
          <p:cNvPr id="5" name="圆角矩形 4"/>
          <p:cNvSpPr/>
          <p:nvPr/>
        </p:nvSpPr>
        <p:spPr>
          <a:xfrm flipH="1">
            <a:off x="312420" y="1258570"/>
            <a:ext cx="1591310" cy="935355"/>
          </a:xfrm>
          <a:prstGeom prst="round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0" algn="ctr">
              <a:buFont typeface="+mj-lt"/>
              <a:buNone/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Part 1</a:t>
            </a:r>
            <a:endParaRPr lang="en-US" altLang="zh-C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Getting into a problem</a:t>
            </a:r>
            <a:endParaRPr lang="en-US" altLang="zh-C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圆角矩形 5">
            <a:hlinkClick r:id="rId6" action="ppaction://hlinksldjump"/>
          </p:cNvPr>
          <p:cNvSpPr/>
          <p:nvPr/>
        </p:nvSpPr>
        <p:spPr>
          <a:xfrm flipH="1">
            <a:off x="312420" y="2729865"/>
            <a:ext cx="1590675" cy="866140"/>
          </a:xfrm>
          <a:prstGeom prst="round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Part 2</a:t>
            </a:r>
            <a:endParaRPr lang="en-US" altLang="zh-C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Talking with his father</a:t>
            </a:r>
            <a:endParaRPr lang="en-US" altLang="zh-C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圆角矩形 6"/>
          <p:cNvSpPr/>
          <p:nvPr/>
        </p:nvSpPr>
        <p:spPr>
          <a:xfrm flipH="1">
            <a:off x="313055" y="4233545"/>
            <a:ext cx="1654810" cy="880110"/>
          </a:xfrm>
          <a:prstGeom prst="round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>
                <a:latin typeface="Times New Roman" panose="02020603050405020304" pitchFamily="18" charset="0"/>
                <a:cs typeface="Times New Roman" panose="02020603050405020304" pitchFamily="18" charset="0"/>
              </a:rPr>
              <a:t>Part 3</a:t>
            </a:r>
            <a:endParaRPr lang="en-US" altLang="zh-CN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altLang="zh-CN">
                <a:latin typeface="Times New Roman" panose="02020603050405020304" pitchFamily="18" charset="0"/>
                <a:cs typeface="Times New Roman" panose="02020603050405020304" pitchFamily="18" charset="0"/>
              </a:rPr>
              <a:t>Talking with his teammates</a:t>
            </a:r>
            <a:endParaRPr lang="en-US" altLang="zh-CN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848944" y="2425667"/>
            <a:ext cx="491490" cy="49149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4857325" y="1199440"/>
            <a:ext cx="1069524" cy="923330"/>
          </a:xfrm>
          <a:prstGeom prst="rect">
            <a:avLst/>
          </a:prstGeom>
          <a:solidFill>
            <a:srgbClr val="5FA7AA"/>
          </a:solidFill>
          <a:ln>
            <a:solidFill>
              <a:srgbClr val="5FA7AA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angry, </a:t>
            </a:r>
            <a:endParaRPr lang="en-US" altLang="zh-CN" dirty="0">
              <a:solidFill>
                <a:schemeClr val="bg1"/>
              </a:solidFill>
            </a:endParaRPr>
          </a:p>
          <a:p>
            <a:r>
              <a:rPr lang="en-US" altLang="zh-CN" dirty="0">
                <a:solidFill>
                  <a:schemeClr val="bg1"/>
                </a:solidFill>
              </a:rPr>
              <a:t>worried, </a:t>
            </a:r>
            <a:endParaRPr lang="en-US" altLang="zh-CN" dirty="0">
              <a:solidFill>
                <a:schemeClr val="bg1"/>
              </a:solidFill>
            </a:endParaRPr>
          </a:p>
          <a:p>
            <a:r>
              <a:rPr lang="en-US" altLang="zh-CN" dirty="0">
                <a:solidFill>
                  <a:schemeClr val="bg1"/>
                </a:solidFill>
              </a:rPr>
              <a:t>sad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511077" y="2959224"/>
            <a:ext cx="1415772" cy="646331"/>
          </a:xfrm>
          <a:prstGeom prst="rect">
            <a:avLst/>
          </a:prstGeom>
          <a:solidFill>
            <a:srgbClr val="5FA7AA"/>
          </a:solidFill>
          <a:ln>
            <a:solidFill>
              <a:srgbClr val="5FA7AA"/>
            </a:solidFill>
          </a:ln>
        </p:spPr>
        <p:txBody>
          <a:bodyPr wrap="none" rtlCol="0">
            <a:spAutoFit/>
          </a:bodyPr>
          <a:lstStyle/>
          <a:p>
            <a:pPr algn="r"/>
            <a:r>
              <a:rPr lang="en-US" altLang="zh-CN" dirty="0">
                <a:solidFill>
                  <a:schemeClr val="bg1"/>
                </a:solidFill>
              </a:rPr>
              <a:t>calm down, </a:t>
            </a:r>
            <a:endParaRPr lang="en-US" altLang="zh-CN" dirty="0">
              <a:solidFill>
                <a:schemeClr val="bg1"/>
              </a:solidFill>
            </a:endParaRPr>
          </a:p>
          <a:p>
            <a:pPr algn="r"/>
            <a:r>
              <a:rPr lang="en-US" altLang="zh-CN" dirty="0">
                <a:solidFill>
                  <a:schemeClr val="bg1"/>
                </a:solidFill>
              </a:rPr>
              <a:t>think</a:t>
            </a:r>
            <a:endParaRPr lang="en-US" altLang="zh-CN" dirty="0">
              <a:solidFill>
                <a:schemeClr val="bg1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790057" y="4297728"/>
            <a:ext cx="1133644" cy="646331"/>
          </a:xfrm>
          <a:prstGeom prst="rect">
            <a:avLst/>
          </a:prstGeom>
          <a:solidFill>
            <a:srgbClr val="5FA7AA"/>
          </a:solidFill>
          <a:ln>
            <a:solidFill>
              <a:srgbClr val="5FA7AA"/>
            </a:solidFill>
          </a:ln>
        </p:spPr>
        <p:txBody>
          <a:bodyPr wrap="none" rtlCol="0">
            <a:spAutoFit/>
          </a:bodyPr>
          <a:lstStyle/>
          <a:p>
            <a:pPr algn="r"/>
            <a:r>
              <a:rPr lang="en-US" altLang="zh-CN" dirty="0">
                <a:solidFill>
                  <a:schemeClr val="bg1"/>
                </a:solidFill>
              </a:rPr>
              <a:t>surprise, </a:t>
            </a:r>
            <a:endParaRPr lang="en-US" altLang="zh-CN" dirty="0">
              <a:solidFill>
                <a:schemeClr val="bg1"/>
              </a:solidFill>
            </a:endParaRPr>
          </a:p>
          <a:p>
            <a:pPr algn="r"/>
            <a:r>
              <a:rPr lang="en-US" altLang="zh-CN" dirty="0">
                <a:solidFill>
                  <a:schemeClr val="bg1"/>
                </a:solidFill>
              </a:rPr>
              <a:t>relief</a:t>
            </a:r>
            <a:endParaRPr lang="en-US" altLang="zh-CN" dirty="0">
              <a:solidFill>
                <a:schemeClr val="bg1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496221" y="5759677"/>
            <a:ext cx="1427480" cy="368300"/>
          </a:xfrm>
          <a:prstGeom prst="rect">
            <a:avLst/>
          </a:prstGeom>
          <a:solidFill>
            <a:srgbClr val="5FA7AA"/>
          </a:solidFill>
          <a:ln>
            <a:solidFill>
              <a:srgbClr val="5FA7AA"/>
            </a:solidFill>
          </a:ln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happy again</a:t>
            </a:r>
            <a:endParaRPr lang="en-US" altLang="zh-CN" dirty="0">
              <a:solidFill>
                <a:schemeClr val="bg1"/>
              </a:solidFill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9680" y="4402685"/>
            <a:ext cx="497702" cy="497702"/>
          </a:xfrm>
          <a:prstGeom prst="rect">
            <a:avLst/>
          </a:prstGeom>
        </p:spPr>
      </p:pic>
      <p:pic>
        <p:nvPicPr>
          <p:cNvPr id="25" name="图片 24" descr="卡通人物&#10;&#10;中度可信度描述已自动生成"/>
          <p:cNvPicPr>
            <a:picLocks noChangeAspect="1"/>
          </p:cNvPicPr>
          <p:nvPr/>
        </p:nvPicPr>
        <p:blipFill>
          <a:blip r:embed="rId9">
            <a:clrChange>
              <a:clrFrom>
                <a:srgbClr val="F8F8F8"/>
              </a:clrFrom>
              <a:clrTo>
                <a:srgbClr val="F8F8F8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58186" y="4073125"/>
            <a:ext cx="600475" cy="600475"/>
          </a:xfrm>
          <a:prstGeom prst="rect">
            <a:avLst/>
          </a:prstGeom>
        </p:spPr>
      </p:pic>
      <p:sp>
        <p:nvSpPr>
          <p:cNvPr id="4" name="圆角矩形 3"/>
          <p:cNvSpPr/>
          <p:nvPr/>
        </p:nvSpPr>
        <p:spPr>
          <a:xfrm flipH="1">
            <a:off x="311785" y="5541645"/>
            <a:ext cx="1655445" cy="775335"/>
          </a:xfrm>
          <a:prstGeom prst="round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Part 4</a:t>
            </a:r>
            <a:endParaRPr lang="en-US" altLang="zh-C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Solving the problem</a:t>
            </a:r>
            <a:endParaRPr lang="en-US" altLang="zh-C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090378" y="2897669"/>
            <a:ext cx="1773142" cy="707886"/>
          </a:xfrm>
          <a:prstGeom prst="rect">
            <a:avLst/>
          </a:prstGeom>
          <a:solidFill>
            <a:schemeClr val="accent4"/>
          </a:solidFill>
          <a:ln>
            <a:solidFill>
              <a:schemeClr val="accent4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</a:rPr>
              <a:t>Why“</a:t>
            </a:r>
            <a:r>
              <a:rPr lang="zh-CN" altLang="en-US" sz="2000" dirty="0">
                <a:solidFill>
                  <a:schemeClr val="bg1"/>
                </a:solidFill>
              </a:rPr>
              <a:t> </a:t>
            </a:r>
            <a:r>
              <a:rPr lang="en-US" altLang="zh-CN" sz="2000" dirty="0">
                <a:solidFill>
                  <a:schemeClr val="bg1"/>
                </a:solidFill>
              </a:rPr>
              <a:t>ten minutes later”?</a:t>
            </a:r>
            <a:endParaRPr lang="en-US" altLang="zh-CN" sz="2000" dirty="0">
              <a:solidFill>
                <a:schemeClr val="bg1"/>
              </a:solidFill>
            </a:endParaRPr>
          </a:p>
        </p:txBody>
      </p:sp>
      <p:cxnSp>
        <p:nvCxnSpPr>
          <p:cNvPr id="17" name="直线连接符 16"/>
          <p:cNvCxnSpPr/>
          <p:nvPr/>
        </p:nvCxnSpPr>
        <p:spPr>
          <a:xfrm>
            <a:off x="10756946" y="2069060"/>
            <a:ext cx="380110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线连接符 18"/>
          <p:cNvCxnSpPr/>
          <p:nvPr/>
        </p:nvCxnSpPr>
        <p:spPr>
          <a:xfrm>
            <a:off x="6813802" y="2739861"/>
            <a:ext cx="2337818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线连接符 26"/>
          <p:cNvCxnSpPr/>
          <p:nvPr/>
        </p:nvCxnSpPr>
        <p:spPr>
          <a:xfrm>
            <a:off x="6359385" y="4765657"/>
            <a:ext cx="960895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线连接符 27"/>
          <p:cNvCxnSpPr/>
          <p:nvPr/>
        </p:nvCxnSpPr>
        <p:spPr>
          <a:xfrm>
            <a:off x="10127632" y="4533320"/>
            <a:ext cx="480448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线连接符 29"/>
          <p:cNvCxnSpPr/>
          <p:nvPr/>
        </p:nvCxnSpPr>
        <p:spPr>
          <a:xfrm>
            <a:off x="6757753" y="5484999"/>
            <a:ext cx="562527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线连接符 31"/>
          <p:cNvCxnSpPr/>
          <p:nvPr/>
        </p:nvCxnSpPr>
        <p:spPr>
          <a:xfrm>
            <a:off x="6364114" y="6392298"/>
            <a:ext cx="819111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6" name="图片 35"/>
          <p:cNvPicPr>
            <a:picLocks noChangeAspect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7928" y="5159991"/>
            <a:ext cx="589346" cy="599686"/>
          </a:xfrm>
          <a:prstGeom prst="rect">
            <a:avLst/>
          </a:prstGeom>
        </p:spPr>
      </p:pic>
      <p:cxnSp>
        <p:nvCxnSpPr>
          <p:cNvPr id="9" name="直线连接符 8"/>
          <p:cNvCxnSpPr/>
          <p:nvPr/>
        </p:nvCxnSpPr>
        <p:spPr>
          <a:xfrm>
            <a:off x="7582491" y="5484999"/>
            <a:ext cx="400220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" name="图片 21" descr="男人穿着衬衫&#10;&#10;描述已自动生成"/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66" r="10624"/>
          <a:stretch>
            <a:fillRect/>
          </a:stretch>
        </p:blipFill>
        <p:spPr>
          <a:xfrm>
            <a:off x="6940447" y="1086644"/>
            <a:ext cx="1154242" cy="98012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11" grpId="0" animBg="1"/>
      <p:bldP spid="13" grpId="0" animBg="1"/>
      <p:bldP spid="14" grpId="0" animBg="1"/>
      <p:bldP spid="15" grpId="0" animBg="1"/>
      <p:bldP spid="4" grpId="0" bldLvl="0" animBg="1"/>
      <p:bldP spid="4" grpId="1" animBg="1"/>
      <p:bldP spid="1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Content Placeholder 7"/>
          <p:cNvSpPr txBox="1"/>
          <p:nvPr/>
        </p:nvSpPr>
        <p:spPr>
          <a:xfrm>
            <a:off x="1316056" y="432266"/>
            <a:ext cx="5941996" cy="523220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8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Think</a:t>
            </a:r>
            <a:endParaRPr lang="en-US" altLang="zh-CN" sz="2800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316056" y="1530924"/>
            <a:ext cx="8964930" cy="52197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200" b="1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i="0" u="none" strike="noStrike" kern="0" cap="none" spc="0" normalizeH="0" baseline="0" noProof="0" dirty="0">
                <a:ln>
                  <a:noFill/>
                </a:ln>
                <a:solidFill>
                  <a:srgbClr val="E7E6E6">
                    <a:lumMod val="1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How did Peter solve his problem by using language?</a:t>
            </a:r>
            <a:endParaRPr kumimoji="0" lang="en-US" altLang="zh-CN" sz="2800" i="0" u="none" strike="noStrike" kern="0" cap="none" spc="0" normalizeH="0" baseline="0" noProof="0" dirty="0">
              <a:ln>
                <a:noFill/>
              </a:ln>
              <a:solidFill>
                <a:srgbClr val="E7E6E6">
                  <a:lumMod val="10000"/>
                </a:srgbClr>
              </a:solidFill>
              <a:effectLst/>
              <a:uLnTx/>
              <a:uFillTx/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482184" y="3627620"/>
            <a:ext cx="11227632" cy="1151744"/>
            <a:chOff x="482184" y="3627620"/>
            <a:chExt cx="11227632" cy="1151744"/>
          </a:xfrm>
        </p:grpSpPr>
        <p:cxnSp>
          <p:nvCxnSpPr>
            <p:cNvPr id="5" name="直线箭头连接符 4"/>
            <p:cNvCxnSpPr/>
            <p:nvPr/>
          </p:nvCxnSpPr>
          <p:spPr>
            <a:xfrm>
              <a:off x="482184" y="4197246"/>
              <a:ext cx="11227632" cy="0"/>
            </a:xfrm>
            <a:prstGeom prst="straightConnector1">
              <a:avLst/>
            </a:prstGeom>
            <a:ln w="76200">
              <a:solidFill>
                <a:srgbClr val="5FA7AA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线连接符 6"/>
            <p:cNvCxnSpPr/>
            <p:nvPr/>
          </p:nvCxnSpPr>
          <p:spPr>
            <a:xfrm flipV="1">
              <a:off x="2053652" y="3627620"/>
              <a:ext cx="0" cy="569626"/>
            </a:xfrm>
            <a:prstGeom prst="line">
              <a:avLst/>
            </a:prstGeom>
            <a:ln w="57150">
              <a:solidFill>
                <a:srgbClr val="5FA7A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线连接符 7"/>
            <p:cNvCxnSpPr/>
            <p:nvPr/>
          </p:nvCxnSpPr>
          <p:spPr>
            <a:xfrm flipV="1">
              <a:off x="3735049" y="4209738"/>
              <a:ext cx="0" cy="569626"/>
            </a:xfrm>
            <a:prstGeom prst="line">
              <a:avLst/>
            </a:prstGeom>
            <a:ln w="57150">
              <a:solidFill>
                <a:srgbClr val="5FA7A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线连接符 8"/>
            <p:cNvCxnSpPr/>
            <p:nvPr/>
          </p:nvCxnSpPr>
          <p:spPr>
            <a:xfrm flipV="1">
              <a:off x="5521376" y="3627620"/>
              <a:ext cx="0" cy="569626"/>
            </a:xfrm>
            <a:prstGeom prst="line">
              <a:avLst/>
            </a:prstGeom>
            <a:ln w="57150">
              <a:solidFill>
                <a:srgbClr val="5FA7A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线连接符 9"/>
            <p:cNvCxnSpPr/>
            <p:nvPr/>
          </p:nvCxnSpPr>
          <p:spPr>
            <a:xfrm flipV="1">
              <a:off x="7427626" y="4209738"/>
              <a:ext cx="0" cy="569626"/>
            </a:xfrm>
            <a:prstGeom prst="line">
              <a:avLst/>
            </a:prstGeom>
            <a:ln w="57150">
              <a:solidFill>
                <a:srgbClr val="5FA7A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线连接符 10"/>
            <p:cNvCxnSpPr/>
            <p:nvPr/>
          </p:nvCxnSpPr>
          <p:spPr>
            <a:xfrm flipV="1">
              <a:off x="9746105" y="3640112"/>
              <a:ext cx="0" cy="569626"/>
            </a:xfrm>
            <a:prstGeom prst="line">
              <a:avLst/>
            </a:prstGeom>
            <a:ln w="57150">
              <a:solidFill>
                <a:srgbClr val="5FA7A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文本框 12"/>
          <p:cNvSpPr txBox="1"/>
          <p:nvPr/>
        </p:nvSpPr>
        <p:spPr>
          <a:xfrm>
            <a:off x="786697" y="2905780"/>
            <a:ext cx="2533909" cy="52197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200" b="1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talked to dad</a:t>
            </a:r>
            <a:endParaRPr kumimoji="0" lang="en-US" altLang="zh-CN" sz="2800" i="0" u="none" strike="noStrike" kern="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468094" y="4854918"/>
            <a:ext cx="2533909" cy="95313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200" b="1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received advice from dad</a:t>
            </a:r>
            <a:endParaRPr kumimoji="0" lang="en-US" altLang="zh-CN" sz="2800" i="0" u="none" strike="noStrike" kern="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817206" y="2905780"/>
            <a:ext cx="3527973" cy="52197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200" b="1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talked to </a:t>
            </a:r>
            <a:r>
              <a:rPr kumimoji="0" lang="en-US" altLang="zh-CN" sz="2800" i="0" u="none" strike="noStrike" kern="0" cap="none" spc="0" normalizeH="0" baseline="0" noProof="0" dirty="0" err="1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teammates</a:t>
            </a:r>
            <a:endParaRPr kumimoji="0" lang="en-US" altLang="zh-CN" sz="2800" i="0" u="none" strike="noStrike" kern="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160770" y="4864100"/>
            <a:ext cx="2802255" cy="1383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200" b="1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i="0" u="none" strike="noStrike" kern="0" cap="none" spc="0" normalizeH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made an agreement with teammates</a:t>
            </a:r>
            <a:endParaRPr kumimoji="0" lang="en-US" altLang="zh-CN" sz="2800" i="0" u="none" strike="noStrike" kern="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479150" y="2905780"/>
            <a:ext cx="2533909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200" b="1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problem solved</a:t>
            </a:r>
            <a:endParaRPr kumimoji="0" lang="en-US" altLang="zh-CN" sz="2800" i="0" u="none" strike="noStrike" kern="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 animBg="1"/>
      <p:bldP spid="13" grpId="0" bldLvl="0"/>
      <p:bldP spid="13" grpId="1"/>
      <p:bldP spid="14" grpId="0" bldLvl="0"/>
      <p:bldP spid="14" grpId="1"/>
      <p:bldP spid="15" grpId="0" bldLvl="0"/>
      <p:bldP spid="15" grpId="1"/>
      <p:bldP spid="16" grpId="0" bldLvl="0"/>
      <p:bldP spid="16" grpId="1"/>
      <p:bldP spid="17" grpId="0" bldLvl="0"/>
      <p:bldP spid="17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52895" y="3785261"/>
            <a:ext cx="1223095" cy="364367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602329" y="3785261"/>
            <a:ext cx="1223095" cy="364367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966159" y="2340001"/>
            <a:ext cx="644600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b="1" dirty="0">
                <a:solidFill>
                  <a:schemeClr val="bg1"/>
                </a:solidFill>
              </a:rPr>
              <a:t>Reading </a:t>
            </a:r>
            <a:r>
              <a:rPr lang="en-US" altLang="zh-CN" sz="7200" b="1" dirty="0">
                <a:solidFill>
                  <a:schemeClr val="accent6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“</a:t>
            </a:r>
            <a:r>
              <a:rPr lang="en-US" altLang="zh-CN" sz="7200" b="1" dirty="0">
                <a:solidFill>
                  <a:schemeClr val="accent6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sym typeface="+mn-ea"/>
              </a:rPr>
              <a:t>X”</a:t>
            </a:r>
            <a:endParaRPr lang="en-US" altLang="zh-CN" sz="7200" b="1" dirty="0">
              <a:solidFill>
                <a:schemeClr val="accent6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sym typeface="+mn-ea"/>
            </a:endParaRPr>
          </a:p>
        </p:txBody>
      </p:sp>
      <p:pic>
        <p:nvPicPr>
          <p:cNvPr id="4" name="图片 3" descr="徽标&#10;&#10;中度可信度描述已自动生成"/>
          <p:cNvPicPr>
            <a:picLocks noChangeAspect="1"/>
          </p:cNvPicPr>
          <p:nvPr/>
        </p:nvPicPr>
        <p:blipFill>
          <a:blip r:embed="rId2">
            <a:alphaModFix amt="70000"/>
            <a:grayscl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2329" y="5130658"/>
            <a:ext cx="1727342" cy="17273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Freeform 9"/>
          <p:cNvSpPr/>
          <p:nvPr/>
        </p:nvSpPr>
        <p:spPr bwMode="auto">
          <a:xfrm>
            <a:off x="949325" y="3617913"/>
            <a:ext cx="10293350" cy="3240087"/>
          </a:xfrm>
          <a:custGeom>
            <a:avLst/>
            <a:gdLst>
              <a:gd name="T0" fmla="*/ 1354 w 2742"/>
              <a:gd name="T1" fmla="*/ 0 h 861"/>
              <a:gd name="T2" fmla="*/ 0 w 2742"/>
              <a:gd name="T3" fmla="*/ 861 h 861"/>
              <a:gd name="T4" fmla="*/ 2742 w 2742"/>
              <a:gd name="T5" fmla="*/ 861 h 861"/>
              <a:gd name="T6" fmla="*/ 1377 w 2742"/>
              <a:gd name="T7" fmla="*/ 0 h 861"/>
              <a:gd name="T8" fmla="*/ 1354 w 2742"/>
              <a:gd name="T9" fmla="*/ 0 h 8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42" h="861">
                <a:moveTo>
                  <a:pt x="1354" y="0"/>
                </a:moveTo>
                <a:cubicBezTo>
                  <a:pt x="249" y="0"/>
                  <a:pt x="0" y="861"/>
                  <a:pt x="0" y="861"/>
                </a:cubicBezTo>
                <a:cubicBezTo>
                  <a:pt x="2742" y="861"/>
                  <a:pt x="2742" y="861"/>
                  <a:pt x="2742" y="861"/>
                </a:cubicBezTo>
                <a:cubicBezTo>
                  <a:pt x="2742" y="861"/>
                  <a:pt x="2482" y="11"/>
                  <a:pt x="1377" y="0"/>
                </a:cubicBezTo>
                <a:cubicBezTo>
                  <a:pt x="1369" y="0"/>
                  <a:pt x="1362" y="0"/>
                  <a:pt x="1354" y="0"/>
                </a:cubicBezTo>
              </a:path>
            </a:pathLst>
          </a:custGeom>
          <a:solidFill>
            <a:srgbClr val="C2DEDF">
              <a:alpha val="18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" name="Content Placeholder 2"/>
          <p:cNvSpPr txBox="1"/>
          <p:nvPr/>
        </p:nvSpPr>
        <p:spPr>
          <a:xfrm>
            <a:off x="3161719" y="1849387"/>
            <a:ext cx="1702427" cy="49650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altLang="zh-CN" sz="24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Kaly</a:t>
            </a:r>
            <a:r>
              <a:rPr lang="en-GB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 </a:t>
            </a: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 </a:t>
            </a:r>
            <a:endParaRPr 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lt"/>
            </a:endParaRPr>
          </a:p>
        </p:txBody>
      </p:sp>
      <p:pic>
        <p:nvPicPr>
          <p:cNvPr id="198" name="图片 19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38464" y="4638501"/>
            <a:ext cx="2603827" cy="4438998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674895" y="3429000"/>
            <a:ext cx="84221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湘</a:t>
            </a:r>
            <a:endParaRPr lang="zh-CN" altLang="en-US" sz="2800" dirty="0"/>
          </a:p>
        </p:txBody>
      </p:sp>
      <p:sp>
        <p:nvSpPr>
          <p:cNvPr id="5" name="文本框 4"/>
          <p:cNvSpPr txBox="1"/>
          <p:nvPr/>
        </p:nvSpPr>
        <p:spPr>
          <a:xfrm>
            <a:off x="8104505" y="2224405"/>
            <a:ext cx="1427480" cy="10147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6000" dirty="0"/>
              <a:t>10</a:t>
            </a:r>
            <a:endParaRPr lang="en-US" altLang="zh-CN" sz="6000" dirty="0"/>
          </a:p>
        </p:txBody>
      </p:sp>
      <p:sp>
        <p:nvSpPr>
          <p:cNvPr id="7" name="文本框 6"/>
          <p:cNvSpPr txBox="1"/>
          <p:nvPr/>
        </p:nvSpPr>
        <p:spPr>
          <a:xfrm>
            <a:off x="9837251" y="4638501"/>
            <a:ext cx="140542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altLang="zh-CN" sz="3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pink </a:t>
            </a:r>
            <a:endParaRPr lang="zh-CN" altLang="en-US" sz="3600" dirty="0"/>
          </a:p>
        </p:txBody>
      </p:sp>
      <p:sp>
        <p:nvSpPr>
          <p:cNvPr id="9" name="文本框 8"/>
          <p:cNvSpPr txBox="1"/>
          <p:nvPr/>
        </p:nvSpPr>
        <p:spPr>
          <a:xfrm>
            <a:off x="1148454" y="3821277"/>
            <a:ext cx="2833999" cy="4603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basketball</a:t>
            </a:r>
            <a:endParaRPr lang="en-GB" altLang="zh-CN" sz="24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" name="Rectangle 546"/>
          <p:cNvSpPr/>
          <p:nvPr/>
        </p:nvSpPr>
        <p:spPr>
          <a:xfrm>
            <a:off x="2565453" y="272124"/>
            <a:ext cx="694401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4400" b="1" dirty="0">
                <a:sym typeface="+mn-lt"/>
              </a:rPr>
              <a:t>Who am I?</a:t>
            </a:r>
            <a:endParaRPr lang="en-US" altLang="zh-CN" sz="4400" b="1" dirty="0"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809875" y="1557655"/>
            <a:ext cx="3098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/>
          </a:p>
        </p:txBody>
      </p:sp>
      <p:pic>
        <p:nvPicPr>
          <p:cNvPr id="6" name="图片 5" descr="徽标&#10;&#10;中度可信度描述已自动生成"/>
          <p:cNvPicPr>
            <a:picLocks noChangeAspect="1"/>
          </p:cNvPicPr>
          <p:nvPr/>
        </p:nvPicPr>
        <p:blipFill>
          <a:blip r:embed="rId2">
            <a:alphaModFix amt="70000"/>
            <a:grayscl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237956"/>
            <a:ext cx="1727342" cy="1727342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2" descr="IMG_25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6901" y="1178210"/>
            <a:ext cx="5748655" cy="55632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6353012" y="732602"/>
            <a:ext cx="5805188" cy="11339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1. According to the passage, what can sports bring us? Please fill in the diagram.</a:t>
            </a:r>
            <a:endParaRPr lang="en-US" altLang="zh-CN" sz="24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417382" y="407719"/>
            <a:ext cx="4357141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/>
              <a:t>Reading </a:t>
            </a:r>
            <a:r>
              <a:rPr lang="en-US" altLang="zh-CN" sz="3200" b="1" dirty="0">
                <a:solidFill>
                  <a:srgbClr val="FF0000"/>
                </a:solidFill>
                <a:cs typeface="Times New Roman" panose="02020603050405020304" pitchFamily="18" charset="0"/>
              </a:rPr>
              <a:t>“X</a:t>
            </a:r>
            <a:r>
              <a:rPr lang="en-US" altLang="zh-CN" sz="3200" b="1" baseline="30000" dirty="0">
                <a:solidFill>
                  <a:srgbClr val="FF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sz="3200" b="1" dirty="0">
                <a:solidFill>
                  <a:srgbClr val="FF0000"/>
                </a:solidFill>
                <a:cs typeface="Times New Roman" panose="02020603050405020304" pitchFamily="18" charset="0"/>
              </a:rPr>
              <a:t>”</a:t>
            </a:r>
            <a:r>
              <a:rPr lang="en-US" altLang="zh-CN" sz="3200" b="1" dirty="0">
                <a:cs typeface="Times New Roman" panose="02020603050405020304" pitchFamily="18" charset="0"/>
              </a:rPr>
              <a:t> </a:t>
            </a:r>
            <a:endParaRPr lang="en-US" altLang="zh-CN" sz="3200" b="1" dirty="0"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79936" y="2104675"/>
            <a:ext cx="4503420" cy="2306955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pPr algn="l"/>
            <a:r>
              <a:rPr lang="zh-CN" altLang="en-US" dirty="0"/>
              <a:t>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Have fun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Get exercise, enjoy what your body can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Develop teamwork spirit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Make friends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Relieve stress and </a:t>
            </a:r>
            <a:r>
              <a:rPr lang="zh-CN" altLang="en-US" dirty="0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dirty="0" err="1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ent</a:t>
            </a:r>
            <a:r>
              <a:rPr lang="zh-CN" altLang="en-US" dirty="0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 up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energy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Make your body strong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Keep healthy</a:t>
            </a:r>
            <a:endParaRPr lang="en-US" altLang="zh-C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Never give up</a:t>
            </a:r>
            <a:endParaRPr lang="en-US" altLang="zh-C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422085" y="2930070"/>
            <a:ext cx="17386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>
                <a:solidFill>
                  <a:srgbClr val="FF0000"/>
                </a:solidFill>
              </a:rPr>
              <a:t>adj. </a:t>
            </a:r>
            <a:r>
              <a:rPr lang="zh-CN" altLang="en-US" sz="1600" b="1" dirty="0">
                <a:solidFill>
                  <a:srgbClr val="FF0000"/>
                </a:solidFill>
              </a:rPr>
              <a:t>被压抑的</a:t>
            </a:r>
            <a:endParaRPr lang="zh-CN" altLang="en-US" sz="1600" b="1" dirty="0">
              <a:solidFill>
                <a:srgbClr val="FF0000"/>
              </a:solidFill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7272685" y="1636471"/>
            <a:ext cx="4406704" cy="4724605"/>
            <a:chOff x="7272685" y="1636471"/>
            <a:chExt cx="4406704" cy="4724605"/>
          </a:xfrm>
        </p:grpSpPr>
        <p:grpSp>
          <p:nvGrpSpPr>
            <p:cNvPr id="115" name="组合 114"/>
            <p:cNvGrpSpPr/>
            <p:nvPr/>
          </p:nvGrpSpPr>
          <p:grpSpPr>
            <a:xfrm rot="3354289">
              <a:off x="7160946" y="1842634"/>
              <a:ext cx="4724605" cy="4312280"/>
              <a:chOff x="6451402" y="1890727"/>
              <a:chExt cx="4825233" cy="4344452"/>
            </a:xfrm>
          </p:grpSpPr>
          <p:sp>
            <p:nvSpPr>
              <p:cNvPr id="46" name="任意形状 45"/>
              <p:cNvSpPr/>
              <p:nvPr/>
            </p:nvSpPr>
            <p:spPr>
              <a:xfrm>
                <a:off x="7450110" y="1890727"/>
                <a:ext cx="2833142" cy="1982668"/>
              </a:xfrm>
              <a:custGeom>
                <a:avLst/>
                <a:gdLst>
                  <a:gd name="connsiteX0" fmla="*/ 1416571 w 2833142"/>
                  <a:gd name="connsiteY0" fmla="*/ 0 h 1982668"/>
                  <a:gd name="connsiteX1" fmla="*/ 2833142 w 2833142"/>
                  <a:gd name="connsiteY1" fmla="*/ 1379095 h 1982668"/>
                  <a:gd name="connsiteX2" fmla="*/ 2825828 w 2833142"/>
                  <a:gd name="connsiteY2" fmla="*/ 1520099 h 1982668"/>
                  <a:gd name="connsiteX3" fmla="*/ 2807906 w 2833142"/>
                  <a:gd name="connsiteY3" fmla="*/ 1634422 h 1982668"/>
                  <a:gd name="connsiteX4" fmla="*/ 2727444 w 2833142"/>
                  <a:gd name="connsiteY4" fmla="*/ 1614280 h 1982668"/>
                  <a:gd name="connsiteX5" fmla="*/ 2441955 w 2833142"/>
                  <a:gd name="connsiteY5" fmla="*/ 1586262 h 1982668"/>
                  <a:gd name="connsiteX6" fmla="*/ 1540884 w 2833142"/>
                  <a:gd name="connsiteY6" fmla="*/ 1901180 h 1982668"/>
                  <a:gd name="connsiteX7" fmla="*/ 1448789 w 2833142"/>
                  <a:gd name="connsiteY7" fmla="*/ 1982668 h 1982668"/>
                  <a:gd name="connsiteX8" fmla="*/ 1419529 w 2833142"/>
                  <a:gd name="connsiteY8" fmla="*/ 1951326 h 1982668"/>
                  <a:gd name="connsiteX9" fmla="*/ 417862 w 2833142"/>
                  <a:gd name="connsiteY9" fmla="*/ 1547398 h 1982668"/>
                  <a:gd name="connsiteX10" fmla="*/ 132373 w 2833142"/>
                  <a:gd name="connsiteY10" fmla="*/ 1575416 h 1982668"/>
                  <a:gd name="connsiteX11" fmla="*/ 20380 w 2833142"/>
                  <a:gd name="connsiteY11" fmla="*/ 1603451 h 1982668"/>
                  <a:gd name="connsiteX12" fmla="*/ 7314 w 2833142"/>
                  <a:gd name="connsiteY12" fmla="*/ 1520099 h 1982668"/>
                  <a:gd name="connsiteX13" fmla="*/ 0 w 2833142"/>
                  <a:gd name="connsiteY13" fmla="*/ 1379095 h 1982668"/>
                  <a:gd name="connsiteX14" fmla="*/ 1416571 w 2833142"/>
                  <a:gd name="connsiteY14" fmla="*/ 0 h 19826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2833142" h="1982668">
                    <a:moveTo>
                      <a:pt x="1416571" y="0"/>
                    </a:moveTo>
                    <a:cubicBezTo>
                      <a:pt x="2198922" y="0"/>
                      <a:pt x="2833142" y="617442"/>
                      <a:pt x="2833142" y="1379095"/>
                    </a:cubicBezTo>
                    <a:cubicBezTo>
                      <a:pt x="2833142" y="1426698"/>
                      <a:pt x="2830665" y="1473738"/>
                      <a:pt x="2825828" y="1520099"/>
                    </a:cubicBezTo>
                    <a:lnTo>
                      <a:pt x="2807906" y="1634422"/>
                    </a:lnTo>
                    <a:lnTo>
                      <a:pt x="2727444" y="1614280"/>
                    </a:lnTo>
                    <a:cubicBezTo>
                      <a:pt x="2635228" y="1595910"/>
                      <a:pt x="2539749" y="1586262"/>
                      <a:pt x="2441955" y="1586262"/>
                    </a:cubicBezTo>
                    <a:cubicBezTo>
                      <a:pt x="2099676" y="1586262"/>
                      <a:pt x="1785751" y="1704444"/>
                      <a:pt x="1540884" y="1901180"/>
                    </a:cubicBezTo>
                    <a:lnTo>
                      <a:pt x="1448789" y="1982668"/>
                    </a:lnTo>
                    <a:lnTo>
                      <a:pt x="1419529" y="1951326"/>
                    </a:lnTo>
                    <a:cubicBezTo>
                      <a:pt x="1163180" y="1701759"/>
                      <a:pt x="809037" y="1547398"/>
                      <a:pt x="417862" y="1547398"/>
                    </a:cubicBezTo>
                    <a:cubicBezTo>
                      <a:pt x="320068" y="1547398"/>
                      <a:pt x="224589" y="1557045"/>
                      <a:pt x="132373" y="1575416"/>
                    </a:cubicBezTo>
                    <a:lnTo>
                      <a:pt x="20380" y="1603451"/>
                    </a:lnTo>
                    <a:lnTo>
                      <a:pt x="7314" y="1520099"/>
                    </a:lnTo>
                    <a:cubicBezTo>
                      <a:pt x="2477" y="1473738"/>
                      <a:pt x="0" y="1426698"/>
                      <a:pt x="0" y="1379095"/>
                    </a:cubicBezTo>
                    <a:cubicBezTo>
                      <a:pt x="0" y="617442"/>
                      <a:pt x="634220" y="0"/>
                      <a:pt x="1416571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45" name="任意形状 44"/>
              <p:cNvSpPr/>
              <p:nvPr/>
            </p:nvSpPr>
            <p:spPr>
              <a:xfrm>
                <a:off x="6451402" y="3494179"/>
                <a:ext cx="2409737" cy="2702137"/>
              </a:xfrm>
              <a:custGeom>
                <a:avLst/>
                <a:gdLst>
                  <a:gd name="connsiteX0" fmla="*/ 1019089 w 2409737"/>
                  <a:gd name="connsiteY0" fmla="*/ 0 h 2702137"/>
                  <a:gd name="connsiteX1" fmla="*/ 1027489 w 2409737"/>
                  <a:gd name="connsiteY1" fmla="*/ 53580 h 2702137"/>
                  <a:gd name="connsiteX2" fmla="*/ 1994035 w 2409737"/>
                  <a:gd name="connsiteY2" fmla="*/ 1092738 h 2702137"/>
                  <a:gd name="connsiteX3" fmla="*/ 2049329 w 2409737"/>
                  <a:gd name="connsiteY3" fmla="*/ 1106580 h 2702137"/>
                  <a:gd name="connsiteX4" fmla="*/ 2031407 w 2409737"/>
                  <a:gd name="connsiteY4" fmla="*/ 1220902 h 2702137"/>
                  <a:gd name="connsiteX5" fmla="*/ 2024093 w 2409737"/>
                  <a:gd name="connsiteY5" fmla="*/ 1361906 h 2702137"/>
                  <a:gd name="connsiteX6" fmla="*/ 2347569 w 2409737"/>
                  <a:gd name="connsiteY6" fmla="*/ 2239138 h 2702137"/>
                  <a:gd name="connsiteX7" fmla="*/ 2409737 w 2409737"/>
                  <a:gd name="connsiteY7" fmla="*/ 2305731 h 2702137"/>
                  <a:gd name="connsiteX8" fmla="*/ 2317642 w 2409737"/>
                  <a:gd name="connsiteY8" fmla="*/ 2387219 h 2702137"/>
                  <a:gd name="connsiteX9" fmla="*/ 1416571 w 2409737"/>
                  <a:gd name="connsiteY9" fmla="*/ 2702137 h 2702137"/>
                  <a:gd name="connsiteX10" fmla="*/ 0 w 2409737"/>
                  <a:gd name="connsiteY10" fmla="*/ 1323042 h 2702137"/>
                  <a:gd name="connsiteX11" fmla="*/ 995326 w 2409737"/>
                  <a:gd name="connsiteY11" fmla="*/ 5948 h 2702137"/>
                  <a:gd name="connsiteX12" fmla="*/ 1019089 w 2409737"/>
                  <a:gd name="connsiteY12" fmla="*/ 0 h 27021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409737" h="2702137">
                    <a:moveTo>
                      <a:pt x="1019089" y="0"/>
                    </a:moveTo>
                    <a:lnTo>
                      <a:pt x="1027489" y="53580"/>
                    </a:lnTo>
                    <a:cubicBezTo>
                      <a:pt x="1131273" y="547346"/>
                      <a:pt x="1506107" y="944992"/>
                      <a:pt x="1994035" y="1092738"/>
                    </a:cubicBezTo>
                    <a:lnTo>
                      <a:pt x="2049329" y="1106580"/>
                    </a:lnTo>
                    <a:lnTo>
                      <a:pt x="2031407" y="1220902"/>
                    </a:lnTo>
                    <a:cubicBezTo>
                      <a:pt x="2026570" y="1267263"/>
                      <a:pt x="2024093" y="1314303"/>
                      <a:pt x="2024093" y="1361906"/>
                    </a:cubicBezTo>
                    <a:cubicBezTo>
                      <a:pt x="2024093" y="1695129"/>
                      <a:pt x="2145487" y="2000750"/>
                      <a:pt x="2347569" y="2239138"/>
                    </a:cubicBezTo>
                    <a:lnTo>
                      <a:pt x="2409737" y="2305731"/>
                    </a:lnTo>
                    <a:lnTo>
                      <a:pt x="2317642" y="2387219"/>
                    </a:lnTo>
                    <a:cubicBezTo>
                      <a:pt x="2072775" y="2583955"/>
                      <a:pt x="1758849" y="2702137"/>
                      <a:pt x="1416571" y="2702137"/>
                    </a:cubicBezTo>
                    <a:cubicBezTo>
                      <a:pt x="634220" y="2702137"/>
                      <a:pt x="0" y="2084695"/>
                      <a:pt x="0" y="1323042"/>
                    </a:cubicBezTo>
                    <a:cubicBezTo>
                      <a:pt x="0" y="704199"/>
                      <a:pt x="418684" y="180558"/>
                      <a:pt x="995326" y="5948"/>
                    </a:cubicBezTo>
                    <a:lnTo>
                      <a:pt x="1019089" y="0"/>
                    </a:lnTo>
                    <a:close/>
                  </a:path>
                </a:pathLst>
              </a:custGeom>
              <a:solidFill>
                <a:srgbClr val="5FA7AA"/>
              </a:solidFill>
              <a:ln>
                <a:solidFill>
                  <a:srgbClr val="5FA7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44" name="任意形状 43"/>
              <p:cNvSpPr/>
              <p:nvPr/>
            </p:nvSpPr>
            <p:spPr>
              <a:xfrm>
                <a:off x="8861139" y="3525149"/>
                <a:ext cx="2415496" cy="2710030"/>
              </a:xfrm>
              <a:custGeom>
                <a:avLst/>
                <a:gdLst>
                  <a:gd name="connsiteX0" fmla="*/ 1396878 w 2447498"/>
                  <a:gd name="connsiteY0" fmla="*/ 0 h 2710030"/>
                  <a:gd name="connsiteX1" fmla="*/ 1452172 w 2447498"/>
                  <a:gd name="connsiteY1" fmla="*/ 13841 h 2710030"/>
                  <a:gd name="connsiteX2" fmla="*/ 2447498 w 2447498"/>
                  <a:gd name="connsiteY2" fmla="*/ 1330935 h 2710030"/>
                  <a:gd name="connsiteX3" fmla="*/ 1030927 w 2447498"/>
                  <a:gd name="connsiteY3" fmla="*/ 2710030 h 2710030"/>
                  <a:gd name="connsiteX4" fmla="*/ 29260 w 2447498"/>
                  <a:gd name="connsiteY4" fmla="*/ 2306102 h 2710030"/>
                  <a:gd name="connsiteX5" fmla="*/ 0 w 2447498"/>
                  <a:gd name="connsiteY5" fmla="*/ 2274760 h 2710030"/>
                  <a:gd name="connsiteX6" fmla="*/ 8501 w 2447498"/>
                  <a:gd name="connsiteY6" fmla="*/ 2267238 h 2710030"/>
                  <a:gd name="connsiteX7" fmla="*/ 423405 w 2447498"/>
                  <a:gd name="connsiteY7" fmla="*/ 1292071 h 2710030"/>
                  <a:gd name="connsiteX8" fmla="*/ 416091 w 2447498"/>
                  <a:gd name="connsiteY8" fmla="*/ 1151067 h 2710030"/>
                  <a:gd name="connsiteX9" fmla="*/ 403025 w 2447498"/>
                  <a:gd name="connsiteY9" fmla="*/ 1067716 h 2710030"/>
                  <a:gd name="connsiteX10" fmla="*/ 426788 w 2447498"/>
                  <a:gd name="connsiteY10" fmla="*/ 1061767 h 2710030"/>
                  <a:gd name="connsiteX11" fmla="*/ 1393334 w 2447498"/>
                  <a:gd name="connsiteY11" fmla="*/ 22609 h 2710030"/>
                  <a:gd name="connsiteX12" fmla="*/ 1396878 w 2447498"/>
                  <a:gd name="connsiteY12" fmla="*/ 0 h 27100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447498" h="2710030">
                    <a:moveTo>
                      <a:pt x="1396878" y="0"/>
                    </a:moveTo>
                    <a:lnTo>
                      <a:pt x="1452172" y="13841"/>
                    </a:lnTo>
                    <a:cubicBezTo>
                      <a:pt x="2028814" y="188451"/>
                      <a:pt x="2447498" y="712092"/>
                      <a:pt x="2447498" y="1330935"/>
                    </a:cubicBezTo>
                    <a:cubicBezTo>
                      <a:pt x="2447498" y="2092588"/>
                      <a:pt x="1813278" y="2710030"/>
                      <a:pt x="1030927" y="2710030"/>
                    </a:cubicBezTo>
                    <a:cubicBezTo>
                      <a:pt x="639751" y="2710030"/>
                      <a:pt x="285609" y="2555670"/>
                      <a:pt x="29260" y="2306102"/>
                    </a:cubicBezTo>
                    <a:lnTo>
                      <a:pt x="0" y="2274760"/>
                    </a:lnTo>
                    <a:lnTo>
                      <a:pt x="8501" y="2267238"/>
                    </a:lnTo>
                    <a:cubicBezTo>
                      <a:pt x="264850" y="2017671"/>
                      <a:pt x="423405" y="1672898"/>
                      <a:pt x="423405" y="1292071"/>
                    </a:cubicBezTo>
                    <a:cubicBezTo>
                      <a:pt x="423405" y="1244468"/>
                      <a:pt x="420928" y="1197428"/>
                      <a:pt x="416091" y="1151067"/>
                    </a:cubicBezTo>
                    <a:lnTo>
                      <a:pt x="403025" y="1067716"/>
                    </a:lnTo>
                    <a:lnTo>
                      <a:pt x="426788" y="1061767"/>
                    </a:lnTo>
                    <a:cubicBezTo>
                      <a:pt x="914716" y="914021"/>
                      <a:pt x="1289549" y="516375"/>
                      <a:pt x="1393334" y="22609"/>
                    </a:cubicBezTo>
                    <a:lnTo>
                      <a:pt x="1396878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10" name="任意形状 109"/>
              <p:cNvSpPr/>
              <p:nvPr/>
            </p:nvSpPr>
            <p:spPr>
              <a:xfrm>
                <a:off x="7450930" y="3438126"/>
                <a:ext cx="1792745" cy="1210791"/>
              </a:xfrm>
              <a:custGeom>
                <a:avLst/>
                <a:gdLst>
                  <a:gd name="connsiteX0" fmla="*/ 397482 w 1792745"/>
                  <a:gd name="connsiteY0" fmla="*/ 0 h 1210791"/>
                  <a:gd name="connsiteX1" fmla="*/ 1399149 w 1792745"/>
                  <a:gd name="connsiteY1" fmla="*/ 403928 h 1210791"/>
                  <a:gd name="connsiteX2" fmla="*/ 1428409 w 1792745"/>
                  <a:gd name="connsiteY2" fmla="*/ 435270 h 1210791"/>
                  <a:gd name="connsiteX3" fmla="*/ 1427901 w 1792745"/>
                  <a:gd name="connsiteY3" fmla="*/ 435719 h 1210791"/>
                  <a:gd name="connsiteX4" fmla="*/ 1489649 w 1792745"/>
                  <a:gd name="connsiteY4" fmla="*/ 501862 h 1210791"/>
                  <a:gd name="connsiteX5" fmla="*/ 1784345 w 1792745"/>
                  <a:gd name="connsiteY5" fmla="*/ 1101158 h 1210791"/>
                  <a:gd name="connsiteX6" fmla="*/ 1792745 w 1792745"/>
                  <a:gd name="connsiteY6" fmla="*/ 1154739 h 1210791"/>
                  <a:gd name="connsiteX7" fmla="*/ 1680752 w 1792745"/>
                  <a:gd name="connsiteY7" fmla="*/ 1182773 h 1210791"/>
                  <a:gd name="connsiteX8" fmla="*/ 1395263 w 1792745"/>
                  <a:gd name="connsiteY8" fmla="*/ 1210791 h 1210791"/>
                  <a:gd name="connsiteX9" fmla="*/ 1109774 w 1792745"/>
                  <a:gd name="connsiteY9" fmla="*/ 1182773 h 1210791"/>
                  <a:gd name="connsiteX10" fmla="*/ 1029312 w 1792745"/>
                  <a:gd name="connsiteY10" fmla="*/ 1162632 h 1210791"/>
                  <a:gd name="connsiteX11" fmla="*/ 1029347 w 1792745"/>
                  <a:gd name="connsiteY11" fmla="*/ 1162410 h 1210791"/>
                  <a:gd name="connsiteX12" fmla="*/ 974946 w 1792745"/>
                  <a:gd name="connsiteY12" fmla="*/ 1148791 h 1210791"/>
                  <a:gd name="connsiteX13" fmla="*/ 8400 w 1792745"/>
                  <a:gd name="connsiteY13" fmla="*/ 109633 h 1210791"/>
                  <a:gd name="connsiteX14" fmla="*/ 0 w 1792745"/>
                  <a:gd name="connsiteY14" fmla="*/ 56053 h 1210791"/>
                  <a:gd name="connsiteX15" fmla="*/ 111993 w 1792745"/>
                  <a:gd name="connsiteY15" fmla="*/ 28018 h 1210791"/>
                  <a:gd name="connsiteX16" fmla="*/ 397482 w 1792745"/>
                  <a:gd name="connsiteY16" fmla="*/ 0 h 12107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792745" h="1210791">
                    <a:moveTo>
                      <a:pt x="397482" y="0"/>
                    </a:moveTo>
                    <a:cubicBezTo>
                      <a:pt x="788657" y="0"/>
                      <a:pt x="1142800" y="154361"/>
                      <a:pt x="1399149" y="403928"/>
                    </a:cubicBezTo>
                    <a:lnTo>
                      <a:pt x="1428409" y="435270"/>
                    </a:lnTo>
                    <a:lnTo>
                      <a:pt x="1427901" y="435719"/>
                    </a:lnTo>
                    <a:lnTo>
                      <a:pt x="1489649" y="501862"/>
                    </a:lnTo>
                    <a:cubicBezTo>
                      <a:pt x="1633994" y="672140"/>
                      <a:pt x="1737170" y="876719"/>
                      <a:pt x="1784345" y="1101158"/>
                    </a:cubicBezTo>
                    <a:lnTo>
                      <a:pt x="1792745" y="1154739"/>
                    </a:lnTo>
                    <a:lnTo>
                      <a:pt x="1680752" y="1182773"/>
                    </a:lnTo>
                    <a:cubicBezTo>
                      <a:pt x="1588536" y="1201144"/>
                      <a:pt x="1493057" y="1210791"/>
                      <a:pt x="1395263" y="1210791"/>
                    </a:cubicBezTo>
                    <a:cubicBezTo>
                      <a:pt x="1297469" y="1210791"/>
                      <a:pt x="1201990" y="1201144"/>
                      <a:pt x="1109774" y="1182773"/>
                    </a:cubicBezTo>
                    <a:lnTo>
                      <a:pt x="1029312" y="1162632"/>
                    </a:lnTo>
                    <a:lnTo>
                      <a:pt x="1029347" y="1162410"/>
                    </a:lnTo>
                    <a:lnTo>
                      <a:pt x="974946" y="1148791"/>
                    </a:lnTo>
                    <a:cubicBezTo>
                      <a:pt x="487018" y="1001045"/>
                      <a:pt x="112184" y="603399"/>
                      <a:pt x="8400" y="109633"/>
                    </a:cubicBezTo>
                    <a:lnTo>
                      <a:pt x="0" y="56053"/>
                    </a:lnTo>
                    <a:lnTo>
                      <a:pt x="111993" y="28018"/>
                    </a:lnTo>
                    <a:cubicBezTo>
                      <a:pt x="204209" y="9647"/>
                      <a:pt x="299688" y="0"/>
                      <a:pt x="397482" y="0"/>
                    </a:cubicBezTo>
                    <a:close/>
                  </a:path>
                </a:pathLst>
              </a:custGeom>
              <a:solidFill>
                <a:srgbClr val="8CAF7E"/>
              </a:solidFill>
              <a:ln>
                <a:solidFill>
                  <a:srgbClr val="8CAF7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09" name="任意形状 108"/>
              <p:cNvSpPr/>
              <p:nvPr/>
            </p:nvSpPr>
            <p:spPr>
              <a:xfrm>
                <a:off x="8510511" y="3476988"/>
                <a:ext cx="1740834" cy="1171929"/>
              </a:xfrm>
              <a:custGeom>
                <a:avLst/>
                <a:gdLst>
                  <a:gd name="connsiteX0" fmla="*/ 1374883 w 1740834"/>
                  <a:gd name="connsiteY0" fmla="*/ 0 h 1171929"/>
                  <a:gd name="connsiteX1" fmla="*/ 1660372 w 1740834"/>
                  <a:gd name="connsiteY1" fmla="*/ 28018 h 1171929"/>
                  <a:gd name="connsiteX2" fmla="*/ 1740834 w 1740834"/>
                  <a:gd name="connsiteY2" fmla="*/ 48160 h 1171929"/>
                  <a:gd name="connsiteX3" fmla="*/ 1737290 w 1740834"/>
                  <a:gd name="connsiteY3" fmla="*/ 70769 h 1171929"/>
                  <a:gd name="connsiteX4" fmla="*/ 770744 w 1740834"/>
                  <a:gd name="connsiteY4" fmla="*/ 1109927 h 1171929"/>
                  <a:gd name="connsiteX5" fmla="*/ 762812 w 1740834"/>
                  <a:gd name="connsiteY5" fmla="*/ 1111913 h 1171929"/>
                  <a:gd name="connsiteX6" fmla="*/ 763433 w 1740834"/>
                  <a:gd name="connsiteY6" fmla="*/ 1115877 h 1171929"/>
                  <a:gd name="connsiteX7" fmla="*/ 651440 w 1740834"/>
                  <a:gd name="connsiteY7" fmla="*/ 1143911 h 1171929"/>
                  <a:gd name="connsiteX8" fmla="*/ 365951 w 1740834"/>
                  <a:gd name="connsiteY8" fmla="*/ 1171929 h 1171929"/>
                  <a:gd name="connsiteX9" fmla="*/ 80462 w 1740834"/>
                  <a:gd name="connsiteY9" fmla="*/ 1143911 h 1171929"/>
                  <a:gd name="connsiteX10" fmla="*/ 0 w 1740834"/>
                  <a:gd name="connsiteY10" fmla="*/ 1123770 h 1171929"/>
                  <a:gd name="connsiteX11" fmla="*/ 3544 w 1740834"/>
                  <a:gd name="connsiteY11" fmla="*/ 1101160 h 1171929"/>
                  <a:gd name="connsiteX12" fmla="*/ 256186 w 1740834"/>
                  <a:gd name="connsiteY12" fmla="*/ 553962 h 1171929"/>
                  <a:gd name="connsiteX13" fmla="*/ 389215 w 1740834"/>
                  <a:gd name="connsiteY13" fmla="*/ 404438 h 1171929"/>
                  <a:gd name="connsiteX14" fmla="*/ 381717 w 1740834"/>
                  <a:gd name="connsiteY14" fmla="*/ 396406 h 1171929"/>
                  <a:gd name="connsiteX15" fmla="*/ 473812 w 1740834"/>
                  <a:gd name="connsiteY15" fmla="*/ 314918 h 1171929"/>
                  <a:gd name="connsiteX16" fmla="*/ 1374883 w 1740834"/>
                  <a:gd name="connsiteY16" fmla="*/ 0 h 11719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740834" h="1171929">
                    <a:moveTo>
                      <a:pt x="1374883" y="0"/>
                    </a:moveTo>
                    <a:cubicBezTo>
                      <a:pt x="1472677" y="0"/>
                      <a:pt x="1568156" y="9648"/>
                      <a:pt x="1660372" y="28018"/>
                    </a:cubicBezTo>
                    <a:lnTo>
                      <a:pt x="1740834" y="48160"/>
                    </a:lnTo>
                    <a:lnTo>
                      <a:pt x="1737290" y="70769"/>
                    </a:lnTo>
                    <a:cubicBezTo>
                      <a:pt x="1633505" y="564535"/>
                      <a:pt x="1258672" y="962181"/>
                      <a:pt x="770744" y="1109927"/>
                    </a:cubicBezTo>
                    <a:lnTo>
                      <a:pt x="762812" y="1111913"/>
                    </a:lnTo>
                    <a:lnTo>
                      <a:pt x="763433" y="1115877"/>
                    </a:lnTo>
                    <a:lnTo>
                      <a:pt x="651440" y="1143911"/>
                    </a:lnTo>
                    <a:cubicBezTo>
                      <a:pt x="559224" y="1162282"/>
                      <a:pt x="463745" y="1171929"/>
                      <a:pt x="365951" y="1171929"/>
                    </a:cubicBezTo>
                    <a:cubicBezTo>
                      <a:pt x="268157" y="1171929"/>
                      <a:pt x="172678" y="1162282"/>
                      <a:pt x="80462" y="1143911"/>
                    </a:cubicBezTo>
                    <a:lnTo>
                      <a:pt x="0" y="1123770"/>
                    </a:lnTo>
                    <a:lnTo>
                      <a:pt x="3544" y="1101160"/>
                    </a:lnTo>
                    <a:cubicBezTo>
                      <a:pt x="46002" y="899165"/>
                      <a:pt x="133820" y="713256"/>
                      <a:pt x="256186" y="553962"/>
                    </a:cubicBezTo>
                    <a:lnTo>
                      <a:pt x="389215" y="404438"/>
                    </a:lnTo>
                    <a:lnTo>
                      <a:pt x="381717" y="396406"/>
                    </a:lnTo>
                    <a:lnTo>
                      <a:pt x="473812" y="314918"/>
                    </a:lnTo>
                    <a:cubicBezTo>
                      <a:pt x="718679" y="118182"/>
                      <a:pt x="1032604" y="0"/>
                      <a:pt x="1374883" y="0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07" name="任意形状 106"/>
              <p:cNvSpPr/>
              <p:nvPr/>
            </p:nvSpPr>
            <p:spPr>
              <a:xfrm>
                <a:off x="8472568" y="3873395"/>
                <a:ext cx="809049" cy="1940065"/>
              </a:xfrm>
              <a:custGeom>
                <a:avLst/>
                <a:gdLst>
                  <a:gd name="connsiteX0" fmla="*/ 788669 w 809049"/>
                  <a:gd name="connsiteY0" fmla="*/ 733021 h 1940065"/>
                  <a:gd name="connsiteX1" fmla="*/ 801735 w 809049"/>
                  <a:gd name="connsiteY1" fmla="*/ 816372 h 1940065"/>
                  <a:gd name="connsiteX2" fmla="*/ 809049 w 809049"/>
                  <a:gd name="connsiteY2" fmla="*/ 957376 h 1940065"/>
                  <a:gd name="connsiteX3" fmla="*/ 394145 w 809049"/>
                  <a:gd name="connsiteY3" fmla="*/ 1932543 h 1940065"/>
                  <a:gd name="connsiteX4" fmla="*/ 385644 w 809049"/>
                  <a:gd name="connsiteY4" fmla="*/ 1940065 h 1940065"/>
                  <a:gd name="connsiteX5" fmla="*/ 323476 w 809049"/>
                  <a:gd name="connsiteY5" fmla="*/ 1873472 h 1940065"/>
                  <a:gd name="connsiteX6" fmla="*/ 0 w 809049"/>
                  <a:gd name="connsiteY6" fmla="*/ 996240 h 1940065"/>
                  <a:gd name="connsiteX7" fmla="*/ 7314 w 809049"/>
                  <a:gd name="connsiteY7" fmla="*/ 855236 h 1940065"/>
                  <a:gd name="connsiteX8" fmla="*/ 25236 w 809049"/>
                  <a:gd name="connsiteY8" fmla="*/ 740914 h 1940065"/>
                  <a:gd name="connsiteX9" fmla="*/ 105698 w 809049"/>
                  <a:gd name="connsiteY9" fmla="*/ 761055 h 1940065"/>
                  <a:gd name="connsiteX10" fmla="*/ 391187 w 809049"/>
                  <a:gd name="connsiteY10" fmla="*/ 789073 h 1940065"/>
                  <a:gd name="connsiteX11" fmla="*/ 676676 w 809049"/>
                  <a:gd name="connsiteY11" fmla="*/ 761055 h 1940065"/>
                  <a:gd name="connsiteX12" fmla="*/ 422477 w 809049"/>
                  <a:gd name="connsiteY12" fmla="*/ 0 h 1940065"/>
                  <a:gd name="connsiteX13" fmla="*/ 484645 w 809049"/>
                  <a:gd name="connsiteY13" fmla="*/ 66593 h 1940065"/>
                  <a:gd name="connsiteX14" fmla="*/ 779341 w 809049"/>
                  <a:gd name="connsiteY14" fmla="*/ 665889 h 1940065"/>
                  <a:gd name="connsiteX15" fmla="*/ 787741 w 809049"/>
                  <a:gd name="connsiteY15" fmla="*/ 719470 h 1940065"/>
                  <a:gd name="connsiteX16" fmla="*/ 675748 w 809049"/>
                  <a:gd name="connsiteY16" fmla="*/ 747504 h 1940065"/>
                  <a:gd name="connsiteX17" fmla="*/ 390259 w 809049"/>
                  <a:gd name="connsiteY17" fmla="*/ 775522 h 1940065"/>
                  <a:gd name="connsiteX18" fmla="*/ 104770 w 809049"/>
                  <a:gd name="connsiteY18" fmla="*/ 747504 h 1940065"/>
                  <a:gd name="connsiteX19" fmla="*/ 24308 w 809049"/>
                  <a:gd name="connsiteY19" fmla="*/ 727363 h 1940065"/>
                  <a:gd name="connsiteX20" fmla="*/ 27852 w 809049"/>
                  <a:gd name="connsiteY20" fmla="*/ 704753 h 1940065"/>
                  <a:gd name="connsiteX21" fmla="*/ 413976 w 809049"/>
                  <a:gd name="connsiteY21" fmla="*/ 7522 h 19400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809049" h="1940065">
                    <a:moveTo>
                      <a:pt x="788669" y="733021"/>
                    </a:moveTo>
                    <a:lnTo>
                      <a:pt x="801735" y="816372"/>
                    </a:lnTo>
                    <a:cubicBezTo>
                      <a:pt x="806572" y="862733"/>
                      <a:pt x="809049" y="909773"/>
                      <a:pt x="809049" y="957376"/>
                    </a:cubicBezTo>
                    <a:cubicBezTo>
                      <a:pt x="809049" y="1338203"/>
                      <a:pt x="650494" y="1682976"/>
                      <a:pt x="394145" y="1932543"/>
                    </a:cubicBezTo>
                    <a:lnTo>
                      <a:pt x="385644" y="1940065"/>
                    </a:lnTo>
                    <a:lnTo>
                      <a:pt x="323476" y="1873472"/>
                    </a:lnTo>
                    <a:cubicBezTo>
                      <a:pt x="121394" y="1635084"/>
                      <a:pt x="0" y="1329463"/>
                      <a:pt x="0" y="996240"/>
                    </a:cubicBezTo>
                    <a:cubicBezTo>
                      <a:pt x="0" y="948637"/>
                      <a:pt x="2477" y="901597"/>
                      <a:pt x="7314" y="855236"/>
                    </a:cubicBezTo>
                    <a:lnTo>
                      <a:pt x="25236" y="740914"/>
                    </a:lnTo>
                    <a:lnTo>
                      <a:pt x="105698" y="761055"/>
                    </a:lnTo>
                    <a:cubicBezTo>
                      <a:pt x="197914" y="779426"/>
                      <a:pt x="293393" y="789073"/>
                      <a:pt x="391187" y="789073"/>
                    </a:cubicBezTo>
                    <a:cubicBezTo>
                      <a:pt x="488981" y="789073"/>
                      <a:pt x="584460" y="779426"/>
                      <a:pt x="676676" y="761055"/>
                    </a:cubicBezTo>
                    <a:close/>
                    <a:moveTo>
                      <a:pt x="422477" y="0"/>
                    </a:moveTo>
                    <a:lnTo>
                      <a:pt x="484645" y="66593"/>
                    </a:lnTo>
                    <a:cubicBezTo>
                      <a:pt x="628990" y="236871"/>
                      <a:pt x="732166" y="441450"/>
                      <a:pt x="779341" y="665889"/>
                    </a:cubicBezTo>
                    <a:lnTo>
                      <a:pt x="787741" y="719470"/>
                    </a:lnTo>
                    <a:lnTo>
                      <a:pt x="675748" y="747504"/>
                    </a:lnTo>
                    <a:cubicBezTo>
                      <a:pt x="583532" y="765875"/>
                      <a:pt x="488053" y="775522"/>
                      <a:pt x="390259" y="775522"/>
                    </a:cubicBezTo>
                    <a:cubicBezTo>
                      <a:pt x="292465" y="775522"/>
                      <a:pt x="196986" y="765875"/>
                      <a:pt x="104770" y="747504"/>
                    </a:cubicBezTo>
                    <a:lnTo>
                      <a:pt x="24308" y="727363"/>
                    </a:lnTo>
                    <a:lnTo>
                      <a:pt x="27852" y="704753"/>
                    </a:lnTo>
                    <a:cubicBezTo>
                      <a:pt x="84462" y="435426"/>
                      <a:pt x="221714" y="194697"/>
                      <a:pt x="413976" y="7522"/>
                    </a:cubicBezTo>
                    <a:close/>
                  </a:path>
                </a:pathLst>
              </a:custGeom>
              <a:solidFill>
                <a:srgbClr val="CDBF37"/>
              </a:solidFill>
              <a:ln>
                <a:solidFill>
                  <a:srgbClr val="CDBF3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14" name="任意形状 113"/>
              <p:cNvSpPr/>
              <p:nvPr/>
            </p:nvSpPr>
            <p:spPr>
              <a:xfrm>
                <a:off x="8478348" y="3873396"/>
                <a:ext cx="780845" cy="775522"/>
              </a:xfrm>
              <a:custGeom>
                <a:avLst/>
                <a:gdLst>
                  <a:gd name="connsiteX0" fmla="*/ 422491 w 780845"/>
                  <a:gd name="connsiteY0" fmla="*/ 0 h 837903"/>
                  <a:gd name="connsiteX1" fmla="*/ 469019 w 780845"/>
                  <a:gd name="connsiteY1" fmla="*/ 50743 h 837903"/>
                  <a:gd name="connsiteX2" fmla="*/ 769169 w 780845"/>
                  <a:gd name="connsiteY2" fmla="*/ 692774 h 837903"/>
                  <a:gd name="connsiteX3" fmla="*/ 780845 w 780845"/>
                  <a:gd name="connsiteY3" fmla="*/ 779542 h 837903"/>
                  <a:gd name="connsiteX4" fmla="*/ 663338 w 780845"/>
                  <a:gd name="connsiteY4" fmla="*/ 809490 h 837903"/>
                  <a:gd name="connsiteX5" fmla="*/ 378987 w 780845"/>
                  <a:gd name="connsiteY5" fmla="*/ 837903 h 837903"/>
                  <a:gd name="connsiteX6" fmla="*/ 94636 w 780845"/>
                  <a:gd name="connsiteY6" fmla="*/ 809490 h 837903"/>
                  <a:gd name="connsiteX7" fmla="*/ 0 w 780845"/>
                  <a:gd name="connsiteY7" fmla="*/ 785371 h 837903"/>
                  <a:gd name="connsiteX8" fmla="*/ 7895 w 780845"/>
                  <a:gd name="connsiteY8" fmla="*/ 734091 h 837903"/>
                  <a:gd name="connsiteX9" fmla="*/ 392481 w 780845"/>
                  <a:gd name="connsiteY9" fmla="*/ 27035 h 8379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80845" h="837903">
                    <a:moveTo>
                      <a:pt x="422491" y="0"/>
                    </a:moveTo>
                    <a:lnTo>
                      <a:pt x="469019" y="50743"/>
                    </a:lnTo>
                    <a:cubicBezTo>
                      <a:pt x="619977" y="232054"/>
                      <a:pt x="725728" y="451716"/>
                      <a:pt x="769169" y="692774"/>
                    </a:cubicBezTo>
                    <a:lnTo>
                      <a:pt x="780845" y="779542"/>
                    </a:lnTo>
                    <a:lnTo>
                      <a:pt x="663338" y="809490"/>
                    </a:lnTo>
                    <a:cubicBezTo>
                      <a:pt x="571490" y="828120"/>
                      <a:pt x="476391" y="837903"/>
                      <a:pt x="378987" y="837903"/>
                    </a:cubicBezTo>
                    <a:cubicBezTo>
                      <a:pt x="281583" y="837903"/>
                      <a:pt x="186484" y="828120"/>
                      <a:pt x="94636" y="809490"/>
                    </a:cubicBezTo>
                    <a:lnTo>
                      <a:pt x="0" y="785371"/>
                    </a:lnTo>
                    <a:lnTo>
                      <a:pt x="7895" y="734091"/>
                    </a:lnTo>
                    <a:cubicBezTo>
                      <a:pt x="64280" y="460969"/>
                      <a:pt x="200986" y="216848"/>
                      <a:pt x="392481" y="27035"/>
                    </a:cubicBezTo>
                    <a:close/>
                  </a:path>
                </a:pathLst>
              </a:custGeom>
              <a:solidFill>
                <a:srgbClr val="A8A397"/>
              </a:solidFill>
              <a:ln>
                <a:solidFill>
                  <a:srgbClr val="A8A39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kumimoji="1" lang="zh-CN" altLang="en-US"/>
              </a:p>
            </p:txBody>
          </p:sp>
        </p:grpSp>
        <p:sp>
          <p:nvSpPr>
            <p:cNvPr id="117" name="文本框 116"/>
            <p:cNvSpPr txBox="1"/>
            <p:nvPr/>
          </p:nvSpPr>
          <p:spPr>
            <a:xfrm>
              <a:off x="7272685" y="2816618"/>
              <a:ext cx="1808763" cy="4603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2400" b="1" dirty="0"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For body</a:t>
              </a:r>
              <a:endPara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endParaRPr>
            </a:p>
          </p:txBody>
        </p:sp>
        <p:sp>
          <p:nvSpPr>
            <p:cNvPr id="118" name="文本框 117"/>
            <p:cNvSpPr txBox="1"/>
            <p:nvPr/>
          </p:nvSpPr>
          <p:spPr>
            <a:xfrm>
              <a:off x="9358469" y="2352752"/>
              <a:ext cx="2163445" cy="4603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2400" b="1" dirty="0"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For mindset</a:t>
              </a:r>
              <a:endPara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endParaRPr>
            </a:p>
          </p:txBody>
        </p:sp>
        <p:sp>
          <p:nvSpPr>
            <p:cNvPr id="119" name="文本框 118"/>
            <p:cNvSpPr txBox="1"/>
            <p:nvPr/>
          </p:nvSpPr>
          <p:spPr>
            <a:xfrm>
              <a:off x="8546177" y="5589068"/>
              <a:ext cx="2521585" cy="70675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2000" b="1" dirty="0"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For interpersonal </a:t>
              </a:r>
              <a:endPara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endParaRPr>
            </a:p>
            <a:p>
              <a:r>
                <a:rPr lang="en-US" altLang="zh-CN" sz="2000" b="1" dirty="0"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relationships</a:t>
              </a:r>
              <a:endPara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10075653" y="2894499"/>
            <a:ext cx="110109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have fun</a:t>
            </a:r>
            <a:endParaRPr lang="en-US" altLang="zh-CN" dirty="0"/>
          </a:p>
        </p:txBody>
      </p:sp>
      <p:sp>
        <p:nvSpPr>
          <p:cNvPr id="10" name="文本框 9"/>
          <p:cNvSpPr txBox="1"/>
          <p:nvPr/>
        </p:nvSpPr>
        <p:spPr>
          <a:xfrm>
            <a:off x="7261799" y="3399803"/>
            <a:ext cx="147256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/>
              <a:t>get exercise</a:t>
            </a:r>
            <a:endParaRPr lang="en-US" altLang="zh-CN"/>
          </a:p>
        </p:txBody>
      </p:sp>
      <p:sp>
        <p:nvSpPr>
          <p:cNvPr id="11" name="文本框 10"/>
          <p:cNvSpPr txBox="1"/>
          <p:nvPr/>
        </p:nvSpPr>
        <p:spPr>
          <a:xfrm>
            <a:off x="8847455" y="2938780"/>
            <a:ext cx="104838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/>
              <a:t>keep healthy</a:t>
            </a:r>
            <a:endParaRPr lang="en-US" altLang="zh-CN"/>
          </a:p>
        </p:txBody>
      </p:sp>
      <p:sp>
        <p:nvSpPr>
          <p:cNvPr id="12" name="文本框 11"/>
          <p:cNvSpPr txBox="1"/>
          <p:nvPr/>
        </p:nvSpPr>
        <p:spPr>
          <a:xfrm>
            <a:off x="8558530" y="5205730"/>
            <a:ext cx="14909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/>
              <a:t>make friends</a:t>
            </a:r>
            <a:endParaRPr lang="en-US" altLang="zh-CN"/>
          </a:p>
        </p:txBody>
      </p:sp>
      <p:sp>
        <p:nvSpPr>
          <p:cNvPr id="13" name="文本框 12"/>
          <p:cNvSpPr txBox="1"/>
          <p:nvPr/>
        </p:nvSpPr>
        <p:spPr>
          <a:xfrm>
            <a:off x="9586595" y="4237355"/>
            <a:ext cx="77978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/>
              <a:t>learn skills</a:t>
            </a:r>
            <a:endParaRPr lang="en-US" altLang="zh-CN"/>
          </a:p>
        </p:txBody>
      </p:sp>
      <p:sp>
        <p:nvSpPr>
          <p:cNvPr id="14" name="文本框 13"/>
          <p:cNvSpPr txBox="1"/>
          <p:nvPr/>
        </p:nvSpPr>
        <p:spPr>
          <a:xfrm>
            <a:off x="10084774" y="3198458"/>
            <a:ext cx="210722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relieve stress  </a:t>
            </a:r>
            <a:endParaRPr lang="en-US" altLang="zh-CN" dirty="0"/>
          </a:p>
          <a:p>
            <a:r>
              <a:rPr lang="en-US" altLang="zh-CN" dirty="0"/>
              <a:t>and  pent up energy</a:t>
            </a:r>
            <a:endParaRPr lang="en-US" altLang="zh-CN" dirty="0"/>
          </a:p>
        </p:txBody>
      </p:sp>
      <p:sp>
        <p:nvSpPr>
          <p:cNvPr id="8" name="文本框 7"/>
          <p:cNvSpPr txBox="1"/>
          <p:nvPr/>
        </p:nvSpPr>
        <p:spPr>
          <a:xfrm>
            <a:off x="11080750" y="2196465"/>
            <a:ext cx="7181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rgbClr val="FF0000"/>
                </a:solidFill>
              </a:rPr>
              <a:t>思维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0414000" y="6286500"/>
            <a:ext cx="138493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rgbClr val="FF0000"/>
                </a:solidFill>
              </a:rPr>
              <a:t>人际关系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577649" y="2663720"/>
            <a:ext cx="7181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</a:rPr>
              <a:t>体魄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17" name="图片 16" descr="徽标&#10;&#10;中度可信度描述已自动生成"/>
          <p:cNvPicPr>
            <a:picLocks noChangeAspect="1"/>
          </p:cNvPicPr>
          <p:nvPr/>
        </p:nvPicPr>
        <p:blipFill>
          <a:blip r:embed="rId2">
            <a:alphaModFix amt="70000"/>
            <a:grayscl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0422" y="5313266"/>
            <a:ext cx="1727342" cy="17273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1"/>
      <p:bldP spid="4" grpId="1"/>
      <p:bldP spid="5" grpId="0" bldLvl="0" animBg="1"/>
      <p:bldP spid="5" grpId="1" animBg="1"/>
      <p:bldP spid="6" grpId="0"/>
      <p:bldP spid="6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8" grpId="0"/>
      <p:bldP spid="8" grpId="1"/>
      <p:bldP spid="15" grpId="0"/>
      <p:bldP spid="15" grpId="1"/>
      <p:bldP spid="16" grpId="0"/>
      <p:bldP spid="16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 l="3935" r="4918"/>
          <a:stretch>
            <a:fillRect/>
          </a:stretch>
        </p:blipFill>
        <p:spPr>
          <a:xfrm>
            <a:off x="1417382" y="2367856"/>
            <a:ext cx="5886450" cy="360045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417382" y="1220300"/>
            <a:ext cx="642252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What is the good sportsmanship?</a:t>
            </a:r>
            <a:endParaRPr lang="zh-CN" altLang="en-US" sz="3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1417382" y="407719"/>
            <a:ext cx="4357141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/>
              <a:t>Reading </a:t>
            </a:r>
            <a:r>
              <a:rPr lang="en-US" altLang="zh-CN" sz="3200" b="1" dirty="0">
                <a:solidFill>
                  <a:srgbClr val="FF0000"/>
                </a:solidFill>
                <a:cs typeface="Times New Roman" panose="02020603050405020304" pitchFamily="18" charset="0"/>
              </a:rPr>
              <a:t>“X</a:t>
            </a:r>
            <a:r>
              <a:rPr lang="en-US" altLang="zh-CN" sz="3200" b="1" baseline="30000" dirty="0">
                <a:solidFill>
                  <a:srgbClr val="FF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sz="3200" b="1" dirty="0">
                <a:solidFill>
                  <a:srgbClr val="FF0000"/>
                </a:solidFill>
                <a:cs typeface="Times New Roman" panose="02020603050405020304" pitchFamily="18" charset="0"/>
              </a:rPr>
              <a:t>”</a:t>
            </a:r>
            <a:r>
              <a:rPr lang="en-US" altLang="zh-CN" sz="3200" b="1" dirty="0">
                <a:cs typeface="Times New Roman" panose="02020603050405020304" pitchFamily="18" charset="0"/>
              </a:rPr>
              <a:t> </a:t>
            </a:r>
            <a:endParaRPr lang="en-US" altLang="zh-CN" sz="3200" b="1" dirty="0"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5" descr="90cb2a2bd91a3e898b6155c6a979d4f"/>
          <p:cNvPicPr>
            <a:picLocks noChangeAspect="1"/>
          </p:cNvPicPr>
          <p:nvPr/>
        </p:nvPicPr>
        <p:blipFill>
          <a:blip r:embed="rId1"/>
          <a:srcRect l="17176" t="21472" r="18466" b="48968"/>
          <a:stretch>
            <a:fillRect/>
          </a:stretch>
        </p:blipFill>
        <p:spPr>
          <a:xfrm>
            <a:off x="378590" y="1580777"/>
            <a:ext cx="5984888" cy="490203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rcRect l="18444" t="40387" r="19100" b="20993"/>
          <a:stretch>
            <a:fillRect/>
          </a:stretch>
        </p:blipFill>
        <p:spPr>
          <a:xfrm>
            <a:off x="6621637" y="861202"/>
            <a:ext cx="4922520" cy="543941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47843" y="1102485"/>
            <a:ext cx="571563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/>
              <a:t>https://www.fiba.basketball/news/women-in-basketball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417382" y="407719"/>
            <a:ext cx="4357141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/>
              <a:t>Reading </a:t>
            </a:r>
            <a:r>
              <a:rPr lang="en-US" altLang="zh-CN" sz="3200" b="1" dirty="0">
                <a:solidFill>
                  <a:srgbClr val="FF0000"/>
                </a:solidFill>
                <a:cs typeface="Times New Roman" panose="02020603050405020304" pitchFamily="18" charset="0"/>
              </a:rPr>
              <a:t>“X</a:t>
            </a:r>
            <a:r>
              <a:rPr lang="en-US" altLang="zh-CN" sz="3200" b="1" baseline="30000" dirty="0">
                <a:solidFill>
                  <a:srgbClr val="FF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sz="3200" b="1" dirty="0">
                <a:solidFill>
                  <a:srgbClr val="FF0000"/>
                </a:solidFill>
                <a:cs typeface="Times New Roman" panose="02020603050405020304" pitchFamily="18" charset="0"/>
              </a:rPr>
              <a:t>”</a:t>
            </a:r>
            <a:r>
              <a:rPr lang="en-US" altLang="zh-CN" sz="3200" b="1" dirty="0">
                <a:cs typeface="Times New Roman" panose="02020603050405020304" pitchFamily="18" charset="0"/>
              </a:rPr>
              <a:t> </a:t>
            </a:r>
            <a:endParaRPr lang="en-US" altLang="zh-CN" sz="3200" b="1" dirty="0">
              <a:cs typeface="Times New Roman" panose="02020603050405020304" pitchFamily="18" charset="0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8042989" y="3713583"/>
            <a:ext cx="3023118" cy="839755"/>
          </a:xfrm>
          <a:prstGeom prst="roundRect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2" name="图片 1" descr="徽标&#10;&#10;中度可信度描述已自动生成"/>
          <p:cNvPicPr>
            <a:picLocks noChangeAspect="1"/>
          </p:cNvPicPr>
          <p:nvPr/>
        </p:nvPicPr>
        <p:blipFill>
          <a:blip r:embed="rId3">
            <a:alphaModFix amt="70000"/>
            <a:grayscl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64658" y="5133127"/>
            <a:ext cx="1727342" cy="17273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1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52895" y="3785261"/>
            <a:ext cx="1223095" cy="364367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602329" y="3785261"/>
            <a:ext cx="1223095" cy="364367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2558129" y="2564907"/>
            <a:ext cx="70442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b="1" dirty="0">
                <a:solidFill>
                  <a:schemeClr val="bg1"/>
                </a:solidFill>
              </a:rPr>
              <a:t>Winner or loser?</a:t>
            </a:r>
            <a:endParaRPr lang="en-US" altLang="zh-CN" sz="6000" b="1" dirty="0">
              <a:solidFill>
                <a:schemeClr val="bg1"/>
              </a:solidFill>
            </a:endParaRPr>
          </a:p>
        </p:txBody>
      </p:sp>
      <p:sp>
        <p:nvSpPr>
          <p:cNvPr id="4" name="Content Placeholder 7"/>
          <p:cNvSpPr txBox="1"/>
          <p:nvPr/>
        </p:nvSpPr>
        <p:spPr>
          <a:xfrm>
            <a:off x="1316056" y="432266"/>
            <a:ext cx="5941996" cy="523220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8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Think and Share</a:t>
            </a:r>
            <a:endParaRPr lang="en-US" altLang="zh-CN" sz="2800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3" name="图片 2" descr="徽标&#10;&#10;中度可信度描述已自动生成"/>
          <p:cNvPicPr>
            <a:picLocks noChangeAspect="1"/>
          </p:cNvPicPr>
          <p:nvPr/>
        </p:nvPicPr>
        <p:blipFill>
          <a:blip r:embed="rId2">
            <a:alphaModFix amt="70000"/>
            <a:grayscl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6558" y="5189991"/>
            <a:ext cx="1727342" cy="17273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Content Placeholder 7"/>
          <p:cNvSpPr txBox="1"/>
          <p:nvPr/>
        </p:nvSpPr>
        <p:spPr>
          <a:xfrm>
            <a:off x="1316056" y="432266"/>
            <a:ext cx="5941996" cy="523220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8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Summary</a:t>
            </a:r>
            <a:endParaRPr lang="en-US" altLang="zh-CN" sz="2800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-10160" y="611778"/>
            <a:ext cx="12202160" cy="4635862"/>
            <a:chOff x="-10160" y="1462314"/>
            <a:chExt cx="12313920" cy="4635862"/>
          </a:xfrm>
        </p:grpSpPr>
        <p:cxnSp>
          <p:nvCxnSpPr>
            <p:cNvPr id="3" name="肘形连接符 2"/>
            <p:cNvCxnSpPr/>
            <p:nvPr/>
          </p:nvCxnSpPr>
          <p:spPr>
            <a:xfrm flipV="1">
              <a:off x="-10160" y="4579797"/>
              <a:ext cx="5164710" cy="1518379"/>
            </a:xfrm>
            <a:prstGeom prst="bentConnector3">
              <a:avLst>
                <a:gd name="adj1" fmla="val 50000"/>
              </a:avLst>
            </a:prstGeom>
            <a:ln w="571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肘形连接符 3"/>
            <p:cNvCxnSpPr/>
            <p:nvPr/>
          </p:nvCxnSpPr>
          <p:spPr>
            <a:xfrm flipV="1">
              <a:off x="2587641" y="3007537"/>
              <a:ext cx="5091400" cy="1580515"/>
            </a:xfrm>
            <a:prstGeom prst="bentConnector3">
              <a:avLst>
                <a:gd name="adj1" fmla="val 50000"/>
              </a:avLst>
            </a:prstGeom>
            <a:ln w="571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肘形连接符 9"/>
            <p:cNvCxnSpPr/>
            <p:nvPr/>
          </p:nvCxnSpPr>
          <p:spPr>
            <a:xfrm flipV="1">
              <a:off x="5140746" y="1462314"/>
              <a:ext cx="7163014" cy="1555708"/>
            </a:xfrm>
            <a:prstGeom prst="bentConnector3">
              <a:avLst>
                <a:gd name="adj1" fmla="val 39362"/>
              </a:avLst>
            </a:prstGeom>
            <a:ln w="571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4" name="图片 1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93040" y="3767455"/>
            <a:ext cx="1196340" cy="1435100"/>
          </a:xfrm>
          <a:prstGeom prst="rect">
            <a:avLst/>
          </a:prstGeom>
        </p:spPr>
      </p:pic>
      <p:pic>
        <p:nvPicPr>
          <p:cNvPr id="16" name="图片 15" descr="文本&#10;&#10;描述已自动生成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385" t="10039" r="41044" b="63060"/>
          <a:stretch>
            <a:fillRect/>
          </a:stretch>
        </p:blipFill>
        <p:spPr>
          <a:xfrm>
            <a:off x="6473192" y="568238"/>
            <a:ext cx="784860" cy="154241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84480" y="5398770"/>
            <a:ext cx="256032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chemeClr val="accent6"/>
                </a:solidFill>
              </a:rPr>
              <a:t>Reading skills</a:t>
            </a:r>
            <a:endParaRPr lang="en-US" altLang="zh-CN" sz="2000" b="1" dirty="0">
              <a:solidFill>
                <a:schemeClr val="accent6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zh-CN" sz="2000" b="1" dirty="0">
                <a:solidFill>
                  <a:schemeClr val="accent6"/>
                </a:solidFill>
              </a:rPr>
              <a:t>locating info</a:t>
            </a:r>
            <a:endParaRPr lang="en-US" altLang="zh-CN" sz="2000" b="1" dirty="0">
              <a:solidFill>
                <a:schemeClr val="accent6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zh-CN" sz="2000" b="1" dirty="0">
                <a:solidFill>
                  <a:schemeClr val="accent6"/>
                </a:solidFill>
              </a:rPr>
              <a:t>transferring info</a:t>
            </a:r>
            <a:endParaRPr lang="en-US" altLang="zh-CN" sz="2000" b="1" dirty="0">
              <a:solidFill>
                <a:schemeClr val="accent6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722245" y="3977173"/>
            <a:ext cx="212750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>
                <a:solidFill>
                  <a:schemeClr val="accent6"/>
                </a:solidFill>
              </a:rPr>
              <a:t>Recognizing</a:t>
            </a:r>
            <a:endParaRPr lang="en-US" altLang="zh-CN" sz="2000" b="1" dirty="0">
              <a:solidFill>
                <a:schemeClr val="accent6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zh-CN" sz="2000" b="1" dirty="0">
                <a:solidFill>
                  <a:schemeClr val="accent6"/>
                </a:solidFill>
              </a:rPr>
              <a:t>idioms</a:t>
            </a:r>
            <a:endParaRPr lang="en-US" altLang="zh-CN" sz="2000" b="1" dirty="0">
              <a:solidFill>
                <a:schemeClr val="accent6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zh-CN" sz="2000" b="1" dirty="0">
                <a:solidFill>
                  <a:schemeClr val="accent6"/>
                </a:solidFill>
              </a:rPr>
              <a:t>verb phrases</a:t>
            </a:r>
            <a:endParaRPr lang="en-US" altLang="zh-CN" sz="2000" b="1" dirty="0">
              <a:solidFill>
                <a:schemeClr val="accent6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239386" y="2287397"/>
            <a:ext cx="325691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chemeClr val="accent6"/>
                </a:solidFill>
              </a:rPr>
              <a:t>Language use</a:t>
            </a:r>
            <a:endParaRPr lang="en-US" altLang="zh-CN" sz="2000" b="1" dirty="0">
              <a:solidFill>
                <a:schemeClr val="accent6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2000" b="1" dirty="0">
                <a:solidFill>
                  <a:schemeClr val="accent6"/>
                </a:solidFill>
              </a:rPr>
              <a:t>expressing feelings</a:t>
            </a:r>
            <a:endParaRPr lang="en-US" altLang="zh-CN" sz="2000" b="1" dirty="0">
              <a:solidFill>
                <a:schemeClr val="accent6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2000" b="1" dirty="0">
                <a:solidFill>
                  <a:schemeClr val="accent6"/>
                </a:solidFill>
              </a:rPr>
              <a:t>communicating when in a bad mood</a:t>
            </a:r>
            <a:endParaRPr lang="en-US" altLang="zh-CN" sz="2000" b="1" dirty="0">
              <a:solidFill>
                <a:schemeClr val="accent6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098046" y="693876"/>
            <a:ext cx="4730175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chemeClr val="accent6"/>
                </a:solidFill>
              </a:rPr>
              <a:t>SEL</a:t>
            </a:r>
            <a:endParaRPr lang="en-US" altLang="zh-CN" sz="2000" b="1" dirty="0">
              <a:solidFill>
                <a:schemeClr val="accent6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2000" b="1" dirty="0">
                <a:solidFill>
                  <a:schemeClr val="accent6"/>
                </a:solidFill>
              </a:rPr>
              <a:t>positive thinking</a:t>
            </a:r>
            <a:endParaRPr lang="en-US" altLang="zh-CN" sz="2000" b="1" dirty="0">
              <a:solidFill>
                <a:schemeClr val="accent6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2000" b="1" dirty="0">
                <a:solidFill>
                  <a:schemeClr val="accent6"/>
                </a:solidFill>
                <a:sym typeface="+mn-ea"/>
              </a:rPr>
              <a:t>interpersonal relationship improving</a:t>
            </a:r>
            <a:endParaRPr lang="en-US" altLang="zh-CN" sz="2000" b="1" dirty="0">
              <a:solidFill>
                <a:schemeClr val="accent6"/>
              </a:solidFill>
              <a:sym typeface="+mn-ea"/>
            </a:endParaRPr>
          </a:p>
          <a:p>
            <a:pPr indent="0">
              <a:buFont typeface="Arial" panose="020B0604020202020204" pitchFamily="34" charset="0"/>
              <a:buNone/>
            </a:pPr>
            <a:r>
              <a:rPr lang="en-US" altLang="zh-CN" sz="2000" b="1" dirty="0">
                <a:solidFill>
                  <a:schemeClr val="accent6"/>
                </a:solidFill>
              </a:rPr>
              <a:t>   </a:t>
            </a:r>
            <a:endParaRPr lang="en-US" altLang="zh-CN" sz="2000" b="1" dirty="0">
              <a:solidFill>
                <a:schemeClr val="accent6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648047" y="4184825"/>
            <a:ext cx="4350913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2000" b="1" dirty="0">
                <a:solidFill>
                  <a:schemeClr val="accent6"/>
                </a:solidFill>
              </a:rPr>
              <a:t>Social Emotional Learning</a:t>
            </a:r>
            <a:endParaRPr lang="en-US" altLang="zh-CN" sz="2000" b="1" dirty="0">
              <a:solidFill>
                <a:schemeClr val="accent6"/>
              </a:solidFill>
            </a:endParaRPr>
          </a:p>
          <a:p>
            <a:pPr algn="ctr"/>
            <a:r>
              <a:rPr lang="en-US" altLang="zh-CN" sz="2000" b="1" dirty="0">
                <a:solidFill>
                  <a:schemeClr val="accent6"/>
                </a:solidFill>
              </a:rPr>
              <a:t>(</a:t>
            </a:r>
            <a:r>
              <a:rPr lang="zh-CN" altLang="en-US" sz="2000" dirty="0">
                <a:solidFill>
                  <a:schemeClr val="accent6"/>
                </a:solidFill>
              </a:rPr>
              <a:t>社会情感学习</a:t>
            </a:r>
            <a:r>
              <a:rPr lang="en-US" altLang="zh-CN" sz="2000" b="1" dirty="0">
                <a:solidFill>
                  <a:schemeClr val="accent6"/>
                </a:solidFill>
              </a:rPr>
              <a:t>)</a:t>
            </a:r>
            <a:endParaRPr lang="en-US" altLang="zh-CN" sz="2000" b="1" dirty="0">
              <a:solidFill>
                <a:schemeClr val="accent6"/>
              </a:solidFill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8098046" y="1049087"/>
            <a:ext cx="1908841" cy="3015827"/>
            <a:chOff x="8098046" y="1049087"/>
            <a:chExt cx="1908841" cy="3015827"/>
          </a:xfrm>
        </p:grpSpPr>
        <p:cxnSp>
          <p:nvCxnSpPr>
            <p:cNvPr id="11" name="肘形连接符 10"/>
            <p:cNvCxnSpPr/>
            <p:nvPr/>
          </p:nvCxnSpPr>
          <p:spPr>
            <a:xfrm rot="16200000" flipH="1">
              <a:off x="7663286" y="1721312"/>
              <a:ext cx="3008384" cy="1678819"/>
            </a:xfrm>
            <a:prstGeom prst="bentConnector3">
              <a:avLst>
                <a:gd name="adj1" fmla="val 50000"/>
              </a:avLst>
            </a:prstGeom>
            <a:ln w="28575">
              <a:solidFill>
                <a:srgbClr val="8CAF7E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线连接符 18"/>
            <p:cNvCxnSpPr/>
            <p:nvPr/>
          </p:nvCxnSpPr>
          <p:spPr>
            <a:xfrm flipH="1">
              <a:off x="8098046" y="1049087"/>
              <a:ext cx="662168" cy="0"/>
            </a:xfrm>
            <a:prstGeom prst="line">
              <a:avLst/>
            </a:prstGeom>
            <a:ln w="28575">
              <a:solidFill>
                <a:srgbClr val="8CAF7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7" grpId="0"/>
      <p:bldP spid="1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Content Placeholder 7"/>
          <p:cNvSpPr txBox="1"/>
          <p:nvPr/>
        </p:nvSpPr>
        <p:spPr>
          <a:xfrm>
            <a:off x="1316056" y="432266"/>
            <a:ext cx="5941996" cy="523220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8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Homework</a:t>
            </a:r>
            <a:endParaRPr lang="en-US" altLang="zh-CN" sz="2800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9" name="文本框 78"/>
          <p:cNvSpPr txBox="1"/>
          <p:nvPr/>
        </p:nvSpPr>
        <p:spPr>
          <a:xfrm>
            <a:off x="1038766" y="1635360"/>
            <a:ext cx="7649003" cy="11285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400" dirty="0">
                <a:solidFill>
                  <a:schemeClr val="tx1"/>
                </a:solidFill>
                <a:highlight>
                  <a:srgbClr val="5FA7AA"/>
                </a:highligh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必做：</a:t>
            </a:r>
            <a:endParaRPr lang="zh-CN" altLang="en-US" sz="2400" dirty="0">
              <a:solidFill>
                <a:schemeClr val="tx1"/>
              </a:solidFill>
              <a:highlight>
                <a:srgbClr val="5FA7AA"/>
              </a:highligh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请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完成语篇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“X</a:t>
            </a:r>
            <a:r>
              <a:rPr lang="en-US" altLang="zh-CN" sz="2400" b="1" baseline="30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” </a:t>
            </a:r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(</a:t>
            </a:r>
            <a:r>
              <a:rPr lang="en-US" altLang="zh-CN" sz="24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Century</a:t>
            </a:r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)</a:t>
            </a:r>
            <a:r>
              <a:rPr lang="zh-CN" altLang="en-US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，巩固今日所学。</a:t>
            </a:r>
            <a:endParaRPr lang="zh-CN" altLang="en-US" sz="24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80" name="文本框 79"/>
          <p:cNvSpPr txBox="1"/>
          <p:nvPr/>
        </p:nvSpPr>
        <p:spPr>
          <a:xfrm>
            <a:off x="1097915" y="3429000"/>
            <a:ext cx="9996170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400" dirty="0">
                <a:highlight>
                  <a:srgbClr val="5FA7AA"/>
                </a:highligh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选做：</a:t>
            </a:r>
            <a:endParaRPr lang="zh-CN" altLang="en-US" sz="2400" dirty="0">
              <a:highlight>
                <a:srgbClr val="5FA7AA"/>
              </a:highligh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1.假如你是Peter的教练，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输掉球赛后</a:t>
            </a:r>
            <a:r>
              <a:rPr lang="en-US" altLang="zh-CN" sz="2400" dirty="0" err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你会对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球员们</a:t>
            </a:r>
            <a:r>
              <a:rPr lang="en-US" altLang="zh-CN" sz="2400" dirty="0" err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说什么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？</a:t>
            </a:r>
            <a:r>
              <a:rPr lang="en-US" altLang="zh-CN" sz="2400" dirty="0" err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请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录制一个小视频，发到班级微信英语学习群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en-US" altLang="zh-CN" sz="24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2.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登入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FIBA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官网，阅读关于女子篮球决赛的报道，之后尝试将自己的观点梳理成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80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词的评论，上传至评论区。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" grpId="0"/>
      <p:bldP spid="79" grpId="1"/>
      <p:bldP spid="80" grpId="0"/>
      <p:bldP spid="80" grpId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908617" y="2889885"/>
            <a:ext cx="71399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>
                <a:solidFill>
                  <a:schemeClr val="bg1"/>
                </a:solidFill>
                <a:latin typeface="+mj-lt"/>
              </a:rPr>
              <a:t>LOCKDOWN = HARD TIME</a:t>
            </a:r>
            <a:r>
              <a:rPr lang="zh-CN" altLang="en-US" sz="4000" b="1" dirty="0">
                <a:solidFill>
                  <a:schemeClr val="bg1"/>
                </a:solidFill>
                <a:latin typeface="+mj-lt"/>
              </a:rPr>
              <a:t>？</a:t>
            </a:r>
            <a:endParaRPr lang="zh-CN" altLang="en-US" sz="40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745104" y="2565875"/>
            <a:ext cx="7466965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>
                <a:solidFill>
                  <a:schemeClr val="bg1"/>
                </a:solidFill>
              </a:rPr>
              <a:t>LOCKDOWN</a:t>
            </a:r>
            <a:r>
              <a:rPr lang="zh-CN" altLang="en-US" sz="4000" b="1" dirty="0">
                <a:solidFill>
                  <a:schemeClr val="bg1"/>
                </a:solidFill>
              </a:rPr>
              <a:t>  </a:t>
            </a:r>
            <a:r>
              <a:rPr lang="zh-CN" altLang="en-US" sz="6600" dirty="0">
                <a:solidFill>
                  <a:schemeClr val="accent1"/>
                </a:solidFill>
              </a:rPr>
              <a:t>≠</a:t>
            </a:r>
            <a:r>
              <a:rPr lang="zh-CN" altLang="en-US" sz="4400" dirty="0"/>
              <a:t>  </a:t>
            </a:r>
            <a:r>
              <a:rPr lang="en-US" altLang="zh-CN" sz="4000" b="1" dirty="0">
                <a:solidFill>
                  <a:schemeClr val="bg1"/>
                </a:solidFill>
                <a:latin typeface="+mj-lt"/>
              </a:rPr>
              <a:t>HARD TIME</a:t>
            </a:r>
            <a:endParaRPr lang="en-US" altLang="zh-CN" sz="4400" b="1" dirty="0">
              <a:solidFill>
                <a:schemeClr val="bg1"/>
              </a:solidFill>
            </a:endParaRPr>
          </a:p>
        </p:txBody>
      </p:sp>
      <p:pic>
        <p:nvPicPr>
          <p:cNvPr id="4" name="图片 3" descr="徽标&#10;&#10;中度可信度描述已自动生成"/>
          <p:cNvPicPr>
            <a:picLocks noChangeAspect="1"/>
          </p:cNvPicPr>
          <p:nvPr/>
        </p:nvPicPr>
        <p:blipFill>
          <a:blip r:embed="rId1">
            <a:alphaModFix amt="70000"/>
            <a:grayscl/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2329" y="5130658"/>
            <a:ext cx="1727342" cy="17273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7450" y="1317625"/>
            <a:ext cx="9620250" cy="4752975"/>
          </a:xfrm>
          <a:prstGeom prst="rect">
            <a:avLst/>
          </a:prstGeom>
        </p:spPr>
      </p:pic>
      <p:sp>
        <p:nvSpPr>
          <p:cNvPr id="39" name="文本框 38"/>
          <p:cNvSpPr txBox="1"/>
          <p:nvPr/>
        </p:nvSpPr>
        <p:spPr>
          <a:xfrm>
            <a:off x="250775" y="495012"/>
            <a:ext cx="11754115" cy="5847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No matter what happens, smile at the world and it will smile back.</a:t>
            </a:r>
            <a:endParaRPr lang="zh-CN" altLang="en-US" sz="3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40" name="文本框 39"/>
          <p:cNvSpPr txBox="1">
            <a:spLocks noChangeArrowheads="1"/>
          </p:cNvSpPr>
          <p:nvPr/>
        </p:nvSpPr>
        <p:spPr bwMode="auto">
          <a:xfrm rot="19980000">
            <a:off x="222884" y="2812415"/>
            <a:ext cx="4352290" cy="922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5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等线" panose="02010600030101010101" pitchFamily="2" charset="-122"/>
                <a:cs typeface="+mn-cs"/>
              </a:rPr>
              <a:t>Thank you</a:t>
            </a:r>
            <a:r>
              <a:rPr kumimoji="0" lang="zh-CN" altLang="en-US" sz="5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等线" panose="02010600030101010101" pitchFamily="2" charset="-122"/>
                <a:cs typeface="+mn-cs"/>
              </a:rPr>
              <a:t>！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3" name="图片 2" descr="徽标&#10;&#10;中度可信度描述已自动生成"/>
          <p:cNvPicPr>
            <a:picLocks noChangeAspect="1"/>
          </p:cNvPicPr>
          <p:nvPr/>
        </p:nvPicPr>
        <p:blipFill>
          <a:blip r:embed="rId2">
            <a:alphaModFix amt="70000"/>
            <a:grayscl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3923" y="5422900"/>
            <a:ext cx="1727342" cy="17273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11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114" fill="hold">
                                          <p:stCondLst>
                                            <p:cond delay="11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1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9" decel="50000" autoRev="1" fill="hold">
                                          <p:stCondLst>
                                            <p:cond delay="11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4" fill="hold">
                                          <p:stCondLst>
                                            <p:cond delay="216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9299" y="876316"/>
            <a:ext cx="3825305" cy="496568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425" t="17596" r="9735" b="61080"/>
          <a:stretch>
            <a:fillRect/>
          </a:stretch>
        </p:blipFill>
        <p:spPr>
          <a:xfrm>
            <a:off x="5284943" y="2567316"/>
            <a:ext cx="6398969" cy="2106284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6"/>
          <p:cNvGrpSpPr>
            <a:grpSpLocks noChangeAspect="1"/>
          </p:cNvGrpSpPr>
          <p:nvPr/>
        </p:nvGrpSpPr>
        <p:grpSpPr bwMode="auto">
          <a:xfrm>
            <a:off x="5230868" y="1292783"/>
            <a:ext cx="1730264" cy="1726630"/>
            <a:chOff x="1015" y="996"/>
            <a:chExt cx="952" cy="950"/>
          </a:xfrm>
        </p:grpSpPr>
        <p:sp>
          <p:nvSpPr>
            <p:cNvPr id="14" name="Oval 17"/>
            <p:cNvSpPr>
              <a:spLocks noChangeArrowheads="1"/>
            </p:cNvSpPr>
            <p:nvPr/>
          </p:nvSpPr>
          <p:spPr bwMode="auto">
            <a:xfrm>
              <a:off x="1015" y="996"/>
              <a:ext cx="952" cy="9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18"/>
            <p:cNvSpPr>
              <a:spLocks noEditPoints="1"/>
            </p:cNvSpPr>
            <p:nvPr/>
          </p:nvSpPr>
          <p:spPr bwMode="auto">
            <a:xfrm>
              <a:off x="1015" y="1022"/>
              <a:ext cx="952" cy="924"/>
            </a:xfrm>
            <a:custGeom>
              <a:avLst/>
              <a:gdLst>
                <a:gd name="T0" fmla="*/ 509 w 707"/>
                <a:gd name="T1" fmla="*/ 536 h 687"/>
                <a:gd name="T2" fmla="*/ 635 w 707"/>
                <a:gd name="T3" fmla="*/ 547 h 687"/>
                <a:gd name="T4" fmla="*/ 707 w 707"/>
                <a:gd name="T5" fmla="*/ 349 h 687"/>
                <a:gd name="T6" fmla="*/ 619 w 707"/>
                <a:gd name="T7" fmla="*/ 254 h 687"/>
                <a:gd name="T8" fmla="*/ 626 w 707"/>
                <a:gd name="T9" fmla="*/ 109 h 687"/>
                <a:gd name="T10" fmla="*/ 498 w 707"/>
                <a:gd name="T11" fmla="*/ 11 h 687"/>
                <a:gd name="T12" fmla="*/ 362 w 707"/>
                <a:gd name="T13" fmla="*/ 99 h 687"/>
                <a:gd name="T14" fmla="*/ 239 w 707"/>
                <a:gd name="T15" fmla="*/ 0 h 687"/>
                <a:gd name="T16" fmla="*/ 67 w 707"/>
                <a:gd name="T17" fmla="*/ 127 h 687"/>
                <a:gd name="T18" fmla="*/ 105 w 707"/>
                <a:gd name="T19" fmla="*/ 269 h 687"/>
                <a:gd name="T20" fmla="*/ 0 w 707"/>
                <a:gd name="T21" fmla="*/ 337 h 687"/>
                <a:gd name="T22" fmla="*/ 60 w 707"/>
                <a:gd name="T23" fmla="*/ 530 h 687"/>
                <a:gd name="T24" fmla="*/ 208 w 707"/>
                <a:gd name="T25" fmla="*/ 527 h 687"/>
                <a:gd name="T26" fmla="*/ 259 w 707"/>
                <a:gd name="T27" fmla="*/ 674 h 687"/>
                <a:gd name="T28" fmla="*/ 354 w 707"/>
                <a:gd name="T29" fmla="*/ 687 h 687"/>
                <a:gd name="T30" fmla="*/ 451 w 707"/>
                <a:gd name="T31" fmla="*/ 673 h 687"/>
                <a:gd name="T32" fmla="*/ 509 w 707"/>
                <a:gd name="T33" fmla="*/ 536 h 687"/>
                <a:gd name="T34" fmla="*/ 270 w 707"/>
                <a:gd name="T35" fmla="*/ 463 h 687"/>
                <a:gd name="T36" fmla="*/ 218 w 707"/>
                <a:gd name="T37" fmla="*/ 303 h 687"/>
                <a:gd name="T38" fmla="*/ 354 w 707"/>
                <a:gd name="T39" fmla="*/ 205 h 687"/>
                <a:gd name="T40" fmla="*/ 489 w 707"/>
                <a:gd name="T41" fmla="*/ 303 h 687"/>
                <a:gd name="T42" fmla="*/ 437 w 707"/>
                <a:gd name="T43" fmla="*/ 463 h 687"/>
                <a:gd name="T44" fmla="*/ 270 w 707"/>
                <a:gd name="T45" fmla="*/ 463 h 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07" h="687">
                  <a:moveTo>
                    <a:pt x="509" y="536"/>
                  </a:moveTo>
                  <a:cubicBezTo>
                    <a:pt x="635" y="547"/>
                    <a:pt x="635" y="547"/>
                    <a:pt x="635" y="547"/>
                  </a:cubicBezTo>
                  <a:cubicBezTo>
                    <a:pt x="677" y="491"/>
                    <a:pt x="703" y="423"/>
                    <a:pt x="707" y="349"/>
                  </a:cubicBezTo>
                  <a:cubicBezTo>
                    <a:pt x="619" y="254"/>
                    <a:pt x="619" y="254"/>
                    <a:pt x="619" y="254"/>
                  </a:cubicBezTo>
                  <a:cubicBezTo>
                    <a:pt x="626" y="109"/>
                    <a:pt x="626" y="109"/>
                    <a:pt x="626" y="109"/>
                  </a:cubicBezTo>
                  <a:cubicBezTo>
                    <a:pt x="592" y="68"/>
                    <a:pt x="548" y="34"/>
                    <a:pt x="498" y="11"/>
                  </a:cubicBezTo>
                  <a:cubicBezTo>
                    <a:pt x="362" y="99"/>
                    <a:pt x="362" y="99"/>
                    <a:pt x="362" y="99"/>
                  </a:cubicBezTo>
                  <a:cubicBezTo>
                    <a:pt x="239" y="0"/>
                    <a:pt x="239" y="0"/>
                    <a:pt x="239" y="0"/>
                  </a:cubicBezTo>
                  <a:cubicBezTo>
                    <a:pt x="170" y="23"/>
                    <a:pt x="110" y="68"/>
                    <a:pt x="67" y="127"/>
                  </a:cubicBezTo>
                  <a:cubicBezTo>
                    <a:pt x="105" y="269"/>
                    <a:pt x="105" y="269"/>
                    <a:pt x="105" y="269"/>
                  </a:cubicBezTo>
                  <a:cubicBezTo>
                    <a:pt x="0" y="337"/>
                    <a:pt x="0" y="337"/>
                    <a:pt x="0" y="337"/>
                  </a:cubicBezTo>
                  <a:cubicBezTo>
                    <a:pt x="1" y="408"/>
                    <a:pt x="23" y="475"/>
                    <a:pt x="60" y="530"/>
                  </a:cubicBezTo>
                  <a:cubicBezTo>
                    <a:pt x="208" y="527"/>
                    <a:pt x="208" y="527"/>
                    <a:pt x="208" y="527"/>
                  </a:cubicBezTo>
                  <a:cubicBezTo>
                    <a:pt x="259" y="674"/>
                    <a:pt x="259" y="674"/>
                    <a:pt x="259" y="674"/>
                  </a:cubicBezTo>
                  <a:cubicBezTo>
                    <a:pt x="289" y="683"/>
                    <a:pt x="321" y="687"/>
                    <a:pt x="354" y="687"/>
                  </a:cubicBezTo>
                  <a:cubicBezTo>
                    <a:pt x="387" y="687"/>
                    <a:pt x="420" y="682"/>
                    <a:pt x="451" y="673"/>
                  </a:cubicBezTo>
                  <a:lnTo>
                    <a:pt x="509" y="536"/>
                  </a:lnTo>
                  <a:close/>
                  <a:moveTo>
                    <a:pt x="270" y="463"/>
                  </a:moveTo>
                  <a:cubicBezTo>
                    <a:pt x="218" y="303"/>
                    <a:pt x="218" y="303"/>
                    <a:pt x="218" y="303"/>
                  </a:cubicBezTo>
                  <a:cubicBezTo>
                    <a:pt x="354" y="205"/>
                    <a:pt x="354" y="205"/>
                    <a:pt x="354" y="205"/>
                  </a:cubicBezTo>
                  <a:cubicBezTo>
                    <a:pt x="489" y="303"/>
                    <a:pt x="489" y="303"/>
                    <a:pt x="489" y="303"/>
                  </a:cubicBezTo>
                  <a:cubicBezTo>
                    <a:pt x="437" y="463"/>
                    <a:pt x="437" y="463"/>
                    <a:pt x="437" y="463"/>
                  </a:cubicBezTo>
                  <a:lnTo>
                    <a:pt x="270" y="46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19"/>
            <p:cNvSpPr/>
            <p:nvPr/>
          </p:nvSpPr>
          <p:spPr bwMode="auto">
            <a:xfrm>
              <a:off x="1252" y="1245"/>
              <a:ext cx="477" cy="454"/>
            </a:xfrm>
            <a:custGeom>
              <a:avLst/>
              <a:gdLst>
                <a:gd name="T0" fmla="*/ 365 w 365"/>
                <a:gd name="T1" fmla="*/ 131 h 347"/>
                <a:gd name="T2" fmla="*/ 184 w 365"/>
                <a:gd name="T3" fmla="*/ 0 h 347"/>
                <a:gd name="T4" fmla="*/ 0 w 365"/>
                <a:gd name="T5" fmla="*/ 131 h 347"/>
                <a:gd name="T6" fmla="*/ 70 w 365"/>
                <a:gd name="T7" fmla="*/ 347 h 347"/>
                <a:gd name="T8" fmla="*/ 295 w 365"/>
                <a:gd name="T9" fmla="*/ 347 h 347"/>
                <a:gd name="T10" fmla="*/ 365 w 365"/>
                <a:gd name="T11" fmla="*/ 131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5" h="347">
                  <a:moveTo>
                    <a:pt x="365" y="131"/>
                  </a:moveTo>
                  <a:lnTo>
                    <a:pt x="184" y="0"/>
                  </a:lnTo>
                  <a:lnTo>
                    <a:pt x="0" y="131"/>
                  </a:lnTo>
                  <a:lnTo>
                    <a:pt x="70" y="347"/>
                  </a:lnTo>
                  <a:lnTo>
                    <a:pt x="295" y="347"/>
                  </a:lnTo>
                  <a:lnTo>
                    <a:pt x="365" y="131"/>
                  </a:lnTo>
                  <a:close/>
                </a:path>
              </a:pathLst>
            </a:custGeom>
            <a:solidFill>
              <a:srgbClr val="211D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7" name="Freeform 20"/>
            <p:cNvSpPr/>
            <p:nvPr/>
          </p:nvSpPr>
          <p:spPr bwMode="auto">
            <a:xfrm>
              <a:off x="1622" y="1758"/>
              <a:ext cx="248" cy="169"/>
            </a:xfrm>
            <a:custGeom>
              <a:avLst/>
              <a:gdLst>
                <a:gd name="T0" fmla="*/ 0 w 184"/>
                <a:gd name="T1" fmla="*/ 126 h 126"/>
                <a:gd name="T2" fmla="*/ 184 w 184"/>
                <a:gd name="T3" fmla="*/ 0 h 126"/>
                <a:gd name="T4" fmla="*/ 53 w 184"/>
                <a:gd name="T5" fmla="*/ 9 h 126"/>
                <a:gd name="T6" fmla="*/ 0 w 184"/>
                <a:gd name="T7" fmla="*/ 126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4" h="126">
                  <a:moveTo>
                    <a:pt x="0" y="126"/>
                  </a:moveTo>
                  <a:cubicBezTo>
                    <a:pt x="74" y="105"/>
                    <a:pt x="139" y="60"/>
                    <a:pt x="184" y="0"/>
                  </a:cubicBezTo>
                  <a:cubicBezTo>
                    <a:pt x="53" y="9"/>
                    <a:pt x="53" y="9"/>
                    <a:pt x="53" y="9"/>
                  </a:cubicBezTo>
                  <a:lnTo>
                    <a:pt x="0" y="126"/>
                  </a:lnTo>
                  <a:close/>
                </a:path>
              </a:pathLst>
            </a:custGeom>
            <a:solidFill>
              <a:srgbClr val="211D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21"/>
            <p:cNvSpPr/>
            <p:nvPr/>
          </p:nvSpPr>
          <p:spPr bwMode="auto">
            <a:xfrm>
              <a:off x="1840" y="1168"/>
              <a:ext cx="127" cy="323"/>
            </a:xfrm>
            <a:custGeom>
              <a:avLst/>
              <a:gdLst>
                <a:gd name="T0" fmla="*/ 94 w 94"/>
                <a:gd name="T1" fmla="*/ 240 h 240"/>
                <a:gd name="T2" fmla="*/ 94 w 94"/>
                <a:gd name="T3" fmla="*/ 225 h 240"/>
                <a:gd name="T4" fmla="*/ 13 w 94"/>
                <a:gd name="T5" fmla="*/ 0 h 240"/>
                <a:gd name="T6" fmla="*/ 0 w 94"/>
                <a:gd name="T7" fmla="*/ 151 h 240"/>
                <a:gd name="T8" fmla="*/ 94 w 94"/>
                <a:gd name="T9" fmla="*/ 24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240">
                  <a:moveTo>
                    <a:pt x="94" y="240"/>
                  </a:moveTo>
                  <a:cubicBezTo>
                    <a:pt x="94" y="235"/>
                    <a:pt x="94" y="230"/>
                    <a:pt x="94" y="225"/>
                  </a:cubicBezTo>
                  <a:cubicBezTo>
                    <a:pt x="94" y="140"/>
                    <a:pt x="64" y="61"/>
                    <a:pt x="13" y="0"/>
                  </a:cubicBezTo>
                  <a:cubicBezTo>
                    <a:pt x="0" y="151"/>
                    <a:pt x="0" y="151"/>
                    <a:pt x="0" y="151"/>
                  </a:cubicBezTo>
                  <a:lnTo>
                    <a:pt x="94" y="240"/>
                  </a:lnTo>
                  <a:close/>
                </a:path>
              </a:pathLst>
            </a:custGeom>
            <a:solidFill>
              <a:srgbClr val="211D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22"/>
            <p:cNvSpPr/>
            <p:nvPr/>
          </p:nvSpPr>
          <p:spPr bwMode="auto">
            <a:xfrm>
              <a:off x="1015" y="1193"/>
              <a:ext cx="121" cy="282"/>
            </a:xfrm>
            <a:custGeom>
              <a:avLst/>
              <a:gdLst>
                <a:gd name="T0" fmla="*/ 67 w 90"/>
                <a:gd name="T1" fmla="*/ 0 h 210"/>
                <a:gd name="T2" fmla="*/ 0 w 90"/>
                <a:gd name="T3" fmla="*/ 207 h 210"/>
                <a:gd name="T4" fmla="*/ 0 w 90"/>
                <a:gd name="T5" fmla="*/ 210 h 210"/>
                <a:gd name="T6" fmla="*/ 90 w 90"/>
                <a:gd name="T7" fmla="*/ 132 h 210"/>
                <a:gd name="T8" fmla="*/ 67 w 90"/>
                <a:gd name="T9" fmla="*/ 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210">
                  <a:moveTo>
                    <a:pt x="67" y="0"/>
                  </a:moveTo>
                  <a:cubicBezTo>
                    <a:pt x="25" y="58"/>
                    <a:pt x="0" y="129"/>
                    <a:pt x="0" y="207"/>
                  </a:cubicBezTo>
                  <a:cubicBezTo>
                    <a:pt x="0" y="208"/>
                    <a:pt x="0" y="209"/>
                    <a:pt x="0" y="210"/>
                  </a:cubicBezTo>
                  <a:cubicBezTo>
                    <a:pt x="90" y="132"/>
                    <a:pt x="90" y="132"/>
                    <a:pt x="90" y="132"/>
                  </a:cubicBezTo>
                  <a:lnTo>
                    <a:pt x="67" y="0"/>
                  </a:lnTo>
                  <a:close/>
                </a:path>
              </a:pathLst>
            </a:custGeom>
            <a:solidFill>
              <a:srgbClr val="211D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23"/>
            <p:cNvSpPr/>
            <p:nvPr/>
          </p:nvSpPr>
          <p:spPr bwMode="auto">
            <a:xfrm>
              <a:off x="1337" y="996"/>
              <a:ext cx="348" cy="114"/>
            </a:xfrm>
            <a:custGeom>
              <a:avLst/>
              <a:gdLst>
                <a:gd name="T0" fmla="*/ 259 w 259"/>
                <a:gd name="T1" fmla="*/ 30 h 85"/>
                <a:gd name="T2" fmla="*/ 115 w 259"/>
                <a:gd name="T3" fmla="*/ 0 h 85"/>
                <a:gd name="T4" fmla="*/ 0 w 259"/>
                <a:gd name="T5" fmla="*/ 19 h 85"/>
                <a:gd name="T6" fmla="*/ 123 w 259"/>
                <a:gd name="T7" fmla="*/ 85 h 85"/>
                <a:gd name="T8" fmla="*/ 259 w 259"/>
                <a:gd name="T9" fmla="*/ 3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9" h="85">
                  <a:moveTo>
                    <a:pt x="259" y="30"/>
                  </a:moveTo>
                  <a:cubicBezTo>
                    <a:pt x="215" y="11"/>
                    <a:pt x="166" y="0"/>
                    <a:pt x="115" y="0"/>
                  </a:cubicBezTo>
                  <a:cubicBezTo>
                    <a:pt x="75" y="0"/>
                    <a:pt x="36" y="6"/>
                    <a:pt x="0" y="19"/>
                  </a:cubicBezTo>
                  <a:cubicBezTo>
                    <a:pt x="123" y="85"/>
                    <a:pt x="123" y="85"/>
                    <a:pt x="123" y="85"/>
                  </a:cubicBezTo>
                  <a:lnTo>
                    <a:pt x="259" y="30"/>
                  </a:lnTo>
                  <a:close/>
                </a:path>
              </a:pathLst>
            </a:custGeom>
            <a:solidFill>
              <a:srgbClr val="211D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24"/>
            <p:cNvSpPr/>
            <p:nvPr/>
          </p:nvSpPr>
          <p:spPr bwMode="auto">
            <a:xfrm>
              <a:off x="1096" y="1735"/>
              <a:ext cx="268" cy="194"/>
            </a:xfrm>
            <a:custGeom>
              <a:avLst/>
              <a:gdLst>
                <a:gd name="T0" fmla="*/ 0 w 199"/>
                <a:gd name="T1" fmla="*/ 0 h 144"/>
                <a:gd name="T2" fmla="*/ 199 w 199"/>
                <a:gd name="T3" fmla="*/ 144 h 144"/>
                <a:gd name="T4" fmla="*/ 141 w 199"/>
                <a:gd name="T5" fmla="*/ 13 h 144"/>
                <a:gd name="T6" fmla="*/ 0 w 199"/>
                <a:gd name="T7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9" h="144">
                  <a:moveTo>
                    <a:pt x="0" y="0"/>
                  </a:moveTo>
                  <a:cubicBezTo>
                    <a:pt x="46" y="69"/>
                    <a:pt x="116" y="121"/>
                    <a:pt x="199" y="144"/>
                  </a:cubicBezTo>
                  <a:cubicBezTo>
                    <a:pt x="141" y="13"/>
                    <a:pt x="141" y="13"/>
                    <a:pt x="141" y="1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211D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52895" y="3785261"/>
            <a:ext cx="1223095" cy="364367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602329" y="3785261"/>
            <a:ext cx="1223095" cy="3643670"/>
          </a:xfrm>
          <a:prstGeom prst="rect">
            <a:avLst/>
          </a:prstGeom>
        </p:spPr>
      </p:pic>
      <p:sp>
        <p:nvSpPr>
          <p:cNvPr id="3" name="TextBox 3"/>
          <p:cNvSpPr>
            <a:spLocks noChangeArrowheads="1"/>
          </p:cNvSpPr>
          <p:nvPr/>
        </p:nvSpPr>
        <p:spPr bwMode="auto">
          <a:xfrm>
            <a:off x="4087309" y="3331223"/>
            <a:ext cx="4203700" cy="101473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6000" b="1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Black" panose="020B0A04020102020204" pitchFamily="34" charset="0"/>
                <a:ea typeface="等线" panose="02010600030101010101" pitchFamily="2" charset="-122"/>
                <a:cs typeface="Arial Black" panose="020B0A04020102020204" pitchFamily="34" charset="0"/>
                <a:sym typeface="微软雅黑" panose="020B0503020204020204" pitchFamily="34" charset="-122"/>
              </a:rPr>
              <a:t>Reading</a:t>
            </a:r>
            <a:endParaRPr kumimoji="0" lang="en-US" altLang="zh-CN" sz="6000" b="1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Black" panose="020B0A04020102020204" pitchFamily="34" charset="0"/>
              <a:ea typeface="等线" panose="02010600030101010101" pitchFamily="2" charset="-122"/>
              <a:cs typeface="Arial Black" panose="020B0A04020102020204" pitchFamily="34" charset="0"/>
              <a:sym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308859" y="4718105"/>
            <a:ext cx="35638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/>
              <a:t>Theme: Sports</a:t>
            </a:r>
            <a:r>
              <a:rPr lang="zh-CN" altLang="en-US" dirty="0"/>
              <a:t> </a:t>
            </a:r>
            <a:r>
              <a:rPr lang="en-US" altLang="zh-CN" dirty="0"/>
              <a:t>Spirit &amp; SEL</a:t>
            </a:r>
            <a:endParaRPr lang="en-US" altLang="zh-CN" dirty="0"/>
          </a:p>
        </p:txBody>
      </p:sp>
      <p:sp>
        <p:nvSpPr>
          <p:cNvPr id="8" name="文本框 7"/>
          <p:cNvSpPr txBox="1"/>
          <p:nvPr/>
        </p:nvSpPr>
        <p:spPr>
          <a:xfrm>
            <a:off x="5661616" y="5196917"/>
            <a:ext cx="962025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Grade 9</a:t>
            </a:r>
            <a:endParaRPr lang="en-US" altLang="zh-CN" dirty="0"/>
          </a:p>
        </p:txBody>
      </p:sp>
      <p:sp>
        <p:nvSpPr>
          <p:cNvPr id="4" name="文本框 3"/>
          <p:cNvSpPr txBox="1"/>
          <p:nvPr/>
        </p:nvSpPr>
        <p:spPr>
          <a:xfrm>
            <a:off x="4112755" y="239356"/>
            <a:ext cx="7769225" cy="442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fontAlgn="auto">
              <a:lnSpc>
                <a:spcPct val="150000"/>
              </a:lnSpc>
              <a:defRPr/>
            </a:pP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基于核心素养下人教版初中英语阅读1+X教学模式的探究</a:t>
            </a:r>
            <a:endParaRPr lang="zh-CN" altLang="en-US" b="1" dirty="0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pic>
        <p:nvPicPr>
          <p:cNvPr id="5" name="图片 4" descr="11122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3683" y="460795"/>
            <a:ext cx="2697480" cy="32321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Content Placeholder 7"/>
          <p:cNvSpPr txBox="1"/>
          <p:nvPr/>
        </p:nvSpPr>
        <p:spPr>
          <a:xfrm>
            <a:off x="1316056" y="432266"/>
            <a:ext cx="5941996" cy="523220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8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Viewing</a:t>
            </a:r>
            <a:endParaRPr lang="en-US" altLang="zh-CN" sz="2800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2" name="图片 128" descr="873f30d239bcec9a7802648630c7ed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30913" y="1859560"/>
            <a:ext cx="3891645" cy="4566174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Box 3"/>
          <p:cNvSpPr>
            <a:spLocks noChangeArrowheads="1"/>
          </p:cNvSpPr>
          <p:nvPr/>
        </p:nvSpPr>
        <p:spPr bwMode="auto">
          <a:xfrm>
            <a:off x="6727408" y="3625266"/>
            <a:ext cx="2627630" cy="2301079"/>
          </a:xfrm>
          <a:prstGeom prst="rect">
            <a:avLst/>
          </a:prstGeom>
          <a:noFill/>
          <a:ln>
            <a:solidFill>
              <a:sysClr val="window" lastClr="FFFFFF"/>
            </a:solidFill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altLang="zh-CN" sz="2800" b="1" kern="0" noProof="0" dirty="0">
                <a:ln>
                  <a:noFill/>
                </a:ln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微软雅黑" panose="020B0503020204020204" pitchFamily="34" charset="-122"/>
              </a:rPr>
              <a:t>Qatar</a:t>
            </a:r>
            <a:endParaRPr lang="en-US" altLang="zh-CN" sz="2800" b="1" kern="0" noProof="0" dirty="0">
              <a:ln>
                <a:noFill/>
              </a:ln>
              <a:gradFill>
                <a:gsLst>
                  <a:gs pos="0">
                    <a:srgbClr val="7B32B2"/>
                  </a:gs>
                  <a:gs pos="100000">
                    <a:srgbClr val="401A5D"/>
                  </a:gs>
                </a:gsLst>
                <a:lin scaled="0"/>
              </a:gra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微软雅黑" panose="020B0503020204020204" pitchFamily="34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altLang="zh-CN" sz="2800" b="1" kern="0" noProof="0" dirty="0">
                <a:ln>
                  <a:noFill/>
                </a:ln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微软雅黑" panose="020B0503020204020204" pitchFamily="34" charset="-122"/>
              </a:rPr>
              <a:t>AE. </a:t>
            </a:r>
            <a:r>
              <a:rPr kumimoji="0" lang="en-US" altLang="zh-CN" sz="3600" b="1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微软雅黑" panose="020B0503020204020204" pitchFamily="34" charset="-122"/>
              </a:rPr>
              <a:t>[ˈk</a:t>
            </a:r>
            <a:r>
              <a:rPr lang="en-US" altLang="zh-CN" sz="3600" b="1" kern="0" noProof="0" dirty="0">
                <a:ln>
                  <a:noFill/>
                </a:ln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微软雅黑" panose="020B0503020204020204" pitchFamily="34" charset="-122"/>
              </a:rPr>
              <a:t>ɑ</a:t>
            </a:r>
            <a:r>
              <a:rPr kumimoji="0" lang="en-US" altLang="zh-CN" sz="3600" b="1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微软雅黑" panose="020B0503020204020204" pitchFamily="34" charset="-122"/>
              </a:rPr>
              <a:t>t</a:t>
            </a:r>
            <a:r>
              <a:rPr lang="en-US" altLang="zh-CN" sz="3600" b="1" kern="0" noProof="0" dirty="0">
                <a:ln>
                  <a:noFill/>
                </a:ln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微软雅黑" panose="020B0503020204020204" pitchFamily="34" charset="-122"/>
              </a:rPr>
              <a:t>ɑr</a:t>
            </a:r>
            <a:r>
              <a:rPr kumimoji="0" lang="en-US" altLang="zh-CN" sz="3600" b="1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微软雅黑" panose="020B0503020204020204" pitchFamily="34" charset="-122"/>
              </a:rPr>
              <a:t>] </a:t>
            </a:r>
            <a:endParaRPr kumimoji="0" lang="en-US" altLang="zh-CN" sz="3600" b="1" i="0" u="none" strike="noStrike" kern="0" cap="none" spc="0" normalizeH="0" baseline="0" noProof="0" dirty="0">
              <a:ln>
                <a:noFill/>
              </a:ln>
              <a:gradFill>
                <a:gsLst>
                  <a:gs pos="0">
                    <a:srgbClr val="7B32B2"/>
                  </a:gs>
                  <a:gs pos="100000">
                    <a:srgbClr val="401A5D"/>
                  </a:gs>
                </a:gsLst>
                <a:lin scaled="0"/>
              </a:gra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微软雅黑" panose="020B0503020204020204" pitchFamily="34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微软雅黑" panose="020B0503020204020204" pitchFamily="34" charset="-122"/>
              </a:rPr>
              <a:t>BE.</a:t>
            </a:r>
            <a:r>
              <a:rPr kumimoji="0" lang="en-US" altLang="zh-CN" sz="3600" b="1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微软雅黑" panose="020B0503020204020204" pitchFamily="34" charset="-122"/>
              </a:rPr>
              <a:t> [ˌ</a:t>
            </a:r>
            <a:r>
              <a:rPr kumimoji="0" lang="en-US" altLang="zh-CN" sz="3600" b="1" i="0" u="none" strike="noStrike" kern="0" cap="none" spc="0" normalizeH="0" baseline="0" noProof="0" dirty="0" err="1">
                <a:ln>
                  <a:noFill/>
                </a:ln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微软雅黑" panose="020B0503020204020204" pitchFamily="34" charset="-122"/>
              </a:rPr>
              <a:t>kʌˈtɑ</a:t>
            </a:r>
            <a:r>
              <a:rPr lang="en-US" altLang="zh-CN" sz="3600" b="1" kern="0" noProof="0" dirty="0" err="1">
                <a:ln>
                  <a:noFill/>
                </a:ln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微软雅黑" panose="020B0503020204020204" pitchFamily="34" charset="-122"/>
              </a:rPr>
              <a:t>ː</a:t>
            </a:r>
            <a:r>
              <a:rPr kumimoji="0" lang="en-US" altLang="zh-CN" sz="3600" b="1" i="0" u="none" strike="noStrike" kern="0" cap="none" spc="0" normalizeH="0" baseline="30000" noProof="0" dirty="0" err="1">
                <a:ln>
                  <a:noFill/>
                </a:ln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微软雅黑" panose="020B0503020204020204" pitchFamily="34" charset="-122"/>
              </a:rPr>
              <a:t>r</a:t>
            </a:r>
            <a:r>
              <a:rPr kumimoji="0" lang="en-US" altLang="zh-CN" sz="3600" b="1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微软雅黑" panose="020B0503020204020204" pitchFamily="34" charset="-122"/>
              </a:rPr>
              <a:t>]</a:t>
            </a:r>
            <a:endParaRPr kumimoji="0" lang="en-US" altLang="zh-CN" sz="3600" b="1" i="0" u="none" strike="noStrike" kern="0" cap="none" spc="0" normalizeH="0" baseline="0" noProof="0" dirty="0">
              <a:ln>
                <a:noFill/>
              </a:ln>
              <a:gradFill>
                <a:gsLst>
                  <a:gs pos="0">
                    <a:srgbClr val="7B32B2"/>
                  </a:gs>
                  <a:gs pos="100000">
                    <a:srgbClr val="401A5D"/>
                  </a:gs>
                </a:gsLst>
                <a:lin scaled="0"/>
              </a:gradFill>
              <a:effectLst/>
              <a:uLnTx/>
              <a:uFillTx/>
              <a:latin typeface="Times New Roman" panose="02020603050405020304" pitchFamily="18" charset="0"/>
              <a:ea typeface="等线" panose="02010600030101010101" pitchFamily="2" charset="-122"/>
              <a:cs typeface="Times New Roman" panose="02020603050405020304" pitchFamily="18" charset="0"/>
              <a:sym typeface="微软雅黑" panose="020B0503020204020204" pitchFamily="34" charset="-122"/>
            </a:endParaRPr>
          </a:p>
        </p:txBody>
      </p:sp>
      <p:sp>
        <p:nvSpPr>
          <p:cNvPr id="4" name="TextBox 3"/>
          <p:cNvSpPr>
            <a:spLocks noChangeArrowheads="1"/>
          </p:cNvSpPr>
          <p:nvPr/>
        </p:nvSpPr>
        <p:spPr bwMode="auto">
          <a:xfrm>
            <a:off x="1953602" y="931655"/>
            <a:ext cx="6561663" cy="661207"/>
          </a:xfrm>
          <a:prstGeom prst="rect">
            <a:avLst/>
          </a:prstGeom>
          <a:noFill/>
          <a:ln>
            <a:solidFill>
              <a:sysClr val="window" lastClr="FFFFFF"/>
            </a:solidFill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altLang="zh-CN" sz="2800" b="1" kern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微软雅黑" panose="020B0503020204020204" pitchFamily="34" charset="-122"/>
              </a:rPr>
              <a:t>What</a:t>
            </a:r>
            <a:r>
              <a:rPr lang="zh-CN" altLang="en-US" sz="2800" b="1" kern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微软雅黑" panose="020B0503020204020204" pitchFamily="34" charset="-122"/>
              </a:rPr>
              <a:t> </a:t>
            </a:r>
            <a:r>
              <a:rPr lang="en-US" altLang="zh-CN" sz="2800" b="1" kern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微软雅黑" panose="020B0503020204020204" pitchFamily="34" charset="-122"/>
              </a:rPr>
              <a:t>do you think of football</a:t>
            </a:r>
            <a:endParaRPr kumimoji="0" lang="en-US" altLang="zh-CN" sz="36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等线" panose="02010600030101010101" pitchFamily="2" charset="-122"/>
              <a:cs typeface="Times New Roman" panose="02020603050405020304" pitchFamily="18" charset="0"/>
              <a:sym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603859" y="1447071"/>
            <a:ext cx="191409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kern="0" noProof="0" dirty="0">
                <a:ln>
                  <a:noFill/>
                </a:ln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微软雅黑" panose="020B0503020204020204" pitchFamily="34" charset="-122"/>
              </a:rPr>
              <a:t>game</a:t>
            </a:r>
            <a:endParaRPr lang="zh-CN" altLang="en-US" sz="2800" dirty="0"/>
          </a:p>
        </p:txBody>
      </p:sp>
      <p:sp>
        <p:nvSpPr>
          <p:cNvPr id="8" name="文本框 7"/>
          <p:cNvSpPr txBox="1"/>
          <p:nvPr/>
        </p:nvSpPr>
        <p:spPr>
          <a:xfrm>
            <a:off x="6571146" y="1072435"/>
            <a:ext cx="247613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kern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微软雅黑" panose="020B0503020204020204" pitchFamily="34" charset="-122"/>
              </a:rPr>
              <a:t>match ?</a:t>
            </a:r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8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1" animBg="1"/>
      <p:bldP spid="6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 txBox="1"/>
          <p:nvPr/>
        </p:nvSpPr>
        <p:spPr>
          <a:xfrm>
            <a:off x="1316056" y="432266"/>
            <a:ext cx="2213207" cy="523220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8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Viewing</a:t>
            </a:r>
            <a:endParaRPr lang="en-US" altLang="zh-CN" sz="2800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2" name="1bffda58655f017efaee29b351de23ed">
            <a:hlinkClick r:id="" action="ppaction://media"/>
          </p:cNvPr>
          <p:cNvPicPr/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2422659" y="2336736"/>
            <a:ext cx="7525920" cy="408899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0" y="1171109"/>
            <a:ext cx="12192000" cy="677288"/>
          </a:xfrm>
          <a:prstGeom prst="rect">
            <a:avLst/>
          </a:prstGeom>
          <a:solidFill>
            <a:srgbClr val="5FA7AA"/>
          </a:solidFill>
          <a:ln>
            <a:solidFill>
              <a:srgbClr val="5FA7A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145717" y="1254874"/>
            <a:ext cx="9900563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</a:rPr>
              <a:t>Please tell me your feelings after watching the video.</a:t>
            </a:r>
            <a:endParaRPr lang="en-US" altLang="zh-CN" sz="2800" b="1" dirty="0">
              <a:solidFill>
                <a:schemeClr val="bg1"/>
              </a:solidFill>
            </a:endParaRPr>
          </a:p>
        </p:txBody>
      </p:sp>
      <p:pic>
        <p:nvPicPr>
          <p:cNvPr id="6" name="图片 5" descr="徽标&#10;&#10;中度可信度描述已自动生成"/>
          <p:cNvPicPr>
            <a:picLocks noChangeAspect="1"/>
          </p:cNvPicPr>
          <p:nvPr/>
        </p:nvPicPr>
        <p:blipFill>
          <a:blip r:embed="rId4">
            <a:alphaModFix amt="70000"/>
            <a:grayscl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311405"/>
            <a:ext cx="1727342" cy="17273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 fullScrn="1">
              <p:cMediaNode>
                <p:cTn id="13" fill="hold" display="1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  <p:bldLst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0" name="Rectangle 39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Freeform: Shape 41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 flipH="1">
            <a:off x="0" y="0"/>
            <a:ext cx="5962785" cy="6858000"/>
          </a:xfrm>
          <a:custGeom>
            <a:avLst/>
            <a:gdLst>
              <a:gd name="connsiteX0" fmla="*/ 1044839 w 5962785"/>
              <a:gd name="connsiteY0" fmla="*/ 0 h 6858000"/>
              <a:gd name="connsiteX1" fmla="*/ 5962785 w 5962785"/>
              <a:gd name="connsiteY1" fmla="*/ 0 h 6858000"/>
              <a:gd name="connsiteX2" fmla="*/ 5962785 w 5962785"/>
              <a:gd name="connsiteY2" fmla="*/ 6858000 h 6858000"/>
              <a:gd name="connsiteX3" fmla="*/ 1469886 w 5962785"/>
              <a:gd name="connsiteY3" fmla="*/ 6858000 h 6858000"/>
              <a:gd name="connsiteX4" fmla="*/ 1416006 w 5962785"/>
              <a:gd name="connsiteY4" fmla="*/ 6823984 h 6858000"/>
              <a:gd name="connsiteX5" fmla="*/ 1232473 w 5962785"/>
              <a:gd name="connsiteY5" fmla="*/ 6733873 h 6858000"/>
              <a:gd name="connsiteX6" fmla="*/ 1075471 w 5962785"/>
              <a:gd name="connsiteY6" fmla="*/ 6503186 h 6858000"/>
              <a:gd name="connsiteX7" fmla="*/ 1020229 w 5962785"/>
              <a:gd name="connsiteY7" fmla="*/ 6438306 h 6858000"/>
              <a:gd name="connsiteX8" fmla="*/ 883579 w 5962785"/>
              <a:gd name="connsiteY8" fmla="*/ 6351798 h 6858000"/>
              <a:gd name="connsiteX9" fmla="*/ 645167 w 5962785"/>
              <a:gd name="connsiteY9" fmla="*/ 6167969 h 6858000"/>
              <a:gd name="connsiteX10" fmla="*/ 732391 w 5962785"/>
              <a:gd name="connsiteY10" fmla="*/ 6124716 h 6858000"/>
              <a:gd name="connsiteX11" fmla="*/ 985339 w 5962785"/>
              <a:gd name="connsiteY11" fmla="*/ 6236455 h 6858000"/>
              <a:gd name="connsiteX12" fmla="*/ 1168509 w 5962785"/>
              <a:gd name="connsiteY12" fmla="*/ 6265291 h 6858000"/>
              <a:gd name="connsiteX13" fmla="*/ 909746 w 5962785"/>
              <a:gd name="connsiteY13" fmla="*/ 6070649 h 6858000"/>
              <a:gd name="connsiteX14" fmla="*/ 659704 w 5962785"/>
              <a:gd name="connsiteY14" fmla="*/ 5818335 h 6858000"/>
              <a:gd name="connsiteX15" fmla="*/ 851597 w 5962785"/>
              <a:gd name="connsiteY15" fmla="*/ 5865193 h 6858000"/>
              <a:gd name="connsiteX16" fmla="*/ 860319 w 5962785"/>
              <a:gd name="connsiteY16" fmla="*/ 5832753 h 6858000"/>
              <a:gd name="connsiteX17" fmla="*/ 691686 w 5962785"/>
              <a:gd name="connsiteY17" fmla="*/ 5533581 h 6858000"/>
              <a:gd name="connsiteX18" fmla="*/ 610278 w 5962785"/>
              <a:gd name="connsiteY18" fmla="*/ 5411029 h 6858000"/>
              <a:gd name="connsiteX19" fmla="*/ 238123 w 5962785"/>
              <a:gd name="connsiteY19" fmla="*/ 5046976 h 6858000"/>
              <a:gd name="connsiteX20" fmla="*/ 592833 w 5962785"/>
              <a:gd name="connsiteY20" fmla="*/ 5209177 h 6858000"/>
              <a:gd name="connsiteX21" fmla="*/ 226494 w 5962785"/>
              <a:gd name="connsiteY21" fmla="*/ 4855939 h 6858000"/>
              <a:gd name="connsiteX22" fmla="*/ 49139 w 5962785"/>
              <a:gd name="connsiteY22" fmla="*/ 4726177 h 6858000"/>
              <a:gd name="connsiteX23" fmla="*/ 5527 w 5962785"/>
              <a:gd name="connsiteY23" fmla="*/ 4650483 h 6858000"/>
              <a:gd name="connsiteX24" fmla="*/ 84029 w 5962785"/>
              <a:gd name="connsiteY24" fmla="*/ 4632460 h 6858000"/>
              <a:gd name="connsiteX25" fmla="*/ 325347 w 5962785"/>
              <a:gd name="connsiteY25" fmla="*/ 4661296 h 6858000"/>
              <a:gd name="connsiteX26" fmla="*/ 25879 w 5962785"/>
              <a:gd name="connsiteY26" fmla="*/ 4423401 h 6858000"/>
              <a:gd name="connsiteX27" fmla="*/ 249753 w 5962785"/>
              <a:gd name="connsiteY27" fmla="*/ 4459446 h 6858000"/>
              <a:gd name="connsiteX28" fmla="*/ 313718 w 5962785"/>
              <a:gd name="connsiteY28" fmla="*/ 4365729 h 6858000"/>
              <a:gd name="connsiteX29" fmla="*/ 418386 w 5962785"/>
              <a:gd name="connsiteY29" fmla="*/ 4214341 h 6858000"/>
              <a:gd name="connsiteX30" fmla="*/ 491072 w 5962785"/>
              <a:gd name="connsiteY30" fmla="*/ 4131438 h 6858000"/>
              <a:gd name="connsiteX31" fmla="*/ 520147 w 5962785"/>
              <a:gd name="connsiteY31" fmla="*/ 3864706 h 6858000"/>
              <a:gd name="connsiteX32" fmla="*/ 459090 w 5962785"/>
              <a:gd name="connsiteY32" fmla="*/ 3572743 h 6858000"/>
              <a:gd name="connsiteX33" fmla="*/ 290458 w 5962785"/>
              <a:gd name="connsiteY33" fmla="*/ 3424959 h 6858000"/>
              <a:gd name="connsiteX34" fmla="*/ 339884 w 5962785"/>
              <a:gd name="connsiteY34" fmla="*/ 3259153 h 6858000"/>
              <a:gd name="connsiteX35" fmla="*/ 697501 w 5962785"/>
              <a:gd name="connsiteY35" fmla="*/ 3360078 h 6858000"/>
              <a:gd name="connsiteX36" fmla="*/ 165437 w 5962785"/>
              <a:gd name="connsiteY36" fmla="*/ 2967190 h 6858000"/>
              <a:gd name="connsiteX37" fmla="*/ 255568 w 5962785"/>
              <a:gd name="connsiteY37" fmla="*/ 2949167 h 6858000"/>
              <a:gd name="connsiteX38" fmla="*/ 578296 w 5962785"/>
              <a:gd name="connsiteY38" fmla="*/ 2725691 h 6858000"/>
              <a:gd name="connsiteX39" fmla="*/ 595740 w 5962785"/>
              <a:gd name="connsiteY39" fmla="*/ 2714876 h 6858000"/>
              <a:gd name="connsiteX40" fmla="*/ 650982 w 5962785"/>
              <a:gd name="connsiteY40" fmla="*/ 2574301 h 6858000"/>
              <a:gd name="connsiteX41" fmla="*/ 825429 w 5962785"/>
              <a:gd name="connsiteY41" fmla="*/ 2552674 h 6858000"/>
              <a:gd name="connsiteX42" fmla="*/ 970802 w 5962785"/>
              <a:gd name="connsiteY42" fmla="*/ 2585115 h 6858000"/>
              <a:gd name="connsiteX43" fmla="*/ 1127805 w 5962785"/>
              <a:gd name="connsiteY43" fmla="*/ 2545465 h 6858000"/>
              <a:gd name="connsiteX44" fmla="*/ 1267362 w 5962785"/>
              <a:gd name="connsiteY44" fmla="*/ 2563488 h 6858000"/>
              <a:gd name="connsiteX45" fmla="*/ 1386568 w 5962785"/>
              <a:gd name="connsiteY45" fmla="*/ 2538257 h 6858000"/>
              <a:gd name="connsiteX46" fmla="*/ 1270270 w 5962785"/>
              <a:gd name="connsiteY46" fmla="*/ 2419309 h 6858000"/>
              <a:gd name="connsiteX47" fmla="*/ 1107453 w 5962785"/>
              <a:gd name="connsiteY47" fmla="*/ 2419309 h 6858000"/>
              <a:gd name="connsiteX48" fmla="*/ 991154 w 5962785"/>
              <a:gd name="connsiteY48" fmla="*/ 2343615 h 6858000"/>
              <a:gd name="connsiteX49" fmla="*/ 880671 w 5962785"/>
              <a:gd name="connsiteY49" fmla="*/ 2206645 h 6858000"/>
              <a:gd name="connsiteX50" fmla="*/ 491072 w 5962785"/>
              <a:gd name="connsiteY50" fmla="*/ 1986771 h 6858000"/>
              <a:gd name="connsiteX51" fmla="*/ 421293 w 5962785"/>
              <a:gd name="connsiteY51" fmla="*/ 1903868 h 6858000"/>
              <a:gd name="connsiteX52" fmla="*/ 1531941 w 5962785"/>
              <a:gd name="connsiteY52" fmla="*/ 2224667 h 6858000"/>
              <a:gd name="connsiteX53" fmla="*/ 1188861 w 5962785"/>
              <a:gd name="connsiteY53" fmla="*/ 2091301 h 6858000"/>
              <a:gd name="connsiteX54" fmla="*/ 1421458 w 5962785"/>
              <a:gd name="connsiteY54" fmla="*/ 2116532 h 6858000"/>
              <a:gd name="connsiteX55" fmla="*/ 1549386 w 5962785"/>
              <a:gd name="connsiteY55" fmla="*/ 2026420 h 6858000"/>
              <a:gd name="connsiteX56" fmla="*/ 1549386 w 5962785"/>
              <a:gd name="connsiteY56" fmla="*/ 1997584 h 6858000"/>
              <a:gd name="connsiteX57" fmla="*/ 1453440 w 5962785"/>
              <a:gd name="connsiteY57" fmla="*/ 1914682 h 6858000"/>
              <a:gd name="connsiteX58" fmla="*/ 1398198 w 5962785"/>
              <a:gd name="connsiteY58" fmla="*/ 1860614 h 6858000"/>
              <a:gd name="connsiteX59" fmla="*/ 1247011 w 5962785"/>
              <a:gd name="connsiteY59" fmla="*/ 1665972 h 6858000"/>
              <a:gd name="connsiteX60" fmla="*/ 1354586 w 5962785"/>
              <a:gd name="connsiteY60" fmla="*/ 1644345 h 6858000"/>
              <a:gd name="connsiteX61" fmla="*/ 1395290 w 5962785"/>
              <a:gd name="connsiteY61" fmla="*/ 1604696 h 6858000"/>
              <a:gd name="connsiteX62" fmla="*/ 1366216 w 5962785"/>
              <a:gd name="connsiteY62" fmla="*/ 1547025 h 6858000"/>
              <a:gd name="connsiteX63" fmla="*/ 1031858 w 5962785"/>
              <a:gd name="connsiteY63" fmla="*/ 1370405 h 6858000"/>
              <a:gd name="connsiteX64" fmla="*/ 1005692 w 5962785"/>
              <a:gd name="connsiteY64" fmla="*/ 1233435 h 6858000"/>
              <a:gd name="connsiteX65" fmla="*/ 1069655 w 5962785"/>
              <a:gd name="connsiteY65" fmla="*/ 1211808 h 6858000"/>
              <a:gd name="connsiteX66" fmla="*/ 1142342 w 5962785"/>
              <a:gd name="connsiteY66" fmla="*/ 1222621 h 6858000"/>
              <a:gd name="connsiteX67" fmla="*/ 1084193 w 5962785"/>
              <a:gd name="connsiteY67" fmla="*/ 1114487 h 6858000"/>
              <a:gd name="connsiteX68" fmla="*/ 848689 w 5962785"/>
              <a:gd name="connsiteY68" fmla="*/ 1006353 h 6858000"/>
              <a:gd name="connsiteX69" fmla="*/ 805077 w 5962785"/>
              <a:gd name="connsiteY69" fmla="*/ 948681 h 6858000"/>
              <a:gd name="connsiteX70" fmla="*/ 863226 w 5962785"/>
              <a:gd name="connsiteY70" fmla="*/ 919844 h 6858000"/>
              <a:gd name="connsiteX71" fmla="*/ 906838 w 5962785"/>
              <a:gd name="connsiteY71" fmla="*/ 909031 h 6858000"/>
              <a:gd name="connsiteX72" fmla="*/ 5527 w 5962785"/>
              <a:gd name="connsiteY72" fmla="*/ 458471 h 6858000"/>
              <a:gd name="connsiteX73" fmla="*/ 209049 w 5962785"/>
              <a:gd name="connsiteY73" fmla="*/ 454867 h 6858000"/>
              <a:gd name="connsiteX74" fmla="*/ 409664 w 5962785"/>
              <a:gd name="connsiteY74" fmla="*/ 526956 h 6858000"/>
              <a:gd name="connsiteX75" fmla="*/ 621908 w 5962785"/>
              <a:gd name="connsiteY75" fmla="*/ 516143 h 6858000"/>
              <a:gd name="connsiteX76" fmla="*/ 822522 w 5962785"/>
              <a:gd name="connsiteY76" fmla="*/ 552188 h 6858000"/>
              <a:gd name="connsiteX77" fmla="*/ 996969 w 5962785"/>
              <a:gd name="connsiteY77" fmla="*/ 552188 h 6858000"/>
              <a:gd name="connsiteX78" fmla="*/ 834151 w 5962785"/>
              <a:gd name="connsiteY78" fmla="*/ 498120 h 6858000"/>
              <a:gd name="connsiteX79" fmla="*/ 773095 w 5962785"/>
              <a:gd name="connsiteY79" fmla="*/ 408008 h 6858000"/>
              <a:gd name="connsiteX80" fmla="*/ 793447 w 5962785"/>
              <a:gd name="connsiteY80" fmla="*/ 325106 h 6858000"/>
              <a:gd name="connsiteX81" fmla="*/ 860319 w 5962785"/>
              <a:gd name="connsiteY81" fmla="*/ 350336 h 6858000"/>
              <a:gd name="connsiteX82" fmla="*/ 938820 w 5962785"/>
              <a:gd name="connsiteY82" fmla="*/ 444054 h 6858000"/>
              <a:gd name="connsiteX83" fmla="*/ 956265 w 5962785"/>
              <a:gd name="connsiteY83" fmla="*/ 386381 h 6858000"/>
              <a:gd name="connsiteX84" fmla="*/ 1002784 w 5962785"/>
              <a:gd name="connsiteY84" fmla="*/ 343127 h 6858000"/>
              <a:gd name="connsiteX85" fmla="*/ 1270270 w 5962785"/>
              <a:gd name="connsiteY85" fmla="*/ 364755 h 6858000"/>
              <a:gd name="connsiteX86" fmla="*/ 1092915 w 5962785"/>
              <a:gd name="connsiteY86" fmla="*/ 180926 h 6858000"/>
              <a:gd name="connsiteX87" fmla="*/ 979525 w 5962785"/>
              <a:gd name="connsiteY87" fmla="*/ 152090 h 6858000"/>
              <a:gd name="connsiteX88" fmla="*/ 953358 w 5962785"/>
              <a:gd name="connsiteY88" fmla="*/ 76396 h 6858000"/>
              <a:gd name="connsiteX89" fmla="*/ 1005692 w 5962785"/>
              <a:gd name="connsiteY89" fmla="*/ 58373 h 6858000"/>
              <a:gd name="connsiteX90" fmla="*/ 1267362 w 5962785"/>
              <a:gd name="connsiteY90" fmla="*/ 123254 h 6858000"/>
              <a:gd name="connsiteX91" fmla="*/ 1310975 w 5962785"/>
              <a:gd name="connsiteY91" fmla="*/ 98023 h 6858000"/>
              <a:gd name="connsiteX92" fmla="*/ 1159787 w 5962785"/>
              <a:gd name="connsiteY92" fmla="*/ 43505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</a:cxnLst>
            <a:rect l="l" t="t" r="r" b="b"/>
            <a:pathLst>
              <a:path w="5962785" h="6858000">
                <a:moveTo>
                  <a:pt x="1044839" y="0"/>
                </a:moveTo>
                <a:lnTo>
                  <a:pt x="5962785" y="0"/>
                </a:lnTo>
                <a:lnTo>
                  <a:pt x="5962785" y="6858000"/>
                </a:lnTo>
                <a:lnTo>
                  <a:pt x="1469886" y="6858000"/>
                </a:lnTo>
                <a:lnTo>
                  <a:pt x="1416006" y="6823984"/>
                </a:lnTo>
                <a:cubicBezTo>
                  <a:pt x="1356767" y="6787940"/>
                  <a:pt x="1296437" y="6755500"/>
                  <a:pt x="1232473" y="6733873"/>
                </a:cubicBezTo>
                <a:cubicBezTo>
                  <a:pt x="1145250" y="6705037"/>
                  <a:pt x="1060933" y="6654575"/>
                  <a:pt x="1075471" y="6503186"/>
                </a:cubicBezTo>
                <a:cubicBezTo>
                  <a:pt x="1078378" y="6459932"/>
                  <a:pt x="1055118" y="6427493"/>
                  <a:pt x="1020229" y="6438306"/>
                </a:cubicBezTo>
                <a:cubicBezTo>
                  <a:pt x="953358" y="6459932"/>
                  <a:pt x="921375" y="6398656"/>
                  <a:pt x="883579" y="6351798"/>
                </a:cubicBezTo>
                <a:cubicBezTo>
                  <a:pt x="816707" y="6268895"/>
                  <a:pt x="752743" y="6182387"/>
                  <a:pt x="645167" y="6167969"/>
                </a:cubicBezTo>
                <a:cubicBezTo>
                  <a:pt x="665519" y="6103088"/>
                  <a:pt x="700408" y="6110298"/>
                  <a:pt x="732391" y="6124716"/>
                </a:cubicBezTo>
                <a:cubicBezTo>
                  <a:pt x="816707" y="6160761"/>
                  <a:pt x="901023" y="6200410"/>
                  <a:pt x="985339" y="6236455"/>
                </a:cubicBezTo>
                <a:cubicBezTo>
                  <a:pt x="1040581" y="6258081"/>
                  <a:pt x="1095822" y="6290522"/>
                  <a:pt x="1168509" y="6265291"/>
                </a:cubicBezTo>
                <a:cubicBezTo>
                  <a:pt x="1104545" y="6135530"/>
                  <a:pt x="996969" y="6110298"/>
                  <a:pt x="909746" y="6070649"/>
                </a:cubicBezTo>
                <a:cubicBezTo>
                  <a:pt x="802169" y="6020185"/>
                  <a:pt x="738206" y="5926470"/>
                  <a:pt x="659704" y="5818335"/>
                </a:cubicBezTo>
                <a:cubicBezTo>
                  <a:pt x="738206" y="5789500"/>
                  <a:pt x="787632" y="5868798"/>
                  <a:pt x="851597" y="5865193"/>
                </a:cubicBezTo>
                <a:cubicBezTo>
                  <a:pt x="854504" y="5854380"/>
                  <a:pt x="860319" y="5832753"/>
                  <a:pt x="860319" y="5832753"/>
                </a:cubicBezTo>
                <a:cubicBezTo>
                  <a:pt x="755650" y="5775081"/>
                  <a:pt x="709132" y="5666947"/>
                  <a:pt x="691686" y="5533581"/>
                </a:cubicBezTo>
                <a:cubicBezTo>
                  <a:pt x="685872" y="5465095"/>
                  <a:pt x="648075" y="5443468"/>
                  <a:pt x="610278" y="5411029"/>
                </a:cubicBezTo>
                <a:cubicBezTo>
                  <a:pt x="482350" y="5299289"/>
                  <a:pt x="345700" y="5198364"/>
                  <a:pt x="238123" y="5046976"/>
                </a:cubicBezTo>
                <a:cubicBezTo>
                  <a:pt x="363144" y="5064998"/>
                  <a:pt x="461997" y="5165924"/>
                  <a:pt x="592833" y="5209177"/>
                </a:cubicBezTo>
                <a:cubicBezTo>
                  <a:pt x="488165" y="5043371"/>
                  <a:pt x="351514" y="4956864"/>
                  <a:pt x="226494" y="4855939"/>
                </a:cubicBezTo>
                <a:cubicBezTo>
                  <a:pt x="168344" y="4809081"/>
                  <a:pt x="116011" y="4751408"/>
                  <a:pt x="49139" y="4726177"/>
                </a:cubicBezTo>
                <a:cubicBezTo>
                  <a:pt x="25879" y="4718968"/>
                  <a:pt x="-14825" y="4700947"/>
                  <a:pt x="5527" y="4650483"/>
                </a:cubicBezTo>
                <a:cubicBezTo>
                  <a:pt x="22972" y="4607230"/>
                  <a:pt x="54954" y="4621648"/>
                  <a:pt x="84029" y="4632460"/>
                </a:cubicBezTo>
                <a:cubicBezTo>
                  <a:pt x="153807" y="4661296"/>
                  <a:pt x="229401" y="4661296"/>
                  <a:pt x="325347" y="4661296"/>
                </a:cubicBezTo>
                <a:cubicBezTo>
                  <a:pt x="243939" y="4524326"/>
                  <a:pt x="95658" y="4567580"/>
                  <a:pt x="25879" y="4423401"/>
                </a:cubicBezTo>
                <a:cubicBezTo>
                  <a:pt x="113103" y="4398170"/>
                  <a:pt x="179975" y="4448632"/>
                  <a:pt x="249753" y="4459446"/>
                </a:cubicBezTo>
                <a:cubicBezTo>
                  <a:pt x="313718" y="4470259"/>
                  <a:pt x="328254" y="4445028"/>
                  <a:pt x="313718" y="4365729"/>
                </a:cubicBezTo>
                <a:cubicBezTo>
                  <a:pt x="290458" y="4243177"/>
                  <a:pt x="325347" y="4181900"/>
                  <a:pt x="418386" y="4214341"/>
                </a:cubicBezTo>
                <a:cubicBezTo>
                  <a:pt x="505609" y="4246781"/>
                  <a:pt x="514332" y="4199922"/>
                  <a:pt x="491072" y="4131438"/>
                </a:cubicBezTo>
                <a:cubicBezTo>
                  <a:pt x="456183" y="4030512"/>
                  <a:pt x="493979" y="3951214"/>
                  <a:pt x="520147" y="3864706"/>
                </a:cubicBezTo>
                <a:cubicBezTo>
                  <a:pt x="560851" y="3734945"/>
                  <a:pt x="543407" y="3670064"/>
                  <a:pt x="459090" y="3572743"/>
                </a:cubicBezTo>
                <a:cubicBezTo>
                  <a:pt x="409664" y="3518676"/>
                  <a:pt x="360236" y="3471818"/>
                  <a:pt x="290458" y="3424959"/>
                </a:cubicBezTo>
                <a:cubicBezTo>
                  <a:pt x="450368" y="3399728"/>
                  <a:pt x="284643" y="3313221"/>
                  <a:pt x="339884" y="3259153"/>
                </a:cubicBezTo>
                <a:cubicBezTo>
                  <a:pt x="453275" y="3237527"/>
                  <a:pt x="543407" y="3410542"/>
                  <a:pt x="697501" y="3360078"/>
                </a:cubicBezTo>
                <a:cubicBezTo>
                  <a:pt x="511425" y="3212294"/>
                  <a:pt x="302087" y="3165436"/>
                  <a:pt x="165437" y="2967190"/>
                </a:cubicBezTo>
                <a:cubicBezTo>
                  <a:pt x="197419" y="2923937"/>
                  <a:pt x="229401" y="2967190"/>
                  <a:pt x="255568" y="2949167"/>
                </a:cubicBezTo>
                <a:cubicBezTo>
                  <a:pt x="255568" y="2938354"/>
                  <a:pt x="560851" y="3006840"/>
                  <a:pt x="578296" y="2725691"/>
                </a:cubicBezTo>
                <a:cubicBezTo>
                  <a:pt x="584111" y="2725691"/>
                  <a:pt x="589926" y="2725691"/>
                  <a:pt x="595740" y="2714876"/>
                </a:cubicBezTo>
                <a:cubicBezTo>
                  <a:pt x="627722" y="2675228"/>
                  <a:pt x="598648" y="2581510"/>
                  <a:pt x="650982" y="2574301"/>
                </a:cubicBezTo>
                <a:cubicBezTo>
                  <a:pt x="709132" y="2567092"/>
                  <a:pt x="764373" y="2534653"/>
                  <a:pt x="825429" y="2552674"/>
                </a:cubicBezTo>
                <a:cubicBezTo>
                  <a:pt x="871949" y="2567092"/>
                  <a:pt x="921375" y="2585115"/>
                  <a:pt x="970802" y="2585115"/>
                </a:cubicBezTo>
                <a:cubicBezTo>
                  <a:pt x="1023136" y="2585115"/>
                  <a:pt x="1095822" y="2707668"/>
                  <a:pt x="1127805" y="2545465"/>
                </a:cubicBezTo>
                <a:cubicBezTo>
                  <a:pt x="1127805" y="2538257"/>
                  <a:pt x="1217936" y="2556280"/>
                  <a:pt x="1267362" y="2563488"/>
                </a:cubicBezTo>
                <a:cubicBezTo>
                  <a:pt x="1308067" y="2570698"/>
                  <a:pt x="1357494" y="2603137"/>
                  <a:pt x="1386568" y="2538257"/>
                </a:cubicBezTo>
                <a:cubicBezTo>
                  <a:pt x="1401105" y="2498607"/>
                  <a:pt x="1331326" y="2426518"/>
                  <a:pt x="1270270" y="2419309"/>
                </a:cubicBezTo>
                <a:cubicBezTo>
                  <a:pt x="1215029" y="2412101"/>
                  <a:pt x="1159787" y="2404892"/>
                  <a:pt x="1107453" y="2419309"/>
                </a:cubicBezTo>
                <a:cubicBezTo>
                  <a:pt x="1043489" y="2437331"/>
                  <a:pt x="1008599" y="2408495"/>
                  <a:pt x="991154" y="2343615"/>
                </a:cubicBezTo>
                <a:cubicBezTo>
                  <a:pt x="970802" y="2275131"/>
                  <a:pt x="933005" y="2239085"/>
                  <a:pt x="880671" y="2206645"/>
                </a:cubicBezTo>
                <a:cubicBezTo>
                  <a:pt x="752743" y="2127346"/>
                  <a:pt x="630630" y="2033629"/>
                  <a:pt x="491072" y="1986771"/>
                </a:cubicBezTo>
                <a:cubicBezTo>
                  <a:pt x="464905" y="1979562"/>
                  <a:pt x="432923" y="1965145"/>
                  <a:pt x="421293" y="1903868"/>
                </a:cubicBezTo>
                <a:cubicBezTo>
                  <a:pt x="799262" y="1997584"/>
                  <a:pt x="1142342" y="2239085"/>
                  <a:pt x="1531941" y="2224667"/>
                </a:cubicBezTo>
                <a:cubicBezTo>
                  <a:pt x="1427272" y="2148974"/>
                  <a:pt x="1302252" y="2145369"/>
                  <a:pt x="1188861" y="2091301"/>
                </a:cubicBezTo>
                <a:cubicBezTo>
                  <a:pt x="1270270" y="2051652"/>
                  <a:pt x="1345864" y="2094906"/>
                  <a:pt x="1421458" y="2116532"/>
                </a:cubicBezTo>
                <a:cubicBezTo>
                  <a:pt x="1485422" y="2134554"/>
                  <a:pt x="1543571" y="2138160"/>
                  <a:pt x="1549386" y="2026420"/>
                </a:cubicBezTo>
                <a:cubicBezTo>
                  <a:pt x="1549386" y="2015607"/>
                  <a:pt x="1549386" y="2008398"/>
                  <a:pt x="1549386" y="1997584"/>
                </a:cubicBezTo>
                <a:cubicBezTo>
                  <a:pt x="1526126" y="1950727"/>
                  <a:pt x="1494144" y="1929099"/>
                  <a:pt x="1453440" y="1914682"/>
                </a:cubicBezTo>
                <a:cubicBezTo>
                  <a:pt x="1430180" y="1907473"/>
                  <a:pt x="1398198" y="1893056"/>
                  <a:pt x="1398198" y="1860614"/>
                </a:cubicBezTo>
                <a:cubicBezTo>
                  <a:pt x="1401105" y="1738063"/>
                  <a:pt x="1322604" y="1702018"/>
                  <a:pt x="1247011" y="1665972"/>
                </a:cubicBezTo>
                <a:cubicBezTo>
                  <a:pt x="1287715" y="1604696"/>
                  <a:pt x="1322604" y="1647950"/>
                  <a:pt x="1354586" y="1644345"/>
                </a:cubicBezTo>
                <a:cubicBezTo>
                  <a:pt x="1374939" y="1640741"/>
                  <a:pt x="1395290" y="1637138"/>
                  <a:pt x="1395290" y="1604696"/>
                </a:cubicBezTo>
                <a:cubicBezTo>
                  <a:pt x="1395290" y="1579465"/>
                  <a:pt x="1386568" y="1547025"/>
                  <a:pt x="1366216" y="1547025"/>
                </a:cubicBezTo>
                <a:cubicBezTo>
                  <a:pt x="1238288" y="1543420"/>
                  <a:pt x="1165601" y="1370405"/>
                  <a:pt x="1031858" y="1370405"/>
                </a:cubicBezTo>
                <a:cubicBezTo>
                  <a:pt x="950450" y="1370405"/>
                  <a:pt x="1072563" y="1273083"/>
                  <a:pt x="1005692" y="1233435"/>
                </a:cubicBezTo>
                <a:cubicBezTo>
                  <a:pt x="991154" y="1222621"/>
                  <a:pt x="1046396" y="1208203"/>
                  <a:pt x="1069655" y="1211808"/>
                </a:cubicBezTo>
                <a:cubicBezTo>
                  <a:pt x="1092915" y="1215412"/>
                  <a:pt x="1113268" y="1240644"/>
                  <a:pt x="1142342" y="1222621"/>
                </a:cubicBezTo>
                <a:cubicBezTo>
                  <a:pt x="1156879" y="1157741"/>
                  <a:pt x="1119082" y="1132510"/>
                  <a:pt x="1084193" y="1114487"/>
                </a:cubicBezTo>
                <a:cubicBezTo>
                  <a:pt x="1008599" y="1071234"/>
                  <a:pt x="933005" y="1020771"/>
                  <a:pt x="848689" y="1006353"/>
                </a:cubicBezTo>
                <a:cubicBezTo>
                  <a:pt x="819615" y="1002748"/>
                  <a:pt x="802169" y="984726"/>
                  <a:pt x="805077" y="948681"/>
                </a:cubicBezTo>
                <a:cubicBezTo>
                  <a:pt x="810892" y="901822"/>
                  <a:pt x="839967" y="916240"/>
                  <a:pt x="863226" y="919844"/>
                </a:cubicBezTo>
                <a:cubicBezTo>
                  <a:pt x="877764" y="923450"/>
                  <a:pt x="892301" y="934263"/>
                  <a:pt x="906838" y="909031"/>
                </a:cubicBezTo>
                <a:cubicBezTo>
                  <a:pt x="566666" y="653113"/>
                  <a:pt x="386404" y="667532"/>
                  <a:pt x="5527" y="458471"/>
                </a:cubicBezTo>
                <a:cubicBezTo>
                  <a:pt x="89843" y="418822"/>
                  <a:pt x="150900" y="447658"/>
                  <a:pt x="209049" y="454867"/>
                </a:cubicBezTo>
                <a:cubicBezTo>
                  <a:pt x="354422" y="472890"/>
                  <a:pt x="264290" y="505329"/>
                  <a:pt x="409664" y="526956"/>
                </a:cubicBezTo>
                <a:cubicBezTo>
                  <a:pt x="479443" y="537770"/>
                  <a:pt x="543407" y="573815"/>
                  <a:pt x="621908" y="516143"/>
                </a:cubicBezTo>
                <a:cubicBezTo>
                  <a:pt x="674242" y="476494"/>
                  <a:pt x="758558" y="519747"/>
                  <a:pt x="822522" y="552188"/>
                </a:cubicBezTo>
                <a:cubicBezTo>
                  <a:pt x="874856" y="581024"/>
                  <a:pt x="927190" y="588232"/>
                  <a:pt x="996969" y="552188"/>
                </a:cubicBezTo>
                <a:cubicBezTo>
                  <a:pt x="933005" y="530562"/>
                  <a:pt x="883579" y="512539"/>
                  <a:pt x="834151" y="498120"/>
                </a:cubicBezTo>
                <a:cubicBezTo>
                  <a:pt x="793447" y="487307"/>
                  <a:pt x="770187" y="462076"/>
                  <a:pt x="773095" y="408008"/>
                </a:cubicBezTo>
                <a:cubicBezTo>
                  <a:pt x="773095" y="379172"/>
                  <a:pt x="764373" y="339523"/>
                  <a:pt x="793447" y="325106"/>
                </a:cubicBezTo>
                <a:cubicBezTo>
                  <a:pt x="816707" y="310688"/>
                  <a:pt x="848689" y="325106"/>
                  <a:pt x="860319" y="350336"/>
                </a:cubicBezTo>
                <a:cubicBezTo>
                  <a:pt x="874856" y="397195"/>
                  <a:pt x="889393" y="440449"/>
                  <a:pt x="938820" y="444054"/>
                </a:cubicBezTo>
                <a:cubicBezTo>
                  <a:pt x="1005692" y="451262"/>
                  <a:pt x="967894" y="422426"/>
                  <a:pt x="956265" y="386381"/>
                </a:cubicBezTo>
                <a:cubicBezTo>
                  <a:pt x="944635" y="346733"/>
                  <a:pt x="979525" y="335919"/>
                  <a:pt x="1002784" y="343127"/>
                </a:cubicBezTo>
                <a:cubicBezTo>
                  <a:pt x="1090008" y="375569"/>
                  <a:pt x="1180139" y="317897"/>
                  <a:pt x="1270270" y="364755"/>
                </a:cubicBezTo>
                <a:cubicBezTo>
                  <a:pt x="1247011" y="249411"/>
                  <a:pt x="1197583" y="198949"/>
                  <a:pt x="1092915" y="180926"/>
                </a:cubicBezTo>
                <a:cubicBezTo>
                  <a:pt x="1055118" y="177322"/>
                  <a:pt x="1014414" y="184530"/>
                  <a:pt x="979525" y="152090"/>
                </a:cubicBezTo>
                <a:cubicBezTo>
                  <a:pt x="959172" y="134068"/>
                  <a:pt x="938820" y="112441"/>
                  <a:pt x="953358" y="76396"/>
                </a:cubicBezTo>
                <a:cubicBezTo>
                  <a:pt x="962080" y="51165"/>
                  <a:pt x="985339" y="51165"/>
                  <a:pt x="1005692" y="58373"/>
                </a:cubicBezTo>
                <a:cubicBezTo>
                  <a:pt x="1090008" y="98023"/>
                  <a:pt x="1180139" y="108837"/>
                  <a:pt x="1267362" y="123254"/>
                </a:cubicBezTo>
                <a:cubicBezTo>
                  <a:pt x="1281900" y="126859"/>
                  <a:pt x="1296437" y="134068"/>
                  <a:pt x="1310975" y="98023"/>
                </a:cubicBezTo>
                <a:cubicBezTo>
                  <a:pt x="1260095" y="81803"/>
                  <a:pt x="1209941" y="62879"/>
                  <a:pt x="1159787" y="43505"/>
                </a:cubicBezTo>
                <a:close/>
              </a:path>
            </a:pathLst>
          </a:custGeom>
          <a:solidFill>
            <a:schemeClr val="bg2">
              <a:alpha val="50000"/>
            </a:schemeClr>
          </a:solidFill>
          <a:ln w="32707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文本框 1"/>
          <p:cNvSpPr txBox="1"/>
          <p:nvPr/>
        </p:nvSpPr>
        <p:spPr>
          <a:xfrm>
            <a:off x="1105780" y="643234"/>
            <a:ext cx="5123437" cy="107303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altLang="zh-CN" sz="44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Reading </a:t>
            </a:r>
            <a:r>
              <a:rPr lang="en-US" altLang="zh-CN" sz="4400" b="1" kern="1200" dirty="0">
                <a:solidFill>
                  <a:schemeClr val="accent6"/>
                </a:solidFill>
                <a:latin typeface="+mj-lt"/>
                <a:ea typeface="+mj-ea"/>
                <a:cs typeface="+mj-cs"/>
              </a:rPr>
              <a:t>“1” </a:t>
            </a:r>
            <a:endParaRPr lang="en-US" altLang="zh-CN" sz="4400" b="1" kern="1200" dirty="0">
              <a:solidFill>
                <a:schemeClr val="accent6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35" name="图片 34" descr="文本&#10;&#10;描述已自动生成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85" t="11989" r="3743" b="10170"/>
          <a:stretch>
            <a:fillRect/>
          </a:stretch>
        </p:blipFill>
        <p:spPr>
          <a:xfrm>
            <a:off x="6480248" y="643234"/>
            <a:ext cx="4854107" cy="5667757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780" y="800360"/>
            <a:ext cx="762000" cy="758785"/>
          </a:xfrm>
          <a:prstGeom prst="rect">
            <a:avLst/>
          </a:prstGeom>
        </p:spPr>
      </p:pic>
      <p:sp>
        <p:nvSpPr>
          <p:cNvPr id="37" name="文本框 36"/>
          <p:cNvSpPr txBox="1"/>
          <p:nvPr/>
        </p:nvSpPr>
        <p:spPr>
          <a:xfrm>
            <a:off x="1284683" y="2981971"/>
            <a:ext cx="4444788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i="1" dirty="0"/>
              <a:t>Go for it</a:t>
            </a:r>
            <a:r>
              <a:rPr lang="en-US" altLang="zh-CN" sz="2800" b="1" dirty="0"/>
              <a:t>  Grade 9</a:t>
            </a:r>
            <a:endParaRPr lang="en-US" altLang="zh-CN" sz="2800" b="1" dirty="0"/>
          </a:p>
          <a:p>
            <a:pPr>
              <a:lnSpc>
                <a:spcPct val="150000"/>
              </a:lnSpc>
            </a:pPr>
            <a:r>
              <a:rPr lang="en-US" altLang="zh-CN" sz="2800" b="1" dirty="0"/>
              <a:t>Unit 11  Page 86 </a:t>
            </a:r>
            <a:endParaRPr lang="en-US" altLang="zh-CN" sz="2800" b="1" dirty="0"/>
          </a:p>
        </p:txBody>
      </p:sp>
      <p:pic>
        <p:nvPicPr>
          <p:cNvPr id="3" name="图片 2" descr="徽标&#10;&#10;中度可信度描述已自动生成"/>
          <p:cNvPicPr>
            <a:picLocks noChangeAspect="1"/>
          </p:cNvPicPr>
          <p:nvPr/>
        </p:nvPicPr>
        <p:blipFill>
          <a:blip r:embed="rId3">
            <a:alphaModFix amt="70000"/>
            <a:grayscl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209222"/>
            <a:ext cx="1727342" cy="1727342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1171109"/>
            <a:ext cx="12192000" cy="677288"/>
          </a:xfrm>
          <a:prstGeom prst="rect">
            <a:avLst/>
          </a:prstGeom>
          <a:solidFill>
            <a:srgbClr val="5FA7AA"/>
          </a:solidFill>
          <a:ln>
            <a:solidFill>
              <a:srgbClr val="5FA7A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6" name="Content Placeholder 7"/>
          <p:cNvSpPr txBox="1"/>
          <p:nvPr/>
        </p:nvSpPr>
        <p:spPr>
          <a:xfrm>
            <a:off x="1316056" y="432266"/>
            <a:ext cx="5941996" cy="523220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800" b="1" dirty="0"/>
              <a:t>Reading </a:t>
            </a:r>
            <a:r>
              <a:rPr lang="en-US" altLang="zh-CN" sz="2800" b="1" dirty="0">
                <a:solidFill>
                  <a:schemeClr val="accent6"/>
                </a:solidFill>
              </a:rPr>
              <a:t>“1”</a:t>
            </a:r>
            <a:endParaRPr lang="en-US" altLang="zh-CN" sz="2800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99776" y="2064020"/>
            <a:ext cx="10937875" cy="38928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Why did Peter feel angry and worried?</a:t>
            </a:r>
            <a:endParaRPr lang="en-US" altLang="zh-CN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What advice did Peter’s father offer him?</a:t>
            </a:r>
            <a:endParaRPr lang="en-US" altLang="zh-CN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Do you agree with Peter’s father? Why or Why not?</a:t>
            </a:r>
            <a:endParaRPr lang="en-US" altLang="zh-CN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What happened after Peter told his teammates that he was sorry?</a:t>
            </a:r>
            <a:endParaRPr lang="en-US" altLang="zh-CN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Why did Peter think that he was on a winning team even though they         </a:t>
            </a:r>
            <a:endParaRPr lang="en-US" altLang="zh-CN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lost the game?</a:t>
            </a:r>
            <a:endParaRPr lang="en-US" altLang="zh-CN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387641" y="1248143"/>
            <a:ext cx="996214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cs typeface="Times New Roman" panose="02020603050405020304" pitchFamily="18" charset="0"/>
              </a:rPr>
              <a:t>2c Read the story again and answer the questions.</a:t>
            </a:r>
            <a:endParaRPr lang="en-US" altLang="zh-CN" sz="2800" b="1" dirty="0">
              <a:solidFill>
                <a:schemeClr val="bg1"/>
              </a:solidFill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1" descr="a00cf9e2c2fdb3dec6982e51da82b03"/>
          <p:cNvPicPr>
            <a:picLocks noChangeAspect="1"/>
          </p:cNvPicPr>
          <p:nvPr/>
        </p:nvPicPr>
        <p:blipFill>
          <a:blip r:embed="rId1"/>
          <a:srcRect t="12939" b="8225"/>
          <a:stretch>
            <a:fillRect/>
          </a:stretch>
        </p:blipFill>
        <p:spPr>
          <a:xfrm>
            <a:off x="4991099" y="85725"/>
            <a:ext cx="6980321" cy="6772275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圆角矩形 2"/>
          <p:cNvSpPr/>
          <p:nvPr/>
        </p:nvSpPr>
        <p:spPr>
          <a:xfrm>
            <a:off x="5151294" y="785539"/>
            <a:ext cx="6504070" cy="1339173"/>
          </a:xfrm>
          <a:prstGeom prst="roundRect">
            <a:avLst/>
          </a:prstGeom>
          <a:solidFill>
            <a:schemeClr val="accent4">
              <a:alpha val="50000"/>
            </a:schemeClr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" name="文本框 4"/>
          <p:cNvSpPr txBox="1"/>
          <p:nvPr/>
        </p:nvSpPr>
        <p:spPr>
          <a:xfrm flipH="1">
            <a:off x="4692123" y="1028825"/>
            <a:ext cx="2679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/>
              <a:t>1</a:t>
            </a:r>
            <a:endParaRPr lang="en-US" altLang="zh-CN" b="1" dirty="0"/>
          </a:p>
        </p:txBody>
      </p:sp>
      <p:sp>
        <p:nvSpPr>
          <p:cNvPr id="6" name="文本框 5"/>
          <p:cNvSpPr txBox="1"/>
          <p:nvPr/>
        </p:nvSpPr>
        <p:spPr>
          <a:xfrm>
            <a:off x="4676883" y="2228323"/>
            <a:ext cx="29845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/>
              <a:t>2</a:t>
            </a:r>
            <a:endParaRPr lang="en-US" altLang="zh-CN" b="1" dirty="0"/>
          </a:p>
        </p:txBody>
      </p:sp>
      <p:sp>
        <p:nvSpPr>
          <p:cNvPr id="16" name="圆角矩形 15"/>
          <p:cNvSpPr/>
          <p:nvPr/>
        </p:nvSpPr>
        <p:spPr>
          <a:xfrm>
            <a:off x="5151294" y="2142223"/>
            <a:ext cx="6539736" cy="659896"/>
          </a:xfrm>
          <a:prstGeom prst="roundRect">
            <a:avLst/>
          </a:prstGeom>
          <a:solidFill>
            <a:schemeClr val="accent2">
              <a:alpha val="5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4676883" y="2826493"/>
            <a:ext cx="29845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/>
              <a:t>3</a:t>
            </a:r>
            <a:endParaRPr lang="en-US" altLang="zh-CN" b="1"/>
          </a:p>
        </p:txBody>
      </p:sp>
      <p:sp>
        <p:nvSpPr>
          <p:cNvPr id="17" name="圆角矩形 16"/>
          <p:cNvSpPr/>
          <p:nvPr/>
        </p:nvSpPr>
        <p:spPr>
          <a:xfrm>
            <a:off x="5151294" y="2819630"/>
            <a:ext cx="6513201" cy="405962"/>
          </a:xfrm>
          <a:prstGeom prst="roundRect">
            <a:avLst/>
          </a:prstGeom>
          <a:solidFill>
            <a:srgbClr val="5FA7AA">
              <a:alpha val="50000"/>
            </a:srgbClr>
          </a:solidFill>
          <a:ln>
            <a:solidFill>
              <a:srgbClr val="5FA7A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4676883" y="3204318"/>
            <a:ext cx="29845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/>
              <a:t>4</a:t>
            </a:r>
            <a:endParaRPr lang="en-US" altLang="zh-CN" b="1"/>
          </a:p>
        </p:txBody>
      </p:sp>
      <p:sp>
        <p:nvSpPr>
          <p:cNvPr id="18" name="圆角矩形 17"/>
          <p:cNvSpPr/>
          <p:nvPr/>
        </p:nvSpPr>
        <p:spPr>
          <a:xfrm>
            <a:off x="5151294" y="3243103"/>
            <a:ext cx="6513201" cy="247563"/>
          </a:xfrm>
          <a:prstGeom prst="roundRect">
            <a:avLst/>
          </a:prstGeom>
          <a:solidFill>
            <a:schemeClr val="accent6">
              <a:alpha val="50000"/>
            </a:schemeClr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676883" y="3707238"/>
            <a:ext cx="29845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/>
              <a:t>5</a:t>
            </a:r>
            <a:endParaRPr lang="en-US" altLang="zh-CN" b="1"/>
          </a:p>
        </p:txBody>
      </p:sp>
      <p:sp>
        <p:nvSpPr>
          <p:cNvPr id="19" name="圆角矩形 18"/>
          <p:cNvSpPr/>
          <p:nvPr/>
        </p:nvSpPr>
        <p:spPr>
          <a:xfrm>
            <a:off x="5151294" y="3508177"/>
            <a:ext cx="6564845" cy="676878"/>
          </a:xfrm>
          <a:prstGeom prst="roundRect">
            <a:avLst/>
          </a:prstGeom>
          <a:solidFill>
            <a:srgbClr val="7030A0">
              <a:alpha val="50000"/>
            </a:srgb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4676883" y="4106653"/>
            <a:ext cx="29845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/>
              <a:t>6</a:t>
            </a:r>
            <a:endParaRPr lang="en-US" altLang="zh-CN" b="1"/>
          </a:p>
        </p:txBody>
      </p:sp>
      <p:sp>
        <p:nvSpPr>
          <p:cNvPr id="20" name="圆角矩形 19"/>
          <p:cNvSpPr/>
          <p:nvPr/>
        </p:nvSpPr>
        <p:spPr>
          <a:xfrm>
            <a:off x="5151294" y="4202566"/>
            <a:ext cx="6530605" cy="265524"/>
          </a:xfrm>
          <a:prstGeom prst="roundRect">
            <a:avLst/>
          </a:prstGeom>
          <a:solidFill>
            <a:srgbClr val="5FA7AA">
              <a:alpha val="50000"/>
            </a:srgbClr>
          </a:solidFill>
          <a:ln>
            <a:solidFill>
              <a:srgbClr val="5FA7A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4676883" y="4431773"/>
            <a:ext cx="29845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/>
              <a:t>7</a:t>
            </a:r>
            <a:endParaRPr lang="en-US" altLang="zh-CN" b="1"/>
          </a:p>
        </p:txBody>
      </p:sp>
      <p:sp>
        <p:nvSpPr>
          <p:cNvPr id="21" name="圆角矩形 20"/>
          <p:cNvSpPr/>
          <p:nvPr/>
        </p:nvSpPr>
        <p:spPr>
          <a:xfrm>
            <a:off x="5151294" y="4485601"/>
            <a:ext cx="6494940" cy="226346"/>
          </a:xfrm>
          <a:prstGeom prst="roundRect">
            <a:avLst/>
          </a:prstGeom>
          <a:solidFill>
            <a:schemeClr val="accent2">
              <a:lumMod val="75000"/>
              <a:alpha val="5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4676843" y="4822854"/>
            <a:ext cx="2976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/>
              <a:t>8</a:t>
            </a:r>
            <a:endParaRPr lang="en-US" altLang="zh-CN" b="1" dirty="0"/>
          </a:p>
        </p:txBody>
      </p:sp>
      <p:sp>
        <p:nvSpPr>
          <p:cNvPr id="22" name="圆角矩形 21"/>
          <p:cNvSpPr/>
          <p:nvPr/>
        </p:nvSpPr>
        <p:spPr>
          <a:xfrm>
            <a:off x="5151294" y="4729458"/>
            <a:ext cx="6494940" cy="529251"/>
          </a:xfrm>
          <a:prstGeom prst="roundRect">
            <a:avLst/>
          </a:prstGeom>
          <a:solidFill>
            <a:srgbClr val="0070C0">
              <a:alpha val="50000"/>
            </a:srgb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4676883" y="5252193"/>
            <a:ext cx="29845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/>
              <a:t>9</a:t>
            </a:r>
            <a:endParaRPr lang="en-US" altLang="zh-CN" b="1" dirty="0"/>
          </a:p>
        </p:txBody>
      </p:sp>
      <p:sp>
        <p:nvSpPr>
          <p:cNvPr id="23" name="圆角矩形 22"/>
          <p:cNvSpPr/>
          <p:nvPr/>
        </p:nvSpPr>
        <p:spPr>
          <a:xfrm>
            <a:off x="5151294" y="5276220"/>
            <a:ext cx="3805735" cy="390356"/>
          </a:xfrm>
          <a:prstGeom prst="roundRect">
            <a:avLst/>
          </a:prstGeom>
          <a:solidFill>
            <a:schemeClr val="accent6">
              <a:alpha val="50000"/>
            </a:schemeClr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4619098" y="5740508"/>
            <a:ext cx="41402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/>
              <a:t>10</a:t>
            </a:r>
            <a:endParaRPr lang="en-US" altLang="zh-CN" b="1"/>
          </a:p>
        </p:txBody>
      </p:sp>
      <p:sp>
        <p:nvSpPr>
          <p:cNvPr id="25" name="圆角矩形 24"/>
          <p:cNvSpPr/>
          <p:nvPr/>
        </p:nvSpPr>
        <p:spPr>
          <a:xfrm>
            <a:off x="5151294" y="5684087"/>
            <a:ext cx="3805735" cy="519336"/>
          </a:xfrm>
          <a:prstGeom prst="roundRect">
            <a:avLst/>
          </a:prstGeom>
          <a:solidFill>
            <a:schemeClr val="accent4">
              <a:alpha val="50000"/>
            </a:schemeClr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4619098" y="6203423"/>
            <a:ext cx="41402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/>
              <a:t>11</a:t>
            </a:r>
            <a:endParaRPr lang="en-US" altLang="zh-CN" b="1"/>
          </a:p>
        </p:txBody>
      </p:sp>
      <p:sp>
        <p:nvSpPr>
          <p:cNvPr id="26" name="圆角矩形 25"/>
          <p:cNvSpPr/>
          <p:nvPr/>
        </p:nvSpPr>
        <p:spPr>
          <a:xfrm>
            <a:off x="5151294" y="6220935"/>
            <a:ext cx="3805736" cy="390357"/>
          </a:xfrm>
          <a:prstGeom prst="roundRect">
            <a:avLst/>
          </a:prstGeom>
          <a:solidFill>
            <a:srgbClr val="7030A0">
              <a:alpha val="50000"/>
            </a:srgb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7" name="Content Placeholder 7"/>
          <p:cNvSpPr txBox="1"/>
          <p:nvPr/>
        </p:nvSpPr>
        <p:spPr>
          <a:xfrm>
            <a:off x="1372648" y="408873"/>
            <a:ext cx="5941996" cy="523220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800" b="1" dirty="0"/>
              <a:t>Reading </a:t>
            </a:r>
            <a:r>
              <a:rPr lang="en-US" altLang="zh-CN" sz="2800" b="1" dirty="0">
                <a:solidFill>
                  <a:schemeClr val="accent6"/>
                </a:solidFill>
              </a:rPr>
              <a:t>“1”</a:t>
            </a:r>
            <a:endParaRPr lang="en-US" altLang="zh-CN" sz="2800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75861" y="2308344"/>
            <a:ext cx="3570415" cy="2399665"/>
          </a:xfrm>
          <a:prstGeom prst="rect">
            <a:avLst/>
          </a:prstGeom>
          <a:solidFill>
            <a:srgbClr val="5FA7AA"/>
          </a:solidFill>
          <a:ln>
            <a:solidFill>
              <a:srgbClr val="5FA7AA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Tips:</a:t>
            </a:r>
            <a:endParaRPr lang="en-US" altLang="zh-CN" sz="2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Number the paragraphs to check the answers more easily.</a:t>
            </a:r>
            <a:endParaRPr lang="en-US" altLang="zh-CN" sz="2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altLang="zh-CN" sz="2000" b="1" u="sng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Underline </a:t>
            </a:r>
            <a:r>
              <a:rPr lang="en-US" altLang="zh-CN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key</a:t>
            </a:r>
            <a:r>
              <a:rPr lang="zh-CN" altLang="en-US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information you find.</a:t>
            </a:r>
            <a:endParaRPr lang="en-US" altLang="zh-CN" sz="2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28" name="直线连接符 27"/>
          <p:cNvCxnSpPr/>
          <p:nvPr/>
        </p:nvCxnSpPr>
        <p:spPr>
          <a:xfrm>
            <a:off x="6096000" y="727246"/>
            <a:ext cx="960895" cy="0"/>
          </a:xfrm>
          <a:prstGeom prst="line">
            <a:avLst/>
          </a:prstGeom>
          <a:ln w="28575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4" name="图片 23" descr="徽标&#10;&#10;中度可信度描述已自动生成"/>
          <p:cNvPicPr>
            <a:picLocks noChangeAspect="1"/>
          </p:cNvPicPr>
          <p:nvPr/>
        </p:nvPicPr>
        <p:blipFill>
          <a:blip r:embed="rId2">
            <a:alphaModFix amt="70000"/>
            <a:grayscl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276220"/>
            <a:ext cx="1727342" cy="17273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/>
      <p:bldP spid="6" grpId="0"/>
      <p:bldP spid="16" grpId="0" animBg="1"/>
      <p:bldP spid="7" grpId="0"/>
      <p:bldP spid="17" grpId="0" animBg="1"/>
      <p:bldP spid="8" grpId="0"/>
      <p:bldP spid="18" grpId="0" animBg="1"/>
      <p:bldP spid="9" grpId="0"/>
      <p:bldP spid="19" grpId="0" animBg="1"/>
      <p:bldP spid="10" grpId="0"/>
      <p:bldP spid="20" grpId="0" animBg="1"/>
      <p:bldP spid="11" grpId="0"/>
      <p:bldP spid="21" grpId="0" animBg="1"/>
      <p:bldP spid="12" grpId="0"/>
      <p:bldP spid="22" grpId="0" animBg="1"/>
      <p:bldP spid="13" grpId="0"/>
      <p:bldP spid="23" grpId="0" animBg="1"/>
      <p:bldP spid="14" grpId="0"/>
      <p:bldP spid="25" grpId="0" animBg="1"/>
      <p:bldP spid="15" grpId="0"/>
      <p:bldP spid="26" grpId="0" animBg="1"/>
      <p:bldP spid="4" grpId="0" bldLvl="0" animBg="1"/>
      <p:bldP spid="4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>
            <a:off x="0" y="1171109"/>
            <a:ext cx="12192000" cy="677288"/>
          </a:xfrm>
          <a:prstGeom prst="rect">
            <a:avLst/>
          </a:prstGeom>
          <a:solidFill>
            <a:srgbClr val="5FA7AA"/>
          </a:solidFill>
          <a:ln>
            <a:solidFill>
              <a:srgbClr val="5FA7A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259840" y="1189016"/>
            <a:ext cx="96723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Why did Peter feel angry and worried?</a:t>
            </a:r>
            <a:endParaRPr lang="en-US" altLang="zh-CN" sz="32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11985" y="1954726"/>
            <a:ext cx="111009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 missed scoring that goal and worried his coach might kick him off.</a:t>
            </a:r>
            <a:endParaRPr lang="en-US" altLang="zh-CN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2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</a:blip>
          <a:srcRect l="5030" r="7064"/>
          <a:stretch>
            <a:fillRect/>
          </a:stretch>
        </p:blipFill>
        <p:spPr>
          <a:xfrm>
            <a:off x="2034031" y="2583640"/>
            <a:ext cx="8625205" cy="3768352"/>
          </a:xfrm>
          <a:prstGeom prst="rect">
            <a:avLst/>
          </a:prstGeom>
          <a:ln>
            <a:solidFill>
              <a:srgbClr val="92D050"/>
            </a:solidFill>
            <a:prstDash val="sysDash"/>
          </a:ln>
        </p:spPr>
      </p:pic>
      <p:sp>
        <p:nvSpPr>
          <p:cNvPr id="7" name="文本框 6"/>
          <p:cNvSpPr txBox="1"/>
          <p:nvPr/>
        </p:nvSpPr>
        <p:spPr>
          <a:xfrm>
            <a:off x="944881" y="3981275"/>
            <a:ext cx="136842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rgbClr val="FF0000"/>
                </a:solidFill>
              </a:rPr>
              <a:t>Para.1</a:t>
            </a:r>
            <a:endParaRPr lang="en-US" altLang="zh-CN" sz="2000" b="1" dirty="0">
              <a:solidFill>
                <a:srgbClr val="FF0000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321479" y="5744308"/>
            <a:ext cx="790890" cy="252686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9190940" y="5433345"/>
            <a:ext cx="617367" cy="310963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20" name="Content Placeholder 7"/>
          <p:cNvSpPr txBox="1"/>
          <p:nvPr/>
        </p:nvSpPr>
        <p:spPr>
          <a:xfrm>
            <a:off x="1372648" y="408873"/>
            <a:ext cx="2702047" cy="523220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800" b="1" dirty="0"/>
              <a:t>Reading </a:t>
            </a:r>
            <a:r>
              <a:rPr lang="en-US" altLang="zh-CN" sz="2800" b="1" dirty="0">
                <a:solidFill>
                  <a:schemeClr val="accent6"/>
                </a:solidFill>
              </a:rPr>
              <a:t>“1”</a:t>
            </a:r>
            <a:endParaRPr lang="en-US" altLang="zh-CN" sz="2800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2" name="直接连接符 1"/>
          <p:cNvCxnSpPr/>
          <p:nvPr/>
        </p:nvCxnSpPr>
        <p:spPr>
          <a:xfrm>
            <a:off x="7321550" y="5422900"/>
            <a:ext cx="2618105" cy="10160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V="1">
            <a:off x="2309495" y="5705475"/>
            <a:ext cx="3979545" cy="11430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V="1">
            <a:off x="8255635" y="6050280"/>
            <a:ext cx="1898015" cy="23495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2413000" y="6349365"/>
            <a:ext cx="1909445" cy="0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2" descr="徽标&#10;&#10;中度可信度描述已自动生成"/>
          <p:cNvPicPr>
            <a:picLocks noChangeAspect="1"/>
          </p:cNvPicPr>
          <p:nvPr/>
        </p:nvPicPr>
        <p:blipFill>
          <a:blip r:embed="rId3">
            <a:alphaModFix amt="70000"/>
            <a:grayscl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126" y="5328957"/>
            <a:ext cx="1727342" cy="17273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/>
      <p:bldP spid="5" grpId="0"/>
      <p:bldP spid="5" grpId="1"/>
      <p:bldP spid="7" grpId="0"/>
      <p:bldP spid="7" grpId="1"/>
      <p:bldP spid="9" grpId="0" animBg="1"/>
      <p:bldP spid="9" grpId="1" animBg="1"/>
      <p:bldP spid="18" grpId="0" animBg="1"/>
      <p:bldP spid="18" grpId="1" animBg="1"/>
    </p:bldLst>
  </p:timing>
</p:sld>
</file>

<file path=ppt/tags/tag1.xml><?xml version="1.0" encoding="utf-8"?>
<p:tagLst xmlns:p="http://schemas.openxmlformats.org/presentationml/2006/main">
  <p:tag name="KSO_WM_UNIT_PLACING_PICTURE_USER_VIEWPORT" val="{&quot;height&quot;:3345.823622047244,&quot;width&quot;:3360}"/>
</p:tagLst>
</file>

<file path=ppt/tags/tag2.xml><?xml version="1.0" encoding="utf-8"?>
<p:tagLst xmlns:p="http://schemas.openxmlformats.org/presentationml/2006/main">
  <p:tag name="KSO_WM_UNIT_PLACING_PICTURE_USER_VIEWPORT" val="{&quot;height&quot;:4650,&quot;width&quot;:15360}"/>
</p:tagLst>
</file>

<file path=ppt/tags/tag3.xml><?xml version="1.0" encoding="utf-8"?>
<p:tagLst xmlns:p="http://schemas.openxmlformats.org/presentationml/2006/main">
  <p:tag name="KSO_WM_UNIT_PLACING_PICTURE_USER_VIEWPORT" val="{&quot;height&quot;:983,&quot;width&quot;:1217}"/>
</p:tagLst>
</file>

<file path=ppt/tags/tag4.xml><?xml version="1.0" encoding="utf-8"?>
<p:tagLst xmlns:p="http://schemas.openxmlformats.org/presentationml/2006/main">
  <p:tag name="KSO_WM_UNIT_PLACING_PICTURE_USER_VIEWPORT" val="{&quot;height&quot;:3854,&quot;width&quot;:6913}"/>
</p:tagLst>
</file>

<file path=ppt/tags/tag5.xml><?xml version="1.0" encoding="utf-8"?>
<p:tagLst xmlns:p="http://schemas.openxmlformats.org/presentationml/2006/main">
  <p:tag name="ISPRING_ULTRA_SCORM_COURSE_ID" val="2B35F7E4-1ED5-44C2-9A8C-EB1D76AE92AB"/>
  <p:tag name="ISPRING_SCORM_RATE_SLIDES" val="1"/>
  <p:tag name="ISPRINGONLINEFOLDERID" val="0"/>
  <p:tag name="ISPRINGONLINEFOLDERPATH" val="Content List"/>
  <p:tag name="ISPRINGCLOUDFOLDERID" val="0"/>
  <p:tag name="ISPRINGCLOUDFOLDERPATH" val="Content List"/>
  <p:tag name="ISPRING_RESOURCE_PATHS_HASH_PRESENTER" val="21d812e7f16946778a7479e205ca74110cc88"/>
  <p:tag name="ISPRING_SCORM_PASSING_SCORE" val="100.0000000000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PLAYERS_CUSTOMIZATION" val="UEsDBBQAAgAIAESUV0cjtE77+wIAALAIAAAUAAAAdW5pdmVyc2FsL3BsYXllci54bWytVd9P2zAQfi7S/ofI79gtHQOqBMSQ0B7GhNSx7a0yiZt4TeLMdgjlr9/Zzu+lbEh7aJWc7/vufPfdxb96zlLviUnFRR6gBZ4jj+WhiHgeB+jh6+3xObq6fHfkFyndM+nxKEBlzg2ApsiLmAolLzSA76lOAtQzYGBGXiG5kFzvgfsUuNtIJ0v07mgGLrkKUKJ1sSKkqirMFSDyWIm0NCQKhyIjhWSK5ZpJ4tJAXoNd6b+j4ZeJnOh9wVQPWei3B65JWo5nxQck1RILGZOT+XxBftx9XocJy+gxz5WmeciQB5Wc2VI+0nB3J6IyZcrYZr5Lcs20NklY28zXK744zz0lwwA5h03GlKIxUzjNY0QclkyA/W1KVVLzqAGt4VU7XvNav4153zRutnOkcy7Kx5SrBI76kM46CfTJMKqf2etaBT00Cro1TMiT7FfJJYvs67dWjPMFcgFbxdk8sapCOICnWxpqIfc3AAMV1R3EbdOwaxq2oJYDt9HXHQVqbrtlVJeSNaWa+U88YuILlZIaWVxqWTKfjIw1lgzBPnFXrpvUNcRPdJae/kNvjN+oNT/Va52xgP/RmE9A1NaE5xF7vuXgo1kGNdUMim1sWBcpNjG7nFT5mPV0PTC5HOumwEU8TWXMYAwjqinp7OQQlEmqwCUs5QjbOzgITnicpPDTkwzj04M0GZW7SYbewUFwKsLdBLQ1t2Uk4zqOxNQqyCcT68QPS6VFxl+sPAd7Rq+sDl8buebouuDtwdn8j1EcxGgGc4smVpd56u2r5vDezKlWnc+mcJaBWmEemC4L59XMQlmMfCK2pWWqb/o5NfuwBx3lPDUd01zfQe+iWvMX5lU8Ml+6xdLUJGFGMwH6cL7sMUA/YbsMwlvToYhbkTd1wJjYN/dvK9ps+bp1ruuHOuxDDZ84qxzGzdRHUEcsRZlHox7iovuIqBR22rVk1EvZFm60OAGRiiJA7+GhvvPF6UV35bPFRYO1ed27wC6XN6z0OuFOQaTWdXsRv94N8PgbUEsDBBQAAgAIAOR5f0x7tM5GOisAAKxWAAAXAAAAdW5pdmVyc2FsL3VuaXZlcnNhbC5wbmftfHtUk2e6L067bTtFnE7nHLlJalGpo4Ahyk1IatNCrQpeQQWStgFSixAhQQjk0tYWOm0gXokUSEpREZBERIFASKzYBBJIQBojAok2hEACxCSEkPtOwFam45x19jp7n7VnL/9ghe/73ud9n+f33N/v8rc9cbEr/uj9Rzc3txU73n93n5vbv0W6ub2Q/fJy55k7FcsPOX+WoffFvuNGF/pOOg9eRG7fvd3NrYn8qvWjf3Mev3L8/cNoNzePLtffMh7qSqqbW8L2He9uP5APmx5FkRuVh6WPcOvBbgC3Dahv3q35Juy8rJrP+rTm7RfXvbju/b9AFd/88sWZ9093cb6OfH/7a0F159754to7GdVvX6l6+fRbR78L/8ozIHRHbXSA5YQfhD3OvHe1nNl5r7mUhvlE1GsGZaSLRu6BO9M1rSmBZqmRnWd4kMFI6TSrGiRs2zTqBSeHbpVfNiWld/WWMacM1aBVCWEu0dzC3xvaEiuBKvM4llHdN64zbrWbhscN/SaiQ+MIZCycOe5xPZvdR766MI1yk49ymK2v0pxb9YeFaU8eq0Q1BC0MDA8oEr5+jvimI94+Fs8X3IdwHK7TrciJqO1FdMG4EeA8ejg3kzaB0/UEyB6+Tpv/snrcI909hWiuJZrXwy0PJHz1zI+ZYLaSWjhjNsPnb6/iCwAPSDIHjkaYrQEEBguGUe1Xz1o6NaIkP4EOdzhyLtuDSW5VGb2cc7fBjSEYe/9KW7843jEbzwGDrWNOXsQIcvSJxnbwsHMlxyOItVi9PfIkjGDrjgXn2FqUNCKbZU96BAWY+ztL9pjuezAZwfjJnRLJqKW/XDN0iMzBRqMgc4VhrZ0aHts3kjgWSxgzN5VINJEY8B25S/9Sb2Mohs77wn09ZA4BORH9Q6AsDnWvn+mnC8lJT05mTzdiJsKxX0M1GyU9E0kpoYKr1SAZTV29mUEGZpvmoNGzx8NjhKrrCM/IZW5uH0L8jk2Q3DcgznU/NHVBrF0SSQlpg7yAuYlBFpTJBS9B5n+UyPyw4xNtmxjBMk1+WSJM+IbObuQ4zJFYDnbYM5s7zM0k44+tVDR6R+oLpFQKDxTtGCSa4yUowfGqVoViDYU8PH49e9T6HTKmVKCLSJJmRWVsae25Fknd3c46hq3QhrfOIG2H9HOXFLYxBWT+JCTfRtDZHSKHCYIyz+eMjqSPoHo9v0CuqDJJj6z8Tm5JN83h4ksYTlWRNE1R3ORgmVJu16nzp0w2voGn2U/fNhPANe7LhWAL10l8NMQNojcZM9s8oqFlxtO8ffjVy1zWp95OwESHeKeOecr3cW8rNrf4bkcPea7nkoXpuO5Mva4NFpTkcU5egI3gWoQCr3e5uWgIVobFRxWxOMBP/PT3ubmA2050iavSwGFQLkfbVDoQ7H8wSMCj/hh88sMgEYOJSy6j6DOCLGqOXa2W6HOyOLii1CAfI0gaKy0T6PJzhtpm2hwsXLeNxIukN99gMViV5K3ksFZRfrmxSpBTpXi/TJAzqs1WXmdxsk3QC1sx4/hNnFh9Bluqn8M5xjKxEbKV8hMmX2WL/Dqr8iNMlDSbY4pSnJCzeWo5gWtEEFbWW5g7nHRsimyYSc6WYR1MzYx7D56kf+MeItjldOaZ3Ine8FOvrdFtqgfiSrLXnry9mV4hAG1OPeAp7zqV/aYkiR3IQL7bJ5CDeWlMu+eWHKK84PRwo2Zja/RcU/TFw1DlkaI72l29JKxgAAh1in58S6qvt/+HWbTqo1bqSmYUCi4NMm6z/0gb4TklpmkLYELDSiZNgWjcpMkw5eB0Z2k4PKt3mIfgCwTZW7m32nHD+IoIzLjlRNTJEM54BgQFJ+MQp0gjoSifYGXhJ8nBDCVYb2u2Huk2fiwFz/hzI/aOinbr2u5BkdLQGOGamk9nLP2gVNIlpt2c4ekKGStX6mrUXlvKRFJvaMzyv91Mpm4/SvJHvNVz/5pvUDELnNVK4AjUykjBMB0OKMUfU1uY8c1FQsX91ha/NbwLF1oD09b2KrzeB8WME3hu5a3KSGzCmPmE1817Gv8ci0IgB44XtDJpNxX4RsjcCFiX42Qrw6Q71RoIkEMvRGDS3/CVNZi20kQsPM6mzIiueTjv12PcAxOmyQuRI8gxw4hIV95/erjUcfTaOfUBI/rsSLoNX9naCIHLC7p011lUgT5HqmnL9NvpVygt47X7xTvt+LPBuQ+JscjlJ7W76kkBTGHOG70Ceahcom3R7mJ0XwvPep0p0rYYLCml3urtaxF95vIUZhSCCyRnJhvXVP7SH0EdYLLiwAFe4fpdvdlwbBKBg3ZgI+RKT2jxyHrKaPoEa9p2NVCTYWuSbcGM2yXEAKSThLCgnlKKHn8q26mKacTLyWALUGcSGngGrqCrTdZt5M9HJcqIpsgehdg2kmrDr2ZqDBqikMaa7getJSOi7kXRkwPIROw2V6i+EX2/v3zgDRRA9A3/6+u+vmVdscu/UrwcQl0ROoMgeXq94fQCdg4AMetJGXWyAc7B0sNggC6hUw6W/U9x2RO9t84Pk0Rwbl8UGtQFX/5jcqid3pc9mhwgERlyqpLL4HrzGqgyP30CaGxuseZTgnm7ocjUn33hXVhfr0JeLoA/VQ2Ca0yRgBcIUnCRMLnFKu0WMDPBGiYM5kf5yUzg2cbQ7Va7gIGNpmlUhKx9K6rUFj+GEjhuR8vkRgxLpvXkyft4YD9RGzkbvJDCHsGKhKSViNRD/PxTTf7BSp0WUd3kuxJ9OOar7KGcQz3d55Z9nBy6/NvsjuzDWTRjWJDIFszw8Xqfaxszy4EAy30/Pql6I60C6J2gy2bQtkfYCXz3rxBf+lIUiuzDJFFmqqcvSnQ8XIoygMs4SMQt3xdUmTPITJOW7rRBQpSUhcfCsdHy8XzOqIW5EkRwUGTNJj+BGjEmGOYZ34b5wR0mmI9sEItjHnMv79IRQFvGDcC/oPCORo1yvdiYO4KRNeUWbQKgZgqdWMKlLy1GjLSJMUKfZ3t4CsHhCqZZon7sF+4plD4NxHl0a9orMv5Utfq6yeYa3hYNVb4SgkkJ/S1Jv+j6FVKrX1/I5YVFca7fh1NerpTk9lnzPx3QOR3s0AUv1grC8v8w+X9wwOXCR1+tosMKJi81UOAE0wdncv732K7uoT1VXsWbMa6SZD9+Bk3rKDCIEwF9PmdmT+aEjpGuCEtLF6a9oNI47BrAbu8zs+M5MQeQsbz+V5ynd63bkSIeGgAuTrBjX2LuCYx7lQu0A2d+Pli1ejU0wHmw+fza3IPPSf57kESS2YZGVEq0vheUqCmQdNA75as1bQWWYRlhn+4CVy5A9CHuget/U/wHtfDlXTwAkeW7Kv6wX3MTGvB0lUuDmr8FUN8qvoM+xaPrGZHbIhds78O/VhFq5xGqYj4CchlJw88N7Iz8qr65BrFoiHcnE1d8rRxrSRuLGj9R0Lb0Qqufh6gv09tfmYmqLW5cOp9g4PgGx3WTXgRxTBxBpQSz538xIOr8EL4PcsZYfdOzj5dyhYqwB1YdESNI0CPkymJpHHqpOLICN9+4RhUwJnFrjl/Otr6GpcuIX/asTTB4IhoqYoT9kweeghvH+fRF0v6GAlL2/iR/5ATm7wDa+gdu3cFo7hXVPyNqmjl1GoSJXMojw3uZ/Od6P8SmbZgx96q4p9qanG2IuRV+s57nWTNMqqwerHsGf/6jJ/4ZEe+f0Wjeqd2/xAxs9a9tdsEg/SquVjU1sVBAf1aHMR/0/7DSCR3r1WdOn78qsurvNFnyWfanB8naoGcLF6W987pieNszaYB3gYjaZ65NGsjkxT1bOkEW6ITqmeAfypu4X/dMwWtUp5r2P1N27u7cf8ZCYwv3n7CQElZS9WyBPOq8t+X+HQ6oaDcPUZS+tyaDZYi2TDUrnCaZRP4deauvQziQeaT0H06vEA1k+vyewWj7vBzlvVL0np8FmDb189+bWy2N0O77mmi7X4eQs5QIr06StRdMNfH4a7TnFEBlk9ra8BRD5d7lXUa2sVPxff43ukMllZYlKO5QLQH7TPtTBs9cpD9dYW1dw78aiVGSyDGLG5xdrH13UDXKiZAEkEFo9KbUQhm1S+1oFB4Psc2Kh2X2uTCsE0I6DKf9KVYS2ai7oKlxP6fJ522jU7Hj5bEoLAILWQipcKFy7DIQhBIpIhuXqNS2tUiY5uUGepz2YtRPM+gDuF/+FkD3I1q1sYzOJlKnCGyZMgiSRBNbMNT0JZZnry8Szk7GE83maWwCksCKPgmXlqnJyNBxCQs8VlBD+oLZ13Ys+s9BwQLQXykUssWborSV6gr8JG1xDwp8sRCTJzdNnXN4BoWtOGdJ9uhUW1KkyvnkEl3TGMKbQm7C3LDe/xgHzuUsMV3LRmjSVkx6pWAYdPs96qgn9jKyqBP4J7Dh5/0SIzAIcDKNus4kdVqN+bp2qj/7cMwtZ0WfY2FVqktzOKctgtwck+c2ZwHJ8HLv4J02Vkn0ah1+kzO5ZFIU5VSmaK+U57lWf4ibybX0KmpYtGzsTAClBEAWyb3JQAqZDAEUz7QuMWFi2jGfrkf7uK1a/1GveWcvCfIG+ZYKYhGsnc4ezme/lGrpGc6RCV4DGivU5DXZUdS99ApjGF9RM5M9piOVJKX93JcZIwcGQaQKeZIHY4P/eP4uOfomK8pIGx4jSAA7+YgUzu48xlLFew2F9KZ9ksQf5u2J4HakyUOZ0lM/AlE7TVvlMOroBafVwL2sZa19ufoMvgJxYBfW0ia7gdtUHFWazQnbWtSnvcqPkiosO+XAkr0nRvOTpIkwGJiKuyqfE8vrwJz2wqVa9u4aSRD/iSLR7+pRfL/K65VYxObeXD2pZ0TUxjBMv0m5lAyGxTGPRUQFAXYawz28Igd1sWJ0hYJ3movwJhNd00vyYyaPxOyDKllLre78QKPPUP2aIIS0wL2XnBG7vNNwgfJ5sGjGV/R1sv1QPp9MJCMPjOugxcJG3mmP1ZF6Nq85Uq9u117QTYkMcgBgPx9x2O6J42fqPHUZ3J8N5LuJrQOjDUudqQmKzGq1Zmus7b4voIfyi1L55LPkH4FyBExk2FfETiaywDPIc8ONxUL3GsTbrMnsi87lthDG8Ka2WIGld48X1nF6WKE7J9HnlyHSl0u182gAEzeSGHNXoYwxLqlf2jkhIUGxd+pJxeLcEGHaw29JeQJkwngotuyXNlzEWJp773xYkMDA3VOuY5cxlASKHBFzJxkZlYFWZ4+dEEha+TYFQSIK3S3g3SBY1aKP6GFcUXcas+8tTQAZRFEgGEUHRzv/pUPbc5L/zyQFJgUFsNvrd72R4farwcl4Y4cMv+Xo+3dX8odOgX74bbJ2EdGuT2SwdPyao9AzdLroy8oV4vLslxdSudvxuQVrd7s1BFoID25I0cKcbpXR/0kDHpfN317FPm7oQxH0KgUFzr4cNvcgg9FpZ/YoJ1GOOZRAJM/EjYNoTPOozDbaEEDD6VQUoonCkJqEeTMJYPYaABo8p0LfJixCNRkyMjmHd7YR7AJno8kXHVW+AJh/O+Jl2DeuTXIJ7aQK3QV+gip79lJw9HfTmF08UhV2OXKrPeWHqI5ms2+2/YmTe6kwrTrENM0youSLNA8YDjODclK2zjLPg8AI9HDUrxE63qR1qPQds1PNojKo7JKA3JRICxZW/BaVlBCHSYeOmrIBfNu/RVKxl62V2ezfAonOWJVAk3dzQmArcDg44SLHzFpyFUYwKXRoX4qdcRXwSzPNdszElEd5PUlHnNFZuVqDFRXys8mAx3K15eNFS4hsYRAMDYnOLsV6k8WaSpKZ7xmG4a6CAWUiqFuVkmzAeWcspBksh0LpkCMccPtkwflGY6tYwrEbwvClZFvs1wRFIkFhjm0nziGJc9+38iwyh10teFPSMXn9gyARPoGyQmBksjksNo7Yep7ThbEx5bgnfGUlUXONpXksuWoaRbT4RDmzNZmutS0DogolHVLDRKAMZZuztrPIN5Mdk7U0NiGCI/25zf4Ji/p59tBuScOxTk4jrHD6ppMT0B8SumBI99uiaGOyaU5hG1dQYAWT5mmBzs4LN8USZ2PJ0iMUARqSVGIs36sXwO26mlb79zJTlQxrA672J1ImzXoeNmQxvY1eJlV6LQNh0l/25T6OKPrJGfyTiSM81w0G/NDr8VFa87DuKt/6nROhCr4C6M1QZisOV9dU0MOksn1+6qbOx7dfRc37Oi1JExTbKdR5NQn2oqMx4+UVNfF41X7JyTTSmhz3S0x727GRWMJqlEBxOuS70tbgEmRm6d5cVrTGv1PH35hXkI60Bw0qlKX6tCf6ukEqRfRbZ2shtolGmWvvz2vjYDVU6SxqhIZbFwaAKBEj7LwAsQVGVoB2o9ql+Far1kDqEn+f97Wiv3wgxzYHxJRuB/kr2+JSj/c+vnBPjuD2nINTUAAoUsrTTe8UADGmORyLOWqOHUe5UJkfyZY+MbLiUGpfBLc3V+5V7tUelzbhSz5qxVeEpQRr0NNBgUScrSeAtumlTihpOzqqMMd6aD5nIhlc0VywXpF/WcEDzzWFsTp9IkHUccUl4IfjsY94n0VSTeUCjW6X8FLUYJ5pK/9X/Fc/8PRtOB0SWMy/Qi8cHB6EulfJyy/LbaOYTn6KgMwgzjXTAotZ0JLtoBeQRT91d7f5RiIOjPJ2n0wPwyQobKXqtFnc15wakM6znnFQ+O2TTaF+YfbELg1eU8iA+9Ugczu1FygzRwg4WxCkxU+wHSTq3mXSznpBlfdAkRKJqDmGUoOUtrClmWlr6WxYBGDRjeuhPtBHZsD8DizeaqvCRkA/goG/qkZbR3+Q8+67IDd2OpdYCD6C1zR7nPO67v5Y3yqUUpH5pfWfZ4/wisGz1QtYUETSZGft2WHAp3+5W01cZ/f0+lsDI1FY/ITh0JKmzY4Q83UWtTX4pV7gm6XVgSXqgzUK6IqqoyOxeZ2WrOgXpfcKJnz9xz5h4a3RlV7vgHClw0pe9+D8aaN2rk3QX07OuMGSaa8O4lICGUQS6Y56CSChaVZv0QjOquUxeD3W7yT6OcWViCJBt0AgaQCs0BQJP8g6y1XXGNRHo4SqgvPZsrxJuuhY8soqIHVrOXcYFBpEmy4fDiQG13PCmn0iUZ8mE9W20dyHq8H6ctE5eHPlS4u9njhTQL4cHCsA/pFOrIxujOWTSsTd5dQCVZ3actgjfYPjD3lSWE/m3Xz8DUK0wiZ1qrlN03EOuS/hBWk1V8ZjWjuAoE9LP8q25aUHxfafe+26uXCrvxw5g4j+Ytwst2+Um7G+8vKLNSSacWsO9yXw4891GWX6D5/UlF0naF2yS87wJ91P6Mvxe2LOBfdn5IBxZio2BmXIFUyCnlS2j5Ic0Ld9g4jIT/7urGVaZp/OuVNjnMnjdFjbFbNPYtjsYwVAWxcT5aHXkoks6wPFjScXttS6DEHxdayIzKAFPOl5x2fr4vH1vtrwXiTEMqRTUwafePbdStdeZ84t+WZnA77LZBBMPnGFozCHFmLnuVYeOxtfBudUBv06l2EELTrv71eslauVP/26kaZ2JQI1J8uZ1WBviUqgv1YGk5dheIO4QYSfQSuebrXdTSA6jEQ49b9kIy9z4f40Xl8hYzllo9DtEocZfks4VrhNJjfBZPW/VRf1jXajwy5LdMyTHfkGVQMDXPDtxejzmmkcWVmIb3ha37TwQey105yZws4ltO5Vd9NSF1AUShOK4iZDFpFDojZCazFei9pobj1fvb+dtMj+0DC/f0NKzAL9w6nMtIlzcRwNTrltIQ+KAdYfAayZ12nzd8SufBwrmQA9ma/B4h3JsSqCOTONmzSQmlM3KPZHAPsj1UmA9aF4f3z0QXOnzNIZKxkRLoBR2dk4E4JJ32MdhNgG1U3roLuWU6zfIamd/yvtT3xED+OuH994iM3Q5dqceuz86I5IgqWKywVgU088uEDd9yvj4pQioft3XkfK0kg9j3UJUc36b+HWXwz9f52+pLVhBk8xfd/p0EQs6OL4XEu70+M5AZtFE8mU1mDHzC33zV7HPrbl/XH88FH59UOlW5mbJIBWACVtpKe73ZmUqUabgUHsZEEmRwrMk7UMnkUBipAoMqynkLnevzFAGyj/fB1HuuVO6st9h0BFvGQIdOwtUcy3yaH0bXxbOqun/+wyUBcypsoZp8gWAShiP/2sxVsTzCjG0BVqyynGIygd+auG8lytoGYieSXV6w30kE7T22vgkTuUQxfUALzo/QjqV+VAZ8QcVrL1BO618hyA/PAl5jFWJRc0ehHdtwDstWviFFc3di6qJpW6N4LaxMSdUJwCpkd0p5KSYdQf092rmDZd7KA+R5pwHrilNQWctMWYN2i4hH4LzjG1S80DBi3kL2X+xPMLYTC8MGn1Nkz6u8ng/egthKtRaTgvyMfsGzhuelElKxDRN793/txHyOjHY+awkggmPkac5nWgQxsbqdB1Atnkep0NyO1XdMPTfhWQ51HllRCyiy6YCIkpN5DLked6jp/9/Ib3emej2YLk9o8QDgcJcmOYNFbmiKbAnY9IZhMnfX2g4/NHAGn3e417gr5NRmFNkb+qNPLERO+VC2tCIHHUvSFcUAgPFKo3okq168r8P6FXDJOR1QrJyAn3csEA+hwSWZqNIVXK7ff8J9o4isdneUdGlboTTAJ9MHpb3HcH2ev1nVuW9wUmIWqXyr7LC6HMST0MOYmO6N/00k/nhsmCkPB0q6/oz325FCIE6e0/1rZ7ppAUicW6X91ARpC+rxlRmjOZHAVCiL/K2zP5F77kKDu0GBeoLEw1RXuGlVT96l25U/0bJrfwm8kUhFJXflewxAWriIgp1tGxXUscMcj/V6lDMB9QTv/Ko1fkJUH3r071f+fv4p3BnRgD2RlSyLCzN3i6aKrGsGR364HqpgTWYX4gYZ+wHQv+kPb76/8a/V47DKs43+DQwe0CMcrKRSXb7gbb7oo7ZLash72KwgjZoEkqNOYvidxJeJsazilQbpNhDfNy8gvbzmu0OAbqaTgXJwDsj4sFH714n/K789S+VyhrZOqkp9H+5sGtX7tZbhxcMv1BxMvX4v9+SNEdiAXpIFU1EGRDrUtVUO8NfRN6P4ytXXFChQBYDpksQnbm0hXFnn8uEuJBGNjl35Hd7meiioSC3638vmeksa8fW97yFLpPGz51fwWqZHtFBg8mLMlMB0vWfDQxEgZVpj1YmobqgWvdqyzpE6xdvxPhy2q0zL2KcnRpLqrnntqMmamo1oc8Z/o50/+TmB52lhwrifNdknpBeOYzqEpXR0LMA2QYcRRnlQOCg5U3niHitvQJK8AhJybbXDsyBkaRUP8M2aYvVOtXEbWrGMS+7qMTUfHPWG1Gl4fxjhRJ/l9lnUFPWFsdczJvsOjOP87V2uFe5Yp8jBKJnvwXW5/M2udD7zr6jOlPUKrP6m8+t63nTD9n+r8f06kTqRy7CeJQKjTbLC1LL3bqqzSbXnrtQ7iuk730PH6+CxAU+4zzzkrJeDXuPvP3XWi7fUZjn1HJHBYi3GPtLazAeILN6/ivKQTrEWaGw8C5jr57/emA0g1Lyqb7NbKjk5an+ObuWsDr05SnovBSXcqpvfd80PNB/6KDWhFFwsV7FWDLlHgwHoKf/mkVHIf529yefxzI8yucKpjA2U1KRrEwr1OdQg4a8HvqeaoLriw+XA2Sj7v28iduaoxzrRzbwM4H0KcxbfVZV8lgzsOMl1dRB5iMp74aud4ZAUfTJnplfeUAhDEPM7MkNpT2OMMSz6MKu772NJr2O7GcJVFvt8l1w8MMh0vsz+Io3a6tRlKx42bAem9uminxfq70d5N0TPeXfw5yzPcf4ZObyJRc9u+vCyAxF/EJT0Mo0MsVx+tyfyebe9WRxOeDng/6nzEozZX2rSKHdUBzY9b2/Fb/c5LnJM9JnpM8J3lO8pzkOclzkuckz0mekzwneU7ynOS/jKTe9bLywLk1O1BByHefbkwGsx7fFrseLI89W7TW9n3ligj/p5NZrEoI0cDfyIj6LnTtpMr8d685/+c/Sr9kQOFwK8c2vdF18Bk6/T/pzW03oXQvVBnGMfU1QKxdEJb5Jtxys8H1LGSi6yG7+Di/RD+4H9IPZche4OZB2bYDN5dVfRtln7fJHLakzIPMrCxQFnzUyOyWE7sbZ+5BlYls3fkGmm2IFgiYquPL++R0sJ+LOG5wFWf+p7P4M6MpqQ18XgK+dydTyJw+XtytmVwDcGSOFkxYu2PB+8C39lN4KfioPMMAmTB7JHfogevDMXD8o1fh+YPDDtfXY1Q9ATTW3I8rCY93U/THqUS7SQIx0ubvBEiPD+mM6yRJsJZzsubsTgZ+OgPVdoxl65dJKtgxM3I8RlLosMg4pmypWOe4NcojXizF32vhOTE57qe7eNMyr79bZ771EngPYWQnMy53OLpbM42HALVOuZj0buyImIde5UUiTBQTJgqi6oPghVNNPOlsC+kitjDm5vxpgOm0Gi6RyD8aQ9M+B9H0NGsPDYef6r0QTgj+hUeY4mX51qE7rN8NjxfIr+NSUqN60+QKReZGsaQbzyI3qhWIPpsyI4ISjMqD+5nLHzI1UI9Y8gtOxUWNveIbH6V914SkRteB5y6pQgvPyOQW3HVhY7FQtb3qW5U8IqGo2j3OtLVrb27VJVKq+OXzyMeBvEsjkjVG3qhCz/ZdoT/GJVVgsdHL038Wag7ChOHRBBF3TySdwijWusvciwVIuP3xSsfxiDKPMHyJrwWsA5IorXQKGYuLhvzcHyEvf1gclTEsX/hKiOnoTZUosnA/fmqnOHNuPUci5hHcocrTXPK8X+Su9LeSSg+GaUlCrK7wur1T8MYFuOQFDMxP1NLrGVHEdS+SRwLZfiFv0mlV5ZJWAgpl9o6Yw48pcFUnJD4nlbpM4/QaWmf4GP6AprBnYUG8qcOnAaKc2mvQBh9sHaqwmgxsOzsOqlxdMlDXfmyD6EISuIZ+JjszKuNUcaJNWlKNjjYrFIZDnnJzV5tIZR49lT8o6U6R8aolaj9ZygEZeWV1gczJvN87BjalfjjqSxXeCXXldaunnuqACW+q0NcOjKaTdf5TYh4xqUi4zbtmf+7Q3YJPjvDbzgtKKtEHOXkoRf/hUaJn5MrETo1TKU9mzFLlEZR5fDXghwKZ6xM6x0SO+bhLZt9NTsYbnI4jC4a81PrRBKsGGHmQssKUPVZBP3saRAz72JAH0l3TyZWCbKwpDzM+LecNIpz/BCnM8lgOwmorxw63MT5SayZGzN5MtSV8tgBl6DdVr8RPqBa++OB6gbSG16nCOyHCviy2wOqz9udSToPqjSucJl4Ptk3GU4gtQ80qvUs0kf2XYPsP1ihfVaBPpGR1wVDKAYAoZXUIJv2OL7FWeYTbrCXfclcv+6b4tAi9nKMtPCv7Fpie/n6vZmfRBDCG/AjEKd1+HFsxIsp5u7etjdVXcCxZxY4pxQJM7aw+BLahSAg3nYczzToKxzrRYbPYBgC2vdjRuAW8MVkFm+oKCp0Krmvva0dAXtoptix3fQALbuInXrYWLq+9bE52IdaMWzGWUW1O9r3dj431KuF+hjlrIK9YKY+9J2m3yO1j6CrACjLwWKkgJKhUoNvE184pIDFbYvqzOxWaUc91+jlr+9Y3x42dBYVOk86hIaKix5qOlTTmHcRDYjyuud49Gcgziw0CMSgSMtdEToGXtaJsxYxFTZ4xnuWdqRegfmM0EYZVFLxIpxdeWTSXH6yrS8S0DI/TAd9cVdQu5ylM+hnddauXXkK0SWSzSLoit0yHHMgGiOOlCnbOYUIK/F4deJVz7kjsJpMnBeVDBgJiYSLeaclGZhSNw2JZo2JmwlAiWjml9fC2cTRwRKFRb8H8YSXdTCAB1172/VKc+ybkLnuKqaRujL3l1HUjg3jWt9vLO1Yg4Krlkg8W4CXpmkp0ni1FLrSd8S1utz2LqxJtKW6vA84pRPlh5yGoE8azkI5xnVZ5x0Ab5MZvKH1NG1ov4u3LrRB+EhE6LhoRtAY6othBFKVo5KhJeZdEPYoDtzwwg+xrSm2WyBVVt042sAF6IjnGy1ivdg+7CQ53Jo8brJkHCWp1ILFxAbHd3g7kcROzh7iZvHpbw4IdfmBXMez1Vn1v5kUg+73lQsUwt59pBaXG9GhfL0J8v0tgOewTv+swOCmkdbepeVjXXlwPDnABVoPDyTPDVlTJdfy23eAZKxPj3qnenocjtILzeN2SGEPE0McTL/olG2zh1EvlJ/Myun0cvE/OndxanGkg8uudvLHtdxPkOtUTjK4SrWscxk2ADF+L08kXrG+dUcu4WmvoDqWmlVMaqkFgQ118CgdPIh7NuOojykku/Q5xIMVRPrNHrEx1Coccmr9A9opE4Px4BgmtK/9KNQju47z0bfXr+cfFRvlbjo/qggBlEH5Viz348MKi7kklggb4xkXn7CG+S14dUbMYJi6am3szL1kPA08mkZaB4n17FII1QdCUqwzQTO2nETMlyM9LIQ0lax5XE/7MaN8d4MwWCAGPEvDH0S0YehL5PGJktwD5dVD0z/1eCxyguxxWmkOvqqulttu/OMQfzjmc6/Owr17D22sgnizLMc3vPBUrNvywYOhFjVyFmHF+IXJEHBB+r5o+v2jfZ1SikNbc/XLAXS/oiOeG/ctvWS8+0okOyae9psrKRPd8XzhK6Mvcb5Q0ZdYtamkDuRA3YgpHeUdSAMirNNIN62lDMpt1bDPGTlR7dE4F1ZNrz7wGgl8lQ+zz4mBnEILZnAah8rHeDrbeFsdb78Qnw3kPX+lUWbJvgN9FhdgRTg+s+Uc237XLyx23rtIU2MFm8BPTcr04fp5IZZbcwMUoPfVFwDslAQ9IAyibcuDnkly5V6mpeWi+yWDg7CL4LKowoISMsJ5LhcXL0SAYXEq/bs1Q3tVpAlZzlUZ2sRCXeYB2NrBIeB6Fk/skOsxwh1oNBMGvhJlcz52p1WPtzN258FvGgzKyfE/nZJ0mQ85bpsvIxS7Gi2tic4HgibYHvRyP3hc0gTjjBoPhic7HztKsqSZl+fD7Sf7DBRMkLbLXwGkndB9qxaVPVBMvd+4wRBx2ku6Qyw+B/UGj6RO+jj1Z9A7ffEl8C/apuaHXie5b62jmupyRq0tYEhAP40yAig/YkhixI9rb6QIHRi+H2DXST7BD+XjrkTqp0enu0E0QpIm8EwZw/FhPh3einBXifn0GZy5DQTvqcb4lpuXTCV/ICSp3nqJDXh2RPGhLISFzLkOJH2jXi5UIF4aBAL1O9LO6Gm0CeniF6E09yjd1OVkg8Izh9VN+H0/0St41mJxF+CpXsaYG7IB7lBfPawEObcOCiYpd3zasAuk7OJYOCfG9ZWGCZYl4zkiMweYpcLx6YvB+uaYJOK6QNHIeMp+E5ZMFLJlKVyH1W0AWfUVxn3m1PWsx1PW5KtoaB5DWfatla/i46CYzzh51E1dY1MHCW7FbgmWp2A53onwa8WJUgsF0yIluj/wIEexM9FhLfmh6EADQdYR+VrQDBoMMfTISb78KloaCOXmr8cW4wLGMH8w4Z6/wqim2SJeXExTb242aIVpQjukjMBjcroc49IkQIxqS6HG0kv3piLykXkMZvsIG+Bc/8nx9v52xh80r0uZ9TtLZEkZFexaKhqSctvFr9KCd4uFFG8/yp1Xkig2LOfubxViJ7pMepH3rKvuMrkcwFcpf/oQa6jclXAFTLxENDLvY0NxW5p9epjZsLmsNZJytHbR/S9QGSzHRQujWKW2M2CjIdFY8ULtGMt+xN+uviIn8AlvZ0joBfcUQHlVPT1rUvqGYOF+soGXOXTVHLeRgMm7MX6F8tKdI+JXrkY0VL6Qf6Dp0lWGsgZhrFIZwvPgaz+egLLh1Lx4SpCg/awK8LACkxWOj4/GQ2dhlC3Y3vmbRJdZkeUfsz7U9qbYCqPk/WPV9sIO0ky7xzhPTbPcBhwFOhIuEggMrCll7DbYcH2cohV5ZsNXiPb9VWi7/mdroLBeq7Gwhej/eo6x+eErsajN06OM+Tk5VsRJ93qPG4iZWJnY1pJ0grf+IHFbPhmchuMSLOrCTqzFXY1PJXsjh6Lkr5nlngJ4aqIXYJnVyTiBUedsZlxhlDs8Bp60COOBvnAWlwsT7mqCqJahWyL2UNd5z+TUqiyJUl3fsgOyscfIUh9e1WCCD7COYP9aT8U6JpSNKGhwVjRHmr78LDR8b2k0z9SLpsVWGU0MmikMHh9nuoWwJET9kP7BPiexTu2v8ULMoex9nAweeJa8mzr5hrDLu7dSsW2gFcGMBnzRA9FPv2eP4KjmMn1s/PPMegdxAthxq9YsU5e6FYFbby2mm8gb4/Ffwt17q+4BeMXzA+G/Wt+30kuJ58oEZfSiRXLzY9PiZd7yJugltqY+GNBvWUC+i1dV6X053lv5vlrsUNsaWl8tWRms2FPc9CiPqwxiMs+rxUDHe1UMeZ0WdRpARyuokMYwnxe1aqV1blbSySrtH9G7By7yojg1daU6tWLuzCCnkSseMzNahBkz2pcW4GtHPitFx235ek9VxMMXMI/rErqii/OKMg2Ni1wvJDQv2pWtJThhd+CLqhf9DT5zH1lfp/rDYFJ8q0WcyOueOYNcsXI3o5ppaXC+QKr5a+A6a8g0f5TDdTqSKF2erOVYxWTCxy9lbOg7AXlvojv+SNujbCcZc1hCMHYkMtvlTrP/C1PtPrQAlja9sbzcTZ15tKvEYTo5xnd/xXty79Hc+/OLfAVBLAwQUAAIACADkeX9M1kUrKU0AAABrAAAAGwAAAHVuaXZlcnNhbC91bml2ZXJzYWwucG5nLnhtbLOxr8jNUShLLSrOzM+zVTLUM1Cyt+PlsikoSi3LTC1XqACKAQUhQEmh0lbJxAjBLc9MKckAqjAwNkMIZqRmpmeU2CqZm5vDBfWBZgIAUEsBAgAAFAACAAgARJRXRyO0Tvv7AgAAsAgAABQAAAAAAAAAAQAAAAAAAAAAAHVuaXZlcnNhbC9wbGF5ZXIueG1sUEsBAgAAFAACAAgA5Hl/THu0zkY6KwAArFYAABcAAAAAAAAAAAAAAAAALQMAAHVuaXZlcnNhbC91bml2ZXJzYWwucG5nUEsBAgAAFAACAAgA5Hl/TNZFKylNAAAAawAAABsAAAAAAAAAAQAAAAAAnC4AAHVuaXZlcnNhbC91bml2ZXJzYWwucG5nLnhtbFBLBQYAAAAAAwADANAAAAAiLwAAAAA="/>
  <p:tag name="ISPRING_PRESENTATION_TITLE" val="足球专题"/>
  <p:tag name="COMMONDATA" val="eyJoZGlkIjoiZjVhNGJiMWVmZTg4ZjFhYWZhYWFiMzBkODkwYWRkZmUifQ=="/>
  <p:tag name="KSO_WPP_MARK_KEY" val="9f5344c6-6b9c-4420-947c-4fdbdc1ac4d3"/>
</p:tagLst>
</file>

<file path=ppt/theme/theme1.xml><?xml version="1.0" encoding="utf-8"?>
<a:theme xmlns:a="http://schemas.openxmlformats.org/drawingml/2006/main" name="Office Theme">
  <a:themeElements>
    <a:clrScheme name="红橙色">
      <a:dk1>
        <a:sysClr val="windowText" lastClr="000000"/>
      </a:dk1>
      <a:lt1>
        <a:sysClr val="window" lastClr="FFFFFF"/>
      </a:lt1>
      <a:dk2>
        <a:srgbClr val="505046"/>
      </a:dk2>
      <a:lt2>
        <a:srgbClr val="EEECE1"/>
      </a:lt2>
      <a:accent1>
        <a:srgbClr val="E84C22"/>
      </a:accent1>
      <a:accent2>
        <a:srgbClr val="FFBD47"/>
      </a:accent2>
      <a:accent3>
        <a:srgbClr val="B64926"/>
      </a:accent3>
      <a:accent4>
        <a:srgbClr val="FF8427"/>
      </a:accent4>
      <a:accent5>
        <a:srgbClr val="CC9900"/>
      </a:accent5>
      <a:accent6>
        <a:srgbClr val="B22600"/>
      </a:accent6>
      <a:hlink>
        <a:srgbClr val="CC9900"/>
      </a:hlink>
      <a:folHlink>
        <a:srgbClr val="666699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4614</Words>
  <Application>WPS 演示</Application>
  <PresentationFormat>宽屏</PresentationFormat>
  <Paragraphs>387</Paragraphs>
  <Slides>28</Slides>
  <Notes>26</Notes>
  <HiddenSlides>1</HiddenSlides>
  <MMClips>1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40" baseType="lpstr">
      <vt:lpstr>Arial</vt:lpstr>
      <vt:lpstr>宋体</vt:lpstr>
      <vt:lpstr>Wingdings</vt:lpstr>
      <vt:lpstr>黑体</vt:lpstr>
      <vt:lpstr>Times New Roman</vt:lpstr>
      <vt:lpstr>Yu Gothic Light</vt:lpstr>
      <vt:lpstr>Calibri</vt:lpstr>
      <vt:lpstr>Arial Black</vt:lpstr>
      <vt:lpstr>等线</vt:lpstr>
      <vt:lpstr>微软雅黑</vt:lpstr>
      <vt:lpstr>Arial Unicode MS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足球专题</dc:title>
  <dc:creator>春秋视觉工作室</dc:creator>
  <cp:lastModifiedBy>ASUS</cp:lastModifiedBy>
  <cp:revision>308</cp:revision>
  <dcterms:created xsi:type="dcterms:W3CDTF">2015-02-13T02:29:00Z</dcterms:created>
  <dcterms:modified xsi:type="dcterms:W3CDTF">2022-10-12T01:01:25Z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F6E53D63B0674FB2A17901BD61D1676E</vt:lpwstr>
  </property>
  <property fmtid="{D5CDD505-2E9C-101B-9397-08002B2CF9AE}" pid="3" name="KSOProductBuildVer">
    <vt:lpwstr>2052-11.1.0.10943</vt:lpwstr>
  </property>
</Properties>
</file>