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6" r:id="rId3"/>
    <p:sldId id="274" r:id="rId5"/>
    <p:sldId id="275" r:id="rId6"/>
    <p:sldId id="279" r:id="rId7"/>
    <p:sldId id="289" r:id="rId8"/>
    <p:sldId id="291" r:id="rId9"/>
    <p:sldId id="290" r:id="rId10"/>
    <p:sldId id="277" r:id="rId11"/>
    <p:sldId id="280" r:id="rId12"/>
    <p:sldId id="282" r:id="rId13"/>
    <p:sldId id="292" r:id="rId14"/>
    <p:sldId id="286" r:id="rId15"/>
    <p:sldId id="270" r:id="rId16"/>
  </p:sldIdLst>
  <p:sldSz cx="12192000" cy="6858000"/>
  <p:notesSz cx="6858000" cy="9144000"/>
  <p:embeddedFontLst>
    <p:embeddedFont>
      <p:font typeface="微软雅黑" panose="020B0503020204020204" charset="-122"/>
      <p:regular r:id="rId21"/>
    </p:embeddedFont>
    <p:embeddedFont>
      <p:font typeface="字魂10号-歌以晓手迹行楷体" panose="00000500000000000000" charset="-122"/>
      <p:regular r:id="rId22"/>
    </p:embeddedFont>
    <p:embeddedFont>
      <p:font typeface="Arial Black" panose="020B0A04020102020204" charset="0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" userDrawn="1">
          <p15:clr>
            <a:srgbClr val="A4A3A4"/>
          </p15:clr>
        </p15:guide>
        <p15:guide id="2" pos="3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A5A5A5"/>
    <a:srgbClr val="ED7D31"/>
    <a:srgbClr val="FFFF00"/>
    <a:srgbClr val="FFFFFF"/>
    <a:srgbClr val="DED7B3"/>
    <a:srgbClr val="A4866A"/>
    <a:srgbClr val="E4DEC4"/>
    <a:srgbClr val="785A00"/>
    <a:srgbClr val="E3D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048"/>
        <p:guide pos="388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34.xml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6" Type="http://schemas.openxmlformats.org/officeDocument/2006/relationships/notesSlide" Target="../notesSlides/notesSlide10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26.xml"/><Relationship Id="rId23" Type="http://schemas.openxmlformats.org/officeDocument/2006/relationships/tags" Target="../tags/tag125.xml"/><Relationship Id="rId22" Type="http://schemas.openxmlformats.org/officeDocument/2006/relationships/image" Target="../media/image17.svg"/><Relationship Id="rId21" Type="http://schemas.openxmlformats.org/officeDocument/2006/relationships/image" Target="../media/image16.png"/><Relationship Id="rId20" Type="http://schemas.openxmlformats.org/officeDocument/2006/relationships/tags" Target="../tags/tag124.xml"/><Relationship Id="rId2" Type="http://schemas.openxmlformats.org/officeDocument/2006/relationships/tags" Target="../tags/tag111.xml"/><Relationship Id="rId19" Type="http://schemas.openxmlformats.org/officeDocument/2006/relationships/image" Target="../media/image15.svg"/><Relationship Id="rId18" Type="http://schemas.openxmlformats.org/officeDocument/2006/relationships/image" Target="../media/image14.png"/><Relationship Id="rId17" Type="http://schemas.openxmlformats.org/officeDocument/2006/relationships/tags" Target="../tags/tag123.xml"/><Relationship Id="rId16" Type="http://schemas.openxmlformats.org/officeDocument/2006/relationships/image" Target="../media/image13.svg"/><Relationship Id="rId15" Type="http://schemas.openxmlformats.org/officeDocument/2006/relationships/image" Target="../media/image12.png"/><Relationship Id="rId14" Type="http://schemas.openxmlformats.org/officeDocument/2006/relationships/tags" Target="../tags/tag122.xml"/><Relationship Id="rId13" Type="http://schemas.openxmlformats.org/officeDocument/2006/relationships/image" Target="../media/image27.jpeg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1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tags" Target="../tags/tag130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30.jpeg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3.xml"/><Relationship Id="rId3" Type="http://schemas.openxmlformats.org/officeDocument/2006/relationships/image" Target="../media/image2.png"/><Relationship Id="rId2" Type="http://schemas.openxmlformats.org/officeDocument/2006/relationships/tags" Target="../tags/tag13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68.xml"/><Relationship Id="rId7" Type="http://schemas.openxmlformats.org/officeDocument/2006/relationships/image" Target="../media/image7.jpeg"/><Relationship Id="rId6" Type="http://schemas.openxmlformats.org/officeDocument/2006/relationships/tags" Target="../tags/tag6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tags" Target="../tags/tag66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9" Type="http://schemas.openxmlformats.org/officeDocument/2006/relationships/tags" Target="../tags/tag71.xml"/><Relationship Id="rId18" Type="http://schemas.openxmlformats.org/officeDocument/2006/relationships/image" Target="../media/image11.png"/><Relationship Id="rId17" Type="http://schemas.microsoft.com/office/2007/relationships/media" Target="../media/media2.mp3"/><Relationship Id="rId16" Type="http://schemas.openxmlformats.org/officeDocument/2006/relationships/audio" Target="../media/media2.mp3"/><Relationship Id="rId15" Type="http://schemas.openxmlformats.org/officeDocument/2006/relationships/image" Target="../media/image10.png"/><Relationship Id="rId14" Type="http://schemas.openxmlformats.org/officeDocument/2006/relationships/tags" Target="../tags/tag70.xml"/><Relationship Id="rId13" Type="http://schemas.microsoft.com/office/2007/relationships/media" Target="../media/media1.mp4"/><Relationship Id="rId12" Type="http://schemas.openxmlformats.org/officeDocument/2006/relationships/video" Target="../media/media1.mp4"/><Relationship Id="rId11" Type="http://schemas.openxmlformats.org/officeDocument/2006/relationships/image" Target="../media/image9.jpeg"/><Relationship Id="rId10" Type="http://schemas.openxmlformats.org/officeDocument/2006/relationships/tags" Target="../tags/tag69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8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svg"/><Relationship Id="rId8" Type="http://schemas.openxmlformats.org/officeDocument/2006/relationships/image" Target="../media/image18.png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13.svg"/><Relationship Id="rId22" Type="http://schemas.openxmlformats.org/officeDocument/2006/relationships/notesSlide" Target="../notesSlides/notesSlide8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108.xml"/><Relationship Id="rId2" Type="http://schemas.openxmlformats.org/officeDocument/2006/relationships/image" Target="../media/image12.png"/><Relationship Id="rId19" Type="http://schemas.openxmlformats.org/officeDocument/2006/relationships/image" Target="../media/image25.svg"/><Relationship Id="rId18" Type="http://schemas.openxmlformats.org/officeDocument/2006/relationships/image" Target="../media/image24.png"/><Relationship Id="rId17" Type="http://schemas.openxmlformats.org/officeDocument/2006/relationships/image" Target="../media/image23.svg"/><Relationship Id="rId16" Type="http://schemas.openxmlformats.org/officeDocument/2006/relationships/image" Target="../media/image22.png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image" Target="../media/image21.svg"/><Relationship Id="rId10" Type="http://schemas.openxmlformats.org/officeDocument/2006/relationships/image" Target="../media/image20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0.xml"/><Relationship Id="rId3" Type="http://schemas.openxmlformats.org/officeDocument/2006/relationships/image" Target="../media/image26.png"/><Relationship Id="rId2" Type="http://schemas.openxmlformats.org/officeDocument/2006/relationships/tags" Target="../tags/tag109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54163" y="1424305"/>
            <a:ext cx="3437255" cy="10883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Writing</a:t>
            </a:r>
            <a:endParaRPr lang="en-US" altLang="zh-CN" sz="7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5375" y="1128395"/>
            <a:ext cx="1220470" cy="75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31号-酷乐潮玩体" panose="000005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 rot="5400000">
            <a:off x="669290" y="1550035"/>
            <a:ext cx="1220470" cy="75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31号-酷乐潮玩体" panose="00000500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 rot="5400000">
            <a:off x="9751695" y="3863340"/>
            <a:ext cx="1220470" cy="75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31号-酷乐潮玩体" panose="00000500000000000000" charset="-122"/>
            </a:endParaRPr>
          </a:p>
        </p:txBody>
      </p:sp>
      <p:sp>
        <p:nvSpPr>
          <p:cNvPr id="13" name="矩形 12"/>
          <p:cNvSpPr/>
          <p:nvPr/>
        </p:nvSpPr>
        <p:spPr>
          <a:xfrm rot="10800000">
            <a:off x="9326245" y="4269740"/>
            <a:ext cx="1220470" cy="75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31号-酷乐潮玩体" panose="000005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578725" y="5171440"/>
            <a:ext cx="4491990" cy="1087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号-歌以晓手迹行楷体" panose="00000500000000000000" charset="-122"/>
                <a:ea typeface="字魂10号-歌以晓手迹行楷体" panose="00000500000000000000" charset="-122"/>
              </a:rPr>
              <a:t>Li Bin</a:t>
            </a:r>
            <a:endParaRPr lang="en-US" altLang="zh-CN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号-歌以晓手迹行楷体" panose="00000500000000000000" charset="-122"/>
              <a:ea typeface="字魂10号-歌以晓手迹行楷体" panose="00000500000000000000" charset="-122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0号-歌以晓手迹行楷体" panose="00000500000000000000" charset="-122"/>
                <a:ea typeface="字魂10号-歌以晓手迹行楷体" panose="00000500000000000000" charset="-122"/>
              </a:rPr>
              <a:t>No. 33 Middle School</a:t>
            </a:r>
            <a:endParaRPr lang="en-US" altLang="zh-CN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0号-歌以晓手迹行楷体" panose="00000500000000000000" charset="-122"/>
              <a:ea typeface="字魂10号-歌以晓手迹行楷体" panose="000005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554480" y="3119120"/>
            <a:ext cx="8290560" cy="10045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Be thankful to you!</a:t>
            </a:r>
            <a:endParaRPr lang="en-US" altLang="zh-CN" sz="6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1112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425" y="113665"/>
            <a:ext cx="5862320" cy="7023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ldLvl="0" animBg="1"/>
      <p:bldP spid="11" grpId="0" bldLvl="0" animBg="1"/>
      <p:bldP spid="12" grpId="0" bldLvl="0" animBg="1"/>
      <p:bldP spid="13" grpId="0" bldLvl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4780" y="38100"/>
            <a:ext cx="9919335" cy="70675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highlight>
                  <a:srgbClr val="FF00FF"/>
                </a:highlight>
              </a:rPr>
              <a:t>What</a:t>
            </a:r>
            <a:r>
              <a:rPr lang="en-US" altLang="zh-CN" sz="4000" b="1">
                <a:solidFill>
                  <a:schemeClr val="tx1"/>
                </a:solidFill>
              </a:rPr>
              <a:t> problem did you have in the past?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780" y="946150"/>
            <a:ext cx="8521065" cy="70675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highlight>
                  <a:srgbClr val="FF00FF"/>
                </a:highlight>
              </a:rPr>
              <a:t>How</a:t>
            </a:r>
            <a:r>
              <a:rPr lang="en-US" altLang="zh-CN" sz="4000" b="1">
                <a:solidFill>
                  <a:schemeClr val="tx1"/>
                </a:solidFill>
              </a:rPr>
              <a:t> was the problem solved?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3510" y="1854200"/>
            <a:ext cx="8522335" cy="70675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highlight>
                  <a:srgbClr val="FF00FF"/>
                </a:highlight>
              </a:rPr>
              <a:t>Why</a:t>
            </a:r>
            <a:r>
              <a:rPr lang="en-US" altLang="zh-CN" sz="4000" b="1">
                <a:solidFill>
                  <a:schemeClr val="tx1"/>
                </a:solidFill>
              </a:rPr>
              <a:t> did you thank him or her?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15" name="任意多边形 14"/>
          <p:cNvSpPr/>
          <p:nvPr>
            <p:custDataLst>
              <p:tags r:id="rId2"/>
            </p:custDataLst>
          </p:nvPr>
        </p:nvSpPr>
        <p:spPr>
          <a:xfrm rot="10800000">
            <a:off x="7659053" y="4767263"/>
            <a:ext cx="4212590" cy="20574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78" h="324">
                <a:moveTo>
                  <a:pt x="0" y="0"/>
                </a:moveTo>
                <a:lnTo>
                  <a:pt x="2878" y="0"/>
                </a:lnTo>
                <a:lnTo>
                  <a:pt x="2878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>
            <p:custDataLst>
              <p:tags r:id="rId3"/>
            </p:custDataLst>
          </p:nvPr>
        </p:nvSpPr>
        <p:spPr>
          <a:xfrm>
            <a:off x="164148" y="2798763"/>
            <a:ext cx="9022080" cy="119189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08" h="1877">
                <a:moveTo>
                  <a:pt x="0" y="0"/>
                </a:moveTo>
                <a:lnTo>
                  <a:pt x="9514" y="0"/>
                </a:lnTo>
                <a:lnTo>
                  <a:pt x="9789" y="0"/>
                </a:lnTo>
                <a:lnTo>
                  <a:pt x="12264" y="0"/>
                </a:lnTo>
                <a:lnTo>
                  <a:pt x="12995" y="0"/>
                </a:lnTo>
                <a:lnTo>
                  <a:pt x="13270" y="0"/>
                </a:lnTo>
                <a:cubicBezTo>
                  <a:pt x="13788" y="0"/>
                  <a:pt x="14208" y="420"/>
                  <a:pt x="14208" y="939"/>
                </a:cubicBezTo>
                <a:cubicBezTo>
                  <a:pt x="14208" y="1457"/>
                  <a:pt x="13788" y="1877"/>
                  <a:pt x="13270" y="1877"/>
                </a:cubicBezTo>
                <a:lnTo>
                  <a:pt x="12995" y="1877"/>
                </a:lnTo>
                <a:lnTo>
                  <a:pt x="12264" y="1877"/>
                </a:lnTo>
                <a:lnTo>
                  <a:pt x="11925" y="1877"/>
                </a:lnTo>
                <a:lnTo>
                  <a:pt x="11650" y="1877"/>
                </a:lnTo>
                <a:lnTo>
                  <a:pt x="11650" y="1874"/>
                </a:lnTo>
                <a:lnTo>
                  <a:pt x="10672" y="1874"/>
                </a:lnTo>
                <a:lnTo>
                  <a:pt x="9568" y="1874"/>
                </a:lnTo>
                <a:lnTo>
                  <a:pt x="9568" y="1550"/>
                </a:lnTo>
                <a:lnTo>
                  <a:pt x="10672" y="1550"/>
                </a:lnTo>
                <a:lnTo>
                  <a:pt x="11677" y="1550"/>
                </a:lnTo>
                <a:lnTo>
                  <a:pt x="11781" y="1550"/>
                </a:lnTo>
                <a:lnTo>
                  <a:pt x="11781" y="1553"/>
                </a:lnTo>
                <a:lnTo>
                  <a:pt x="11925" y="1553"/>
                </a:lnTo>
                <a:lnTo>
                  <a:pt x="12264" y="1553"/>
                </a:lnTo>
                <a:lnTo>
                  <a:pt x="12973" y="1553"/>
                </a:lnTo>
                <a:cubicBezTo>
                  <a:pt x="12989" y="1553"/>
                  <a:pt x="13005" y="1552"/>
                  <a:pt x="13020" y="1551"/>
                </a:cubicBezTo>
                <a:lnTo>
                  <a:pt x="13027" y="1551"/>
                </a:lnTo>
                <a:lnTo>
                  <a:pt x="13027" y="1553"/>
                </a:lnTo>
                <a:lnTo>
                  <a:pt x="13248" y="1553"/>
                </a:lnTo>
                <a:cubicBezTo>
                  <a:pt x="13588" y="1553"/>
                  <a:pt x="13863" y="1278"/>
                  <a:pt x="13863" y="939"/>
                </a:cubicBezTo>
                <a:cubicBezTo>
                  <a:pt x="13863" y="599"/>
                  <a:pt x="13588" y="324"/>
                  <a:pt x="13248" y="324"/>
                </a:cubicBezTo>
                <a:lnTo>
                  <a:pt x="13027" y="324"/>
                </a:lnTo>
                <a:lnTo>
                  <a:pt x="13027" y="326"/>
                </a:lnTo>
                <a:lnTo>
                  <a:pt x="13020" y="326"/>
                </a:lnTo>
                <a:cubicBezTo>
                  <a:pt x="13005" y="325"/>
                  <a:pt x="12989" y="324"/>
                  <a:pt x="12973" y="324"/>
                </a:cubicBezTo>
                <a:lnTo>
                  <a:pt x="12264" y="324"/>
                </a:lnTo>
                <a:lnTo>
                  <a:pt x="9789" y="324"/>
                </a:lnTo>
                <a:lnTo>
                  <a:pt x="9514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35"/>
          <p:cNvSpPr/>
          <p:nvPr>
            <p:custDataLst>
              <p:tags r:id="rId4"/>
            </p:custDataLst>
          </p:nvPr>
        </p:nvSpPr>
        <p:spPr>
          <a:xfrm>
            <a:off x="11840528" y="4697413"/>
            <a:ext cx="226695" cy="346075"/>
          </a:xfrm>
          <a:custGeom>
            <a:avLst/>
            <a:gdLst>
              <a:gd name="connsiteX0" fmla="*/ 222587 w 228229"/>
              <a:gd name="connsiteY0" fmla="*/ 120936 h 260315"/>
              <a:gd name="connsiteX1" fmla="*/ 14943 w 228229"/>
              <a:gd name="connsiteY1" fmla="*/ 1017 h 260315"/>
              <a:gd name="connsiteX2" fmla="*/ 893 w 228229"/>
              <a:gd name="connsiteY2" fmla="*/ 4779 h 260315"/>
              <a:gd name="connsiteX3" fmla="*/ -488 w 228229"/>
              <a:gd name="connsiteY3" fmla="*/ 9875 h 260315"/>
              <a:gd name="connsiteX4" fmla="*/ -488 w 228229"/>
              <a:gd name="connsiteY4" fmla="*/ 249714 h 260315"/>
              <a:gd name="connsiteX5" fmla="*/ 9847 w 228229"/>
              <a:gd name="connsiteY5" fmla="*/ 259954 h 260315"/>
              <a:gd name="connsiteX6" fmla="*/ 14943 w 228229"/>
              <a:gd name="connsiteY6" fmla="*/ 258572 h 260315"/>
              <a:gd name="connsiteX7" fmla="*/ 222587 w 228229"/>
              <a:gd name="connsiteY7" fmla="*/ 138653 h 260315"/>
              <a:gd name="connsiteX8" fmla="*/ 226407 w 228229"/>
              <a:gd name="connsiteY8" fmla="*/ 124756 h 260315"/>
              <a:gd name="connsiteX9" fmla="*/ 222587 w 228229"/>
              <a:gd name="connsiteY9" fmla="*/ 120936 h 26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229" h="260315">
                <a:moveTo>
                  <a:pt x="222587" y="120936"/>
                </a:moveTo>
                <a:lnTo>
                  <a:pt x="14943" y="1017"/>
                </a:lnTo>
                <a:cubicBezTo>
                  <a:pt x="10018" y="-1822"/>
                  <a:pt x="3732" y="-136"/>
                  <a:pt x="893" y="4779"/>
                </a:cubicBezTo>
                <a:cubicBezTo>
                  <a:pt x="-2" y="6331"/>
                  <a:pt x="-479" y="8084"/>
                  <a:pt x="-488" y="9875"/>
                </a:cubicBezTo>
                <a:lnTo>
                  <a:pt x="-488" y="249714"/>
                </a:lnTo>
                <a:cubicBezTo>
                  <a:pt x="-459" y="255391"/>
                  <a:pt x="4170" y="259982"/>
                  <a:pt x="9847" y="259954"/>
                </a:cubicBezTo>
                <a:cubicBezTo>
                  <a:pt x="11637" y="259944"/>
                  <a:pt x="13390" y="259468"/>
                  <a:pt x="14943" y="258572"/>
                </a:cubicBezTo>
                <a:lnTo>
                  <a:pt x="222587" y="138653"/>
                </a:lnTo>
                <a:cubicBezTo>
                  <a:pt x="227483" y="135871"/>
                  <a:pt x="229188" y="129642"/>
                  <a:pt x="226407" y="124756"/>
                </a:cubicBezTo>
                <a:cubicBezTo>
                  <a:pt x="225502" y="123165"/>
                  <a:pt x="224178" y="121841"/>
                  <a:pt x="222587" y="120936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 21"/>
          <p:cNvSpPr/>
          <p:nvPr>
            <p:custDataLst>
              <p:tags r:id="rId5"/>
            </p:custDataLst>
          </p:nvPr>
        </p:nvSpPr>
        <p:spPr>
          <a:xfrm>
            <a:off x="3081973" y="3781743"/>
            <a:ext cx="4340225" cy="11931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35" h="1879">
                <a:moveTo>
                  <a:pt x="938" y="0"/>
                </a:moveTo>
                <a:lnTo>
                  <a:pt x="2318" y="0"/>
                </a:lnTo>
                <a:lnTo>
                  <a:pt x="2318" y="2"/>
                </a:lnTo>
                <a:lnTo>
                  <a:pt x="2462" y="2"/>
                </a:lnTo>
                <a:lnTo>
                  <a:pt x="2831" y="2"/>
                </a:lnTo>
                <a:lnTo>
                  <a:pt x="2831" y="2"/>
                </a:lnTo>
                <a:lnTo>
                  <a:pt x="2839" y="2"/>
                </a:lnTo>
                <a:lnTo>
                  <a:pt x="4461" y="2"/>
                </a:lnTo>
                <a:lnTo>
                  <a:pt x="4973" y="2"/>
                </a:lnTo>
                <a:lnTo>
                  <a:pt x="4973" y="326"/>
                </a:lnTo>
                <a:lnTo>
                  <a:pt x="4461" y="326"/>
                </a:lnTo>
                <a:lnTo>
                  <a:pt x="2839" y="326"/>
                </a:lnTo>
                <a:lnTo>
                  <a:pt x="2831" y="326"/>
                </a:lnTo>
                <a:lnTo>
                  <a:pt x="2831" y="326"/>
                </a:lnTo>
                <a:lnTo>
                  <a:pt x="2462" y="326"/>
                </a:lnTo>
                <a:lnTo>
                  <a:pt x="1702" y="326"/>
                </a:lnTo>
                <a:lnTo>
                  <a:pt x="1702" y="324"/>
                </a:lnTo>
                <a:lnTo>
                  <a:pt x="960" y="324"/>
                </a:lnTo>
                <a:cubicBezTo>
                  <a:pt x="620" y="324"/>
                  <a:pt x="345" y="599"/>
                  <a:pt x="345" y="938"/>
                </a:cubicBezTo>
                <a:cubicBezTo>
                  <a:pt x="345" y="1278"/>
                  <a:pt x="620" y="1553"/>
                  <a:pt x="960" y="1553"/>
                </a:cubicBezTo>
                <a:lnTo>
                  <a:pt x="3790" y="1553"/>
                </a:lnTo>
                <a:lnTo>
                  <a:pt x="3790" y="1552"/>
                </a:lnTo>
                <a:lnTo>
                  <a:pt x="4955" y="1552"/>
                </a:lnTo>
                <a:lnTo>
                  <a:pt x="4955" y="1553"/>
                </a:lnTo>
                <a:lnTo>
                  <a:pt x="6835" y="1553"/>
                </a:lnTo>
                <a:lnTo>
                  <a:pt x="6835" y="1877"/>
                </a:lnTo>
                <a:lnTo>
                  <a:pt x="4955" y="1877"/>
                </a:lnTo>
                <a:lnTo>
                  <a:pt x="4955" y="1879"/>
                </a:lnTo>
                <a:lnTo>
                  <a:pt x="4955" y="1879"/>
                </a:lnTo>
                <a:lnTo>
                  <a:pt x="2462" y="1879"/>
                </a:lnTo>
                <a:lnTo>
                  <a:pt x="1702" y="1879"/>
                </a:lnTo>
                <a:lnTo>
                  <a:pt x="1702" y="1877"/>
                </a:lnTo>
                <a:lnTo>
                  <a:pt x="938" y="1877"/>
                </a:lnTo>
                <a:cubicBezTo>
                  <a:pt x="420" y="1877"/>
                  <a:pt x="0" y="1457"/>
                  <a:pt x="0" y="938"/>
                </a:cubicBezTo>
                <a:cubicBezTo>
                  <a:pt x="0" y="420"/>
                  <a:pt x="420" y="0"/>
                  <a:pt x="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序号"/>
          <p:cNvSpPr/>
          <p:nvPr>
            <p:custDataLst>
              <p:tags r:id="rId6"/>
            </p:custDataLst>
          </p:nvPr>
        </p:nvSpPr>
        <p:spPr>
          <a:xfrm>
            <a:off x="4353243" y="2648268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1</a:t>
            </a:r>
            <a:endParaRPr lang="en-US" altLang="zh-CN" sz="14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54" name="序号"/>
          <p:cNvSpPr/>
          <p:nvPr>
            <p:custDataLst>
              <p:tags r:id="rId7"/>
            </p:custDataLst>
          </p:nvPr>
        </p:nvSpPr>
        <p:spPr>
          <a:xfrm>
            <a:off x="5862638" y="3650298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2"/>
                </a:solidFill>
                <a:sym typeface="+mn-ea"/>
              </a:rPr>
              <a:t>2</a:t>
            </a:r>
            <a:endParaRPr lang="en-US" altLang="zh-CN" sz="1400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56" name="序号"/>
          <p:cNvSpPr/>
          <p:nvPr>
            <p:custDataLst>
              <p:tags r:id="rId8"/>
            </p:custDataLst>
          </p:nvPr>
        </p:nvSpPr>
        <p:spPr>
          <a:xfrm>
            <a:off x="7368223" y="4633913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3"/>
                </a:solidFill>
                <a:sym typeface="+mn-ea"/>
              </a:rPr>
              <a:t>3</a:t>
            </a:r>
            <a:endParaRPr lang="en-US" altLang="zh-CN" sz="1400" b="1">
              <a:solidFill>
                <a:schemeClr val="accent3"/>
              </a:solidFill>
              <a:sym typeface="+mn-ea"/>
            </a:endParaRPr>
          </a:p>
        </p:txBody>
      </p:sp>
      <p:sp>
        <p:nvSpPr>
          <p:cNvPr id="24" name="标题"/>
          <p:cNvSpPr txBox="1"/>
          <p:nvPr>
            <p:custDataLst>
              <p:tags r:id="rId9"/>
            </p:custDataLst>
          </p:nvPr>
        </p:nvSpPr>
        <p:spPr>
          <a:xfrm>
            <a:off x="6226810" y="5161280"/>
            <a:ext cx="2737485" cy="579755"/>
          </a:xfrm>
          <a:prstGeom prst="rect">
            <a:avLst/>
          </a:prstGeom>
          <a:solidFill>
            <a:srgbClr val="A5A5A5"/>
          </a:solidFill>
        </p:spPr>
        <p:txBody>
          <a:bodyPr wrap="square" lIns="0" tIns="0" rIns="0" bIns="0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Logic 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10"/>
            </p:custDataLst>
          </p:nvPr>
        </p:nvSpPr>
        <p:spPr>
          <a:xfrm>
            <a:off x="3185795" y="3179445"/>
            <a:ext cx="2518410" cy="587375"/>
          </a:xfrm>
          <a:prstGeom prst="rect">
            <a:avLst/>
          </a:prstGeom>
          <a:solidFill>
            <a:srgbClr val="5B9BD5"/>
          </a:solidFill>
        </p:spPr>
        <p:txBody>
          <a:bodyPr wrap="square" lIns="0" tIns="0" rIns="0" bIns="0" rtlCol="0" anchor="b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Storyline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标题"/>
          <p:cNvSpPr txBox="1"/>
          <p:nvPr>
            <p:custDataLst>
              <p:tags r:id="rId11"/>
            </p:custDataLst>
          </p:nvPr>
        </p:nvSpPr>
        <p:spPr>
          <a:xfrm>
            <a:off x="4281170" y="4171950"/>
            <a:ext cx="3067685" cy="563880"/>
          </a:xfrm>
          <a:prstGeom prst="rect">
            <a:avLst/>
          </a:prstGeom>
          <a:solidFill>
            <a:srgbClr val="ED7D31"/>
          </a:solidFill>
        </p:spPr>
        <p:txBody>
          <a:bodyPr wrap="square" lIns="0" tIns="0" rIns="0" bIns="0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Feeling 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https://photo-static-api.fotomore.com/creative/vcg/veer/400/new/VCG41N119721411.jpg?uid=386&amp;timestamp=1703004641&amp;sign=260daaab95ac1a65d5c9af4de1912720" descr="给朋友写信。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20580000">
            <a:off x="366395" y="4674870"/>
            <a:ext cx="2594610" cy="1730375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04205" y="5927090"/>
            <a:ext cx="914400" cy="89789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85025" y="5927090"/>
            <a:ext cx="914400" cy="897890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65845" y="5927090"/>
            <a:ext cx="914400" cy="897890"/>
          </a:xfrm>
          <a:prstGeom prst="rect">
            <a:avLst/>
          </a:prstGeom>
        </p:spPr>
      </p:pic>
      <p:sp>
        <p:nvSpPr>
          <p:cNvPr id="3" name="标题"/>
          <p:cNvSpPr txBox="1"/>
          <p:nvPr>
            <p:custDataLst>
              <p:tags r:id="rId23"/>
            </p:custDataLst>
          </p:nvPr>
        </p:nvSpPr>
        <p:spPr>
          <a:xfrm>
            <a:off x="7595235" y="4175125"/>
            <a:ext cx="4421505" cy="560705"/>
          </a:xfrm>
          <a:prstGeom prst="rect">
            <a:avLst/>
          </a:prstGeom>
          <a:solidFill>
            <a:srgbClr val="ED7D31"/>
          </a:solidFill>
        </p:spPr>
        <p:txBody>
          <a:bodyPr wrap="square" lIns="0" tIns="0" rIns="0" bIns="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touched, happy...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右大括号 4"/>
          <p:cNvSpPr/>
          <p:nvPr/>
        </p:nvSpPr>
        <p:spPr>
          <a:xfrm rot="16200000">
            <a:off x="7520242" y="4363826"/>
            <a:ext cx="180000" cy="3024000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" grpId="0" bldLvl="0" animBg="1"/>
      <p:bldP spid="6" grpId="1" animBg="1"/>
      <p:bldP spid="12" grpId="0" bldLvl="0" animBg="1"/>
      <p:bldP spid="12" grpId="1" animBg="1"/>
      <p:bldP spid="26" grpId="0" bldLvl="0" animBg="1"/>
      <p:bldP spid="26" grpId="1"/>
      <p:bldP spid="30" grpId="0" bldLvl="0" animBg="1"/>
      <p:bldP spid="30" grpId="1"/>
      <p:bldP spid="24" grpId="0" bldLvl="0" animBg="1"/>
      <p:bldP spid="24" grpId="1"/>
      <p:bldP spid="3" grpId="0" animBg="1"/>
      <p:bldP spid="3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9219" r="20299"/>
          <a:stretch>
            <a:fillRect/>
          </a:stretch>
        </p:blipFill>
        <p:spPr>
          <a:xfrm>
            <a:off x="900430" y="826770"/>
            <a:ext cx="9696450" cy="2213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7690" r="20000"/>
          <a:stretch>
            <a:fillRect/>
          </a:stretch>
        </p:blipFill>
        <p:spPr>
          <a:xfrm>
            <a:off x="831850" y="3859530"/>
            <a:ext cx="9765030" cy="2853690"/>
          </a:xfrm>
          <a:prstGeom prst="rect">
            <a:avLst/>
          </a:prstGeom>
        </p:spPr>
      </p:pic>
      <p:sp>
        <p:nvSpPr>
          <p:cNvPr id="30" name="标题"/>
          <p:cNvSpPr txBox="1"/>
          <p:nvPr>
            <p:custDataLst>
              <p:tags r:id="rId4"/>
            </p:custDataLst>
          </p:nvPr>
        </p:nvSpPr>
        <p:spPr>
          <a:xfrm>
            <a:off x="4283075" y="133985"/>
            <a:ext cx="3789680" cy="58039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Self-evaluation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5"/>
            </p:custDataLst>
          </p:nvPr>
        </p:nvSpPr>
        <p:spPr>
          <a:xfrm>
            <a:off x="4283075" y="3175000"/>
            <a:ext cx="3790315" cy="58039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Peer-evaluation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0" grpId="1" animBg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" name="https://photo-static-api.fotomore.com/creative/vcg/400/new/VCG41N869658624.jpg?uid=386&amp;timestamp=1703005462&amp;sign=da728f5e556c8a7ef60e9bf6db321c4f" descr="明亮华丽的派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5960" y="0"/>
            <a:ext cx="8702040" cy="6858635"/>
          </a:xfrm>
          <a:prstGeom prst="rect">
            <a:avLst/>
          </a:prstGeom>
        </p:spPr>
      </p:pic>
      <p:pic>
        <p:nvPicPr>
          <p:cNvPr id="5" name="https://photo-static-api.fotomore.com/creative/vcg/400/new/VCG41N1472095968.jpg?uid=386&amp;timestamp=1703008469&amp;sign=9a7270bfa47599ebfe3d23156ead0256" descr="2024年新年插画，红色背景上有圣诞装饰物和雪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VID_20231219_180143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7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41157" y="945582"/>
            <a:ext cx="947291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9600" spc="100" dirty="0">
                <a:solidFill>
                  <a:schemeClr val="bg1"/>
                </a:solidFill>
                <a:latin typeface="Times New Roman" panose="02020603050405020304" charset="0"/>
                <a:ea typeface="方正清刻本悦宋简体" panose="02000000000000000000" pitchFamily="2" charset="-122"/>
                <a:cs typeface="Times New Roman" panose="02020603050405020304" charset="0"/>
              </a:rPr>
              <a:t>L</a:t>
            </a:r>
            <a:endParaRPr lang="en-US" altLang="zh-CN" sz="9600" spc="100" dirty="0">
              <a:solidFill>
                <a:schemeClr val="bg1"/>
              </a:solidFill>
              <a:latin typeface="Times New Roman" panose="02020603050405020304" charset="0"/>
              <a:ea typeface="方正清刻本悦宋简体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25384" y="1992249"/>
            <a:ext cx="947291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9600" spc="100" dirty="0">
                <a:solidFill>
                  <a:schemeClr val="bg1"/>
                </a:solidFill>
                <a:latin typeface="Times New Roman" panose="02020603050405020304" charset="0"/>
                <a:ea typeface="方正清刻本悦宋简体" panose="02000000000000000000" pitchFamily="2" charset="-122"/>
                <a:cs typeface="Times New Roman" panose="02020603050405020304" charset="0"/>
              </a:rPr>
              <a:t>O</a:t>
            </a:r>
            <a:endParaRPr lang="en-US" altLang="zh-CN" sz="9600" spc="100" dirty="0">
              <a:solidFill>
                <a:schemeClr val="bg1"/>
              </a:solidFill>
              <a:latin typeface="Times New Roman" panose="02020603050405020304" charset="0"/>
              <a:ea typeface="方正清刻本悦宋简体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38261" y="3139878"/>
            <a:ext cx="947291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9600" spc="100" dirty="0">
                <a:solidFill>
                  <a:schemeClr val="bg1"/>
                </a:solidFill>
                <a:latin typeface="Times New Roman" panose="02020603050405020304" charset="0"/>
                <a:ea typeface="方正清刻本悦宋简体" panose="02000000000000000000" pitchFamily="2" charset="-122"/>
                <a:cs typeface="Times New Roman" panose="02020603050405020304" charset="0"/>
              </a:rPr>
              <a:t>V</a:t>
            </a:r>
            <a:endParaRPr lang="en-US" altLang="zh-CN" sz="9600" spc="100" dirty="0">
              <a:solidFill>
                <a:schemeClr val="bg1"/>
              </a:solidFill>
              <a:latin typeface="Times New Roman" panose="02020603050405020304" charset="0"/>
              <a:ea typeface="方正清刻本悦宋简体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22488" y="4224083"/>
            <a:ext cx="947291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9600" spc="100" dirty="0">
                <a:solidFill>
                  <a:schemeClr val="bg1"/>
                </a:solidFill>
                <a:latin typeface="Times New Roman" panose="02020603050405020304" charset="0"/>
                <a:ea typeface="方正清刻本悦宋简体" panose="02000000000000000000" pitchFamily="2" charset="-122"/>
                <a:cs typeface="Times New Roman" panose="02020603050405020304" charset="0"/>
              </a:rPr>
              <a:t>E</a:t>
            </a:r>
            <a:endParaRPr lang="en-US" altLang="zh-CN" sz="9600" spc="100" dirty="0">
              <a:solidFill>
                <a:schemeClr val="bg1"/>
              </a:solidFill>
              <a:latin typeface="Times New Roman" panose="02020603050405020304" charset="0"/>
              <a:ea typeface="方正清刻本悦宋简体" panose="02000000000000000000" pitchFamily="2" charset="-122"/>
              <a:cs typeface="Times New Roman" panose="02020603050405020304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5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ldLvl="0" animBg="1"/>
      <p:bldP spid="6" grpId="0"/>
      <p:bldP spid="6" grpId="1"/>
      <p:bldP spid="14" grpId="0"/>
      <p:bldP spid="14" grpId="1"/>
      <p:bldP spid="15" grpId="0"/>
      <p:bldP spid="15" grpId="1"/>
      <p:bldP spid="6" grpId="2"/>
      <p:bldP spid="13" grpId="0"/>
      <p:bldP spid="14" grpId="2"/>
      <p:bldP spid="1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4105" y="2089150"/>
            <a:ext cx="436562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See you!</a:t>
            </a:r>
            <a:endParaRPr lang="en-US" altLang="zh-CN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9935" y="1865630"/>
            <a:ext cx="1220470" cy="75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31号-酷乐潮玩体" panose="000005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 rot="5400000">
            <a:off x="351155" y="2259965"/>
            <a:ext cx="1220470" cy="75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31号-酷乐潮玩体" panose="00000500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 rot="5400000">
            <a:off x="4889500" y="2780665"/>
            <a:ext cx="1220470" cy="75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31号-酷乐潮玩体" panose="00000500000000000000" charset="-122"/>
            </a:endParaRPr>
          </a:p>
        </p:txBody>
      </p:sp>
      <p:sp>
        <p:nvSpPr>
          <p:cNvPr id="13" name="矩形 12"/>
          <p:cNvSpPr/>
          <p:nvPr/>
        </p:nvSpPr>
        <p:spPr>
          <a:xfrm rot="10800000">
            <a:off x="4502785" y="3206750"/>
            <a:ext cx="1220470" cy="75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31号-酷乐潮玩体" panose="00000500000000000000" charset="-122"/>
            </a:endParaRPr>
          </a:p>
        </p:txBody>
      </p:sp>
      <p:pic>
        <p:nvPicPr>
          <p:cNvPr id="4" name="图片 3" descr="1112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425" y="113665"/>
            <a:ext cx="5862320" cy="702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08120" y="840740"/>
            <a:ext cx="36000" cy="4827270"/>
          </a:xfrm>
          <a:prstGeom prst="rect">
            <a:avLst/>
          </a:prstGeom>
          <a:solidFill>
            <a:srgbClr val="847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990340" y="2480310"/>
            <a:ext cx="72000" cy="15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383405" y="953135"/>
            <a:ext cx="859790" cy="859790"/>
          </a:xfrm>
          <a:prstGeom prst="ellipse">
            <a:avLst/>
          </a:prstGeom>
          <a:noFill/>
          <a:ln>
            <a:solidFill>
              <a:srgbClr val="847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</a:t>
            </a:r>
            <a:endParaRPr lang="en-US" altLang="zh-CN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383405" y="2141855"/>
            <a:ext cx="859790" cy="859790"/>
          </a:xfrm>
          <a:prstGeom prst="ellipse">
            <a:avLst/>
          </a:prstGeom>
          <a:noFill/>
          <a:ln>
            <a:solidFill>
              <a:srgbClr val="847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I</a:t>
            </a:r>
            <a:endParaRPr lang="en-US" altLang="zh-CN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383405" y="3330575"/>
            <a:ext cx="859790" cy="859790"/>
          </a:xfrm>
          <a:prstGeom prst="ellipse">
            <a:avLst/>
          </a:prstGeom>
          <a:noFill/>
          <a:ln>
            <a:solidFill>
              <a:srgbClr val="847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</a:t>
            </a:r>
            <a:endParaRPr lang="en-US" altLang="zh-CN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383405" y="4519295"/>
            <a:ext cx="859790" cy="859790"/>
          </a:xfrm>
          <a:prstGeom prst="ellipse">
            <a:avLst/>
          </a:prstGeom>
          <a:noFill/>
          <a:ln>
            <a:solidFill>
              <a:srgbClr val="847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en-US" altLang="zh-CN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https://photo-static-api.fotomore.com/creative/vcg/400/new/VCG41N1399136641.jpg?uid=386&amp;timestamp=1702999492&amp;sign=f9d2f4d7c0c80b1b684b747134fff171" descr="蓝色日历2023年12月与别针。2023年日历提醒。商业计划的时间表。矢量插图。股票的形象。"/>
          <p:cNvPicPr>
            <a:picLocks noChangeAspect="1"/>
          </p:cNvPicPr>
          <p:nvPr/>
        </p:nvPicPr>
        <p:blipFill>
          <a:blip r:embed="rId2"/>
          <a:srcRect l="9778" t="9185" r="15620" b="7259"/>
          <a:stretch>
            <a:fillRect/>
          </a:stretch>
        </p:blipFill>
        <p:spPr>
          <a:xfrm>
            <a:off x="78740" y="1322070"/>
            <a:ext cx="3761740" cy="421386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209290" y="3591560"/>
            <a:ext cx="334645" cy="338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410460" y="3580765"/>
            <a:ext cx="334645" cy="338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6000750" y="372110"/>
            <a:ext cx="2528570" cy="2007870"/>
            <a:chOff x="9450" y="586"/>
            <a:chExt cx="3982" cy="3162"/>
          </a:xfrm>
        </p:grpSpPr>
        <p:pic>
          <p:nvPicPr>
            <p:cNvPr id="1073742872" name="https://photo-static-api.fotomore.com/creative/vcg/veer/400/new/VCG41N171237094.jpg?uid=386&amp;timestamp=1702810400&amp;sign=e8820191bf0467c0a970d6da6454db42" descr="水彩垃圾帧(剪辑路径)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5330" t="6268" r="4112" b="5391"/>
            <a:stretch>
              <a:fillRect/>
            </a:stretch>
          </p:blipFill>
          <p:spPr>
            <a:xfrm rot="-1320000">
              <a:off x="9450" y="586"/>
              <a:ext cx="3983" cy="31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" name="https://photo-static-api.fotomore.com/creative/vcg/400/new/VCG41N1098169358.jpg?uid=386&amp;timestamp=1703000254&amp;sign=d7aec73a3e13480b2817872883b487b2" descr="电影院，电影或视频平面图标与长阴影"/>
            <p:cNvPicPr>
              <a:picLocks noChangeAspect="1"/>
            </p:cNvPicPr>
            <p:nvPr/>
          </p:nvPicPr>
          <p:blipFill>
            <a:blip r:embed="rId5"/>
            <a:srcRect l="20151" t="20989" r="20151" b="20027"/>
            <a:stretch>
              <a:fillRect/>
            </a:stretch>
          </p:blipFill>
          <p:spPr>
            <a:xfrm rot="20220000">
              <a:off x="10156" y="1052"/>
              <a:ext cx="2577" cy="2071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9040495" y="1319530"/>
            <a:ext cx="2780030" cy="1926590"/>
            <a:chOff x="14237" y="2078"/>
            <a:chExt cx="4378" cy="3034"/>
          </a:xfrm>
        </p:grpSpPr>
        <p:pic>
          <p:nvPicPr>
            <p:cNvPr id="28" name="https://photo-static-api.fotomore.com/creative/vcg/veer/400/new/VCG41N171237094.jpg?uid=386&amp;timestamp=1702810400&amp;sign=e8820191bf0467c0a970d6da6454db42" descr="水彩垃圾帧(剪辑路径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/>
            <a:srcRect l="5330" t="6268" r="4112" b="5391"/>
            <a:stretch>
              <a:fillRect/>
            </a:stretch>
          </p:blipFill>
          <p:spPr>
            <a:xfrm rot="960000">
              <a:off x="14237" y="2078"/>
              <a:ext cx="4378" cy="30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https://photo-static-api.fotomore.com/creative/vcg/veer/400/new/VCG41N167588154.jpg?uid=386&amp;timestamp=1703000316&amp;sign=d96f921907909f18535cdd2d278940f0" descr="抽象的音乐背景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60000">
              <a:off x="14909" y="2594"/>
              <a:ext cx="2901" cy="2085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5548630" y="3256915"/>
            <a:ext cx="4844415" cy="3357245"/>
            <a:chOff x="8738" y="5129"/>
            <a:chExt cx="7629" cy="5287"/>
          </a:xfrm>
        </p:grpSpPr>
        <p:pic>
          <p:nvPicPr>
            <p:cNvPr id="29" name="https://photo-static-api.fotomore.com/creative/vcg/veer/400/new/VCG41N171237094.jpg?uid=386&amp;timestamp=1702810400&amp;sign=e8820191bf0467c0a970d6da6454db42" descr="水彩垃圾帧(剪辑路径)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rcRect l="5330" t="6268" r="4112" b="5391"/>
            <a:stretch>
              <a:fillRect/>
            </a:stretch>
          </p:blipFill>
          <p:spPr>
            <a:xfrm rot="21240000">
              <a:off x="8738" y="5129"/>
              <a:ext cx="7629" cy="52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9" name="组合 38"/>
            <p:cNvGrpSpPr/>
            <p:nvPr/>
          </p:nvGrpSpPr>
          <p:grpSpPr>
            <a:xfrm>
              <a:off x="9760" y="5990"/>
              <a:ext cx="6030" cy="3580"/>
              <a:chOff x="9760" y="5990"/>
              <a:chExt cx="6030" cy="3580"/>
            </a:xfrm>
          </p:grpSpPr>
          <p:pic>
            <p:nvPicPr>
              <p:cNvPr id="34" name="https://photo-static-api.fotomore.com/creative/vcg/veer/400/new/VCG41N694095218.jpg?uid=386&amp;timestamp=1703000416&amp;sign=cde4e8538d3c5e0d9160cd107f24a193" descr="航空邮件信封背面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1180000">
                <a:off x="9760" y="5990"/>
                <a:ext cx="5642" cy="3580"/>
              </a:xfrm>
              <a:prstGeom prst="rect">
                <a:avLst/>
              </a:prstGeom>
            </p:spPr>
          </p:pic>
          <p:sp>
            <p:nvSpPr>
              <p:cNvPr id="35" name="文本框 34"/>
              <p:cNvSpPr txBox="1"/>
              <p:nvPr/>
            </p:nvSpPr>
            <p:spPr>
              <a:xfrm rot="21180000">
                <a:off x="9929" y="6283"/>
                <a:ext cx="5757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/>
                  <a:t>Thanks, </a:t>
                </a:r>
                <a:endParaRPr lang="en-US" altLang="zh-CN" sz="3600" b="1"/>
              </a:p>
              <a:p>
                <a:r>
                  <a:rPr lang="en-US" altLang="zh-CN" sz="3600" b="1">
                    <a:solidFill>
                      <a:srgbClr val="FF0000"/>
                    </a:solidFill>
                  </a:rPr>
                  <a:t>My Teacher!</a:t>
                </a:r>
                <a:endParaRPr lang="en-US" altLang="zh-CN" sz="36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10"/>
                </p:custDataLst>
              </p:nvPr>
            </p:nvSpPr>
            <p:spPr>
              <a:xfrm rot="21180000">
                <a:off x="10033" y="8367"/>
                <a:ext cx="5757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600" b="1"/>
                  <a:t>From: Zhao</a:t>
                </a:r>
                <a:endParaRPr lang="en-US" altLang="zh-CN" sz="3600" b="1"/>
              </a:p>
            </p:txBody>
          </p:sp>
        </p:grpSp>
      </p:grpSp>
      <p:pic>
        <p:nvPicPr>
          <p:cNvPr id="43" name="https://photo-static-api.fotomore.com/creative/vcg/400/new/VCG41N869658624.jpg?uid=386&amp;timestamp=1703005462&amp;sign=da728f5e556c8a7ef60e9bf6db321c4f" descr="明亮华丽的派对标志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8485" y="146050"/>
            <a:ext cx="6436360" cy="6598285"/>
          </a:xfrm>
          <a:prstGeom prst="rect">
            <a:avLst/>
          </a:prstGeom>
        </p:spPr>
      </p:pic>
      <p:pic>
        <p:nvPicPr>
          <p:cNvPr id="6" name="VID_20231219_180045">
            <a:hlinkClick r:id="" action="ppaction://media"/>
          </p:cNvPr>
          <p:cNvPicPr/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Friend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56035" y="146050"/>
            <a:ext cx="638810" cy="64770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23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7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>
                <p:cTn id="5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  <p:bldP spid="13" grpId="1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-635" y="0"/>
            <a:ext cx="12192635" cy="6892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2600">
                <a:latin typeface="Arial Black" panose="020B0A04020102020204" charset="0"/>
                <a:ea typeface="宋体" panose="02010600030101010101" pitchFamily="2" charset="-122"/>
                <a:sym typeface="+mn-ea"/>
              </a:rPr>
              <a:t>Dear Mr Li,    The one person from my junior school days that I will never forget is you.    When I first started Grade 7, my English was not very good. I was shy and did not dare to answer questions in class even though I knew the answers. I felt quite unhappy with myself.    One day you spoke to me after class. You encouraged me to speak slowly. You also told me that you believed I could speak well if I practiced more. I was touched by what you said and it made me work harder on my speaking skills.      For the past two years, you have encouraged me and I have changed a lot. I improved so much that I won an English speech contest this year! Now, I can answer questions in class confidently. Besides, I get good grades in English. I will always be thankful to you for your advice and support.Yours,</a:t>
            </a:r>
            <a:endParaRPr lang="en-US" sz="2600" b="0"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 algn="just"/>
            <a:r>
              <a:rPr lang="en-US" altLang="en-US" sz="2600">
                <a:latin typeface="Arial Black" panose="020B0A04020102020204" charset="0"/>
                <a:ea typeface="宋体" panose="02010600030101010101" pitchFamily="2" charset="-122"/>
                <a:sym typeface="+mn-ea"/>
              </a:rPr>
              <a:t>Zhao Yiming</a:t>
            </a:r>
            <a:endParaRPr lang="en-US" altLang="en-US" sz="2600" b="0">
              <a:latin typeface="Arial Black" panose="020B0A0402010202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3685" y="1390650"/>
            <a:ext cx="9103995" cy="645160"/>
          </a:xfrm>
          <a:prstGeom prst="rect">
            <a:avLst/>
          </a:prstGeom>
          <a:solidFill>
            <a:schemeClr val="accent2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3600" b="1"/>
              <a:t>What problem did Zhao have in Grade 7?</a:t>
            </a:r>
            <a:endParaRPr lang="en-US" altLang="zh-CN" sz="3600" b="1"/>
          </a:p>
        </p:txBody>
      </p:sp>
      <p:sp>
        <p:nvSpPr>
          <p:cNvPr id="6" name="文本框 5"/>
          <p:cNvSpPr txBox="1"/>
          <p:nvPr/>
        </p:nvSpPr>
        <p:spPr>
          <a:xfrm>
            <a:off x="2729548" y="2877185"/>
            <a:ext cx="6732270" cy="64516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3600" b="1"/>
              <a:t>How was the problem solved?</a:t>
            </a:r>
            <a:endParaRPr lang="en-US" altLang="zh-CN" sz="3600" b="1"/>
          </a:p>
        </p:txBody>
      </p:sp>
      <p:sp>
        <p:nvSpPr>
          <p:cNvPr id="12" name="文本框 11"/>
          <p:cNvSpPr txBox="1"/>
          <p:nvPr/>
        </p:nvSpPr>
        <p:spPr>
          <a:xfrm>
            <a:off x="2979103" y="4363085"/>
            <a:ext cx="6233160" cy="645160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3600" b="1"/>
              <a:t>Why did Zhao thank Mr. Li?</a:t>
            </a:r>
            <a:endParaRPr lang="en-US" altLang="zh-CN" sz="36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 bldLvl="0" animBg="1"/>
      <p:bldP spid="2" grpId="1" animBg="1"/>
      <p:bldP spid="6" grpId="0" bldLvl="0" animBg="1"/>
      <p:bldP spid="6" grpId="1" animBg="1"/>
      <p:bldP spid="12" grpId="0" bldLvl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4780" y="177800"/>
            <a:ext cx="9959340" cy="70675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highlight>
                  <a:srgbClr val="FF00FF"/>
                </a:highlight>
              </a:rPr>
              <a:t>What</a:t>
            </a:r>
            <a:r>
              <a:rPr lang="en-US" altLang="zh-CN" sz="4000" b="1">
                <a:solidFill>
                  <a:schemeClr val="tx1"/>
                </a:solidFill>
              </a:rPr>
              <a:t> problem did Zhao have in Grade 7?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095" y="1033145"/>
            <a:ext cx="7478395" cy="70675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highlight>
                  <a:srgbClr val="FF00FF"/>
                </a:highlight>
              </a:rPr>
              <a:t>How</a:t>
            </a:r>
            <a:r>
              <a:rPr lang="en-US" altLang="zh-CN" sz="4000" b="1">
                <a:solidFill>
                  <a:schemeClr val="tx1"/>
                </a:solidFill>
              </a:rPr>
              <a:t> was the problem solved?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5095" y="1889125"/>
            <a:ext cx="6750685" cy="706755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highlight>
                  <a:srgbClr val="FF00FF"/>
                </a:highlight>
              </a:rPr>
              <a:t>Why</a:t>
            </a:r>
            <a:r>
              <a:rPr lang="en-US" altLang="zh-CN" sz="4000" b="1">
                <a:solidFill>
                  <a:schemeClr val="tx1"/>
                </a:solidFill>
              </a:rPr>
              <a:t> did Zhao thank Mr. Li?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15" name="任意多边形 14"/>
          <p:cNvSpPr/>
          <p:nvPr>
            <p:custDataLst>
              <p:tags r:id="rId2"/>
            </p:custDataLst>
          </p:nvPr>
        </p:nvSpPr>
        <p:spPr>
          <a:xfrm rot="10800000">
            <a:off x="7622223" y="5585143"/>
            <a:ext cx="4212590" cy="20574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78" h="324">
                <a:moveTo>
                  <a:pt x="0" y="0"/>
                </a:moveTo>
                <a:lnTo>
                  <a:pt x="2878" y="0"/>
                </a:lnTo>
                <a:lnTo>
                  <a:pt x="2878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>
            <p:custDataLst>
              <p:tags r:id="rId3"/>
            </p:custDataLst>
          </p:nvPr>
        </p:nvSpPr>
        <p:spPr>
          <a:xfrm>
            <a:off x="127318" y="3616643"/>
            <a:ext cx="9022080" cy="119189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08" h="1877">
                <a:moveTo>
                  <a:pt x="0" y="0"/>
                </a:moveTo>
                <a:lnTo>
                  <a:pt x="9514" y="0"/>
                </a:lnTo>
                <a:lnTo>
                  <a:pt x="9789" y="0"/>
                </a:lnTo>
                <a:lnTo>
                  <a:pt x="12264" y="0"/>
                </a:lnTo>
                <a:lnTo>
                  <a:pt x="12995" y="0"/>
                </a:lnTo>
                <a:lnTo>
                  <a:pt x="13270" y="0"/>
                </a:lnTo>
                <a:cubicBezTo>
                  <a:pt x="13788" y="0"/>
                  <a:pt x="14208" y="420"/>
                  <a:pt x="14208" y="939"/>
                </a:cubicBezTo>
                <a:cubicBezTo>
                  <a:pt x="14208" y="1457"/>
                  <a:pt x="13788" y="1877"/>
                  <a:pt x="13270" y="1877"/>
                </a:cubicBezTo>
                <a:lnTo>
                  <a:pt x="12995" y="1877"/>
                </a:lnTo>
                <a:lnTo>
                  <a:pt x="12264" y="1877"/>
                </a:lnTo>
                <a:lnTo>
                  <a:pt x="11925" y="1877"/>
                </a:lnTo>
                <a:lnTo>
                  <a:pt x="11650" y="1877"/>
                </a:lnTo>
                <a:lnTo>
                  <a:pt x="11650" y="1874"/>
                </a:lnTo>
                <a:lnTo>
                  <a:pt x="10672" y="1874"/>
                </a:lnTo>
                <a:lnTo>
                  <a:pt x="9568" y="1874"/>
                </a:lnTo>
                <a:lnTo>
                  <a:pt x="9568" y="1550"/>
                </a:lnTo>
                <a:lnTo>
                  <a:pt x="10672" y="1550"/>
                </a:lnTo>
                <a:lnTo>
                  <a:pt x="11677" y="1550"/>
                </a:lnTo>
                <a:lnTo>
                  <a:pt x="11781" y="1550"/>
                </a:lnTo>
                <a:lnTo>
                  <a:pt x="11781" y="1553"/>
                </a:lnTo>
                <a:lnTo>
                  <a:pt x="11925" y="1553"/>
                </a:lnTo>
                <a:lnTo>
                  <a:pt x="12264" y="1553"/>
                </a:lnTo>
                <a:lnTo>
                  <a:pt x="12973" y="1553"/>
                </a:lnTo>
                <a:cubicBezTo>
                  <a:pt x="12989" y="1553"/>
                  <a:pt x="13005" y="1552"/>
                  <a:pt x="13020" y="1551"/>
                </a:cubicBezTo>
                <a:lnTo>
                  <a:pt x="13027" y="1551"/>
                </a:lnTo>
                <a:lnTo>
                  <a:pt x="13027" y="1553"/>
                </a:lnTo>
                <a:lnTo>
                  <a:pt x="13248" y="1553"/>
                </a:lnTo>
                <a:cubicBezTo>
                  <a:pt x="13588" y="1553"/>
                  <a:pt x="13863" y="1278"/>
                  <a:pt x="13863" y="939"/>
                </a:cubicBezTo>
                <a:cubicBezTo>
                  <a:pt x="13863" y="599"/>
                  <a:pt x="13588" y="324"/>
                  <a:pt x="13248" y="324"/>
                </a:cubicBezTo>
                <a:lnTo>
                  <a:pt x="13027" y="324"/>
                </a:lnTo>
                <a:lnTo>
                  <a:pt x="13027" y="326"/>
                </a:lnTo>
                <a:lnTo>
                  <a:pt x="13020" y="326"/>
                </a:lnTo>
                <a:cubicBezTo>
                  <a:pt x="13005" y="325"/>
                  <a:pt x="12989" y="324"/>
                  <a:pt x="12973" y="324"/>
                </a:cubicBezTo>
                <a:lnTo>
                  <a:pt x="12264" y="324"/>
                </a:lnTo>
                <a:lnTo>
                  <a:pt x="9789" y="324"/>
                </a:lnTo>
                <a:lnTo>
                  <a:pt x="9514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35"/>
          <p:cNvSpPr/>
          <p:nvPr>
            <p:custDataLst>
              <p:tags r:id="rId4"/>
            </p:custDataLst>
          </p:nvPr>
        </p:nvSpPr>
        <p:spPr>
          <a:xfrm>
            <a:off x="11803698" y="5515293"/>
            <a:ext cx="226695" cy="346075"/>
          </a:xfrm>
          <a:custGeom>
            <a:avLst/>
            <a:gdLst>
              <a:gd name="connsiteX0" fmla="*/ 222587 w 228229"/>
              <a:gd name="connsiteY0" fmla="*/ 120936 h 260315"/>
              <a:gd name="connsiteX1" fmla="*/ 14943 w 228229"/>
              <a:gd name="connsiteY1" fmla="*/ 1017 h 260315"/>
              <a:gd name="connsiteX2" fmla="*/ 893 w 228229"/>
              <a:gd name="connsiteY2" fmla="*/ 4779 h 260315"/>
              <a:gd name="connsiteX3" fmla="*/ -488 w 228229"/>
              <a:gd name="connsiteY3" fmla="*/ 9875 h 260315"/>
              <a:gd name="connsiteX4" fmla="*/ -488 w 228229"/>
              <a:gd name="connsiteY4" fmla="*/ 249714 h 260315"/>
              <a:gd name="connsiteX5" fmla="*/ 9847 w 228229"/>
              <a:gd name="connsiteY5" fmla="*/ 259954 h 260315"/>
              <a:gd name="connsiteX6" fmla="*/ 14943 w 228229"/>
              <a:gd name="connsiteY6" fmla="*/ 258572 h 260315"/>
              <a:gd name="connsiteX7" fmla="*/ 222587 w 228229"/>
              <a:gd name="connsiteY7" fmla="*/ 138653 h 260315"/>
              <a:gd name="connsiteX8" fmla="*/ 226407 w 228229"/>
              <a:gd name="connsiteY8" fmla="*/ 124756 h 260315"/>
              <a:gd name="connsiteX9" fmla="*/ 222587 w 228229"/>
              <a:gd name="connsiteY9" fmla="*/ 120936 h 26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229" h="260315">
                <a:moveTo>
                  <a:pt x="222587" y="120936"/>
                </a:moveTo>
                <a:lnTo>
                  <a:pt x="14943" y="1017"/>
                </a:lnTo>
                <a:cubicBezTo>
                  <a:pt x="10018" y="-1822"/>
                  <a:pt x="3732" y="-136"/>
                  <a:pt x="893" y="4779"/>
                </a:cubicBezTo>
                <a:cubicBezTo>
                  <a:pt x="-2" y="6331"/>
                  <a:pt x="-479" y="8084"/>
                  <a:pt x="-488" y="9875"/>
                </a:cubicBezTo>
                <a:lnTo>
                  <a:pt x="-488" y="249714"/>
                </a:lnTo>
                <a:cubicBezTo>
                  <a:pt x="-459" y="255391"/>
                  <a:pt x="4170" y="259982"/>
                  <a:pt x="9847" y="259954"/>
                </a:cubicBezTo>
                <a:cubicBezTo>
                  <a:pt x="11637" y="259944"/>
                  <a:pt x="13390" y="259468"/>
                  <a:pt x="14943" y="258572"/>
                </a:cubicBezTo>
                <a:lnTo>
                  <a:pt x="222587" y="138653"/>
                </a:lnTo>
                <a:cubicBezTo>
                  <a:pt x="227483" y="135871"/>
                  <a:pt x="229188" y="129642"/>
                  <a:pt x="226407" y="124756"/>
                </a:cubicBezTo>
                <a:cubicBezTo>
                  <a:pt x="225502" y="123165"/>
                  <a:pt x="224178" y="121841"/>
                  <a:pt x="222587" y="120936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 21"/>
          <p:cNvSpPr/>
          <p:nvPr>
            <p:custDataLst>
              <p:tags r:id="rId5"/>
            </p:custDataLst>
          </p:nvPr>
        </p:nvSpPr>
        <p:spPr>
          <a:xfrm>
            <a:off x="3045143" y="4599623"/>
            <a:ext cx="4340225" cy="11931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35" h="1879">
                <a:moveTo>
                  <a:pt x="938" y="0"/>
                </a:moveTo>
                <a:lnTo>
                  <a:pt x="2318" y="0"/>
                </a:lnTo>
                <a:lnTo>
                  <a:pt x="2318" y="2"/>
                </a:lnTo>
                <a:lnTo>
                  <a:pt x="2462" y="2"/>
                </a:lnTo>
                <a:lnTo>
                  <a:pt x="2831" y="2"/>
                </a:lnTo>
                <a:lnTo>
                  <a:pt x="2831" y="2"/>
                </a:lnTo>
                <a:lnTo>
                  <a:pt x="2839" y="2"/>
                </a:lnTo>
                <a:lnTo>
                  <a:pt x="4461" y="2"/>
                </a:lnTo>
                <a:lnTo>
                  <a:pt x="4973" y="2"/>
                </a:lnTo>
                <a:lnTo>
                  <a:pt x="4973" y="326"/>
                </a:lnTo>
                <a:lnTo>
                  <a:pt x="4461" y="326"/>
                </a:lnTo>
                <a:lnTo>
                  <a:pt x="2839" y="326"/>
                </a:lnTo>
                <a:lnTo>
                  <a:pt x="2831" y="326"/>
                </a:lnTo>
                <a:lnTo>
                  <a:pt x="2831" y="326"/>
                </a:lnTo>
                <a:lnTo>
                  <a:pt x="2462" y="326"/>
                </a:lnTo>
                <a:lnTo>
                  <a:pt x="1702" y="326"/>
                </a:lnTo>
                <a:lnTo>
                  <a:pt x="1702" y="324"/>
                </a:lnTo>
                <a:lnTo>
                  <a:pt x="960" y="324"/>
                </a:lnTo>
                <a:cubicBezTo>
                  <a:pt x="620" y="324"/>
                  <a:pt x="345" y="599"/>
                  <a:pt x="345" y="938"/>
                </a:cubicBezTo>
                <a:cubicBezTo>
                  <a:pt x="345" y="1278"/>
                  <a:pt x="620" y="1553"/>
                  <a:pt x="960" y="1553"/>
                </a:cubicBezTo>
                <a:lnTo>
                  <a:pt x="3790" y="1553"/>
                </a:lnTo>
                <a:lnTo>
                  <a:pt x="3790" y="1552"/>
                </a:lnTo>
                <a:lnTo>
                  <a:pt x="4955" y="1552"/>
                </a:lnTo>
                <a:lnTo>
                  <a:pt x="4955" y="1553"/>
                </a:lnTo>
                <a:lnTo>
                  <a:pt x="6835" y="1553"/>
                </a:lnTo>
                <a:lnTo>
                  <a:pt x="6835" y="1877"/>
                </a:lnTo>
                <a:lnTo>
                  <a:pt x="4955" y="1877"/>
                </a:lnTo>
                <a:lnTo>
                  <a:pt x="4955" y="1879"/>
                </a:lnTo>
                <a:lnTo>
                  <a:pt x="4955" y="1879"/>
                </a:lnTo>
                <a:lnTo>
                  <a:pt x="2462" y="1879"/>
                </a:lnTo>
                <a:lnTo>
                  <a:pt x="1702" y="1879"/>
                </a:lnTo>
                <a:lnTo>
                  <a:pt x="1702" y="1877"/>
                </a:lnTo>
                <a:lnTo>
                  <a:pt x="938" y="1877"/>
                </a:lnTo>
                <a:cubicBezTo>
                  <a:pt x="420" y="1877"/>
                  <a:pt x="0" y="1457"/>
                  <a:pt x="0" y="938"/>
                </a:cubicBezTo>
                <a:cubicBezTo>
                  <a:pt x="0" y="420"/>
                  <a:pt x="420" y="0"/>
                  <a:pt x="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序号"/>
          <p:cNvSpPr/>
          <p:nvPr>
            <p:custDataLst>
              <p:tags r:id="rId6"/>
            </p:custDataLst>
          </p:nvPr>
        </p:nvSpPr>
        <p:spPr>
          <a:xfrm>
            <a:off x="4316413" y="3466148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1</a:t>
            </a:r>
            <a:endParaRPr lang="en-US" altLang="zh-CN" sz="14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54" name="序号"/>
          <p:cNvSpPr/>
          <p:nvPr>
            <p:custDataLst>
              <p:tags r:id="rId7"/>
            </p:custDataLst>
          </p:nvPr>
        </p:nvSpPr>
        <p:spPr>
          <a:xfrm>
            <a:off x="5825808" y="4468178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2"/>
                </a:solidFill>
                <a:sym typeface="+mn-ea"/>
              </a:rPr>
              <a:t>2</a:t>
            </a:r>
            <a:endParaRPr lang="en-US" altLang="zh-CN" sz="1400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56" name="序号"/>
          <p:cNvSpPr/>
          <p:nvPr>
            <p:custDataLst>
              <p:tags r:id="rId8"/>
            </p:custDataLst>
          </p:nvPr>
        </p:nvSpPr>
        <p:spPr>
          <a:xfrm>
            <a:off x="7331393" y="5451793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3"/>
                </a:solidFill>
                <a:sym typeface="+mn-ea"/>
              </a:rPr>
              <a:t>3</a:t>
            </a:r>
            <a:endParaRPr lang="en-US" altLang="zh-CN" sz="1400" b="1">
              <a:solidFill>
                <a:schemeClr val="accent3"/>
              </a:solidFill>
              <a:sym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9"/>
            </p:custDataLst>
          </p:nvPr>
        </p:nvSpPr>
        <p:spPr>
          <a:xfrm>
            <a:off x="3162300" y="2848610"/>
            <a:ext cx="2501900" cy="580390"/>
          </a:xfrm>
          <a:prstGeom prst="rect">
            <a:avLst/>
          </a:prstGeom>
          <a:solidFill>
            <a:srgbClr val="5B9BD5"/>
          </a:solidFill>
        </p:spPr>
        <p:txBody>
          <a:bodyPr wrap="square" lIns="0" tIns="0" rIns="0" bIns="0" rtlCol="0" anchor="b" anchorCtr="0">
            <a:normAutofit lnSpcReduction="2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Storyline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" grpId="0" bldLvl="0" animBg="1"/>
      <p:bldP spid="6" grpId="1" animBg="1"/>
      <p:bldP spid="12" grpId="0" bldLvl="0" animBg="1"/>
      <p:bldP spid="12" grpId="1" animBg="1"/>
      <p:bldP spid="26" grpId="0" bldLvl="0" animBg="1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任意多边形 14"/>
          <p:cNvSpPr/>
          <p:nvPr>
            <p:custDataLst>
              <p:tags r:id="rId2"/>
            </p:custDataLst>
          </p:nvPr>
        </p:nvSpPr>
        <p:spPr>
          <a:xfrm rot="10800000">
            <a:off x="7591108" y="4278313"/>
            <a:ext cx="4212590" cy="20574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78" h="324">
                <a:moveTo>
                  <a:pt x="0" y="0"/>
                </a:moveTo>
                <a:lnTo>
                  <a:pt x="2878" y="0"/>
                </a:lnTo>
                <a:lnTo>
                  <a:pt x="2878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>
            <p:custDataLst>
              <p:tags r:id="rId3"/>
            </p:custDataLst>
          </p:nvPr>
        </p:nvSpPr>
        <p:spPr>
          <a:xfrm>
            <a:off x="96203" y="2309813"/>
            <a:ext cx="9022080" cy="119189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08" h="1877">
                <a:moveTo>
                  <a:pt x="0" y="0"/>
                </a:moveTo>
                <a:lnTo>
                  <a:pt x="9514" y="0"/>
                </a:lnTo>
                <a:lnTo>
                  <a:pt x="9789" y="0"/>
                </a:lnTo>
                <a:lnTo>
                  <a:pt x="12264" y="0"/>
                </a:lnTo>
                <a:lnTo>
                  <a:pt x="12995" y="0"/>
                </a:lnTo>
                <a:lnTo>
                  <a:pt x="13270" y="0"/>
                </a:lnTo>
                <a:cubicBezTo>
                  <a:pt x="13788" y="0"/>
                  <a:pt x="14208" y="420"/>
                  <a:pt x="14208" y="939"/>
                </a:cubicBezTo>
                <a:cubicBezTo>
                  <a:pt x="14208" y="1457"/>
                  <a:pt x="13788" y="1877"/>
                  <a:pt x="13270" y="1877"/>
                </a:cubicBezTo>
                <a:lnTo>
                  <a:pt x="12995" y="1877"/>
                </a:lnTo>
                <a:lnTo>
                  <a:pt x="12264" y="1877"/>
                </a:lnTo>
                <a:lnTo>
                  <a:pt x="11925" y="1877"/>
                </a:lnTo>
                <a:lnTo>
                  <a:pt x="11650" y="1877"/>
                </a:lnTo>
                <a:lnTo>
                  <a:pt x="11650" y="1874"/>
                </a:lnTo>
                <a:lnTo>
                  <a:pt x="10672" y="1874"/>
                </a:lnTo>
                <a:lnTo>
                  <a:pt x="9568" y="1874"/>
                </a:lnTo>
                <a:lnTo>
                  <a:pt x="9568" y="1550"/>
                </a:lnTo>
                <a:lnTo>
                  <a:pt x="10672" y="1550"/>
                </a:lnTo>
                <a:lnTo>
                  <a:pt x="11677" y="1550"/>
                </a:lnTo>
                <a:lnTo>
                  <a:pt x="11781" y="1550"/>
                </a:lnTo>
                <a:lnTo>
                  <a:pt x="11781" y="1553"/>
                </a:lnTo>
                <a:lnTo>
                  <a:pt x="11925" y="1553"/>
                </a:lnTo>
                <a:lnTo>
                  <a:pt x="12264" y="1553"/>
                </a:lnTo>
                <a:lnTo>
                  <a:pt x="12973" y="1553"/>
                </a:lnTo>
                <a:cubicBezTo>
                  <a:pt x="12989" y="1553"/>
                  <a:pt x="13005" y="1552"/>
                  <a:pt x="13020" y="1551"/>
                </a:cubicBezTo>
                <a:lnTo>
                  <a:pt x="13027" y="1551"/>
                </a:lnTo>
                <a:lnTo>
                  <a:pt x="13027" y="1553"/>
                </a:lnTo>
                <a:lnTo>
                  <a:pt x="13248" y="1553"/>
                </a:lnTo>
                <a:cubicBezTo>
                  <a:pt x="13588" y="1553"/>
                  <a:pt x="13863" y="1278"/>
                  <a:pt x="13863" y="939"/>
                </a:cubicBezTo>
                <a:cubicBezTo>
                  <a:pt x="13863" y="599"/>
                  <a:pt x="13588" y="324"/>
                  <a:pt x="13248" y="324"/>
                </a:cubicBezTo>
                <a:lnTo>
                  <a:pt x="13027" y="324"/>
                </a:lnTo>
                <a:lnTo>
                  <a:pt x="13027" y="326"/>
                </a:lnTo>
                <a:lnTo>
                  <a:pt x="13020" y="326"/>
                </a:lnTo>
                <a:cubicBezTo>
                  <a:pt x="13005" y="325"/>
                  <a:pt x="12989" y="324"/>
                  <a:pt x="12973" y="324"/>
                </a:cubicBezTo>
                <a:lnTo>
                  <a:pt x="12264" y="324"/>
                </a:lnTo>
                <a:lnTo>
                  <a:pt x="9789" y="324"/>
                </a:lnTo>
                <a:lnTo>
                  <a:pt x="9514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35"/>
          <p:cNvSpPr/>
          <p:nvPr>
            <p:custDataLst>
              <p:tags r:id="rId4"/>
            </p:custDataLst>
          </p:nvPr>
        </p:nvSpPr>
        <p:spPr>
          <a:xfrm>
            <a:off x="11772583" y="4208463"/>
            <a:ext cx="226695" cy="346075"/>
          </a:xfrm>
          <a:custGeom>
            <a:avLst/>
            <a:gdLst>
              <a:gd name="connsiteX0" fmla="*/ 222587 w 228229"/>
              <a:gd name="connsiteY0" fmla="*/ 120936 h 260315"/>
              <a:gd name="connsiteX1" fmla="*/ 14943 w 228229"/>
              <a:gd name="connsiteY1" fmla="*/ 1017 h 260315"/>
              <a:gd name="connsiteX2" fmla="*/ 893 w 228229"/>
              <a:gd name="connsiteY2" fmla="*/ 4779 h 260315"/>
              <a:gd name="connsiteX3" fmla="*/ -488 w 228229"/>
              <a:gd name="connsiteY3" fmla="*/ 9875 h 260315"/>
              <a:gd name="connsiteX4" fmla="*/ -488 w 228229"/>
              <a:gd name="connsiteY4" fmla="*/ 249714 h 260315"/>
              <a:gd name="connsiteX5" fmla="*/ 9847 w 228229"/>
              <a:gd name="connsiteY5" fmla="*/ 259954 h 260315"/>
              <a:gd name="connsiteX6" fmla="*/ 14943 w 228229"/>
              <a:gd name="connsiteY6" fmla="*/ 258572 h 260315"/>
              <a:gd name="connsiteX7" fmla="*/ 222587 w 228229"/>
              <a:gd name="connsiteY7" fmla="*/ 138653 h 260315"/>
              <a:gd name="connsiteX8" fmla="*/ 226407 w 228229"/>
              <a:gd name="connsiteY8" fmla="*/ 124756 h 260315"/>
              <a:gd name="connsiteX9" fmla="*/ 222587 w 228229"/>
              <a:gd name="connsiteY9" fmla="*/ 120936 h 26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229" h="260315">
                <a:moveTo>
                  <a:pt x="222587" y="120936"/>
                </a:moveTo>
                <a:lnTo>
                  <a:pt x="14943" y="1017"/>
                </a:lnTo>
                <a:cubicBezTo>
                  <a:pt x="10018" y="-1822"/>
                  <a:pt x="3732" y="-136"/>
                  <a:pt x="893" y="4779"/>
                </a:cubicBezTo>
                <a:cubicBezTo>
                  <a:pt x="-2" y="6331"/>
                  <a:pt x="-479" y="8084"/>
                  <a:pt x="-488" y="9875"/>
                </a:cubicBezTo>
                <a:lnTo>
                  <a:pt x="-488" y="249714"/>
                </a:lnTo>
                <a:cubicBezTo>
                  <a:pt x="-459" y="255391"/>
                  <a:pt x="4170" y="259982"/>
                  <a:pt x="9847" y="259954"/>
                </a:cubicBezTo>
                <a:cubicBezTo>
                  <a:pt x="11637" y="259944"/>
                  <a:pt x="13390" y="259468"/>
                  <a:pt x="14943" y="258572"/>
                </a:cubicBezTo>
                <a:lnTo>
                  <a:pt x="222587" y="138653"/>
                </a:lnTo>
                <a:cubicBezTo>
                  <a:pt x="227483" y="135871"/>
                  <a:pt x="229188" y="129642"/>
                  <a:pt x="226407" y="124756"/>
                </a:cubicBezTo>
                <a:cubicBezTo>
                  <a:pt x="225502" y="123165"/>
                  <a:pt x="224178" y="121841"/>
                  <a:pt x="222587" y="120936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 21"/>
          <p:cNvSpPr/>
          <p:nvPr>
            <p:custDataLst>
              <p:tags r:id="rId5"/>
            </p:custDataLst>
          </p:nvPr>
        </p:nvSpPr>
        <p:spPr>
          <a:xfrm>
            <a:off x="3014028" y="3292793"/>
            <a:ext cx="4340225" cy="11931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35" h="1879">
                <a:moveTo>
                  <a:pt x="938" y="0"/>
                </a:moveTo>
                <a:lnTo>
                  <a:pt x="2318" y="0"/>
                </a:lnTo>
                <a:lnTo>
                  <a:pt x="2318" y="2"/>
                </a:lnTo>
                <a:lnTo>
                  <a:pt x="2462" y="2"/>
                </a:lnTo>
                <a:lnTo>
                  <a:pt x="2831" y="2"/>
                </a:lnTo>
                <a:lnTo>
                  <a:pt x="2831" y="2"/>
                </a:lnTo>
                <a:lnTo>
                  <a:pt x="2839" y="2"/>
                </a:lnTo>
                <a:lnTo>
                  <a:pt x="4461" y="2"/>
                </a:lnTo>
                <a:lnTo>
                  <a:pt x="4973" y="2"/>
                </a:lnTo>
                <a:lnTo>
                  <a:pt x="4973" y="326"/>
                </a:lnTo>
                <a:lnTo>
                  <a:pt x="4461" y="326"/>
                </a:lnTo>
                <a:lnTo>
                  <a:pt x="2839" y="326"/>
                </a:lnTo>
                <a:lnTo>
                  <a:pt x="2831" y="326"/>
                </a:lnTo>
                <a:lnTo>
                  <a:pt x="2831" y="326"/>
                </a:lnTo>
                <a:lnTo>
                  <a:pt x="2462" y="326"/>
                </a:lnTo>
                <a:lnTo>
                  <a:pt x="1702" y="326"/>
                </a:lnTo>
                <a:lnTo>
                  <a:pt x="1702" y="324"/>
                </a:lnTo>
                <a:lnTo>
                  <a:pt x="960" y="324"/>
                </a:lnTo>
                <a:cubicBezTo>
                  <a:pt x="620" y="324"/>
                  <a:pt x="345" y="599"/>
                  <a:pt x="345" y="938"/>
                </a:cubicBezTo>
                <a:cubicBezTo>
                  <a:pt x="345" y="1278"/>
                  <a:pt x="620" y="1553"/>
                  <a:pt x="960" y="1553"/>
                </a:cubicBezTo>
                <a:lnTo>
                  <a:pt x="3790" y="1553"/>
                </a:lnTo>
                <a:lnTo>
                  <a:pt x="3790" y="1552"/>
                </a:lnTo>
                <a:lnTo>
                  <a:pt x="4955" y="1552"/>
                </a:lnTo>
                <a:lnTo>
                  <a:pt x="4955" y="1553"/>
                </a:lnTo>
                <a:lnTo>
                  <a:pt x="6835" y="1553"/>
                </a:lnTo>
                <a:lnTo>
                  <a:pt x="6835" y="1877"/>
                </a:lnTo>
                <a:lnTo>
                  <a:pt x="4955" y="1877"/>
                </a:lnTo>
                <a:lnTo>
                  <a:pt x="4955" y="1879"/>
                </a:lnTo>
                <a:lnTo>
                  <a:pt x="4955" y="1879"/>
                </a:lnTo>
                <a:lnTo>
                  <a:pt x="2462" y="1879"/>
                </a:lnTo>
                <a:lnTo>
                  <a:pt x="1702" y="1879"/>
                </a:lnTo>
                <a:lnTo>
                  <a:pt x="1702" y="1877"/>
                </a:lnTo>
                <a:lnTo>
                  <a:pt x="938" y="1877"/>
                </a:lnTo>
                <a:cubicBezTo>
                  <a:pt x="420" y="1877"/>
                  <a:pt x="0" y="1457"/>
                  <a:pt x="0" y="938"/>
                </a:cubicBezTo>
                <a:cubicBezTo>
                  <a:pt x="0" y="420"/>
                  <a:pt x="420" y="0"/>
                  <a:pt x="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序号"/>
          <p:cNvSpPr/>
          <p:nvPr>
            <p:custDataLst>
              <p:tags r:id="rId6"/>
            </p:custDataLst>
          </p:nvPr>
        </p:nvSpPr>
        <p:spPr>
          <a:xfrm>
            <a:off x="4285298" y="2159318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1</a:t>
            </a:r>
            <a:endParaRPr lang="en-US" altLang="zh-CN" sz="14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54" name="序号"/>
          <p:cNvSpPr/>
          <p:nvPr>
            <p:custDataLst>
              <p:tags r:id="rId7"/>
            </p:custDataLst>
          </p:nvPr>
        </p:nvSpPr>
        <p:spPr>
          <a:xfrm>
            <a:off x="5794693" y="3161348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2"/>
                </a:solidFill>
                <a:sym typeface="+mn-ea"/>
              </a:rPr>
              <a:t>2</a:t>
            </a:r>
            <a:endParaRPr lang="en-US" altLang="zh-CN" sz="1400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56" name="序号"/>
          <p:cNvSpPr/>
          <p:nvPr>
            <p:custDataLst>
              <p:tags r:id="rId8"/>
            </p:custDataLst>
          </p:nvPr>
        </p:nvSpPr>
        <p:spPr>
          <a:xfrm>
            <a:off x="7300278" y="4144963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3"/>
                </a:solidFill>
                <a:sym typeface="+mn-ea"/>
              </a:rPr>
              <a:t>3</a:t>
            </a:r>
            <a:endParaRPr lang="en-US" altLang="zh-CN" sz="1400" b="1">
              <a:solidFill>
                <a:schemeClr val="accent3"/>
              </a:solidFill>
              <a:sym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9"/>
            </p:custDataLst>
          </p:nvPr>
        </p:nvSpPr>
        <p:spPr>
          <a:xfrm>
            <a:off x="3134360" y="1525905"/>
            <a:ext cx="2501900" cy="580390"/>
          </a:xfrm>
          <a:prstGeom prst="rect">
            <a:avLst/>
          </a:prstGeom>
          <a:solidFill>
            <a:srgbClr val="5B9BD5"/>
          </a:solidFill>
        </p:spPr>
        <p:txBody>
          <a:bodyPr wrap="square" lIns="0" tIns="0" rIns="0" bIns="0" rtlCol="0" anchor="b" anchorCtr="0">
            <a:normAutofit lnSpcReduction="2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Storyline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标题"/>
          <p:cNvSpPr txBox="1"/>
          <p:nvPr>
            <p:custDataLst>
              <p:tags r:id="rId10"/>
            </p:custDataLst>
          </p:nvPr>
        </p:nvSpPr>
        <p:spPr>
          <a:xfrm>
            <a:off x="4251960" y="3674745"/>
            <a:ext cx="3079750" cy="548005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Feeling 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30" grpId="0" bldLvl="0" animBg="1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-635" y="0"/>
            <a:ext cx="12192635" cy="6892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2600" b="0">
                <a:latin typeface="Arial Black" panose="020B0A04020102020204" charset="0"/>
                <a:ea typeface="宋体" panose="02010600030101010101" pitchFamily="2" charset="-122"/>
              </a:rPr>
              <a:t>Dear Mr Li,    The one person from my junior school days that I will never forget is you.    When I first started Grade 7, my English was not very good. I was shy and did not dare to answer questions in class even though I knew the answers. I felt quite unhappy with myself.    One day you spoke to me after class. You encouraged me to speak slowly. You also told me that you believed I could speak well if I practiced more. I was touched by what you said and it made me work harder on my speaking skills.      For the past two years, you have encouraged me and I have changed a lot. I improved so much that I won an English speech contest this year! Now, I can answer questions in class confidently. Besides, I get good grades in English. I will always be thankful to you for your advice and support.Yours,</a:t>
            </a:r>
            <a:endParaRPr lang="en-US" sz="2600" b="0"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 algn="just"/>
            <a:r>
              <a:rPr lang="en-US" altLang="en-US" sz="2600" b="0">
                <a:latin typeface="Arial Black" panose="020B0A04020102020204" charset="0"/>
                <a:ea typeface="宋体" panose="02010600030101010101" pitchFamily="2" charset="-122"/>
              </a:rPr>
              <a:t>Zhao Yiming</a:t>
            </a:r>
            <a:endParaRPr lang="en-US" altLang="en-US" sz="2600" b="0">
              <a:latin typeface="Arial Black" panose="020B0A04020102020204" charset="0"/>
              <a:ea typeface="宋体" panose="02010600030101010101" pitchFamily="2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56310" y="1600835"/>
            <a:ext cx="801370" cy="5340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132955" y="1964690"/>
            <a:ext cx="1727200" cy="5340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882005" y="3161665"/>
            <a:ext cx="1727200" cy="5340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0480" y="5140325"/>
            <a:ext cx="2189480" cy="5340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0480" y="5510530"/>
            <a:ext cx="1623695" cy="53403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15" grpId="0" bldLvl="0" animBg="1"/>
      <p:bldP spid="3" grpId="0" bldLvl="0" animBg="1"/>
      <p:bldP spid="4" grpId="0" bldLvl="0" animBg="1"/>
      <p:bldP spid="5" grpId="0" bldLvl="0" animBg="1"/>
      <p:bldP spid="7" grpId="0" bldLvl="0" animBg="1"/>
      <p:bldP spid="15" grpId="1" animBg="1"/>
      <p:bldP spid="3" grpId="1" animBg="1"/>
      <p:bldP spid="4" grpId="1" animBg="1"/>
      <p:bldP spid="5" grpId="1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任意多边形 14"/>
          <p:cNvSpPr/>
          <p:nvPr>
            <p:custDataLst>
              <p:tags r:id="rId2"/>
            </p:custDataLst>
          </p:nvPr>
        </p:nvSpPr>
        <p:spPr>
          <a:xfrm rot="10800000">
            <a:off x="7591108" y="4278313"/>
            <a:ext cx="4212590" cy="20574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78" h="324">
                <a:moveTo>
                  <a:pt x="0" y="0"/>
                </a:moveTo>
                <a:lnTo>
                  <a:pt x="2878" y="0"/>
                </a:lnTo>
                <a:lnTo>
                  <a:pt x="2878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>
            <p:custDataLst>
              <p:tags r:id="rId3"/>
            </p:custDataLst>
          </p:nvPr>
        </p:nvSpPr>
        <p:spPr>
          <a:xfrm>
            <a:off x="96203" y="2309813"/>
            <a:ext cx="9022080" cy="119189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08" h="1877">
                <a:moveTo>
                  <a:pt x="0" y="0"/>
                </a:moveTo>
                <a:lnTo>
                  <a:pt x="9514" y="0"/>
                </a:lnTo>
                <a:lnTo>
                  <a:pt x="9789" y="0"/>
                </a:lnTo>
                <a:lnTo>
                  <a:pt x="12264" y="0"/>
                </a:lnTo>
                <a:lnTo>
                  <a:pt x="12995" y="0"/>
                </a:lnTo>
                <a:lnTo>
                  <a:pt x="13270" y="0"/>
                </a:lnTo>
                <a:cubicBezTo>
                  <a:pt x="13788" y="0"/>
                  <a:pt x="14208" y="420"/>
                  <a:pt x="14208" y="939"/>
                </a:cubicBezTo>
                <a:cubicBezTo>
                  <a:pt x="14208" y="1457"/>
                  <a:pt x="13788" y="1877"/>
                  <a:pt x="13270" y="1877"/>
                </a:cubicBezTo>
                <a:lnTo>
                  <a:pt x="12995" y="1877"/>
                </a:lnTo>
                <a:lnTo>
                  <a:pt x="12264" y="1877"/>
                </a:lnTo>
                <a:lnTo>
                  <a:pt x="11925" y="1877"/>
                </a:lnTo>
                <a:lnTo>
                  <a:pt x="11650" y="1877"/>
                </a:lnTo>
                <a:lnTo>
                  <a:pt x="11650" y="1874"/>
                </a:lnTo>
                <a:lnTo>
                  <a:pt x="10672" y="1874"/>
                </a:lnTo>
                <a:lnTo>
                  <a:pt x="9568" y="1874"/>
                </a:lnTo>
                <a:lnTo>
                  <a:pt x="9568" y="1550"/>
                </a:lnTo>
                <a:lnTo>
                  <a:pt x="10672" y="1550"/>
                </a:lnTo>
                <a:lnTo>
                  <a:pt x="11677" y="1550"/>
                </a:lnTo>
                <a:lnTo>
                  <a:pt x="11781" y="1550"/>
                </a:lnTo>
                <a:lnTo>
                  <a:pt x="11781" y="1553"/>
                </a:lnTo>
                <a:lnTo>
                  <a:pt x="11925" y="1553"/>
                </a:lnTo>
                <a:lnTo>
                  <a:pt x="12264" y="1553"/>
                </a:lnTo>
                <a:lnTo>
                  <a:pt x="12973" y="1553"/>
                </a:lnTo>
                <a:cubicBezTo>
                  <a:pt x="12989" y="1553"/>
                  <a:pt x="13005" y="1552"/>
                  <a:pt x="13020" y="1551"/>
                </a:cubicBezTo>
                <a:lnTo>
                  <a:pt x="13027" y="1551"/>
                </a:lnTo>
                <a:lnTo>
                  <a:pt x="13027" y="1553"/>
                </a:lnTo>
                <a:lnTo>
                  <a:pt x="13248" y="1553"/>
                </a:lnTo>
                <a:cubicBezTo>
                  <a:pt x="13588" y="1553"/>
                  <a:pt x="13863" y="1278"/>
                  <a:pt x="13863" y="939"/>
                </a:cubicBezTo>
                <a:cubicBezTo>
                  <a:pt x="13863" y="599"/>
                  <a:pt x="13588" y="324"/>
                  <a:pt x="13248" y="324"/>
                </a:cubicBezTo>
                <a:lnTo>
                  <a:pt x="13027" y="324"/>
                </a:lnTo>
                <a:lnTo>
                  <a:pt x="13027" y="326"/>
                </a:lnTo>
                <a:lnTo>
                  <a:pt x="13020" y="326"/>
                </a:lnTo>
                <a:cubicBezTo>
                  <a:pt x="13005" y="325"/>
                  <a:pt x="12989" y="324"/>
                  <a:pt x="12973" y="324"/>
                </a:cubicBezTo>
                <a:lnTo>
                  <a:pt x="12264" y="324"/>
                </a:lnTo>
                <a:lnTo>
                  <a:pt x="9789" y="324"/>
                </a:lnTo>
                <a:lnTo>
                  <a:pt x="9514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35"/>
          <p:cNvSpPr/>
          <p:nvPr>
            <p:custDataLst>
              <p:tags r:id="rId4"/>
            </p:custDataLst>
          </p:nvPr>
        </p:nvSpPr>
        <p:spPr>
          <a:xfrm>
            <a:off x="11772583" y="4208463"/>
            <a:ext cx="226695" cy="346075"/>
          </a:xfrm>
          <a:custGeom>
            <a:avLst/>
            <a:gdLst>
              <a:gd name="connsiteX0" fmla="*/ 222587 w 228229"/>
              <a:gd name="connsiteY0" fmla="*/ 120936 h 260315"/>
              <a:gd name="connsiteX1" fmla="*/ 14943 w 228229"/>
              <a:gd name="connsiteY1" fmla="*/ 1017 h 260315"/>
              <a:gd name="connsiteX2" fmla="*/ 893 w 228229"/>
              <a:gd name="connsiteY2" fmla="*/ 4779 h 260315"/>
              <a:gd name="connsiteX3" fmla="*/ -488 w 228229"/>
              <a:gd name="connsiteY3" fmla="*/ 9875 h 260315"/>
              <a:gd name="connsiteX4" fmla="*/ -488 w 228229"/>
              <a:gd name="connsiteY4" fmla="*/ 249714 h 260315"/>
              <a:gd name="connsiteX5" fmla="*/ 9847 w 228229"/>
              <a:gd name="connsiteY5" fmla="*/ 259954 h 260315"/>
              <a:gd name="connsiteX6" fmla="*/ 14943 w 228229"/>
              <a:gd name="connsiteY6" fmla="*/ 258572 h 260315"/>
              <a:gd name="connsiteX7" fmla="*/ 222587 w 228229"/>
              <a:gd name="connsiteY7" fmla="*/ 138653 h 260315"/>
              <a:gd name="connsiteX8" fmla="*/ 226407 w 228229"/>
              <a:gd name="connsiteY8" fmla="*/ 124756 h 260315"/>
              <a:gd name="connsiteX9" fmla="*/ 222587 w 228229"/>
              <a:gd name="connsiteY9" fmla="*/ 120936 h 26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229" h="260315">
                <a:moveTo>
                  <a:pt x="222587" y="120936"/>
                </a:moveTo>
                <a:lnTo>
                  <a:pt x="14943" y="1017"/>
                </a:lnTo>
                <a:cubicBezTo>
                  <a:pt x="10018" y="-1822"/>
                  <a:pt x="3732" y="-136"/>
                  <a:pt x="893" y="4779"/>
                </a:cubicBezTo>
                <a:cubicBezTo>
                  <a:pt x="-2" y="6331"/>
                  <a:pt x="-479" y="8084"/>
                  <a:pt x="-488" y="9875"/>
                </a:cubicBezTo>
                <a:lnTo>
                  <a:pt x="-488" y="249714"/>
                </a:lnTo>
                <a:cubicBezTo>
                  <a:pt x="-459" y="255391"/>
                  <a:pt x="4170" y="259982"/>
                  <a:pt x="9847" y="259954"/>
                </a:cubicBezTo>
                <a:cubicBezTo>
                  <a:pt x="11637" y="259944"/>
                  <a:pt x="13390" y="259468"/>
                  <a:pt x="14943" y="258572"/>
                </a:cubicBezTo>
                <a:lnTo>
                  <a:pt x="222587" y="138653"/>
                </a:lnTo>
                <a:cubicBezTo>
                  <a:pt x="227483" y="135871"/>
                  <a:pt x="229188" y="129642"/>
                  <a:pt x="226407" y="124756"/>
                </a:cubicBezTo>
                <a:cubicBezTo>
                  <a:pt x="225502" y="123165"/>
                  <a:pt x="224178" y="121841"/>
                  <a:pt x="222587" y="120936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 21"/>
          <p:cNvSpPr/>
          <p:nvPr>
            <p:custDataLst>
              <p:tags r:id="rId5"/>
            </p:custDataLst>
          </p:nvPr>
        </p:nvSpPr>
        <p:spPr>
          <a:xfrm>
            <a:off x="3014028" y="3292793"/>
            <a:ext cx="4340225" cy="11931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35" h="1879">
                <a:moveTo>
                  <a:pt x="938" y="0"/>
                </a:moveTo>
                <a:lnTo>
                  <a:pt x="2318" y="0"/>
                </a:lnTo>
                <a:lnTo>
                  <a:pt x="2318" y="2"/>
                </a:lnTo>
                <a:lnTo>
                  <a:pt x="2462" y="2"/>
                </a:lnTo>
                <a:lnTo>
                  <a:pt x="2831" y="2"/>
                </a:lnTo>
                <a:lnTo>
                  <a:pt x="2831" y="2"/>
                </a:lnTo>
                <a:lnTo>
                  <a:pt x="2839" y="2"/>
                </a:lnTo>
                <a:lnTo>
                  <a:pt x="4461" y="2"/>
                </a:lnTo>
                <a:lnTo>
                  <a:pt x="4973" y="2"/>
                </a:lnTo>
                <a:lnTo>
                  <a:pt x="4973" y="326"/>
                </a:lnTo>
                <a:lnTo>
                  <a:pt x="4461" y="326"/>
                </a:lnTo>
                <a:lnTo>
                  <a:pt x="2839" y="326"/>
                </a:lnTo>
                <a:lnTo>
                  <a:pt x="2831" y="326"/>
                </a:lnTo>
                <a:lnTo>
                  <a:pt x="2831" y="326"/>
                </a:lnTo>
                <a:lnTo>
                  <a:pt x="2462" y="326"/>
                </a:lnTo>
                <a:lnTo>
                  <a:pt x="1702" y="326"/>
                </a:lnTo>
                <a:lnTo>
                  <a:pt x="1702" y="324"/>
                </a:lnTo>
                <a:lnTo>
                  <a:pt x="960" y="324"/>
                </a:lnTo>
                <a:cubicBezTo>
                  <a:pt x="620" y="324"/>
                  <a:pt x="345" y="599"/>
                  <a:pt x="345" y="938"/>
                </a:cubicBezTo>
                <a:cubicBezTo>
                  <a:pt x="345" y="1278"/>
                  <a:pt x="620" y="1553"/>
                  <a:pt x="960" y="1553"/>
                </a:cubicBezTo>
                <a:lnTo>
                  <a:pt x="3790" y="1553"/>
                </a:lnTo>
                <a:lnTo>
                  <a:pt x="3790" y="1552"/>
                </a:lnTo>
                <a:lnTo>
                  <a:pt x="4955" y="1552"/>
                </a:lnTo>
                <a:lnTo>
                  <a:pt x="4955" y="1553"/>
                </a:lnTo>
                <a:lnTo>
                  <a:pt x="6835" y="1553"/>
                </a:lnTo>
                <a:lnTo>
                  <a:pt x="6835" y="1877"/>
                </a:lnTo>
                <a:lnTo>
                  <a:pt x="4955" y="1877"/>
                </a:lnTo>
                <a:lnTo>
                  <a:pt x="4955" y="1879"/>
                </a:lnTo>
                <a:lnTo>
                  <a:pt x="4955" y="1879"/>
                </a:lnTo>
                <a:lnTo>
                  <a:pt x="2462" y="1879"/>
                </a:lnTo>
                <a:lnTo>
                  <a:pt x="1702" y="1879"/>
                </a:lnTo>
                <a:lnTo>
                  <a:pt x="1702" y="1877"/>
                </a:lnTo>
                <a:lnTo>
                  <a:pt x="938" y="1877"/>
                </a:lnTo>
                <a:cubicBezTo>
                  <a:pt x="420" y="1877"/>
                  <a:pt x="0" y="1457"/>
                  <a:pt x="0" y="938"/>
                </a:cubicBezTo>
                <a:cubicBezTo>
                  <a:pt x="0" y="420"/>
                  <a:pt x="420" y="0"/>
                  <a:pt x="9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序号"/>
          <p:cNvSpPr/>
          <p:nvPr>
            <p:custDataLst>
              <p:tags r:id="rId6"/>
            </p:custDataLst>
          </p:nvPr>
        </p:nvSpPr>
        <p:spPr>
          <a:xfrm>
            <a:off x="4285298" y="2159318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1"/>
                </a:solidFill>
                <a:sym typeface="+mn-ea"/>
              </a:rPr>
              <a:t>1</a:t>
            </a:r>
            <a:endParaRPr lang="en-US" altLang="zh-CN" sz="1400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54" name="序号"/>
          <p:cNvSpPr/>
          <p:nvPr>
            <p:custDataLst>
              <p:tags r:id="rId7"/>
            </p:custDataLst>
          </p:nvPr>
        </p:nvSpPr>
        <p:spPr>
          <a:xfrm>
            <a:off x="5794693" y="3161348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2"/>
                </a:solidFill>
                <a:sym typeface="+mn-ea"/>
              </a:rPr>
              <a:t>2</a:t>
            </a:r>
            <a:endParaRPr lang="en-US" altLang="zh-CN" sz="1400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56" name="序号"/>
          <p:cNvSpPr/>
          <p:nvPr>
            <p:custDataLst>
              <p:tags r:id="rId8"/>
            </p:custDataLst>
          </p:nvPr>
        </p:nvSpPr>
        <p:spPr>
          <a:xfrm>
            <a:off x="7300278" y="4144963"/>
            <a:ext cx="492760" cy="492760"/>
          </a:xfrm>
          <a:prstGeom prst="ellipse">
            <a:avLst/>
          </a:prstGeom>
          <a:solidFill>
            <a:schemeClr val="bg1"/>
          </a:solidFill>
          <a:ln w="34925"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accent3"/>
                </a:solidFill>
                <a:sym typeface="+mn-ea"/>
              </a:rPr>
              <a:t>3</a:t>
            </a:r>
            <a:endParaRPr lang="en-US" altLang="zh-CN" sz="1400" b="1">
              <a:solidFill>
                <a:schemeClr val="accent3"/>
              </a:solidFill>
              <a:sym typeface="+mn-ea"/>
            </a:endParaRPr>
          </a:p>
        </p:txBody>
      </p:sp>
      <p:sp>
        <p:nvSpPr>
          <p:cNvPr id="24" name="标题"/>
          <p:cNvSpPr txBox="1"/>
          <p:nvPr>
            <p:custDataLst>
              <p:tags r:id="rId9"/>
            </p:custDataLst>
          </p:nvPr>
        </p:nvSpPr>
        <p:spPr>
          <a:xfrm>
            <a:off x="6198870" y="4661535"/>
            <a:ext cx="2737485" cy="5867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Logic 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10"/>
            </p:custDataLst>
          </p:nvPr>
        </p:nvSpPr>
        <p:spPr>
          <a:xfrm>
            <a:off x="3134360" y="1525905"/>
            <a:ext cx="2501900" cy="580390"/>
          </a:xfrm>
          <a:prstGeom prst="rect">
            <a:avLst/>
          </a:prstGeom>
          <a:solidFill>
            <a:srgbClr val="5B9BD5"/>
          </a:solidFill>
        </p:spPr>
        <p:txBody>
          <a:bodyPr wrap="square" lIns="0" tIns="0" rIns="0" bIns="0" rtlCol="0" anchor="b" anchorCtr="0">
            <a:normAutofit lnSpcReduction="2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Storyline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标题"/>
          <p:cNvSpPr txBox="1"/>
          <p:nvPr>
            <p:custDataLst>
              <p:tags r:id="rId11"/>
            </p:custDataLst>
          </p:nvPr>
        </p:nvSpPr>
        <p:spPr>
          <a:xfrm>
            <a:off x="4251960" y="3674745"/>
            <a:ext cx="3079750" cy="548005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Feeling 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30" grpId="1"/>
      <p:bldP spid="24" grpId="0" bldLvl="0" animBg="1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-635" y="0"/>
            <a:ext cx="12192635" cy="6892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2600" b="0">
                <a:latin typeface="Arial Black" panose="020B0A04020102020204" charset="0"/>
                <a:ea typeface="宋体" panose="02010600030101010101" pitchFamily="2" charset="-122"/>
              </a:rPr>
              <a:t>Dear Mr Li,    The one person from my junior school days that I will never forget is you.    When I first started Grade 7, my English was not very good. I was shy and did not dare to answer questions in class even though I knew the answers. I felt quite unhappy with myself.    One day you spoke to me after class. You encouraged me to speak slowly. You also told me that you believed I could speak well if I practiced more. I was touched by what you said and it made me work harder on my speaking skills.      For the past two years, you have encouraged me and I have changed a lot. I improved so much that I won an English speech contest this year! Now, I can answer questions in class confidently. Besides, I get good grades in English. I will always be thankful to you for your advice and support.Yours,</a:t>
            </a:r>
            <a:endParaRPr lang="en-US" sz="2600" b="0">
              <a:latin typeface="Arial Black" panose="020B0A04020102020204" charset="0"/>
              <a:ea typeface="宋体" panose="02010600030101010101" pitchFamily="2" charset="-122"/>
            </a:endParaRPr>
          </a:p>
          <a:p>
            <a:pPr indent="0" algn="just"/>
            <a:r>
              <a:rPr lang="en-US" altLang="en-US" sz="2600" b="0">
                <a:latin typeface="Arial Black" panose="020B0A04020102020204" charset="0"/>
                <a:ea typeface="宋体" panose="02010600030101010101" pitchFamily="2" charset="-122"/>
              </a:rPr>
              <a:t>Zhao Yiming</a:t>
            </a:r>
            <a:endParaRPr lang="en-US" altLang="en-US" sz="2600" b="0">
              <a:latin typeface="Arial Black" panose="020B0A04020102020204" charset="0"/>
              <a:ea typeface="宋体" panose="02010600030101010101" pitchFamily="2" charset="-122"/>
            </a:endParaRPr>
          </a:p>
        </p:txBody>
      </p:sp>
      <p:pic>
        <p:nvPicPr>
          <p:cNvPr id="8" name="图片 7" descr="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0880" y="476885"/>
            <a:ext cx="914400" cy="89789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0880" y="1724660"/>
            <a:ext cx="914400" cy="897890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50880" y="2972435"/>
            <a:ext cx="914400" cy="897890"/>
          </a:xfrm>
          <a:prstGeom prst="rect">
            <a:avLst/>
          </a:prstGeom>
        </p:spPr>
      </p:pic>
      <p:pic>
        <p:nvPicPr>
          <p:cNvPr id="11" name="图片 10" descr="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50880" y="4220210"/>
            <a:ext cx="914400" cy="8978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5470" y="1658620"/>
            <a:ext cx="2139950" cy="64516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</a:rPr>
              <a:t>What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5470" y="3275330"/>
            <a:ext cx="2139950" cy="64516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</a:rPr>
              <a:t>How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5470" y="4928870"/>
            <a:ext cx="2139950" cy="64516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</a:rPr>
              <a:t>Why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pic>
        <p:nvPicPr>
          <p:cNvPr id="18" name="图片 17" descr="箭头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240790" y="2508885"/>
            <a:ext cx="647700" cy="647700"/>
          </a:xfrm>
          <a:prstGeom prst="rect">
            <a:avLst/>
          </a:prstGeom>
        </p:spPr>
      </p:pic>
      <p:pic>
        <p:nvPicPr>
          <p:cNvPr id="20" name="图片 19" descr="箭头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240790" y="4100830"/>
            <a:ext cx="647700" cy="647700"/>
          </a:xfrm>
          <a:prstGeom prst="rect">
            <a:avLst/>
          </a:prstGeom>
        </p:spPr>
      </p:pic>
      <p:sp>
        <p:nvSpPr>
          <p:cNvPr id="26" name="标题"/>
          <p:cNvSpPr txBox="1"/>
          <p:nvPr>
            <p:custDataLst>
              <p:tags r:id="rId12"/>
            </p:custDataLst>
          </p:nvPr>
        </p:nvSpPr>
        <p:spPr>
          <a:xfrm>
            <a:off x="404495" y="595630"/>
            <a:ext cx="2501900" cy="580390"/>
          </a:xfrm>
          <a:prstGeom prst="rect">
            <a:avLst/>
          </a:prstGeom>
          <a:solidFill>
            <a:srgbClr val="5B9BD5"/>
          </a:solidFill>
        </p:spPr>
        <p:txBody>
          <a:bodyPr wrap="square" lIns="0" tIns="0" rIns="0" bIns="0" rtlCol="0" anchor="b" anchorCtr="0">
            <a:normAutofit lnSpcReduction="20000"/>
          </a:bodyPr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Storyline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标题"/>
          <p:cNvSpPr txBox="1"/>
          <p:nvPr>
            <p:custDataLst>
              <p:tags r:id="rId13"/>
            </p:custDataLst>
          </p:nvPr>
        </p:nvSpPr>
        <p:spPr>
          <a:xfrm>
            <a:off x="4267835" y="595630"/>
            <a:ext cx="3079750" cy="58039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Feeling 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标题"/>
          <p:cNvSpPr txBox="1"/>
          <p:nvPr>
            <p:custDataLst>
              <p:tags r:id="rId14"/>
            </p:custDataLst>
          </p:nvPr>
        </p:nvSpPr>
        <p:spPr>
          <a:xfrm>
            <a:off x="4199890" y="1658620"/>
            <a:ext cx="3079750" cy="4523105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shy</a:t>
            </a: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unhappy</a:t>
            </a: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touched</a:t>
            </a: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confident</a:t>
            </a: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thankful</a:t>
            </a:r>
            <a:endParaRPr lang="en-US" altLang="zh-CN" sz="3200" b="1" spc="300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"/>
          <p:cNvSpPr txBox="1"/>
          <p:nvPr>
            <p:custDataLst>
              <p:tags r:id="rId15"/>
            </p:custDataLst>
          </p:nvPr>
        </p:nvSpPr>
        <p:spPr>
          <a:xfrm>
            <a:off x="8754110" y="2972435"/>
            <a:ext cx="2737485" cy="57658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0" tIns="0" rIns="0" bIns="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Logic line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 descr="加号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05455" y="2804160"/>
            <a:ext cx="914400" cy="914400"/>
          </a:xfrm>
          <a:prstGeom prst="rect">
            <a:avLst/>
          </a:prstGeom>
        </p:spPr>
      </p:pic>
      <p:pic>
        <p:nvPicPr>
          <p:cNvPr id="23" name="图片 22" descr="箭头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7559675" y="2783840"/>
            <a:ext cx="914400" cy="914400"/>
          </a:xfrm>
          <a:prstGeom prst="rect">
            <a:avLst/>
          </a:prstGeom>
        </p:spPr>
      </p:pic>
      <p:sp>
        <p:nvSpPr>
          <p:cNvPr id="3" name="左大括号 2"/>
          <p:cNvSpPr/>
          <p:nvPr/>
        </p:nvSpPr>
        <p:spPr>
          <a:xfrm rot="5400000">
            <a:off x="9886950" y="2362835"/>
            <a:ext cx="308610" cy="3168015"/>
          </a:xfrm>
          <a:prstGeom prst="leftBrace">
            <a:avLst>
              <a:gd name="adj1" fmla="val 0"/>
              <a:gd name="adj2" fmla="val 50000"/>
            </a:avLst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48148 L -0.21276 0.550648 " pathEditMode="relative" rAng="0" ptsTypes="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26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8125 0.0103704 L -0.137656 0.368704 " pathEditMode="relative" rAng="0" ptsTypes="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7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18229 0.182222 " pathEditMode="relative" rAng="0" ptsTypes="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8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24" grpId="0" bldLvl="0" animBg="1"/>
      <p:bldP spid="24" grpId="1"/>
      <p:bldP spid="26" grpId="0" bldLvl="0" animBg="1"/>
      <p:bldP spid="2" grpId="0" bldLvl="0" animBg="1"/>
      <p:bldP spid="6" grpId="0" bldLvl="0" animBg="1"/>
      <p:bldP spid="12" grpId="0" bldLvl="0" animBg="1"/>
      <p:bldP spid="26" grpId="1" animBg="1"/>
      <p:bldP spid="2" grpId="1" animBg="1"/>
      <p:bldP spid="6" grpId="1" animBg="1"/>
      <p:bldP spid="12" grpId="1" animBg="1"/>
      <p:bldP spid="30" grpId="0" bldLvl="0" animBg="1"/>
      <p:bldP spid="21" grpId="0" bldLvl="0" animBg="1"/>
      <p:bldP spid="30" grpId="1" animBg="1"/>
      <p:bldP spid="21" grpId="1" animBg="1"/>
      <p:bldP spid="100" grpId="2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ttps://photo-static-api.fotomore.com/creative/vcg/veer/400/new/VCG41N645463016.jpg?uid=386&amp;timestamp=1702999922&amp;sign=2578c616fa7b2a1b87fe32af7650985a" descr="旧水彩纸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70430" y="747395"/>
            <a:ext cx="7851140" cy="70675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</a:rPr>
              <a:t>Who would you like to thank?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63600" y="2005965"/>
            <a:ext cx="10464800" cy="70675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</a:rPr>
              <a:t>What would you like to say to him or her?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pic>
        <p:nvPicPr>
          <p:cNvPr id="4" name="https://photo-static-api.fotomore.com/creative/vcg/400/version23/VCG41165730387.jpg?uid=386&amp;timestamp=1703004026&amp;sign=83b8fdcaaaa89a8c48f75f86deaaded6" descr="空白纸情书"/>
          <p:cNvPicPr>
            <a:picLocks noChangeAspect="1"/>
          </p:cNvPicPr>
          <p:nvPr/>
        </p:nvPicPr>
        <p:blipFill>
          <a:blip r:embed="rId3"/>
          <a:srcRect l="4019" t="55537" r="51722" b="4704"/>
          <a:stretch>
            <a:fillRect/>
          </a:stretch>
        </p:blipFill>
        <p:spPr>
          <a:xfrm>
            <a:off x="4260215" y="2903220"/>
            <a:ext cx="3539490" cy="35394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3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1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1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33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2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1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33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2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2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3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1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"/>
</p:tagLst>
</file>

<file path=ppt/tags/tag108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3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3_2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1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1_2"/>
  <p:tag name="KSO_WM_UNIT_FILL_FORE_SCHEMECOLOR_INDEX" val="5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3_3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3_3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2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2_2"/>
  <p:tag name="KSO_WM_UNIT_FILL_FORE_SCHEMECOLOR_INDEX" val="6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1_1"/>
  <p:tag name="KSO_WM_UNIT_ID" val="diagram20231065_2*m_h_i*254_1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1"/>
  <p:tag name="KSO_WM_UNIT_LINE_FORE_SCHEMECOLOR_INDEX" val="5"/>
  <p:tag name="KSO_WM_UNIT_TEXT_FILL_FORE_SCHEMECOLOR_INDEX" val="5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2_1"/>
  <p:tag name="KSO_WM_UNIT_ID" val="diagram20231065_2*m_h_i*254_2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2"/>
  <p:tag name="KSO_WM_UNIT_LINE_FORE_SCHEMECOLOR_INDEX" val="6"/>
  <p:tag name="KSO_WM_UNIT_TEXT_FILL_FORE_SCHEMECOLOR_INDEX" val="6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3_1"/>
  <p:tag name="KSO_WM_UNIT_ID" val="diagram20231065_2*m_h_i*254_3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3"/>
  <p:tag name="KSO_WM_UNIT_LINE_FORE_SCHEMECOLOR_INDEX" val="7"/>
  <p:tag name="KSO_WM_UNIT_TEX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3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1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1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33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2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2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2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2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"/>
</p:tagLst>
</file>

<file path=ppt/tags/tag12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27*5027*745*7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4.xml><?xml version="1.0" encoding="utf-8"?>
<p:tagLst xmlns:p="http://schemas.openxmlformats.org/presentationml/2006/main">
  <p:tag name="commondata" val="eyJjb3VudCI6MTcsImhkaWQiOiJlZGM0MWQ3OGI2ZWMxM2IxZDQ2NWIwZDU1YTE2ZDgzNSIsInVzZXJDb3VudCI6OX0="/>
  <p:tag name="resource_record_key" val="{&quot;13&quot;:[20419716,20419730,4646990,4563120,4364974],&quot;65&quot;:[20187308],&quot;70&quot;:[3314131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6.xml><?xml version="1.0" encoding="utf-8"?>
<p:tagLst xmlns:p="http://schemas.openxmlformats.org/presentationml/2006/main">
  <p:tag name="KSO_DOCER_RESOURCE_TRACE_INFO" val="{&quot;id&quot;:&quot;0&quot;,&quot;origin&quot;:0,&quot;type&quot;:&quot;pictures&quot;,&quot;user&quot;:&quot;731127419&quot;}"/>
  <p:tag name="KSO_WM_BEAUTIFY_FLAG" val=""/>
</p:tagLst>
</file>

<file path=ppt/tags/tag67.xml><?xml version="1.0" encoding="utf-8"?>
<p:tagLst xmlns:p="http://schemas.openxmlformats.org/presentationml/2006/main">
  <p:tag name="KSO_DOCER_RESOURCE_TRACE_INFO" val="{&quot;id&quot;:&quot;0&quot;,&quot;origin&quot;:0,&quot;type&quot;:&quot;pictures&quot;,&quot;user&quot;:&quot;731127419&quot;}"/>
  <p:tag name="KSO_WM_BEAUTIFY_FLAG" val=""/>
</p:tagLst>
</file>

<file path=ppt/tags/tag68.xml><?xml version="1.0" encoding="utf-8"?>
<p:tagLst xmlns:p="http://schemas.openxmlformats.org/presentationml/2006/main">
  <p:tag name="KSO_DOCER_RESOURCE_TRACE_INFO" val="{&quot;id&quot;:&quot;0&quot;,&quot;origin&quot;:0,&quot;type&quot;:&quot;pictures&quot;,&quot;user&quot;:&quot;731127419&quot;}"/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70*5170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3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3_2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1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1_2"/>
  <p:tag name="KSO_WM_UNIT_FILL_FORE_SCHEMECOLOR_INDEX" val="5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3_3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3_3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2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2_2"/>
  <p:tag name="KSO_WM_UNIT_FILL_FORE_SCHEMECOLOR_INDEX" val="6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1_1"/>
  <p:tag name="KSO_WM_UNIT_ID" val="diagram20231065_2*m_h_i*254_1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1"/>
  <p:tag name="KSO_WM_UNIT_LINE_FORE_SCHEMECOLOR_INDEX" val="5"/>
  <p:tag name="KSO_WM_UNIT_TEXT_FILL_FORE_SCHEMECOLOR_INDEX" val="5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2_1"/>
  <p:tag name="KSO_WM_UNIT_ID" val="diagram20231065_2*m_h_i*254_2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2"/>
  <p:tag name="KSO_WM_UNIT_LINE_FORE_SCHEMECOLOR_INDEX" val="6"/>
  <p:tag name="KSO_WM_UNIT_TEXT_FILL_FORE_SCHEMECOLOR_INDEX" val="6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3_1"/>
  <p:tag name="KSO_WM_UNIT_ID" val="diagram20231065_2*m_h_i*254_3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3"/>
  <p:tag name="KSO_WM_UNIT_LINE_FORE_SCHEMECOLOR_INDEX" val="7"/>
  <p:tag name="KSO_WM_UNIT_TEX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1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33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3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3_2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1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1_2"/>
  <p:tag name="KSO_WM_UNIT_FILL_FORE_SCHEMECOLOR_INDEX" val="5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3_3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3_3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2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2_2"/>
  <p:tag name="KSO_WM_UNIT_FILL_FORE_SCHEMECOLOR_INDEX" val="6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1_1"/>
  <p:tag name="KSO_WM_UNIT_ID" val="diagram20231065_2*m_h_i*254_1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1"/>
  <p:tag name="KSO_WM_UNIT_LINE_FORE_SCHEMECOLOR_INDEX" val="5"/>
  <p:tag name="KSO_WM_UNIT_TEXT_FILL_FORE_SCHEMECOLOR_INDEX" val="5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2_1"/>
  <p:tag name="KSO_WM_UNIT_ID" val="diagram20231065_2*m_h_i*254_2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2"/>
  <p:tag name="KSO_WM_UNIT_LINE_FORE_SCHEMECOLOR_INDEX" val="6"/>
  <p:tag name="KSO_WM_UNIT_TEXT_FILL_FORE_SCHEMECOLOR_INDEX" val="6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3_1"/>
  <p:tag name="KSO_WM_UNIT_ID" val="diagram20231065_2*m_h_i*254_3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3"/>
  <p:tag name="KSO_WM_UNIT_LINE_FORE_SCHEMECOLOR_INDEX" val="7"/>
  <p:tag name="KSO_WM_UNIT_TEX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1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33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1065_2*m_h_a*254_2_1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VALUE" val="14"/>
  <p:tag name="KSO_WM_UNIT_PRESET_TEXT" val="添加标题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3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3_2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1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1_2"/>
  <p:tag name="KSO_WM_UNIT_FILL_FORE_SCHEMECOLOR_INDEX" val="5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3_3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3_3"/>
  <p:tag name="KSO_WM_UNI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5_2*m_h_i*254_2_2"/>
  <p:tag name="KSO_WM_TEMPLATE_CATEGORY" val="diagram"/>
  <p:tag name="KSO_WM_TEMPLATE_INDEX" val="2023106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m1-1"/>
  <p:tag name="KSO_WM_UNIT_TYPE" val="m_h_i"/>
  <p:tag name="KSO_WM_UNIT_INDEX" val="254_2_2"/>
  <p:tag name="KSO_WM_UNIT_FILL_FORE_SCHEMECOLOR_INDEX" val="6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1_1"/>
  <p:tag name="KSO_WM_UNIT_ID" val="diagram20231065_2*m_h_i*254_1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1"/>
  <p:tag name="KSO_WM_UNIT_LINE_FORE_SCHEMECOLOR_INDEX" val="5"/>
  <p:tag name="KSO_WM_UNIT_TEXT_FILL_FORE_SCHEMECOLOR_INDEX" val="5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2_1"/>
  <p:tag name="KSO_WM_UNIT_ID" val="diagram20231065_2*m_h_i*254_2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2"/>
  <p:tag name="KSO_WM_UNIT_LINE_FORE_SCHEMECOLOR_INDEX" val="6"/>
  <p:tag name="KSO_WM_UNIT_TEXT_FILL_FORE_SCHEMECOLOR_INDEX" val="6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254_3_1"/>
  <p:tag name="KSO_WM_UNIT_ID" val="diagram20231065_2*m_h_i*254_3_1"/>
  <p:tag name="KSO_WM_TEMPLATE_CATEGORY" val="diagram"/>
  <p:tag name="KSO_WM_TEMPLATE_INDEX" val="2023106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m1-1"/>
  <p:tag name="KSO_WM_UNIT_PRESET_TEXT" val="3"/>
  <p:tag name="KSO_WM_UNIT_LINE_FORE_SCHEMECOLOR_INDEX" val="7"/>
  <p:tag name="KSO_WM_UNIT_TEXT_FILL_FORE_SCHEMECOLOR_INDEX" val="7"/>
  <p:tag name="KSO_WM_DIAGRAM_MAX_ITEMCNT" val="6"/>
  <p:tag name="KSO_WM_DIAGRAM_MIN_ITEMCNT" val="2"/>
  <p:tag name="KSO_WM_DIAGRAM_VIRTUALLY_FRAME" val="{&quot;height&quot;:385.20000000000005,&quot;width&quot;:937.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3122</Words>
  <Application>WPS 演示</Application>
  <PresentationFormat>宽屏</PresentationFormat>
  <Paragraphs>146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字魂131号-酷乐潮玩体</vt:lpstr>
      <vt:lpstr>字魂10号-歌以晓手迹行楷体</vt:lpstr>
      <vt:lpstr>Arial Black</vt:lpstr>
      <vt:lpstr>Times New Roman</vt:lpstr>
      <vt:lpstr>方正清刻本悦宋简体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李斌</cp:lastModifiedBy>
  <cp:revision>47</cp:revision>
  <dcterms:created xsi:type="dcterms:W3CDTF">2019-06-19T02:08:00Z</dcterms:created>
  <dcterms:modified xsi:type="dcterms:W3CDTF">2024-10-19T09:59:06Z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TemplateUUID">
    <vt:lpwstr>v1.0_mb_d4db2sdBG46sqsCXCHZBiQ==</vt:lpwstr>
  </property>
  <property fmtid="{D5CDD505-2E9C-101B-9397-08002B2CF9AE}" pid="4" name="ICV">
    <vt:lpwstr>A0266D103A13432B9A0DF96C010DD980_11</vt:lpwstr>
  </property>
</Properties>
</file>