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77" r:id="rId9"/>
    <p:sldId id="268" r:id="rId10"/>
    <p:sldId id="281" r:id="rId11"/>
    <p:sldId id="290" r:id="rId12"/>
    <p:sldId id="296" r:id="rId13"/>
    <p:sldId id="280" r:id="rId14"/>
    <p:sldId id="291" r:id="rId15"/>
    <p:sldId id="292" r:id="rId16"/>
    <p:sldId id="295" r:id="rId17"/>
    <p:sldId id="278" r:id="rId18"/>
    <p:sldId id="294" r:id="rId19"/>
    <p:sldId id="297" r:id="rId20"/>
    <p:sldId id="298" r:id="rId21"/>
    <p:sldId id="286" r:id="rId22"/>
    <p:sldId id="284" r:id="rId23"/>
    <p:sldId id="299" r:id="rId24"/>
    <p:sldId id="309" r:id="rId25"/>
    <p:sldId id="288" r:id="rId26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zh-CN" sz="1800" b="0" strike="noStrike" spc="-1">
                <a:solidFill>
                  <a:srgbClr val="000000"/>
                </a:solidFill>
                <a:latin typeface="微软雅黑" panose="020B0503020204020204" charset="-122"/>
              </a:rPr>
              <a:t>点击鼠标移动幻灯片</a:t>
            </a:r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zh-CN" sz="2000" b="0" strike="noStrike" spc="-1">
                <a:latin typeface="Arial" panose="020B0604020202020204"/>
              </a:rPr>
              <a:t>点击编辑备注格式</a:t>
            </a:r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Calibri" panose="020F0502020204030204"/>
              </a:rPr>
              <a:t>&lt;页眉&gt;</a:t>
            </a:r>
            <a:endParaRPr lang="en-US" sz="1400" b="0" strike="noStrike" spc="-1">
              <a:latin typeface="Calibri" panose="020F0502020204030204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Calibri" panose="020F0502020204030204"/>
              </a:rPr>
              <a:t>&lt;日期/时间&gt;</a:t>
            </a:r>
            <a:endParaRPr lang="en-US" sz="1400" b="0" strike="noStrike" spc="-1">
              <a:latin typeface="Calibri" panose="020F0502020204030204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Calibri" panose="020F0502020204030204"/>
              </a:rPr>
              <a:t>&lt;页脚&gt;</a:t>
            </a:r>
            <a:endParaRPr lang="en-US" sz="1400" b="0" strike="noStrike" spc="-1">
              <a:latin typeface="Calibri" panose="020F0502020204030204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75F2AE8-C82E-4F8D-AF89-80205E17D48C}" type="slidenum">
              <a:rPr lang="en-US" sz="1400" b="0" strike="noStrike" spc="-1">
                <a:latin typeface="Calibri" panose="020F0502020204030204"/>
              </a:rPr>
            </a:fld>
            <a:endParaRPr lang="en-US" sz="1400" b="0" strike="noStrike" spc="-1"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5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52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52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9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 panose="020B0604020202020204"/>
            </a:endParaRPr>
          </a:p>
        </p:txBody>
      </p:sp>
      <p:sp>
        <p:nvSpPr>
          <p:cNvPr id="45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 panose="020B0604020202020204"/>
            </a:endParaRPr>
          </a:p>
        </p:txBody>
      </p:sp>
      <p:sp>
        <p:nvSpPr>
          <p:cNvPr id="45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52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9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 panose="020B0604020202020204"/>
            </a:endParaRPr>
          </a:p>
        </p:txBody>
      </p:sp>
      <p:sp>
        <p:nvSpPr>
          <p:cNvPr id="5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 panose="020B0604020202020204"/>
            </a:endParaRPr>
          </a:p>
        </p:txBody>
      </p:sp>
      <p:sp>
        <p:nvSpPr>
          <p:cNvPr id="5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5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 panose="020B0604020202020204"/>
            </a:endParaRPr>
          </a:p>
        </p:txBody>
      </p:sp>
      <p:sp>
        <p:nvSpPr>
          <p:cNvPr id="45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5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5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5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5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6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6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6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51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9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53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9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Calibri" panose="020F0502020204030204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zh-CN" sz="1800" b="0" strike="noStrike" spc="-1">
                <a:solidFill>
                  <a:srgbClr val="000000"/>
                </a:solidFill>
                <a:latin typeface="微软雅黑" panose="020B0503020204020204" charset="-122"/>
              </a:rPr>
              <a:t>点击鼠标编辑标题文字格式</a:t>
            </a:r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800" b="0" strike="noStrike" spc="-1">
                <a:solidFill>
                  <a:srgbClr val="000000"/>
                </a:solidFill>
                <a:latin typeface="微软雅黑" panose="020B0503020204020204" charset="-122"/>
              </a:rPr>
              <a:t>点击鼠标编辑大纲文字格式</a:t>
            </a:r>
            <a:endParaRPr lang="en-US" sz="2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zh-CN" sz="2000" b="0" strike="noStrike" spc="-1">
                <a:solidFill>
                  <a:srgbClr val="000000"/>
                </a:solidFill>
                <a:latin typeface="微软雅黑" panose="020B0503020204020204" charset="-122"/>
              </a:rPr>
              <a:t>第二个大纲级</a:t>
            </a:r>
            <a:endParaRPr lang="en-US" sz="20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1800" b="0" strike="noStrike" spc="-1">
                <a:solidFill>
                  <a:srgbClr val="000000"/>
                </a:solidFill>
                <a:latin typeface="微软雅黑" panose="020B0503020204020204" charset="-122"/>
              </a:rPr>
              <a:t>第三大纲级别</a:t>
            </a:r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zh-CN" sz="1800" b="0" strike="noStrike" spc="-1">
                <a:solidFill>
                  <a:srgbClr val="000000"/>
                </a:solidFill>
                <a:latin typeface="微软雅黑" panose="020B0503020204020204" charset="-122"/>
              </a:rPr>
              <a:t>第四大纲级别</a:t>
            </a:r>
            <a:endParaRPr lang="en-US" sz="18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latin typeface="微软雅黑" panose="020B0503020204020204" charset="-122"/>
              </a:rPr>
              <a:t>第五大纲级别</a:t>
            </a:r>
            <a:endParaRPr lang="en-US" sz="20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latin typeface="微软雅黑" panose="020B0503020204020204" charset="-122"/>
              </a:rPr>
              <a:t>第六大纲级别</a:t>
            </a:r>
            <a:endParaRPr lang="en-US" sz="20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latin typeface="微软雅黑" panose="020B0503020204020204" charset="-122"/>
              </a:rPr>
              <a:t>第七大纲级别</a:t>
            </a:r>
            <a:endParaRPr lang="en-US" sz="2000" b="0" strike="noStrike" spc="-1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ppt/slides/ppt/media/media1.mp4" TargetMode="External"/><Relationship Id="rId2" Type="http://schemas.openxmlformats.org/officeDocument/2006/relationships/video" Target="ppt/slides/ppt/media/media1.mp4" TargetMode="Externa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-1008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" name="图片 34"/>
          <p:cNvPicPr/>
          <p:nvPr/>
        </p:nvPicPr>
        <p:blipFill>
          <a:blip r:embed="rId1"/>
          <a:srcRect l="47288" t="17225" r="16147" b="32402"/>
          <a:stretch>
            <a:fillRect/>
          </a:stretch>
        </p:blipFill>
        <p:spPr>
          <a:xfrm>
            <a:off x="474840" y="-173880"/>
            <a:ext cx="10990800" cy="4824360"/>
          </a:xfrm>
          <a:prstGeom prst="rect">
            <a:avLst/>
          </a:prstGeom>
          <a:ln w="0">
            <a:noFill/>
          </a:ln>
        </p:spPr>
      </p:pic>
      <p:sp>
        <p:nvSpPr>
          <p:cNvPr id="49" name="CustomShape 2"/>
          <p:cNvSpPr/>
          <p:nvPr/>
        </p:nvSpPr>
        <p:spPr>
          <a:xfrm rot="2202600">
            <a:off x="7246440" y="2091600"/>
            <a:ext cx="249840" cy="121500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1228680" y="677520"/>
            <a:ext cx="9734040" cy="2101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0" strike="noStrike" spc="-1">
                <a:solidFill>
                  <a:srgbClr val="211C1D"/>
                </a:solidFill>
                <a:latin typeface="Times New Roman" panose="02020603050405020304"/>
                <a:ea typeface="华文新魏"/>
              </a:rPr>
              <a:t>Unit7 What’s the highest mountain in the world?</a:t>
            </a:r>
            <a:endParaRPr lang="en-US" sz="6600" b="0" strike="noStrike" spc="-1">
              <a:latin typeface="Arial" panose="020B0604020202020204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3686040" y="2778840"/>
            <a:ext cx="481932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211C1D"/>
                </a:solidFill>
                <a:latin typeface="Times New Roman" panose="02020603050405020304"/>
                <a:ea typeface="华文新魏"/>
              </a:rPr>
              <a:t>Section B Reading</a:t>
            </a:r>
            <a:endParaRPr lang="en-US" sz="4000" b="0" strike="noStrike" spc="-1" dirty="0">
              <a:latin typeface="Arial" panose="020B0604020202020204"/>
            </a:endParaRPr>
          </a:p>
        </p:txBody>
      </p:sp>
      <p:sp>
        <p:nvSpPr>
          <p:cNvPr id="52" name="CustomShape 5"/>
          <p:cNvSpPr/>
          <p:nvPr/>
        </p:nvSpPr>
        <p:spPr>
          <a:xfrm>
            <a:off x="4566240" y="3372480"/>
            <a:ext cx="305892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211C1D"/>
                </a:solidFill>
                <a:latin typeface="Times New Roman" panose="02020603050405020304"/>
                <a:ea typeface="华文新魏"/>
              </a:rPr>
              <a:t>No. 16</a:t>
            </a:r>
            <a:endParaRPr lang="en-US" sz="4000" b="0" strike="noStrike" spc="-1">
              <a:latin typeface="Arial" panose="020B0604020202020204"/>
            </a:endParaRPr>
          </a:p>
        </p:txBody>
      </p:sp>
      <p:pic>
        <p:nvPicPr>
          <p:cNvPr id="53" name="图片 5" descr="true"/>
          <p:cNvPicPr/>
          <p:nvPr/>
        </p:nvPicPr>
        <p:blipFill>
          <a:blip r:embed="rId2"/>
          <a:srcRect t="39167"/>
          <a:stretch>
            <a:fillRect/>
          </a:stretch>
        </p:blipFill>
        <p:spPr>
          <a:xfrm>
            <a:off x="2418120" y="4651200"/>
            <a:ext cx="6907320" cy="219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0" name="图片 1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352680"/>
            <a:ext cx="3504960" cy="3504960"/>
          </a:xfrm>
          <a:prstGeom prst="rect">
            <a:avLst/>
          </a:prstGeom>
          <a:ln w="0"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3573891" y="1213775"/>
            <a:ext cx="8265227" cy="5000486"/>
          </a:xfrm>
          <a:prstGeom prst="cloud">
            <a:avLst/>
          </a:prstGeom>
          <a:solidFill>
            <a:schemeClr val="bg1"/>
          </a:solidFill>
          <a:ln w="28575">
            <a:solidFill>
              <a:srgbClr val="211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zh-CN" altLang="en-US" sz="3800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</a:t>
            </a:r>
            <a:r>
              <a:rPr lang="en-US" altLang="zh-CN" sz="3800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sing</a:t>
            </a:r>
            <a:r>
              <a:rPr lang="zh-CN" altLang="en-US" sz="3800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800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context</a:t>
            </a:r>
            <a:r>
              <a:rPr lang="zh-CN" altLang="en-US" sz="3800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（上下文）</a:t>
            </a:r>
            <a:endParaRPr lang="zh-CN" altLang="en-US" sz="3800" spc="-1" dirty="0">
              <a:solidFill>
                <a:srgbClr val="211C1D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800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</a:t>
            </a:r>
            <a:r>
              <a:rPr lang="zh-CN" altLang="en-US" sz="3800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sing the sentence context may help you understand the passage well and get the correct </a:t>
            </a:r>
            <a:r>
              <a:rPr lang="en-US" altLang="zh-CN" sz="3800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words</a:t>
            </a:r>
            <a:r>
              <a:rPr lang="zh-CN" altLang="en-US" sz="3800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of the blank</a:t>
            </a:r>
            <a:r>
              <a:rPr lang="zh-CN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510597" y="1086451"/>
            <a:ext cx="4588042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500" b="0" strike="noStrike" spc="-1" dirty="0">
                <a:latin typeface="Arial" panose="020B0604020202020204"/>
              </a:rPr>
              <a:t>Reading strategy</a:t>
            </a:r>
            <a:endParaRPr lang="en-US" sz="45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4500" spc="-1" dirty="0">
                <a:latin typeface="Arial" panose="020B0604020202020204"/>
              </a:rPr>
              <a:t>(</a:t>
            </a:r>
            <a:r>
              <a:rPr lang="zh-CN" altLang="en-US" sz="4500" spc="-1" dirty="0">
                <a:latin typeface="Arial" panose="020B0604020202020204"/>
              </a:rPr>
              <a:t>阅读策略</a:t>
            </a:r>
            <a:r>
              <a:rPr lang="en-US" altLang="zh-CN" sz="4500" spc="-1" dirty="0">
                <a:latin typeface="Arial" panose="020B0604020202020204"/>
              </a:rPr>
              <a:t>)</a:t>
            </a:r>
            <a:endParaRPr lang="en-US" sz="4500" b="0" strike="noStrike" spc="-1" dirty="0">
              <a:latin typeface="Arial" panose="020B0604020202020204"/>
            </a:endParaRPr>
          </a:p>
        </p:txBody>
      </p:sp>
      <p:sp>
        <p:nvSpPr>
          <p:cNvPr id="245" name="CustomShape 6"/>
          <p:cNvSpPr/>
          <p:nvPr/>
        </p:nvSpPr>
        <p:spPr>
          <a:xfrm rot="2202600">
            <a:off x="6504834" y="351734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7"/>
          <p:cNvSpPr/>
          <p:nvPr/>
        </p:nvSpPr>
        <p:spPr>
          <a:xfrm rot="2202600">
            <a:off x="8452857" y="5257445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8"/>
          <p:cNvSpPr/>
          <p:nvPr/>
        </p:nvSpPr>
        <p:spPr>
          <a:xfrm rot="2202600">
            <a:off x="3432600" y="159480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9"/>
          <p:cNvSpPr/>
          <p:nvPr/>
        </p:nvSpPr>
        <p:spPr>
          <a:xfrm rot="2202600">
            <a:off x="820525" y="2286368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10"/>
          <p:cNvSpPr/>
          <p:nvPr/>
        </p:nvSpPr>
        <p:spPr>
          <a:xfrm rot="2202600">
            <a:off x="11163960" y="5033520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11"/>
          <p:cNvSpPr/>
          <p:nvPr/>
        </p:nvSpPr>
        <p:spPr>
          <a:xfrm rot="2202600">
            <a:off x="2944635" y="3827432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12"/>
          <p:cNvSpPr/>
          <p:nvPr/>
        </p:nvSpPr>
        <p:spPr>
          <a:xfrm rot="2202600">
            <a:off x="10828550" y="290801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13"/>
          <p:cNvSpPr/>
          <p:nvPr/>
        </p:nvSpPr>
        <p:spPr>
          <a:xfrm rot="2202600">
            <a:off x="11508621" y="2350050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0" y="27351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276300" y="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3"/>
          <p:cNvSpPr/>
          <p:nvPr/>
        </p:nvSpPr>
        <p:spPr>
          <a:xfrm>
            <a:off x="4773936" y="406555"/>
            <a:ext cx="4192307" cy="78337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5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4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ill in the blanks.</a:t>
            </a:r>
            <a:endParaRPr lang="en-US" sz="4500" b="0" strike="noStrike" spc="-1" dirty="0">
              <a:latin typeface="Arial" panose="020B0604020202020204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3252669" y="1403402"/>
            <a:ext cx="6054323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en-US" altLang="zh-CN" sz="3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 Wei _____________baby pandas</a:t>
            </a:r>
            <a:r>
              <a:rPr lang="en-US" altLang="zh-CN" sz="3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like his own babies</a:t>
            </a:r>
            <a:endParaRPr lang="zh-CN" altLang="zh-CN" sz="3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8" name="CustomShape 5"/>
          <p:cNvSpPr/>
          <p:nvPr/>
        </p:nvSpPr>
        <p:spPr>
          <a:xfrm>
            <a:off x="2945520" y="2079000"/>
            <a:ext cx="6526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280" name="CustomShape 7"/>
          <p:cNvSpPr/>
          <p:nvPr/>
        </p:nvSpPr>
        <p:spPr>
          <a:xfrm>
            <a:off x="2878200" y="4253760"/>
            <a:ext cx="6526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281" name="CustomShape 8"/>
          <p:cNvSpPr/>
          <p:nvPr/>
        </p:nvSpPr>
        <p:spPr>
          <a:xfrm>
            <a:off x="2878200" y="5243760"/>
            <a:ext cx="6526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282" name="CustomShape 9"/>
          <p:cNvSpPr/>
          <p:nvPr/>
        </p:nvSpPr>
        <p:spPr>
          <a:xfrm>
            <a:off x="3203118" y="4798111"/>
            <a:ext cx="7040508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en-US" altLang="zh-CN" sz="3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Many people ______________love pandas.</a:t>
            </a:r>
            <a:endParaRPr lang="zh-CN" altLang="zh-CN" sz="3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3" name="CustomShape 10"/>
          <p:cNvSpPr/>
          <p:nvPr/>
        </p:nvSpPr>
        <p:spPr>
          <a:xfrm>
            <a:off x="3234617" y="5781993"/>
            <a:ext cx="4736754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en-US" altLang="zh-CN" sz="3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Pandas ____________ him.</a:t>
            </a:r>
            <a:endParaRPr lang="zh-CN" altLang="zh-CN" sz="3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4" name="CustomShape 11"/>
          <p:cNvSpPr/>
          <p:nvPr/>
        </p:nvSpPr>
        <p:spPr>
          <a:xfrm>
            <a:off x="3252669" y="2531762"/>
            <a:ext cx="6099877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en-US" altLang="zh-CN" sz="3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 Wei _________  _________ and  _______________ everyday.</a:t>
            </a:r>
            <a:endParaRPr lang="zh-CN" altLang="zh-CN" sz="3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 descr="true"/>
          <p:cNvPicPr>
            <a:picLocks noChangeAspect="1"/>
          </p:cNvPicPr>
          <p:nvPr/>
        </p:nvPicPr>
        <p:blipFill>
          <a:blip r:embed="rId1"/>
          <a:srcRect t="39165"/>
          <a:stretch>
            <a:fillRect/>
          </a:stretch>
        </p:blipFill>
        <p:spPr>
          <a:xfrm>
            <a:off x="1138427" y="297788"/>
            <a:ext cx="2735580" cy="79883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745454" y="5519678"/>
            <a:ext cx="2360930" cy="921385"/>
          </a:xfrm>
          <a:prstGeom prst="rect">
            <a:avLst/>
          </a:prstGeom>
          <a:solidFill>
            <a:srgbClr val="F3F3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任意多边形 10"/>
          <p:cNvSpPr/>
          <p:nvPr/>
        </p:nvSpPr>
        <p:spPr>
          <a:xfrm rot="14520000">
            <a:off x="8318696" y="5594455"/>
            <a:ext cx="1114425" cy="1092200"/>
          </a:xfrm>
          <a:custGeom>
            <a:avLst/>
            <a:gdLst>
              <a:gd name="connsiteX0" fmla="*/ 1719 w 3614"/>
              <a:gd name="connsiteY0" fmla="*/ 2 h 3622"/>
              <a:gd name="connsiteX1" fmla="*/ 2244 w 3614"/>
              <a:gd name="connsiteY1" fmla="*/ 2 h 3622"/>
              <a:gd name="connsiteX2" fmla="*/ 2296 w 3614"/>
              <a:gd name="connsiteY2" fmla="*/ 1 h 3622"/>
              <a:gd name="connsiteX3" fmla="*/ 2333 w 3614"/>
              <a:gd name="connsiteY3" fmla="*/ 0 h 3622"/>
              <a:gd name="connsiteX4" fmla="*/ 2383 w 3614"/>
              <a:gd name="connsiteY4" fmla="*/ 2 h 3622"/>
              <a:gd name="connsiteX5" fmla="*/ 2405 w 3614"/>
              <a:gd name="connsiteY5" fmla="*/ 4 h 3622"/>
              <a:gd name="connsiteX6" fmla="*/ 2726 w 3614"/>
              <a:gd name="connsiteY6" fmla="*/ 148 h 3622"/>
              <a:gd name="connsiteX7" fmla="*/ 2841 w 3614"/>
              <a:gd name="connsiteY7" fmla="*/ 213 h 3622"/>
              <a:gd name="connsiteX8" fmla="*/ 3066 w 3614"/>
              <a:gd name="connsiteY8" fmla="*/ 417 h 3622"/>
              <a:gd name="connsiteX9" fmla="*/ 3208 w 3614"/>
              <a:gd name="connsiteY9" fmla="*/ 592 h 3622"/>
              <a:gd name="connsiteX10" fmla="*/ 3222 w 3614"/>
              <a:gd name="connsiteY10" fmla="*/ 616 h 3622"/>
              <a:gd name="connsiteX11" fmla="*/ 3252 w 3614"/>
              <a:gd name="connsiteY11" fmla="*/ 679 h 3622"/>
              <a:gd name="connsiteX12" fmla="*/ 3347 w 3614"/>
              <a:gd name="connsiteY12" fmla="*/ 822 h 3622"/>
              <a:gd name="connsiteX13" fmla="*/ 3456 w 3614"/>
              <a:gd name="connsiteY13" fmla="*/ 991 h 3622"/>
              <a:gd name="connsiteX14" fmla="*/ 3489 w 3614"/>
              <a:gd name="connsiteY14" fmla="*/ 1063 h 3622"/>
              <a:gd name="connsiteX15" fmla="*/ 3553 w 3614"/>
              <a:gd name="connsiteY15" fmla="*/ 1248 h 3622"/>
              <a:gd name="connsiteX16" fmla="*/ 3581 w 3614"/>
              <a:gd name="connsiteY16" fmla="*/ 1348 h 3622"/>
              <a:gd name="connsiteX17" fmla="*/ 3612 w 3614"/>
              <a:gd name="connsiteY17" fmla="*/ 1502 h 3622"/>
              <a:gd name="connsiteX18" fmla="*/ 3610 w 3614"/>
              <a:gd name="connsiteY18" fmla="*/ 1574 h 3622"/>
              <a:gd name="connsiteX19" fmla="*/ 3608 w 3614"/>
              <a:gd name="connsiteY19" fmla="*/ 1639 h 3622"/>
              <a:gd name="connsiteX20" fmla="*/ 3608 w 3614"/>
              <a:gd name="connsiteY20" fmla="*/ 1911 h 3622"/>
              <a:gd name="connsiteX21" fmla="*/ 3611 w 3614"/>
              <a:gd name="connsiteY21" fmla="*/ 1963 h 3622"/>
              <a:gd name="connsiteX22" fmla="*/ 3614 w 3614"/>
              <a:gd name="connsiteY22" fmla="*/ 2000 h 3622"/>
              <a:gd name="connsiteX23" fmla="*/ 3569 w 3614"/>
              <a:gd name="connsiteY23" fmla="*/ 2133 h 3622"/>
              <a:gd name="connsiteX24" fmla="*/ 3538 w 3614"/>
              <a:gd name="connsiteY24" fmla="*/ 2187 h 3622"/>
              <a:gd name="connsiteX25" fmla="*/ 3505 w 3614"/>
              <a:gd name="connsiteY25" fmla="*/ 2254 h 3622"/>
              <a:gd name="connsiteX26" fmla="*/ 3472 w 3614"/>
              <a:gd name="connsiteY26" fmla="*/ 2321 h 3622"/>
              <a:gd name="connsiteX27" fmla="*/ 3433 w 3614"/>
              <a:gd name="connsiteY27" fmla="*/ 2398 h 3622"/>
              <a:gd name="connsiteX28" fmla="*/ 3401 w 3614"/>
              <a:gd name="connsiteY28" fmla="*/ 2460 h 3622"/>
              <a:gd name="connsiteX29" fmla="*/ 3377 w 3614"/>
              <a:gd name="connsiteY29" fmla="*/ 2508 h 3622"/>
              <a:gd name="connsiteX30" fmla="*/ 3333 w 3614"/>
              <a:gd name="connsiteY30" fmla="*/ 2596 h 3622"/>
              <a:gd name="connsiteX31" fmla="*/ 3300 w 3614"/>
              <a:gd name="connsiteY31" fmla="*/ 2663 h 3622"/>
              <a:gd name="connsiteX32" fmla="*/ 3244 w 3614"/>
              <a:gd name="connsiteY32" fmla="*/ 2778 h 3622"/>
              <a:gd name="connsiteX33" fmla="*/ 3197 w 3614"/>
              <a:gd name="connsiteY33" fmla="*/ 2869 h 3622"/>
              <a:gd name="connsiteX34" fmla="*/ 3182 w 3614"/>
              <a:gd name="connsiteY34" fmla="*/ 2895 h 3622"/>
              <a:gd name="connsiteX35" fmla="*/ 3046 w 3614"/>
              <a:gd name="connsiteY35" fmla="*/ 3052 h 3622"/>
              <a:gd name="connsiteX36" fmla="*/ 2948 w 3614"/>
              <a:gd name="connsiteY36" fmla="*/ 3151 h 3622"/>
              <a:gd name="connsiteX37" fmla="*/ 2699 w 3614"/>
              <a:gd name="connsiteY37" fmla="*/ 3338 h 3622"/>
              <a:gd name="connsiteX38" fmla="*/ 2573 w 3614"/>
              <a:gd name="connsiteY38" fmla="*/ 3401 h 3622"/>
              <a:gd name="connsiteX39" fmla="*/ 2514 w 3614"/>
              <a:gd name="connsiteY39" fmla="*/ 3435 h 3622"/>
              <a:gd name="connsiteX40" fmla="*/ 2185 w 3614"/>
              <a:gd name="connsiteY40" fmla="*/ 3546 h 3622"/>
              <a:gd name="connsiteX41" fmla="*/ 2182 w 3614"/>
              <a:gd name="connsiteY41" fmla="*/ 3547 h 3622"/>
              <a:gd name="connsiteX42" fmla="*/ 2179 w 3614"/>
              <a:gd name="connsiteY42" fmla="*/ 3547 h 3622"/>
              <a:gd name="connsiteX43" fmla="*/ 2176 w 3614"/>
              <a:gd name="connsiteY43" fmla="*/ 3548 h 3622"/>
              <a:gd name="connsiteX44" fmla="*/ 1974 w 3614"/>
              <a:gd name="connsiteY44" fmla="*/ 3573 h 3622"/>
              <a:gd name="connsiteX45" fmla="*/ 1945 w 3614"/>
              <a:gd name="connsiteY45" fmla="*/ 3572 h 3622"/>
              <a:gd name="connsiteX46" fmla="*/ 1903 w 3614"/>
              <a:gd name="connsiteY46" fmla="*/ 3571 h 3622"/>
              <a:gd name="connsiteX47" fmla="*/ 1857 w 3614"/>
              <a:gd name="connsiteY47" fmla="*/ 3569 h 3622"/>
              <a:gd name="connsiteX48" fmla="*/ 1817 w 3614"/>
              <a:gd name="connsiteY48" fmla="*/ 3567 h 3622"/>
              <a:gd name="connsiteX49" fmla="*/ 1682 w 3614"/>
              <a:gd name="connsiteY49" fmla="*/ 3595 h 3622"/>
              <a:gd name="connsiteX50" fmla="*/ 1565 w 3614"/>
              <a:gd name="connsiteY50" fmla="*/ 3620 h 3622"/>
              <a:gd name="connsiteX51" fmla="*/ 1536 w 3614"/>
              <a:gd name="connsiteY51" fmla="*/ 3618 h 3622"/>
              <a:gd name="connsiteX52" fmla="*/ 1494 w 3614"/>
              <a:gd name="connsiteY52" fmla="*/ 3616 h 3622"/>
              <a:gd name="connsiteX53" fmla="*/ 1485 w 3614"/>
              <a:gd name="connsiteY53" fmla="*/ 3616 h 3622"/>
              <a:gd name="connsiteX54" fmla="*/ 1482 w 3614"/>
              <a:gd name="connsiteY54" fmla="*/ 3616 h 3622"/>
              <a:gd name="connsiteX55" fmla="*/ 1478 w 3614"/>
              <a:gd name="connsiteY55" fmla="*/ 3616 h 3622"/>
              <a:gd name="connsiteX56" fmla="*/ 1476 w 3614"/>
              <a:gd name="connsiteY56" fmla="*/ 3616 h 3622"/>
              <a:gd name="connsiteX57" fmla="*/ 1471 w 3614"/>
              <a:gd name="connsiteY57" fmla="*/ 3616 h 3622"/>
              <a:gd name="connsiteX58" fmla="*/ 1467 w 3614"/>
              <a:gd name="connsiteY58" fmla="*/ 3616 h 3622"/>
              <a:gd name="connsiteX59" fmla="*/ 1465 w 3614"/>
              <a:gd name="connsiteY59" fmla="*/ 3616 h 3622"/>
              <a:gd name="connsiteX60" fmla="*/ 1463 w 3614"/>
              <a:gd name="connsiteY60" fmla="*/ 3616 h 3622"/>
              <a:gd name="connsiteX61" fmla="*/ 1461 w 3614"/>
              <a:gd name="connsiteY61" fmla="*/ 3616 h 3622"/>
              <a:gd name="connsiteX62" fmla="*/ 1459 w 3614"/>
              <a:gd name="connsiteY62" fmla="*/ 3616 h 3622"/>
              <a:gd name="connsiteX63" fmla="*/ 1455 w 3614"/>
              <a:gd name="connsiteY63" fmla="*/ 3616 h 3622"/>
              <a:gd name="connsiteX64" fmla="*/ 1452 w 3614"/>
              <a:gd name="connsiteY64" fmla="*/ 3616 h 3622"/>
              <a:gd name="connsiteX65" fmla="*/ 1450 w 3614"/>
              <a:gd name="connsiteY65" fmla="*/ 3616 h 3622"/>
              <a:gd name="connsiteX66" fmla="*/ 1446 w 3614"/>
              <a:gd name="connsiteY66" fmla="*/ 3616 h 3622"/>
              <a:gd name="connsiteX67" fmla="*/ 1440 w 3614"/>
              <a:gd name="connsiteY67" fmla="*/ 3616 h 3622"/>
              <a:gd name="connsiteX68" fmla="*/ 1436 w 3614"/>
              <a:gd name="connsiteY68" fmla="*/ 3616 h 3622"/>
              <a:gd name="connsiteX69" fmla="*/ 1432 w 3614"/>
              <a:gd name="connsiteY69" fmla="*/ 3616 h 3622"/>
              <a:gd name="connsiteX70" fmla="*/ 1428 w 3614"/>
              <a:gd name="connsiteY70" fmla="*/ 3616 h 3622"/>
              <a:gd name="connsiteX71" fmla="*/ 1420 w 3614"/>
              <a:gd name="connsiteY71" fmla="*/ 3616 h 3622"/>
              <a:gd name="connsiteX72" fmla="*/ 1418 w 3614"/>
              <a:gd name="connsiteY72" fmla="*/ 3616 h 3622"/>
              <a:gd name="connsiteX73" fmla="*/ 1412 w 3614"/>
              <a:gd name="connsiteY73" fmla="*/ 3616 h 3622"/>
              <a:gd name="connsiteX74" fmla="*/ 1408 w 3614"/>
              <a:gd name="connsiteY74" fmla="*/ 3616 h 3622"/>
              <a:gd name="connsiteX75" fmla="*/ 1406 w 3614"/>
              <a:gd name="connsiteY75" fmla="*/ 3616 h 3622"/>
              <a:gd name="connsiteX76" fmla="*/ 1398 w 3614"/>
              <a:gd name="connsiteY76" fmla="*/ 3616 h 3622"/>
              <a:gd name="connsiteX77" fmla="*/ 1395 w 3614"/>
              <a:gd name="connsiteY77" fmla="*/ 3616 h 3622"/>
              <a:gd name="connsiteX78" fmla="*/ 1393 w 3614"/>
              <a:gd name="connsiteY78" fmla="*/ 3616 h 3622"/>
              <a:gd name="connsiteX79" fmla="*/ 1391 w 3614"/>
              <a:gd name="connsiteY79" fmla="*/ 3616 h 3622"/>
              <a:gd name="connsiteX80" fmla="*/ 1382 w 3614"/>
              <a:gd name="connsiteY80" fmla="*/ 3616 h 3622"/>
              <a:gd name="connsiteX81" fmla="*/ 1380 w 3614"/>
              <a:gd name="connsiteY81" fmla="*/ 3616 h 3622"/>
              <a:gd name="connsiteX82" fmla="*/ 1377 w 3614"/>
              <a:gd name="connsiteY82" fmla="*/ 3616 h 3622"/>
              <a:gd name="connsiteX83" fmla="*/ 1348 w 3614"/>
              <a:gd name="connsiteY83" fmla="*/ 3616 h 3622"/>
              <a:gd name="connsiteX84" fmla="*/ 1346 w 3614"/>
              <a:gd name="connsiteY84" fmla="*/ 3616 h 3622"/>
              <a:gd name="connsiteX85" fmla="*/ 1341 w 3614"/>
              <a:gd name="connsiteY85" fmla="*/ 3616 h 3622"/>
              <a:gd name="connsiteX86" fmla="*/ 1339 w 3614"/>
              <a:gd name="connsiteY86" fmla="*/ 3616 h 3622"/>
              <a:gd name="connsiteX87" fmla="*/ 1336 w 3614"/>
              <a:gd name="connsiteY87" fmla="*/ 3616 h 3622"/>
              <a:gd name="connsiteX88" fmla="*/ 1334 w 3614"/>
              <a:gd name="connsiteY88" fmla="*/ 3616 h 3622"/>
              <a:gd name="connsiteX89" fmla="*/ 1330 w 3614"/>
              <a:gd name="connsiteY89" fmla="*/ 3616 h 3622"/>
              <a:gd name="connsiteX90" fmla="*/ 1327 w 3614"/>
              <a:gd name="connsiteY90" fmla="*/ 3616 h 3622"/>
              <a:gd name="connsiteX91" fmla="*/ 1325 w 3614"/>
              <a:gd name="connsiteY91" fmla="*/ 3616 h 3622"/>
              <a:gd name="connsiteX92" fmla="*/ 1323 w 3614"/>
              <a:gd name="connsiteY92" fmla="*/ 3616 h 3622"/>
              <a:gd name="connsiteX93" fmla="*/ 1321 w 3614"/>
              <a:gd name="connsiteY93" fmla="*/ 3616 h 3622"/>
              <a:gd name="connsiteX94" fmla="*/ 1317 w 3614"/>
              <a:gd name="connsiteY94" fmla="*/ 3616 h 3622"/>
              <a:gd name="connsiteX95" fmla="*/ 1315 w 3614"/>
              <a:gd name="connsiteY95" fmla="*/ 3616 h 3622"/>
              <a:gd name="connsiteX96" fmla="*/ 1313 w 3614"/>
              <a:gd name="connsiteY96" fmla="*/ 3616 h 3622"/>
              <a:gd name="connsiteX97" fmla="*/ 1309 w 3614"/>
              <a:gd name="connsiteY97" fmla="*/ 3616 h 3622"/>
              <a:gd name="connsiteX98" fmla="*/ 1303 w 3614"/>
              <a:gd name="connsiteY98" fmla="*/ 3616 h 3622"/>
              <a:gd name="connsiteX99" fmla="*/ 1299 w 3614"/>
              <a:gd name="connsiteY99" fmla="*/ 3616 h 3622"/>
              <a:gd name="connsiteX100" fmla="*/ 1295 w 3614"/>
              <a:gd name="connsiteY100" fmla="*/ 3616 h 3622"/>
              <a:gd name="connsiteX101" fmla="*/ 1291 w 3614"/>
              <a:gd name="connsiteY101" fmla="*/ 3616 h 3622"/>
              <a:gd name="connsiteX102" fmla="*/ 1283 w 3614"/>
              <a:gd name="connsiteY102" fmla="*/ 3616 h 3622"/>
              <a:gd name="connsiteX103" fmla="*/ 1282 w 3614"/>
              <a:gd name="connsiteY103" fmla="*/ 3616 h 3622"/>
              <a:gd name="connsiteX104" fmla="*/ 1276 w 3614"/>
              <a:gd name="connsiteY104" fmla="*/ 3616 h 3622"/>
              <a:gd name="connsiteX105" fmla="*/ 1272 w 3614"/>
              <a:gd name="connsiteY105" fmla="*/ 3616 h 3622"/>
              <a:gd name="connsiteX106" fmla="*/ 1270 w 3614"/>
              <a:gd name="connsiteY106" fmla="*/ 3616 h 3622"/>
              <a:gd name="connsiteX107" fmla="*/ 1261 w 3614"/>
              <a:gd name="connsiteY107" fmla="*/ 3616 h 3622"/>
              <a:gd name="connsiteX108" fmla="*/ 1259 w 3614"/>
              <a:gd name="connsiteY108" fmla="*/ 3616 h 3622"/>
              <a:gd name="connsiteX109" fmla="*/ 1257 w 3614"/>
              <a:gd name="connsiteY109" fmla="*/ 3616 h 3622"/>
              <a:gd name="connsiteX110" fmla="*/ 1251 w 3614"/>
              <a:gd name="connsiteY110" fmla="*/ 3616 h 3622"/>
              <a:gd name="connsiteX111" fmla="*/ 1246 w 3614"/>
              <a:gd name="connsiteY111" fmla="*/ 3616 h 3622"/>
              <a:gd name="connsiteX112" fmla="*/ 1244 w 3614"/>
              <a:gd name="connsiteY112" fmla="*/ 3616 h 3622"/>
              <a:gd name="connsiteX113" fmla="*/ 1242 w 3614"/>
              <a:gd name="connsiteY113" fmla="*/ 3616 h 3622"/>
              <a:gd name="connsiteX114" fmla="*/ 1212 w 3614"/>
              <a:gd name="connsiteY114" fmla="*/ 3616 h 3622"/>
              <a:gd name="connsiteX115" fmla="*/ 1209 w 3614"/>
              <a:gd name="connsiteY115" fmla="*/ 3616 h 3622"/>
              <a:gd name="connsiteX116" fmla="*/ 1205 w 3614"/>
              <a:gd name="connsiteY116" fmla="*/ 3616 h 3622"/>
              <a:gd name="connsiteX117" fmla="*/ 1202 w 3614"/>
              <a:gd name="connsiteY117" fmla="*/ 3616 h 3622"/>
              <a:gd name="connsiteX118" fmla="*/ 1200 w 3614"/>
              <a:gd name="connsiteY118" fmla="*/ 3616 h 3622"/>
              <a:gd name="connsiteX119" fmla="*/ 1198 w 3614"/>
              <a:gd name="connsiteY119" fmla="*/ 3616 h 3622"/>
              <a:gd name="connsiteX120" fmla="*/ 1193 w 3614"/>
              <a:gd name="connsiteY120" fmla="*/ 3616 h 3622"/>
              <a:gd name="connsiteX121" fmla="*/ 1191 w 3614"/>
              <a:gd name="connsiteY121" fmla="*/ 3616 h 3622"/>
              <a:gd name="connsiteX122" fmla="*/ 1189 w 3614"/>
              <a:gd name="connsiteY122" fmla="*/ 3616 h 3622"/>
              <a:gd name="connsiteX123" fmla="*/ 1187 w 3614"/>
              <a:gd name="connsiteY123" fmla="*/ 3616 h 3622"/>
              <a:gd name="connsiteX124" fmla="*/ 1185 w 3614"/>
              <a:gd name="connsiteY124" fmla="*/ 3616 h 3622"/>
              <a:gd name="connsiteX125" fmla="*/ 1181 w 3614"/>
              <a:gd name="connsiteY125" fmla="*/ 3616 h 3622"/>
              <a:gd name="connsiteX126" fmla="*/ 1179 w 3614"/>
              <a:gd name="connsiteY126" fmla="*/ 3616 h 3622"/>
              <a:gd name="connsiteX127" fmla="*/ 1177 w 3614"/>
              <a:gd name="connsiteY127" fmla="*/ 3616 h 3622"/>
              <a:gd name="connsiteX128" fmla="*/ 1173 w 3614"/>
              <a:gd name="connsiteY128" fmla="*/ 3616 h 3622"/>
              <a:gd name="connsiteX129" fmla="*/ 1167 w 3614"/>
              <a:gd name="connsiteY129" fmla="*/ 3616 h 3622"/>
              <a:gd name="connsiteX130" fmla="*/ 1163 w 3614"/>
              <a:gd name="connsiteY130" fmla="*/ 3616 h 3622"/>
              <a:gd name="connsiteX131" fmla="*/ 1160 w 3614"/>
              <a:gd name="connsiteY131" fmla="*/ 3616 h 3622"/>
              <a:gd name="connsiteX132" fmla="*/ 1156 w 3614"/>
              <a:gd name="connsiteY132" fmla="*/ 3616 h 3622"/>
              <a:gd name="connsiteX133" fmla="*/ 1148 w 3614"/>
              <a:gd name="connsiteY133" fmla="*/ 3616 h 3622"/>
              <a:gd name="connsiteX134" fmla="*/ 1146 w 3614"/>
              <a:gd name="connsiteY134" fmla="*/ 3616 h 3622"/>
              <a:gd name="connsiteX135" fmla="*/ 1140 w 3614"/>
              <a:gd name="connsiteY135" fmla="*/ 3616 h 3622"/>
              <a:gd name="connsiteX136" fmla="*/ 1136 w 3614"/>
              <a:gd name="connsiteY136" fmla="*/ 3616 h 3622"/>
              <a:gd name="connsiteX137" fmla="*/ 1134 w 3614"/>
              <a:gd name="connsiteY137" fmla="*/ 3616 h 3622"/>
              <a:gd name="connsiteX138" fmla="*/ 1126 w 3614"/>
              <a:gd name="connsiteY138" fmla="*/ 3616 h 3622"/>
              <a:gd name="connsiteX139" fmla="*/ 1124 w 3614"/>
              <a:gd name="connsiteY139" fmla="*/ 3616 h 3622"/>
              <a:gd name="connsiteX140" fmla="*/ 1122 w 3614"/>
              <a:gd name="connsiteY140" fmla="*/ 3616 h 3622"/>
              <a:gd name="connsiteX141" fmla="*/ 1120 w 3614"/>
              <a:gd name="connsiteY141" fmla="*/ 3616 h 3622"/>
              <a:gd name="connsiteX142" fmla="*/ 1111 w 3614"/>
              <a:gd name="connsiteY142" fmla="*/ 3616 h 3622"/>
              <a:gd name="connsiteX143" fmla="*/ 1108 w 3614"/>
              <a:gd name="connsiteY143" fmla="*/ 3616 h 3622"/>
              <a:gd name="connsiteX144" fmla="*/ 1106 w 3614"/>
              <a:gd name="connsiteY144" fmla="*/ 3616 h 3622"/>
              <a:gd name="connsiteX145" fmla="*/ 1074 w 3614"/>
              <a:gd name="connsiteY145" fmla="*/ 3616 h 3622"/>
              <a:gd name="connsiteX146" fmla="*/ 1071 w 3614"/>
              <a:gd name="connsiteY146" fmla="*/ 3616 h 3622"/>
              <a:gd name="connsiteX147" fmla="*/ 1066 w 3614"/>
              <a:gd name="connsiteY147" fmla="*/ 3616 h 3622"/>
              <a:gd name="connsiteX148" fmla="*/ 1063 w 3614"/>
              <a:gd name="connsiteY148" fmla="*/ 3616 h 3622"/>
              <a:gd name="connsiteX149" fmla="*/ 1060 w 3614"/>
              <a:gd name="connsiteY149" fmla="*/ 3616 h 3622"/>
              <a:gd name="connsiteX150" fmla="*/ 1058 w 3614"/>
              <a:gd name="connsiteY150" fmla="*/ 3616 h 3622"/>
              <a:gd name="connsiteX151" fmla="*/ 1055 w 3614"/>
              <a:gd name="connsiteY151" fmla="*/ 3616 h 3622"/>
              <a:gd name="connsiteX152" fmla="*/ 1052 w 3614"/>
              <a:gd name="connsiteY152" fmla="*/ 3616 h 3622"/>
              <a:gd name="connsiteX153" fmla="*/ 1050 w 3614"/>
              <a:gd name="connsiteY153" fmla="*/ 3616 h 3622"/>
              <a:gd name="connsiteX154" fmla="*/ 1047 w 3614"/>
              <a:gd name="connsiteY154" fmla="*/ 3616 h 3622"/>
              <a:gd name="connsiteX155" fmla="*/ 1045 w 3614"/>
              <a:gd name="connsiteY155" fmla="*/ 3616 h 3622"/>
              <a:gd name="connsiteX156" fmla="*/ 1042 w 3614"/>
              <a:gd name="connsiteY156" fmla="*/ 3616 h 3622"/>
              <a:gd name="connsiteX157" fmla="*/ 1040 w 3614"/>
              <a:gd name="connsiteY157" fmla="*/ 3616 h 3622"/>
              <a:gd name="connsiteX158" fmla="*/ 1037 w 3614"/>
              <a:gd name="connsiteY158" fmla="*/ 3616 h 3622"/>
              <a:gd name="connsiteX159" fmla="*/ 1035 w 3614"/>
              <a:gd name="connsiteY159" fmla="*/ 3616 h 3622"/>
              <a:gd name="connsiteX160" fmla="*/ 1032 w 3614"/>
              <a:gd name="connsiteY160" fmla="*/ 3616 h 3622"/>
              <a:gd name="connsiteX161" fmla="*/ 1029 w 3614"/>
              <a:gd name="connsiteY161" fmla="*/ 3616 h 3622"/>
              <a:gd name="connsiteX162" fmla="*/ 1027 w 3614"/>
              <a:gd name="connsiteY162" fmla="*/ 3616 h 3622"/>
              <a:gd name="connsiteX163" fmla="*/ 1024 w 3614"/>
              <a:gd name="connsiteY163" fmla="*/ 3616 h 3622"/>
              <a:gd name="connsiteX164" fmla="*/ 1022 w 3614"/>
              <a:gd name="connsiteY164" fmla="*/ 3616 h 3622"/>
              <a:gd name="connsiteX165" fmla="*/ 1020 w 3614"/>
              <a:gd name="connsiteY165" fmla="*/ 3616 h 3622"/>
              <a:gd name="connsiteX166" fmla="*/ 1015 w 3614"/>
              <a:gd name="connsiteY166" fmla="*/ 3616 h 3622"/>
              <a:gd name="connsiteX167" fmla="*/ 1010 w 3614"/>
              <a:gd name="connsiteY167" fmla="*/ 3616 h 3622"/>
              <a:gd name="connsiteX168" fmla="*/ 1005 w 3614"/>
              <a:gd name="connsiteY168" fmla="*/ 3616 h 3622"/>
              <a:gd name="connsiteX169" fmla="*/ 1002 w 3614"/>
              <a:gd name="connsiteY169" fmla="*/ 3616 h 3622"/>
              <a:gd name="connsiteX170" fmla="*/ 995 w 3614"/>
              <a:gd name="connsiteY170" fmla="*/ 3616 h 3622"/>
              <a:gd name="connsiteX171" fmla="*/ 993 w 3614"/>
              <a:gd name="connsiteY171" fmla="*/ 3616 h 3622"/>
              <a:gd name="connsiteX172" fmla="*/ 990 w 3614"/>
              <a:gd name="connsiteY172" fmla="*/ 3616 h 3622"/>
              <a:gd name="connsiteX173" fmla="*/ 985 w 3614"/>
              <a:gd name="connsiteY173" fmla="*/ 3616 h 3622"/>
              <a:gd name="connsiteX174" fmla="*/ 983 w 3614"/>
              <a:gd name="connsiteY174" fmla="*/ 3616 h 3622"/>
              <a:gd name="connsiteX175" fmla="*/ 980 w 3614"/>
              <a:gd name="connsiteY175" fmla="*/ 3616 h 3622"/>
              <a:gd name="connsiteX176" fmla="*/ 978 w 3614"/>
              <a:gd name="connsiteY176" fmla="*/ 3616 h 3622"/>
              <a:gd name="connsiteX177" fmla="*/ 976 w 3614"/>
              <a:gd name="connsiteY177" fmla="*/ 3616 h 3622"/>
              <a:gd name="connsiteX178" fmla="*/ 968 w 3614"/>
              <a:gd name="connsiteY178" fmla="*/ 3616 h 3622"/>
              <a:gd name="connsiteX179" fmla="*/ 966 w 3614"/>
              <a:gd name="connsiteY179" fmla="*/ 3616 h 3622"/>
              <a:gd name="connsiteX180" fmla="*/ 963 w 3614"/>
              <a:gd name="connsiteY180" fmla="*/ 3616 h 3622"/>
              <a:gd name="connsiteX181" fmla="*/ 961 w 3614"/>
              <a:gd name="connsiteY181" fmla="*/ 3616 h 3622"/>
              <a:gd name="connsiteX182" fmla="*/ 951 w 3614"/>
              <a:gd name="connsiteY182" fmla="*/ 3616 h 3622"/>
              <a:gd name="connsiteX183" fmla="*/ 949 w 3614"/>
              <a:gd name="connsiteY183" fmla="*/ 3616 h 3622"/>
              <a:gd name="connsiteX184" fmla="*/ 946 w 3614"/>
              <a:gd name="connsiteY184" fmla="*/ 3616 h 3622"/>
              <a:gd name="connsiteX185" fmla="*/ 916 w 3614"/>
              <a:gd name="connsiteY185" fmla="*/ 3616 h 3622"/>
              <a:gd name="connsiteX186" fmla="*/ 914 w 3614"/>
              <a:gd name="connsiteY186" fmla="*/ 3616 h 3622"/>
              <a:gd name="connsiteX187" fmla="*/ 909 w 3614"/>
              <a:gd name="connsiteY187" fmla="*/ 3616 h 3622"/>
              <a:gd name="connsiteX188" fmla="*/ 907 w 3614"/>
              <a:gd name="connsiteY188" fmla="*/ 3616 h 3622"/>
              <a:gd name="connsiteX189" fmla="*/ 903 w 3614"/>
              <a:gd name="connsiteY189" fmla="*/ 3616 h 3622"/>
              <a:gd name="connsiteX190" fmla="*/ 899 w 3614"/>
              <a:gd name="connsiteY190" fmla="*/ 3616 h 3622"/>
              <a:gd name="connsiteX191" fmla="*/ 898 w 3614"/>
              <a:gd name="connsiteY191" fmla="*/ 3616 h 3622"/>
              <a:gd name="connsiteX192" fmla="*/ 896 w 3614"/>
              <a:gd name="connsiteY192" fmla="*/ 3616 h 3622"/>
              <a:gd name="connsiteX193" fmla="*/ 894 w 3614"/>
              <a:gd name="connsiteY193" fmla="*/ 3616 h 3622"/>
              <a:gd name="connsiteX194" fmla="*/ 892 w 3614"/>
              <a:gd name="connsiteY194" fmla="*/ 3616 h 3622"/>
              <a:gd name="connsiteX195" fmla="*/ 889 w 3614"/>
              <a:gd name="connsiteY195" fmla="*/ 3616 h 3622"/>
              <a:gd name="connsiteX196" fmla="*/ 887 w 3614"/>
              <a:gd name="connsiteY196" fmla="*/ 3616 h 3622"/>
              <a:gd name="connsiteX197" fmla="*/ 885 w 3614"/>
              <a:gd name="connsiteY197" fmla="*/ 3616 h 3622"/>
              <a:gd name="connsiteX198" fmla="*/ 882 w 3614"/>
              <a:gd name="connsiteY198" fmla="*/ 3616 h 3622"/>
              <a:gd name="connsiteX199" fmla="*/ 878 w 3614"/>
              <a:gd name="connsiteY199" fmla="*/ 3616 h 3622"/>
              <a:gd name="connsiteX200" fmla="*/ 875 w 3614"/>
              <a:gd name="connsiteY200" fmla="*/ 3616 h 3622"/>
              <a:gd name="connsiteX201" fmla="*/ 872 w 3614"/>
              <a:gd name="connsiteY201" fmla="*/ 3616 h 3622"/>
              <a:gd name="connsiteX202" fmla="*/ 869 w 3614"/>
              <a:gd name="connsiteY202" fmla="*/ 3616 h 3622"/>
              <a:gd name="connsiteX203" fmla="*/ 863 w 3614"/>
              <a:gd name="connsiteY203" fmla="*/ 3616 h 3622"/>
              <a:gd name="connsiteX204" fmla="*/ 861 w 3614"/>
              <a:gd name="connsiteY204" fmla="*/ 3616 h 3622"/>
              <a:gd name="connsiteX205" fmla="*/ 857 w 3614"/>
              <a:gd name="connsiteY205" fmla="*/ 3616 h 3622"/>
              <a:gd name="connsiteX206" fmla="*/ 854 w 3614"/>
              <a:gd name="connsiteY206" fmla="*/ 3616 h 3622"/>
              <a:gd name="connsiteX207" fmla="*/ 852 w 3614"/>
              <a:gd name="connsiteY207" fmla="*/ 3616 h 3622"/>
              <a:gd name="connsiteX208" fmla="*/ 846 w 3614"/>
              <a:gd name="connsiteY208" fmla="*/ 3616 h 3622"/>
              <a:gd name="connsiteX209" fmla="*/ 845 w 3614"/>
              <a:gd name="connsiteY209" fmla="*/ 3616 h 3622"/>
              <a:gd name="connsiteX210" fmla="*/ 843 w 3614"/>
              <a:gd name="connsiteY210" fmla="*/ 3616 h 3622"/>
              <a:gd name="connsiteX211" fmla="*/ 834 w 3614"/>
              <a:gd name="connsiteY211" fmla="*/ 3616 h 3622"/>
              <a:gd name="connsiteX212" fmla="*/ 832 w 3614"/>
              <a:gd name="connsiteY212" fmla="*/ 3616 h 3622"/>
              <a:gd name="connsiteX213" fmla="*/ 820 w 3614"/>
              <a:gd name="connsiteY213" fmla="*/ 3616 h 3622"/>
              <a:gd name="connsiteX214" fmla="*/ 804 w 3614"/>
              <a:gd name="connsiteY214" fmla="*/ 3616 h 3622"/>
              <a:gd name="connsiteX215" fmla="*/ 801 w 3614"/>
              <a:gd name="connsiteY215" fmla="*/ 3616 h 3622"/>
              <a:gd name="connsiteX216" fmla="*/ 797 w 3614"/>
              <a:gd name="connsiteY216" fmla="*/ 3616 h 3622"/>
              <a:gd name="connsiteX217" fmla="*/ 795 w 3614"/>
              <a:gd name="connsiteY217" fmla="*/ 3616 h 3622"/>
              <a:gd name="connsiteX218" fmla="*/ 790 w 3614"/>
              <a:gd name="connsiteY218" fmla="*/ 3616 h 3622"/>
              <a:gd name="connsiteX219" fmla="*/ 786 w 3614"/>
              <a:gd name="connsiteY219" fmla="*/ 3616 h 3622"/>
              <a:gd name="connsiteX220" fmla="*/ 784 w 3614"/>
              <a:gd name="connsiteY220" fmla="*/ 3616 h 3622"/>
              <a:gd name="connsiteX221" fmla="*/ 782 w 3614"/>
              <a:gd name="connsiteY221" fmla="*/ 3616 h 3622"/>
              <a:gd name="connsiteX222" fmla="*/ 780 w 3614"/>
              <a:gd name="connsiteY222" fmla="*/ 3616 h 3622"/>
              <a:gd name="connsiteX223" fmla="*/ 778 w 3614"/>
              <a:gd name="connsiteY223" fmla="*/ 3616 h 3622"/>
              <a:gd name="connsiteX224" fmla="*/ 774 w 3614"/>
              <a:gd name="connsiteY224" fmla="*/ 3616 h 3622"/>
              <a:gd name="connsiteX225" fmla="*/ 771 w 3614"/>
              <a:gd name="connsiteY225" fmla="*/ 3616 h 3622"/>
              <a:gd name="connsiteX226" fmla="*/ 769 w 3614"/>
              <a:gd name="connsiteY226" fmla="*/ 3616 h 3622"/>
              <a:gd name="connsiteX227" fmla="*/ 765 w 3614"/>
              <a:gd name="connsiteY227" fmla="*/ 3616 h 3622"/>
              <a:gd name="connsiteX228" fmla="*/ 759 w 3614"/>
              <a:gd name="connsiteY228" fmla="*/ 3616 h 3622"/>
              <a:gd name="connsiteX229" fmla="*/ 755 w 3614"/>
              <a:gd name="connsiteY229" fmla="*/ 3616 h 3622"/>
              <a:gd name="connsiteX230" fmla="*/ 751 w 3614"/>
              <a:gd name="connsiteY230" fmla="*/ 3616 h 3622"/>
              <a:gd name="connsiteX231" fmla="*/ 747 w 3614"/>
              <a:gd name="connsiteY231" fmla="*/ 3616 h 3622"/>
              <a:gd name="connsiteX232" fmla="*/ 739 w 3614"/>
              <a:gd name="connsiteY232" fmla="*/ 3616 h 3622"/>
              <a:gd name="connsiteX233" fmla="*/ 737 w 3614"/>
              <a:gd name="connsiteY233" fmla="*/ 3616 h 3622"/>
              <a:gd name="connsiteX234" fmla="*/ 731 w 3614"/>
              <a:gd name="connsiteY234" fmla="*/ 3616 h 3622"/>
              <a:gd name="connsiteX235" fmla="*/ 727 w 3614"/>
              <a:gd name="connsiteY235" fmla="*/ 3616 h 3622"/>
              <a:gd name="connsiteX236" fmla="*/ 725 w 3614"/>
              <a:gd name="connsiteY236" fmla="*/ 3616 h 3622"/>
              <a:gd name="connsiteX237" fmla="*/ 716 w 3614"/>
              <a:gd name="connsiteY237" fmla="*/ 3616 h 3622"/>
              <a:gd name="connsiteX238" fmla="*/ 714 w 3614"/>
              <a:gd name="connsiteY238" fmla="*/ 3616 h 3622"/>
              <a:gd name="connsiteX239" fmla="*/ 712 w 3614"/>
              <a:gd name="connsiteY239" fmla="*/ 3616 h 3622"/>
              <a:gd name="connsiteX240" fmla="*/ 710 w 3614"/>
              <a:gd name="connsiteY240" fmla="*/ 3616 h 3622"/>
              <a:gd name="connsiteX241" fmla="*/ 701 w 3614"/>
              <a:gd name="connsiteY241" fmla="*/ 3616 h 3622"/>
              <a:gd name="connsiteX242" fmla="*/ 698 w 3614"/>
              <a:gd name="connsiteY242" fmla="*/ 3616 h 3622"/>
              <a:gd name="connsiteX243" fmla="*/ 696 w 3614"/>
              <a:gd name="connsiteY243" fmla="*/ 3616 h 3622"/>
              <a:gd name="connsiteX244" fmla="*/ 676 w 3614"/>
              <a:gd name="connsiteY244" fmla="*/ 3616 h 3622"/>
              <a:gd name="connsiteX245" fmla="*/ 624 w 3614"/>
              <a:gd name="connsiteY245" fmla="*/ 3620 h 3622"/>
              <a:gd name="connsiteX246" fmla="*/ 587 w 3614"/>
              <a:gd name="connsiteY246" fmla="*/ 3622 h 3622"/>
              <a:gd name="connsiteX247" fmla="*/ 453 w 3614"/>
              <a:gd name="connsiteY247" fmla="*/ 3576 h 3622"/>
              <a:gd name="connsiteX248" fmla="*/ 355 w 3614"/>
              <a:gd name="connsiteY248" fmla="*/ 3525 h 3622"/>
              <a:gd name="connsiteX249" fmla="*/ 264 w 3614"/>
              <a:gd name="connsiteY249" fmla="*/ 3478 h 3622"/>
              <a:gd name="connsiteX250" fmla="*/ 230 w 3614"/>
              <a:gd name="connsiteY250" fmla="*/ 3459 h 3622"/>
              <a:gd name="connsiteX251" fmla="*/ 97 w 3614"/>
              <a:gd name="connsiteY251" fmla="*/ 3331 h 3622"/>
              <a:gd name="connsiteX252" fmla="*/ 0 w 3614"/>
              <a:gd name="connsiteY252" fmla="*/ 3234 h 3622"/>
              <a:gd name="connsiteX253" fmla="*/ 1719 w 3614"/>
              <a:gd name="connsiteY253" fmla="*/ 2 h 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3614" h="3622">
                <a:moveTo>
                  <a:pt x="1719" y="2"/>
                </a:moveTo>
                <a:lnTo>
                  <a:pt x="2244" y="2"/>
                </a:lnTo>
                <a:cubicBezTo>
                  <a:pt x="2264" y="2"/>
                  <a:pt x="2284" y="1"/>
                  <a:pt x="2296" y="1"/>
                </a:cubicBezTo>
                <a:cubicBezTo>
                  <a:pt x="2308" y="0"/>
                  <a:pt x="2324" y="0"/>
                  <a:pt x="2333" y="0"/>
                </a:cubicBezTo>
                <a:cubicBezTo>
                  <a:pt x="2347" y="0"/>
                  <a:pt x="2369" y="1"/>
                  <a:pt x="2383" y="2"/>
                </a:cubicBezTo>
                <a:cubicBezTo>
                  <a:pt x="2391" y="3"/>
                  <a:pt x="2402" y="4"/>
                  <a:pt x="2405" y="4"/>
                </a:cubicBezTo>
                <a:cubicBezTo>
                  <a:pt x="2508" y="11"/>
                  <a:pt x="2600" y="45"/>
                  <a:pt x="2726" y="148"/>
                </a:cubicBezTo>
                <a:cubicBezTo>
                  <a:pt x="2762" y="179"/>
                  <a:pt x="2810" y="214"/>
                  <a:pt x="2841" y="213"/>
                </a:cubicBezTo>
                <a:cubicBezTo>
                  <a:pt x="2855" y="214"/>
                  <a:pt x="3023" y="384"/>
                  <a:pt x="3066" y="417"/>
                </a:cubicBezTo>
                <a:cubicBezTo>
                  <a:pt x="3134" y="473"/>
                  <a:pt x="3183" y="546"/>
                  <a:pt x="3208" y="592"/>
                </a:cubicBezTo>
                <a:cubicBezTo>
                  <a:pt x="3212" y="599"/>
                  <a:pt x="3219" y="612"/>
                  <a:pt x="3222" y="616"/>
                </a:cubicBezTo>
                <a:cubicBezTo>
                  <a:pt x="3236" y="641"/>
                  <a:pt x="3246" y="664"/>
                  <a:pt x="3252" y="679"/>
                </a:cubicBezTo>
                <a:cubicBezTo>
                  <a:pt x="3263" y="716"/>
                  <a:pt x="3310" y="787"/>
                  <a:pt x="3347" y="822"/>
                </a:cubicBezTo>
                <a:cubicBezTo>
                  <a:pt x="3401" y="875"/>
                  <a:pt x="3440" y="948"/>
                  <a:pt x="3456" y="991"/>
                </a:cubicBezTo>
                <a:cubicBezTo>
                  <a:pt x="3464" y="1009"/>
                  <a:pt x="3481" y="1045"/>
                  <a:pt x="3489" y="1063"/>
                </a:cubicBezTo>
                <a:cubicBezTo>
                  <a:pt x="3522" y="1128"/>
                  <a:pt x="3555" y="1218"/>
                  <a:pt x="3553" y="1248"/>
                </a:cubicBezTo>
                <a:cubicBezTo>
                  <a:pt x="3552" y="1269"/>
                  <a:pt x="3567" y="1323"/>
                  <a:pt x="3581" y="1348"/>
                </a:cubicBezTo>
                <a:cubicBezTo>
                  <a:pt x="3598" y="1375"/>
                  <a:pt x="3613" y="1441"/>
                  <a:pt x="3612" y="1502"/>
                </a:cubicBezTo>
                <a:cubicBezTo>
                  <a:pt x="3612" y="1525"/>
                  <a:pt x="3610" y="1556"/>
                  <a:pt x="3610" y="1574"/>
                </a:cubicBezTo>
                <a:cubicBezTo>
                  <a:pt x="3609" y="1595"/>
                  <a:pt x="3608" y="1624"/>
                  <a:pt x="3608" y="1639"/>
                </a:cubicBezTo>
                <a:lnTo>
                  <a:pt x="3608" y="1911"/>
                </a:lnTo>
                <a:cubicBezTo>
                  <a:pt x="3608" y="1931"/>
                  <a:pt x="3610" y="1951"/>
                  <a:pt x="3611" y="1963"/>
                </a:cubicBezTo>
                <a:cubicBezTo>
                  <a:pt x="3613" y="1975"/>
                  <a:pt x="3614" y="1991"/>
                  <a:pt x="3614" y="2000"/>
                </a:cubicBezTo>
                <a:cubicBezTo>
                  <a:pt x="3616" y="2044"/>
                  <a:pt x="3590" y="2102"/>
                  <a:pt x="3569" y="2133"/>
                </a:cubicBezTo>
                <a:cubicBezTo>
                  <a:pt x="3559" y="2147"/>
                  <a:pt x="3546" y="2170"/>
                  <a:pt x="3538" y="2187"/>
                </a:cubicBezTo>
                <a:cubicBezTo>
                  <a:pt x="3526" y="2213"/>
                  <a:pt x="3513" y="2237"/>
                  <a:pt x="3505" y="2254"/>
                </a:cubicBezTo>
                <a:cubicBezTo>
                  <a:pt x="3496" y="2273"/>
                  <a:pt x="3483" y="2299"/>
                  <a:pt x="3472" y="2321"/>
                </a:cubicBezTo>
                <a:cubicBezTo>
                  <a:pt x="3456" y="2352"/>
                  <a:pt x="3443" y="2379"/>
                  <a:pt x="3433" y="2398"/>
                </a:cubicBezTo>
                <a:cubicBezTo>
                  <a:pt x="3424" y="2415"/>
                  <a:pt x="3411" y="2440"/>
                  <a:pt x="3401" y="2460"/>
                </a:cubicBezTo>
                <a:cubicBezTo>
                  <a:pt x="3392" y="2478"/>
                  <a:pt x="3382" y="2497"/>
                  <a:pt x="3377" y="2508"/>
                </a:cubicBezTo>
                <a:cubicBezTo>
                  <a:pt x="3364" y="2534"/>
                  <a:pt x="3349" y="2564"/>
                  <a:pt x="3333" y="2596"/>
                </a:cubicBezTo>
                <a:cubicBezTo>
                  <a:pt x="3321" y="2622"/>
                  <a:pt x="3308" y="2646"/>
                  <a:pt x="3300" y="2663"/>
                </a:cubicBezTo>
                <a:cubicBezTo>
                  <a:pt x="3286" y="2691"/>
                  <a:pt x="3258" y="2748"/>
                  <a:pt x="3244" y="2778"/>
                </a:cubicBezTo>
                <a:cubicBezTo>
                  <a:pt x="3232" y="2806"/>
                  <a:pt x="3217" y="2836"/>
                  <a:pt x="3197" y="2869"/>
                </a:cubicBezTo>
                <a:cubicBezTo>
                  <a:pt x="3192" y="2878"/>
                  <a:pt x="3184" y="2891"/>
                  <a:pt x="3182" y="2895"/>
                </a:cubicBezTo>
                <a:cubicBezTo>
                  <a:pt x="3152" y="2954"/>
                  <a:pt x="3093" y="3028"/>
                  <a:pt x="3046" y="3052"/>
                </a:cubicBezTo>
                <a:cubicBezTo>
                  <a:pt x="3012" y="3070"/>
                  <a:pt x="2964" y="3121"/>
                  <a:pt x="2948" y="3151"/>
                </a:cubicBezTo>
                <a:cubicBezTo>
                  <a:pt x="2890" y="3234"/>
                  <a:pt x="2816" y="3298"/>
                  <a:pt x="2699" y="3338"/>
                </a:cubicBezTo>
                <a:cubicBezTo>
                  <a:pt x="2650" y="3354"/>
                  <a:pt x="2591" y="3386"/>
                  <a:pt x="2573" y="3401"/>
                </a:cubicBezTo>
                <a:cubicBezTo>
                  <a:pt x="2559" y="3410"/>
                  <a:pt x="2538" y="3424"/>
                  <a:pt x="2514" y="3435"/>
                </a:cubicBezTo>
                <a:cubicBezTo>
                  <a:pt x="2428" y="3482"/>
                  <a:pt x="2294" y="3528"/>
                  <a:pt x="2185" y="3546"/>
                </a:cubicBezTo>
                <a:lnTo>
                  <a:pt x="2182" y="3547"/>
                </a:lnTo>
                <a:lnTo>
                  <a:pt x="2179" y="3547"/>
                </a:lnTo>
                <a:lnTo>
                  <a:pt x="2176" y="3548"/>
                </a:lnTo>
                <a:cubicBezTo>
                  <a:pt x="2095" y="3565"/>
                  <a:pt x="2026" y="3571"/>
                  <a:pt x="1974" y="3573"/>
                </a:cubicBezTo>
                <a:cubicBezTo>
                  <a:pt x="1964" y="3573"/>
                  <a:pt x="1952" y="3573"/>
                  <a:pt x="1945" y="3572"/>
                </a:cubicBezTo>
                <a:cubicBezTo>
                  <a:pt x="1935" y="3572"/>
                  <a:pt x="1917" y="3571"/>
                  <a:pt x="1903" y="3571"/>
                </a:cubicBezTo>
                <a:cubicBezTo>
                  <a:pt x="1886" y="3571"/>
                  <a:pt x="1867" y="3570"/>
                  <a:pt x="1857" y="3569"/>
                </a:cubicBezTo>
                <a:cubicBezTo>
                  <a:pt x="1844" y="3568"/>
                  <a:pt x="1827" y="3567"/>
                  <a:pt x="1817" y="3567"/>
                </a:cubicBezTo>
                <a:cubicBezTo>
                  <a:pt x="1781" y="3565"/>
                  <a:pt x="1718" y="3580"/>
                  <a:pt x="1682" y="3595"/>
                </a:cubicBezTo>
                <a:cubicBezTo>
                  <a:pt x="1644" y="3611"/>
                  <a:pt x="1587" y="3622"/>
                  <a:pt x="1565" y="3620"/>
                </a:cubicBezTo>
                <a:cubicBezTo>
                  <a:pt x="1555" y="3620"/>
                  <a:pt x="1543" y="3619"/>
                  <a:pt x="1536" y="3618"/>
                </a:cubicBezTo>
                <a:cubicBezTo>
                  <a:pt x="1526" y="3617"/>
                  <a:pt x="1508" y="3616"/>
                  <a:pt x="1494" y="3616"/>
                </a:cubicBezTo>
                <a:lnTo>
                  <a:pt x="1485" y="3616"/>
                </a:lnTo>
                <a:lnTo>
                  <a:pt x="1482" y="3616"/>
                </a:lnTo>
                <a:lnTo>
                  <a:pt x="1478" y="3616"/>
                </a:lnTo>
                <a:lnTo>
                  <a:pt x="1476" y="3616"/>
                </a:lnTo>
                <a:lnTo>
                  <a:pt x="1471" y="3616"/>
                </a:lnTo>
                <a:lnTo>
                  <a:pt x="1467" y="3616"/>
                </a:lnTo>
                <a:lnTo>
                  <a:pt x="1465" y="3616"/>
                </a:lnTo>
                <a:lnTo>
                  <a:pt x="1463" y="3616"/>
                </a:lnTo>
                <a:lnTo>
                  <a:pt x="1461" y="3616"/>
                </a:lnTo>
                <a:lnTo>
                  <a:pt x="1459" y="3616"/>
                </a:lnTo>
                <a:lnTo>
                  <a:pt x="1455" y="3616"/>
                </a:lnTo>
                <a:lnTo>
                  <a:pt x="1452" y="3616"/>
                </a:lnTo>
                <a:lnTo>
                  <a:pt x="1450" y="3616"/>
                </a:lnTo>
                <a:lnTo>
                  <a:pt x="1446" y="3616"/>
                </a:lnTo>
                <a:lnTo>
                  <a:pt x="1440" y="3616"/>
                </a:lnTo>
                <a:lnTo>
                  <a:pt x="1436" y="3616"/>
                </a:lnTo>
                <a:lnTo>
                  <a:pt x="1432" y="3616"/>
                </a:lnTo>
                <a:lnTo>
                  <a:pt x="1428" y="3616"/>
                </a:lnTo>
                <a:lnTo>
                  <a:pt x="1420" y="3616"/>
                </a:lnTo>
                <a:lnTo>
                  <a:pt x="1418" y="3616"/>
                </a:lnTo>
                <a:lnTo>
                  <a:pt x="1412" y="3616"/>
                </a:lnTo>
                <a:lnTo>
                  <a:pt x="1408" y="3616"/>
                </a:lnTo>
                <a:lnTo>
                  <a:pt x="1406" y="3616"/>
                </a:lnTo>
                <a:lnTo>
                  <a:pt x="1398" y="3616"/>
                </a:lnTo>
                <a:lnTo>
                  <a:pt x="1395" y="3616"/>
                </a:lnTo>
                <a:lnTo>
                  <a:pt x="1393" y="3616"/>
                </a:lnTo>
                <a:lnTo>
                  <a:pt x="1391" y="3616"/>
                </a:lnTo>
                <a:lnTo>
                  <a:pt x="1382" y="3616"/>
                </a:lnTo>
                <a:lnTo>
                  <a:pt x="1380" y="3616"/>
                </a:lnTo>
                <a:lnTo>
                  <a:pt x="1377" y="3616"/>
                </a:lnTo>
                <a:lnTo>
                  <a:pt x="1348" y="3616"/>
                </a:lnTo>
                <a:lnTo>
                  <a:pt x="1346" y="3616"/>
                </a:lnTo>
                <a:lnTo>
                  <a:pt x="1341" y="3616"/>
                </a:lnTo>
                <a:lnTo>
                  <a:pt x="1339" y="3616"/>
                </a:lnTo>
                <a:lnTo>
                  <a:pt x="1336" y="3616"/>
                </a:lnTo>
                <a:lnTo>
                  <a:pt x="1334" y="3616"/>
                </a:lnTo>
                <a:lnTo>
                  <a:pt x="1330" y="3616"/>
                </a:lnTo>
                <a:lnTo>
                  <a:pt x="1327" y="3616"/>
                </a:lnTo>
                <a:lnTo>
                  <a:pt x="1325" y="3616"/>
                </a:lnTo>
                <a:lnTo>
                  <a:pt x="1323" y="3616"/>
                </a:lnTo>
                <a:lnTo>
                  <a:pt x="1321" y="3616"/>
                </a:lnTo>
                <a:lnTo>
                  <a:pt x="1317" y="3616"/>
                </a:lnTo>
                <a:lnTo>
                  <a:pt x="1315" y="3616"/>
                </a:lnTo>
                <a:lnTo>
                  <a:pt x="1313" y="3616"/>
                </a:lnTo>
                <a:lnTo>
                  <a:pt x="1309" y="3616"/>
                </a:lnTo>
                <a:lnTo>
                  <a:pt x="1303" y="3616"/>
                </a:lnTo>
                <a:lnTo>
                  <a:pt x="1299" y="3616"/>
                </a:lnTo>
                <a:lnTo>
                  <a:pt x="1295" y="3616"/>
                </a:lnTo>
                <a:lnTo>
                  <a:pt x="1291" y="3616"/>
                </a:lnTo>
                <a:lnTo>
                  <a:pt x="1283" y="3616"/>
                </a:lnTo>
                <a:lnTo>
                  <a:pt x="1282" y="3616"/>
                </a:lnTo>
                <a:lnTo>
                  <a:pt x="1276" y="3616"/>
                </a:lnTo>
                <a:lnTo>
                  <a:pt x="1272" y="3616"/>
                </a:lnTo>
                <a:lnTo>
                  <a:pt x="1270" y="3616"/>
                </a:lnTo>
                <a:lnTo>
                  <a:pt x="1261" y="3616"/>
                </a:lnTo>
                <a:lnTo>
                  <a:pt x="1259" y="3616"/>
                </a:lnTo>
                <a:lnTo>
                  <a:pt x="1257" y="3616"/>
                </a:lnTo>
                <a:lnTo>
                  <a:pt x="1251" y="3616"/>
                </a:lnTo>
                <a:lnTo>
                  <a:pt x="1246" y="3616"/>
                </a:lnTo>
                <a:lnTo>
                  <a:pt x="1244" y="3616"/>
                </a:lnTo>
                <a:lnTo>
                  <a:pt x="1242" y="3616"/>
                </a:lnTo>
                <a:lnTo>
                  <a:pt x="1212" y="3616"/>
                </a:lnTo>
                <a:lnTo>
                  <a:pt x="1209" y="3616"/>
                </a:lnTo>
                <a:lnTo>
                  <a:pt x="1205" y="3616"/>
                </a:lnTo>
                <a:lnTo>
                  <a:pt x="1202" y="3616"/>
                </a:lnTo>
                <a:lnTo>
                  <a:pt x="1200" y="3616"/>
                </a:lnTo>
                <a:lnTo>
                  <a:pt x="1198" y="3616"/>
                </a:lnTo>
                <a:lnTo>
                  <a:pt x="1193" y="3616"/>
                </a:lnTo>
                <a:lnTo>
                  <a:pt x="1191" y="3616"/>
                </a:lnTo>
                <a:lnTo>
                  <a:pt x="1189" y="3616"/>
                </a:lnTo>
                <a:lnTo>
                  <a:pt x="1187" y="3616"/>
                </a:lnTo>
                <a:lnTo>
                  <a:pt x="1185" y="3616"/>
                </a:lnTo>
                <a:lnTo>
                  <a:pt x="1181" y="3616"/>
                </a:lnTo>
                <a:lnTo>
                  <a:pt x="1179" y="3616"/>
                </a:lnTo>
                <a:lnTo>
                  <a:pt x="1177" y="3616"/>
                </a:lnTo>
                <a:lnTo>
                  <a:pt x="1173" y="3616"/>
                </a:lnTo>
                <a:lnTo>
                  <a:pt x="1167" y="3616"/>
                </a:lnTo>
                <a:lnTo>
                  <a:pt x="1163" y="3616"/>
                </a:lnTo>
                <a:lnTo>
                  <a:pt x="1160" y="3616"/>
                </a:lnTo>
                <a:lnTo>
                  <a:pt x="1156" y="3616"/>
                </a:lnTo>
                <a:lnTo>
                  <a:pt x="1148" y="3616"/>
                </a:lnTo>
                <a:lnTo>
                  <a:pt x="1146" y="3616"/>
                </a:lnTo>
                <a:lnTo>
                  <a:pt x="1140" y="3616"/>
                </a:lnTo>
                <a:lnTo>
                  <a:pt x="1136" y="3616"/>
                </a:lnTo>
                <a:lnTo>
                  <a:pt x="1134" y="3616"/>
                </a:lnTo>
                <a:lnTo>
                  <a:pt x="1126" y="3616"/>
                </a:lnTo>
                <a:lnTo>
                  <a:pt x="1124" y="3616"/>
                </a:lnTo>
                <a:lnTo>
                  <a:pt x="1122" y="3616"/>
                </a:lnTo>
                <a:lnTo>
                  <a:pt x="1120" y="3616"/>
                </a:lnTo>
                <a:lnTo>
                  <a:pt x="1111" y="3616"/>
                </a:lnTo>
                <a:lnTo>
                  <a:pt x="1108" y="3616"/>
                </a:lnTo>
                <a:lnTo>
                  <a:pt x="1106" y="3616"/>
                </a:lnTo>
                <a:lnTo>
                  <a:pt x="1074" y="3616"/>
                </a:lnTo>
                <a:lnTo>
                  <a:pt x="1071" y="3616"/>
                </a:lnTo>
                <a:lnTo>
                  <a:pt x="1066" y="3616"/>
                </a:lnTo>
                <a:lnTo>
                  <a:pt x="1063" y="3616"/>
                </a:lnTo>
                <a:lnTo>
                  <a:pt x="1060" y="3616"/>
                </a:lnTo>
                <a:lnTo>
                  <a:pt x="1058" y="3616"/>
                </a:lnTo>
                <a:lnTo>
                  <a:pt x="1055" y="3616"/>
                </a:lnTo>
                <a:lnTo>
                  <a:pt x="1052" y="3616"/>
                </a:lnTo>
                <a:lnTo>
                  <a:pt x="1050" y="3616"/>
                </a:lnTo>
                <a:lnTo>
                  <a:pt x="1047" y="3616"/>
                </a:lnTo>
                <a:lnTo>
                  <a:pt x="1045" y="3616"/>
                </a:lnTo>
                <a:lnTo>
                  <a:pt x="1042" y="3616"/>
                </a:lnTo>
                <a:lnTo>
                  <a:pt x="1040" y="3616"/>
                </a:lnTo>
                <a:lnTo>
                  <a:pt x="1037" y="3616"/>
                </a:lnTo>
                <a:lnTo>
                  <a:pt x="1035" y="3616"/>
                </a:lnTo>
                <a:lnTo>
                  <a:pt x="1032" y="3616"/>
                </a:lnTo>
                <a:lnTo>
                  <a:pt x="1029" y="3616"/>
                </a:lnTo>
                <a:lnTo>
                  <a:pt x="1027" y="3616"/>
                </a:lnTo>
                <a:lnTo>
                  <a:pt x="1024" y="3616"/>
                </a:lnTo>
                <a:lnTo>
                  <a:pt x="1022" y="3616"/>
                </a:lnTo>
                <a:lnTo>
                  <a:pt x="1020" y="3616"/>
                </a:lnTo>
                <a:lnTo>
                  <a:pt x="1015" y="3616"/>
                </a:lnTo>
                <a:lnTo>
                  <a:pt x="1010" y="3616"/>
                </a:lnTo>
                <a:lnTo>
                  <a:pt x="1005" y="3616"/>
                </a:lnTo>
                <a:lnTo>
                  <a:pt x="1002" y="3616"/>
                </a:lnTo>
                <a:lnTo>
                  <a:pt x="995" y="3616"/>
                </a:lnTo>
                <a:lnTo>
                  <a:pt x="993" y="3616"/>
                </a:lnTo>
                <a:lnTo>
                  <a:pt x="990" y="3616"/>
                </a:lnTo>
                <a:lnTo>
                  <a:pt x="985" y="3616"/>
                </a:lnTo>
                <a:lnTo>
                  <a:pt x="983" y="3616"/>
                </a:lnTo>
                <a:lnTo>
                  <a:pt x="980" y="3616"/>
                </a:lnTo>
                <a:lnTo>
                  <a:pt x="978" y="3616"/>
                </a:lnTo>
                <a:lnTo>
                  <a:pt x="976" y="3616"/>
                </a:lnTo>
                <a:lnTo>
                  <a:pt x="968" y="3616"/>
                </a:lnTo>
                <a:lnTo>
                  <a:pt x="966" y="3616"/>
                </a:lnTo>
                <a:lnTo>
                  <a:pt x="963" y="3616"/>
                </a:lnTo>
                <a:lnTo>
                  <a:pt x="961" y="3616"/>
                </a:lnTo>
                <a:lnTo>
                  <a:pt x="951" y="3616"/>
                </a:lnTo>
                <a:lnTo>
                  <a:pt x="949" y="3616"/>
                </a:lnTo>
                <a:lnTo>
                  <a:pt x="946" y="3616"/>
                </a:lnTo>
                <a:lnTo>
                  <a:pt x="916" y="3616"/>
                </a:lnTo>
                <a:lnTo>
                  <a:pt x="914" y="3616"/>
                </a:lnTo>
                <a:lnTo>
                  <a:pt x="909" y="3616"/>
                </a:lnTo>
                <a:lnTo>
                  <a:pt x="907" y="3616"/>
                </a:lnTo>
                <a:lnTo>
                  <a:pt x="903" y="3616"/>
                </a:lnTo>
                <a:lnTo>
                  <a:pt x="899" y="3616"/>
                </a:lnTo>
                <a:lnTo>
                  <a:pt x="898" y="3616"/>
                </a:lnTo>
                <a:lnTo>
                  <a:pt x="896" y="3616"/>
                </a:lnTo>
                <a:lnTo>
                  <a:pt x="894" y="3616"/>
                </a:lnTo>
                <a:lnTo>
                  <a:pt x="892" y="3616"/>
                </a:lnTo>
                <a:lnTo>
                  <a:pt x="889" y="3616"/>
                </a:lnTo>
                <a:lnTo>
                  <a:pt x="887" y="3616"/>
                </a:lnTo>
                <a:lnTo>
                  <a:pt x="885" y="3616"/>
                </a:lnTo>
                <a:lnTo>
                  <a:pt x="882" y="3616"/>
                </a:lnTo>
                <a:lnTo>
                  <a:pt x="878" y="3616"/>
                </a:lnTo>
                <a:lnTo>
                  <a:pt x="875" y="3616"/>
                </a:lnTo>
                <a:lnTo>
                  <a:pt x="872" y="3616"/>
                </a:lnTo>
                <a:lnTo>
                  <a:pt x="869" y="3616"/>
                </a:lnTo>
                <a:lnTo>
                  <a:pt x="863" y="3616"/>
                </a:lnTo>
                <a:lnTo>
                  <a:pt x="861" y="3616"/>
                </a:lnTo>
                <a:lnTo>
                  <a:pt x="857" y="3616"/>
                </a:lnTo>
                <a:lnTo>
                  <a:pt x="854" y="3616"/>
                </a:lnTo>
                <a:lnTo>
                  <a:pt x="852" y="3616"/>
                </a:lnTo>
                <a:lnTo>
                  <a:pt x="846" y="3616"/>
                </a:lnTo>
                <a:lnTo>
                  <a:pt x="845" y="3616"/>
                </a:lnTo>
                <a:lnTo>
                  <a:pt x="843" y="3616"/>
                </a:lnTo>
                <a:lnTo>
                  <a:pt x="834" y="3616"/>
                </a:lnTo>
                <a:lnTo>
                  <a:pt x="832" y="3616"/>
                </a:lnTo>
                <a:lnTo>
                  <a:pt x="820" y="3616"/>
                </a:lnTo>
                <a:lnTo>
                  <a:pt x="804" y="3616"/>
                </a:lnTo>
                <a:lnTo>
                  <a:pt x="801" y="3616"/>
                </a:lnTo>
                <a:lnTo>
                  <a:pt x="797" y="3616"/>
                </a:lnTo>
                <a:lnTo>
                  <a:pt x="795" y="3616"/>
                </a:lnTo>
                <a:lnTo>
                  <a:pt x="790" y="3616"/>
                </a:lnTo>
                <a:lnTo>
                  <a:pt x="786" y="3616"/>
                </a:lnTo>
                <a:lnTo>
                  <a:pt x="784" y="3616"/>
                </a:lnTo>
                <a:lnTo>
                  <a:pt x="782" y="3616"/>
                </a:lnTo>
                <a:lnTo>
                  <a:pt x="780" y="3616"/>
                </a:lnTo>
                <a:lnTo>
                  <a:pt x="778" y="3616"/>
                </a:lnTo>
                <a:lnTo>
                  <a:pt x="774" y="3616"/>
                </a:lnTo>
                <a:lnTo>
                  <a:pt x="771" y="3616"/>
                </a:lnTo>
                <a:lnTo>
                  <a:pt x="769" y="3616"/>
                </a:lnTo>
                <a:lnTo>
                  <a:pt x="765" y="3616"/>
                </a:lnTo>
                <a:lnTo>
                  <a:pt x="759" y="3616"/>
                </a:lnTo>
                <a:lnTo>
                  <a:pt x="755" y="3616"/>
                </a:lnTo>
                <a:lnTo>
                  <a:pt x="751" y="3616"/>
                </a:lnTo>
                <a:lnTo>
                  <a:pt x="747" y="3616"/>
                </a:lnTo>
                <a:lnTo>
                  <a:pt x="739" y="3616"/>
                </a:lnTo>
                <a:lnTo>
                  <a:pt x="737" y="3616"/>
                </a:lnTo>
                <a:lnTo>
                  <a:pt x="731" y="3616"/>
                </a:lnTo>
                <a:lnTo>
                  <a:pt x="727" y="3616"/>
                </a:lnTo>
                <a:lnTo>
                  <a:pt x="725" y="3616"/>
                </a:lnTo>
                <a:lnTo>
                  <a:pt x="716" y="3616"/>
                </a:lnTo>
                <a:lnTo>
                  <a:pt x="714" y="3616"/>
                </a:lnTo>
                <a:lnTo>
                  <a:pt x="712" y="3616"/>
                </a:lnTo>
                <a:lnTo>
                  <a:pt x="710" y="3616"/>
                </a:lnTo>
                <a:lnTo>
                  <a:pt x="701" y="3616"/>
                </a:lnTo>
                <a:lnTo>
                  <a:pt x="698" y="3616"/>
                </a:lnTo>
                <a:lnTo>
                  <a:pt x="696" y="3616"/>
                </a:lnTo>
                <a:lnTo>
                  <a:pt x="676" y="3616"/>
                </a:lnTo>
                <a:cubicBezTo>
                  <a:pt x="656" y="3616"/>
                  <a:pt x="636" y="3618"/>
                  <a:pt x="624" y="3620"/>
                </a:cubicBezTo>
                <a:cubicBezTo>
                  <a:pt x="612" y="3621"/>
                  <a:pt x="596" y="3622"/>
                  <a:pt x="587" y="3622"/>
                </a:cubicBezTo>
                <a:cubicBezTo>
                  <a:pt x="544" y="3624"/>
                  <a:pt x="484" y="3598"/>
                  <a:pt x="453" y="3576"/>
                </a:cubicBezTo>
                <a:cubicBezTo>
                  <a:pt x="427" y="3559"/>
                  <a:pt x="378" y="3536"/>
                  <a:pt x="355" y="3525"/>
                </a:cubicBezTo>
                <a:cubicBezTo>
                  <a:pt x="327" y="3513"/>
                  <a:pt x="297" y="3498"/>
                  <a:pt x="264" y="3478"/>
                </a:cubicBezTo>
                <a:cubicBezTo>
                  <a:pt x="253" y="3472"/>
                  <a:pt x="237" y="3463"/>
                  <a:pt x="230" y="3459"/>
                </a:cubicBezTo>
                <a:cubicBezTo>
                  <a:pt x="174" y="3432"/>
                  <a:pt x="105" y="3377"/>
                  <a:pt x="97" y="3331"/>
                </a:cubicBezTo>
                <a:cubicBezTo>
                  <a:pt x="94" y="3294"/>
                  <a:pt x="37" y="3249"/>
                  <a:pt x="0" y="3234"/>
                </a:cubicBezTo>
                <a:lnTo>
                  <a:pt x="1719" y="2"/>
                </a:lnTo>
                <a:close/>
              </a:path>
            </a:pathLst>
          </a:custGeom>
          <a:solidFill>
            <a:srgbClr val="4242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9" name="图片 18" descr="10"/>
          <p:cNvPicPr>
            <a:picLocks noChangeAspect="1"/>
          </p:cNvPicPr>
          <p:nvPr/>
        </p:nvPicPr>
        <p:blipFill>
          <a:blip r:embed="rId2"/>
          <a:srcRect t="77357" r="75586"/>
          <a:stretch>
            <a:fillRect/>
          </a:stretch>
        </p:blipFill>
        <p:spPr>
          <a:xfrm>
            <a:off x="2103504" y="1444278"/>
            <a:ext cx="842016" cy="637284"/>
          </a:xfrm>
          <a:prstGeom prst="rect">
            <a:avLst/>
          </a:prstGeom>
        </p:spPr>
      </p:pic>
      <p:pic>
        <p:nvPicPr>
          <p:cNvPr id="20" name="图片 19" descr="10"/>
          <p:cNvPicPr>
            <a:picLocks noChangeAspect="1"/>
          </p:cNvPicPr>
          <p:nvPr/>
        </p:nvPicPr>
        <p:blipFill>
          <a:blip r:embed="rId2"/>
          <a:srcRect t="77357" r="75586"/>
          <a:stretch>
            <a:fillRect/>
          </a:stretch>
        </p:blipFill>
        <p:spPr>
          <a:xfrm>
            <a:off x="2150860" y="2530377"/>
            <a:ext cx="842016" cy="637284"/>
          </a:xfrm>
          <a:prstGeom prst="rect">
            <a:avLst/>
          </a:prstGeom>
        </p:spPr>
      </p:pic>
      <p:pic>
        <p:nvPicPr>
          <p:cNvPr id="21" name="图片 20" descr="10"/>
          <p:cNvPicPr>
            <a:picLocks noChangeAspect="1"/>
          </p:cNvPicPr>
          <p:nvPr/>
        </p:nvPicPr>
        <p:blipFill>
          <a:blip r:embed="rId2"/>
          <a:srcRect l="74980" b="77709"/>
          <a:stretch>
            <a:fillRect/>
          </a:stretch>
        </p:blipFill>
        <p:spPr>
          <a:xfrm>
            <a:off x="2103911" y="3608206"/>
            <a:ext cx="841609" cy="640775"/>
          </a:xfrm>
          <a:prstGeom prst="rect">
            <a:avLst/>
          </a:prstGeom>
        </p:spPr>
      </p:pic>
      <p:pic>
        <p:nvPicPr>
          <p:cNvPr id="23" name="图片 22" descr="10"/>
          <p:cNvPicPr>
            <a:picLocks noChangeAspect="1"/>
          </p:cNvPicPr>
          <p:nvPr/>
        </p:nvPicPr>
        <p:blipFill>
          <a:blip r:embed="rId2"/>
          <a:srcRect l="75290" t="77357"/>
          <a:stretch>
            <a:fillRect/>
          </a:stretch>
        </p:blipFill>
        <p:spPr>
          <a:xfrm>
            <a:off x="2085616" y="4709880"/>
            <a:ext cx="841202" cy="640775"/>
          </a:xfrm>
          <a:prstGeom prst="rect">
            <a:avLst/>
          </a:prstGeom>
        </p:spPr>
      </p:pic>
      <p:pic>
        <p:nvPicPr>
          <p:cNvPr id="24" name="图片 23" descr="10"/>
          <p:cNvPicPr>
            <a:picLocks noChangeAspect="1"/>
          </p:cNvPicPr>
          <p:nvPr/>
        </p:nvPicPr>
        <p:blipFill>
          <a:blip r:embed="rId2"/>
          <a:srcRect l="36736" r="37651" b="77709"/>
          <a:stretch>
            <a:fillRect/>
          </a:stretch>
        </p:blipFill>
        <p:spPr>
          <a:xfrm>
            <a:off x="2085616" y="5775203"/>
            <a:ext cx="841609" cy="6407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71860" y="3675158"/>
            <a:ext cx="666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Pandas have become so popular that they are now _____________China.</a:t>
            </a:r>
            <a:endParaRPr lang="zh-CN" altLang="zh-CN" sz="3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72724" y="1371170"/>
            <a:ext cx="2309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takes care of</a:t>
            </a:r>
            <a:endParaRPr lang="zh-CN" altLang="en-US" sz="30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76893" y="2517257"/>
            <a:ext cx="1102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wash</a:t>
            </a:r>
            <a:endParaRPr lang="zh-CN" altLang="en-US" sz="30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53730" y="2545102"/>
            <a:ext cx="983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feed</a:t>
            </a:r>
            <a:endParaRPr lang="zh-CN" altLang="en-US" sz="30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6707" y="2974464"/>
            <a:ext cx="2641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play with them</a:t>
            </a:r>
            <a:endParaRPr lang="zh-CN" altLang="en-US" sz="30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9403" y="4102100"/>
            <a:ext cx="2269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symbol of</a:t>
            </a:r>
            <a:endParaRPr lang="zh-CN" altLang="en-US" sz="30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04130" y="4781722"/>
            <a:ext cx="3106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around the world</a:t>
            </a:r>
            <a:endParaRPr lang="zh-CN" altLang="en-US" sz="30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6547" y="5741307"/>
            <a:ext cx="25664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 special to</a:t>
            </a:r>
            <a:endParaRPr lang="zh-CN" altLang="en-US" sz="30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27630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图片 4" descr="true"/>
          <p:cNvPicPr>
            <a:picLocks noChangeAspect="1"/>
          </p:cNvPicPr>
          <p:nvPr/>
        </p:nvPicPr>
        <p:blipFill>
          <a:blip r:embed="rId1"/>
          <a:srcRect t="39165"/>
          <a:stretch>
            <a:fillRect/>
          </a:stretch>
        </p:blipFill>
        <p:spPr>
          <a:xfrm>
            <a:off x="4728089" y="1659982"/>
            <a:ext cx="2735580" cy="7988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6301" y="2687412"/>
            <a:ext cx="11639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5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 the </a:t>
            </a:r>
            <a:r>
              <a:rPr lang="en-US" altLang="zh-CN" sz="45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third</a:t>
            </a:r>
            <a:r>
              <a:rPr lang="en-US" altLang="zh-CN" sz="45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paragraph and find out what the numbers mean: 10, 12, 300, 2000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6000" dirty="0">
              <a:solidFill>
                <a:prstClr val="black"/>
              </a:solidFill>
              <a:latin typeface="华康布丁体W12(P)" panose="040B0C00000000000000" charset="-122"/>
              <a:ea typeface="华康布丁体W12(P)" panose="040B0C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15414" y="4326857"/>
            <a:ext cx="2360930" cy="921385"/>
          </a:xfrm>
          <a:prstGeom prst="rect">
            <a:avLst/>
          </a:prstGeom>
          <a:solidFill>
            <a:srgbClr val="F3F3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任意多边形 10"/>
          <p:cNvSpPr/>
          <p:nvPr/>
        </p:nvSpPr>
        <p:spPr>
          <a:xfrm rot="14520000">
            <a:off x="5610565" y="4376843"/>
            <a:ext cx="1114425" cy="1092200"/>
          </a:xfrm>
          <a:custGeom>
            <a:avLst/>
            <a:gdLst>
              <a:gd name="connsiteX0" fmla="*/ 1719 w 3614"/>
              <a:gd name="connsiteY0" fmla="*/ 2 h 3622"/>
              <a:gd name="connsiteX1" fmla="*/ 2244 w 3614"/>
              <a:gd name="connsiteY1" fmla="*/ 2 h 3622"/>
              <a:gd name="connsiteX2" fmla="*/ 2296 w 3614"/>
              <a:gd name="connsiteY2" fmla="*/ 1 h 3622"/>
              <a:gd name="connsiteX3" fmla="*/ 2333 w 3614"/>
              <a:gd name="connsiteY3" fmla="*/ 0 h 3622"/>
              <a:gd name="connsiteX4" fmla="*/ 2383 w 3614"/>
              <a:gd name="connsiteY4" fmla="*/ 2 h 3622"/>
              <a:gd name="connsiteX5" fmla="*/ 2405 w 3614"/>
              <a:gd name="connsiteY5" fmla="*/ 4 h 3622"/>
              <a:gd name="connsiteX6" fmla="*/ 2726 w 3614"/>
              <a:gd name="connsiteY6" fmla="*/ 148 h 3622"/>
              <a:gd name="connsiteX7" fmla="*/ 2841 w 3614"/>
              <a:gd name="connsiteY7" fmla="*/ 213 h 3622"/>
              <a:gd name="connsiteX8" fmla="*/ 3066 w 3614"/>
              <a:gd name="connsiteY8" fmla="*/ 417 h 3622"/>
              <a:gd name="connsiteX9" fmla="*/ 3208 w 3614"/>
              <a:gd name="connsiteY9" fmla="*/ 592 h 3622"/>
              <a:gd name="connsiteX10" fmla="*/ 3222 w 3614"/>
              <a:gd name="connsiteY10" fmla="*/ 616 h 3622"/>
              <a:gd name="connsiteX11" fmla="*/ 3252 w 3614"/>
              <a:gd name="connsiteY11" fmla="*/ 679 h 3622"/>
              <a:gd name="connsiteX12" fmla="*/ 3347 w 3614"/>
              <a:gd name="connsiteY12" fmla="*/ 822 h 3622"/>
              <a:gd name="connsiteX13" fmla="*/ 3456 w 3614"/>
              <a:gd name="connsiteY13" fmla="*/ 991 h 3622"/>
              <a:gd name="connsiteX14" fmla="*/ 3489 w 3614"/>
              <a:gd name="connsiteY14" fmla="*/ 1063 h 3622"/>
              <a:gd name="connsiteX15" fmla="*/ 3553 w 3614"/>
              <a:gd name="connsiteY15" fmla="*/ 1248 h 3622"/>
              <a:gd name="connsiteX16" fmla="*/ 3581 w 3614"/>
              <a:gd name="connsiteY16" fmla="*/ 1348 h 3622"/>
              <a:gd name="connsiteX17" fmla="*/ 3612 w 3614"/>
              <a:gd name="connsiteY17" fmla="*/ 1502 h 3622"/>
              <a:gd name="connsiteX18" fmla="*/ 3610 w 3614"/>
              <a:gd name="connsiteY18" fmla="*/ 1574 h 3622"/>
              <a:gd name="connsiteX19" fmla="*/ 3608 w 3614"/>
              <a:gd name="connsiteY19" fmla="*/ 1639 h 3622"/>
              <a:gd name="connsiteX20" fmla="*/ 3608 w 3614"/>
              <a:gd name="connsiteY20" fmla="*/ 1911 h 3622"/>
              <a:gd name="connsiteX21" fmla="*/ 3611 w 3614"/>
              <a:gd name="connsiteY21" fmla="*/ 1963 h 3622"/>
              <a:gd name="connsiteX22" fmla="*/ 3614 w 3614"/>
              <a:gd name="connsiteY22" fmla="*/ 2000 h 3622"/>
              <a:gd name="connsiteX23" fmla="*/ 3569 w 3614"/>
              <a:gd name="connsiteY23" fmla="*/ 2133 h 3622"/>
              <a:gd name="connsiteX24" fmla="*/ 3538 w 3614"/>
              <a:gd name="connsiteY24" fmla="*/ 2187 h 3622"/>
              <a:gd name="connsiteX25" fmla="*/ 3505 w 3614"/>
              <a:gd name="connsiteY25" fmla="*/ 2254 h 3622"/>
              <a:gd name="connsiteX26" fmla="*/ 3472 w 3614"/>
              <a:gd name="connsiteY26" fmla="*/ 2321 h 3622"/>
              <a:gd name="connsiteX27" fmla="*/ 3433 w 3614"/>
              <a:gd name="connsiteY27" fmla="*/ 2398 h 3622"/>
              <a:gd name="connsiteX28" fmla="*/ 3401 w 3614"/>
              <a:gd name="connsiteY28" fmla="*/ 2460 h 3622"/>
              <a:gd name="connsiteX29" fmla="*/ 3377 w 3614"/>
              <a:gd name="connsiteY29" fmla="*/ 2508 h 3622"/>
              <a:gd name="connsiteX30" fmla="*/ 3333 w 3614"/>
              <a:gd name="connsiteY30" fmla="*/ 2596 h 3622"/>
              <a:gd name="connsiteX31" fmla="*/ 3300 w 3614"/>
              <a:gd name="connsiteY31" fmla="*/ 2663 h 3622"/>
              <a:gd name="connsiteX32" fmla="*/ 3244 w 3614"/>
              <a:gd name="connsiteY32" fmla="*/ 2778 h 3622"/>
              <a:gd name="connsiteX33" fmla="*/ 3197 w 3614"/>
              <a:gd name="connsiteY33" fmla="*/ 2869 h 3622"/>
              <a:gd name="connsiteX34" fmla="*/ 3182 w 3614"/>
              <a:gd name="connsiteY34" fmla="*/ 2895 h 3622"/>
              <a:gd name="connsiteX35" fmla="*/ 3046 w 3614"/>
              <a:gd name="connsiteY35" fmla="*/ 3052 h 3622"/>
              <a:gd name="connsiteX36" fmla="*/ 2948 w 3614"/>
              <a:gd name="connsiteY36" fmla="*/ 3151 h 3622"/>
              <a:gd name="connsiteX37" fmla="*/ 2699 w 3614"/>
              <a:gd name="connsiteY37" fmla="*/ 3338 h 3622"/>
              <a:gd name="connsiteX38" fmla="*/ 2573 w 3614"/>
              <a:gd name="connsiteY38" fmla="*/ 3401 h 3622"/>
              <a:gd name="connsiteX39" fmla="*/ 2514 w 3614"/>
              <a:gd name="connsiteY39" fmla="*/ 3435 h 3622"/>
              <a:gd name="connsiteX40" fmla="*/ 2185 w 3614"/>
              <a:gd name="connsiteY40" fmla="*/ 3546 h 3622"/>
              <a:gd name="connsiteX41" fmla="*/ 2182 w 3614"/>
              <a:gd name="connsiteY41" fmla="*/ 3547 h 3622"/>
              <a:gd name="connsiteX42" fmla="*/ 2179 w 3614"/>
              <a:gd name="connsiteY42" fmla="*/ 3547 h 3622"/>
              <a:gd name="connsiteX43" fmla="*/ 2176 w 3614"/>
              <a:gd name="connsiteY43" fmla="*/ 3548 h 3622"/>
              <a:gd name="connsiteX44" fmla="*/ 1974 w 3614"/>
              <a:gd name="connsiteY44" fmla="*/ 3573 h 3622"/>
              <a:gd name="connsiteX45" fmla="*/ 1945 w 3614"/>
              <a:gd name="connsiteY45" fmla="*/ 3572 h 3622"/>
              <a:gd name="connsiteX46" fmla="*/ 1903 w 3614"/>
              <a:gd name="connsiteY46" fmla="*/ 3571 h 3622"/>
              <a:gd name="connsiteX47" fmla="*/ 1857 w 3614"/>
              <a:gd name="connsiteY47" fmla="*/ 3569 h 3622"/>
              <a:gd name="connsiteX48" fmla="*/ 1817 w 3614"/>
              <a:gd name="connsiteY48" fmla="*/ 3567 h 3622"/>
              <a:gd name="connsiteX49" fmla="*/ 1682 w 3614"/>
              <a:gd name="connsiteY49" fmla="*/ 3595 h 3622"/>
              <a:gd name="connsiteX50" fmla="*/ 1565 w 3614"/>
              <a:gd name="connsiteY50" fmla="*/ 3620 h 3622"/>
              <a:gd name="connsiteX51" fmla="*/ 1536 w 3614"/>
              <a:gd name="connsiteY51" fmla="*/ 3618 h 3622"/>
              <a:gd name="connsiteX52" fmla="*/ 1494 w 3614"/>
              <a:gd name="connsiteY52" fmla="*/ 3616 h 3622"/>
              <a:gd name="connsiteX53" fmla="*/ 1485 w 3614"/>
              <a:gd name="connsiteY53" fmla="*/ 3616 h 3622"/>
              <a:gd name="connsiteX54" fmla="*/ 1482 w 3614"/>
              <a:gd name="connsiteY54" fmla="*/ 3616 h 3622"/>
              <a:gd name="connsiteX55" fmla="*/ 1478 w 3614"/>
              <a:gd name="connsiteY55" fmla="*/ 3616 h 3622"/>
              <a:gd name="connsiteX56" fmla="*/ 1476 w 3614"/>
              <a:gd name="connsiteY56" fmla="*/ 3616 h 3622"/>
              <a:gd name="connsiteX57" fmla="*/ 1471 w 3614"/>
              <a:gd name="connsiteY57" fmla="*/ 3616 h 3622"/>
              <a:gd name="connsiteX58" fmla="*/ 1467 w 3614"/>
              <a:gd name="connsiteY58" fmla="*/ 3616 h 3622"/>
              <a:gd name="connsiteX59" fmla="*/ 1465 w 3614"/>
              <a:gd name="connsiteY59" fmla="*/ 3616 h 3622"/>
              <a:gd name="connsiteX60" fmla="*/ 1463 w 3614"/>
              <a:gd name="connsiteY60" fmla="*/ 3616 h 3622"/>
              <a:gd name="connsiteX61" fmla="*/ 1461 w 3614"/>
              <a:gd name="connsiteY61" fmla="*/ 3616 h 3622"/>
              <a:gd name="connsiteX62" fmla="*/ 1459 w 3614"/>
              <a:gd name="connsiteY62" fmla="*/ 3616 h 3622"/>
              <a:gd name="connsiteX63" fmla="*/ 1455 w 3614"/>
              <a:gd name="connsiteY63" fmla="*/ 3616 h 3622"/>
              <a:gd name="connsiteX64" fmla="*/ 1452 w 3614"/>
              <a:gd name="connsiteY64" fmla="*/ 3616 h 3622"/>
              <a:gd name="connsiteX65" fmla="*/ 1450 w 3614"/>
              <a:gd name="connsiteY65" fmla="*/ 3616 h 3622"/>
              <a:gd name="connsiteX66" fmla="*/ 1446 w 3614"/>
              <a:gd name="connsiteY66" fmla="*/ 3616 h 3622"/>
              <a:gd name="connsiteX67" fmla="*/ 1440 w 3614"/>
              <a:gd name="connsiteY67" fmla="*/ 3616 h 3622"/>
              <a:gd name="connsiteX68" fmla="*/ 1436 w 3614"/>
              <a:gd name="connsiteY68" fmla="*/ 3616 h 3622"/>
              <a:gd name="connsiteX69" fmla="*/ 1432 w 3614"/>
              <a:gd name="connsiteY69" fmla="*/ 3616 h 3622"/>
              <a:gd name="connsiteX70" fmla="*/ 1428 w 3614"/>
              <a:gd name="connsiteY70" fmla="*/ 3616 h 3622"/>
              <a:gd name="connsiteX71" fmla="*/ 1420 w 3614"/>
              <a:gd name="connsiteY71" fmla="*/ 3616 h 3622"/>
              <a:gd name="connsiteX72" fmla="*/ 1418 w 3614"/>
              <a:gd name="connsiteY72" fmla="*/ 3616 h 3622"/>
              <a:gd name="connsiteX73" fmla="*/ 1412 w 3614"/>
              <a:gd name="connsiteY73" fmla="*/ 3616 h 3622"/>
              <a:gd name="connsiteX74" fmla="*/ 1408 w 3614"/>
              <a:gd name="connsiteY74" fmla="*/ 3616 h 3622"/>
              <a:gd name="connsiteX75" fmla="*/ 1406 w 3614"/>
              <a:gd name="connsiteY75" fmla="*/ 3616 h 3622"/>
              <a:gd name="connsiteX76" fmla="*/ 1398 w 3614"/>
              <a:gd name="connsiteY76" fmla="*/ 3616 h 3622"/>
              <a:gd name="connsiteX77" fmla="*/ 1395 w 3614"/>
              <a:gd name="connsiteY77" fmla="*/ 3616 h 3622"/>
              <a:gd name="connsiteX78" fmla="*/ 1393 w 3614"/>
              <a:gd name="connsiteY78" fmla="*/ 3616 h 3622"/>
              <a:gd name="connsiteX79" fmla="*/ 1391 w 3614"/>
              <a:gd name="connsiteY79" fmla="*/ 3616 h 3622"/>
              <a:gd name="connsiteX80" fmla="*/ 1382 w 3614"/>
              <a:gd name="connsiteY80" fmla="*/ 3616 h 3622"/>
              <a:gd name="connsiteX81" fmla="*/ 1380 w 3614"/>
              <a:gd name="connsiteY81" fmla="*/ 3616 h 3622"/>
              <a:gd name="connsiteX82" fmla="*/ 1377 w 3614"/>
              <a:gd name="connsiteY82" fmla="*/ 3616 h 3622"/>
              <a:gd name="connsiteX83" fmla="*/ 1348 w 3614"/>
              <a:gd name="connsiteY83" fmla="*/ 3616 h 3622"/>
              <a:gd name="connsiteX84" fmla="*/ 1346 w 3614"/>
              <a:gd name="connsiteY84" fmla="*/ 3616 h 3622"/>
              <a:gd name="connsiteX85" fmla="*/ 1341 w 3614"/>
              <a:gd name="connsiteY85" fmla="*/ 3616 h 3622"/>
              <a:gd name="connsiteX86" fmla="*/ 1339 w 3614"/>
              <a:gd name="connsiteY86" fmla="*/ 3616 h 3622"/>
              <a:gd name="connsiteX87" fmla="*/ 1336 w 3614"/>
              <a:gd name="connsiteY87" fmla="*/ 3616 h 3622"/>
              <a:gd name="connsiteX88" fmla="*/ 1334 w 3614"/>
              <a:gd name="connsiteY88" fmla="*/ 3616 h 3622"/>
              <a:gd name="connsiteX89" fmla="*/ 1330 w 3614"/>
              <a:gd name="connsiteY89" fmla="*/ 3616 h 3622"/>
              <a:gd name="connsiteX90" fmla="*/ 1327 w 3614"/>
              <a:gd name="connsiteY90" fmla="*/ 3616 h 3622"/>
              <a:gd name="connsiteX91" fmla="*/ 1325 w 3614"/>
              <a:gd name="connsiteY91" fmla="*/ 3616 h 3622"/>
              <a:gd name="connsiteX92" fmla="*/ 1323 w 3614"/>
              <a:gd name="connsiteY92" fmla="*/ 3616 h 3622"/>
              <a:gd name="connsiteX93" fmla="*/ 1321 w 3614"/>
              <a:gd name="connsiteY93" fmla="*/ 3616 h 3622"/>
              <a:gd name="connsiteX94" fmla="*/ 1317 w 3614"/>
              <a:gd name="connsiteY94" fmla="*/ 3616 h 3622"/>
              <a:gd name="connsiteX95" fmla="*/ 1315 w 3614"/>
              <a:gd name="connsiteY95" fmla="*/ 3616 h 3622"/>
              <a:gd name="connsiteX96" fmla="*/ 1313 w 3614"/>
              <a:gd name="connsiteY96" fmla="*/ 3616 h 3622"/>
              <a:gd name="connsiteX97" fmla="*/ 1309 w 3614"/>
              <a:gd name="connsiteY97" fmla="*/ 3616 h 3622"/>
              <a:gd name="connsiteX98" fmla="*/ 1303 w 3614"/>
              <a:gd name="connsiteY98" fmla="*/ 3616 h 3622"/>
              <a:gd name="connsiteX99" fmla="*/ 1299 w 3614"/>
              <a:gd name="connsiteY99" fmla="*/ 3616 h 3622"/>
              <a:gd name="connsiteX100" fmla="*/ 1295 w 3614"/>
              <a:gd name="connsiteY100" fmla="*/ 3616 h 3622"/>
              <a:gd name="connsiteX101" fmla="*/ 1291 w 3614"/>
              <a:gd name="connsiteY101" fmla="*/ 3616 h 3622"/>
              <a:gd name="connsiteX102" fmla="*/ 1283 w 3614"/>
              <a:gd name="connsiteY102" fmla="*/ 3616 h 3622"/>
              <a:gd name="connsiteX103" fmla="*/ 1282 w 3614"/>
              <a:gd name="connsiteY103" fmla="*/ 3616 h 3622"/>
              <a:gd name="connsiteX104" fmla="*/ 1276 w 3614"/>
              <a:gd name="connsiteY104" fmla="*/ 3616 h 3622"/>
              <a:gd name="connsiteX105" fmla="*/ 1272 w 3614"/>
              <a:gd name="connsiteY105" fmla="*/ 3616 h 3622"/>
              <a:gd name="connsiteX106" fmla="*/ 1270 w 3614"/>
              <a:gd name="connsiteY106" fmla="*/ 3616 h 3622"/>
              <a:gd name="connsiteX107" fmla="*/ 1261 w 3614"/>
              <a:gd name="connsiteY107" fmla="*/ 3616 h 3622"/>
              <a:gd name="connsiteX108" fmla="*/ 1259 w 3614"/>
              <a:gd name="connsiteY108" fmla="*/ 3616 h 3622"/>
              <a:gd name="connsiteX109" fmla="*/ 1257 w 3614"/>
              <a:gd name="connsiteY109" fmla="*/ 3616 h 3622"/>
              <a:gd name="connsiteX110" fmla="*/ 1251 w 3614"/>
              <a:gd name="connsiteY110" fmla="*/ 3616 h 3622"/>
              <a:gd name="connsiteX111" fmla="*/ 1246 w 3614"/>
              <a:gd name="connsiteY111" fmla="*/ 3616 h 3622"/>
              <a:gd name="connsiteX112" fmla="*/ 1244 w 3614"/>
              <a:gd name="connsiteY112" fmla="*/ 3616 h 3622"/>
              <a:gd name="connsiteX113" fmla="*/ 1242 w 3614"/>
              <a:gd name="connsiteY113" fmla="*/ 3616 h 3622"/>
              <a:gd name="connsiteX114" fmla="*/ 1212 w 3614"/>
              <a:gd name="connsiteY114" fmla="*/ 3616 h 3622"/>
              <a:gd name="connsiteX115" fmla="*/ 1209 w 3614"/>
              <a:gd name="connsiteY115" fmla="*/ 3616 h 3622"/>
              <a:gd name="connsiteX116" fmla="*/ 1205 w 3614"/>
              <a:gd name="connsiteY116" fmla="*/ 3616 h 3622"/>
              <a:gd name="connsiteX117" fmla="*/ 1202 w 3614"/>
              <a:gd name="connsiteY117" fmla="*/ 3616 h 3622"/>
              <a:gd name="connsiteX118" fmla="*/ 1200 w 3614"/>
              <a:gd name="connsiteY118" fmla="*/ 3616 h 3622"/>
              <a:gd name="connsiteX119" fmla="*/ 1198 w 3614"/>
              <a:gd name="connsiteY119" fmla="*/ 3616 h 3622"/>
              <a:gd name="connsiteX120" fmla="*/ 1193 w 3614"/>
              <a:gd name="connsiteY120" fmla="*/ 3616 h 3622"/>
              <a:gd name="connsiteX121" fmla="*/ 1191 w 3614"/>
              <a:gd name="connsiteY121" fmla="*/ 3616 h 3622"/>
              <a:gd name="connsiteX122" fmla="*/ 1189 w 3614"/>
              <a:gd name="connsiteY122" fmla="*/ 3616 h 3622"/>
              <a:gd name="connsiteX123" fmla="*/ 1187 w 3614"/>
              <a:gd name="connsiteY123" fmla="*/ 3616 h 3622"/>
              <a:gd name="connsiteX124" fmla="*/ 1185 w 3614"/>
              <a:gd name="connsiteY124" fmla="*/ 3616 h 3622"/>
              <a:gd name="connsiteX125" fmla="*/ 1181 w 3614"/>
              <a:gd name="connsiteY125" fmla="*/ 3616 h 3622"/>
              <a:gd name="connsiteX126" fmla="*/ 1179 w 3614"/>
              <a:gd name="connsiteY126" fmla="*/ 3616 h 3622"/>
              <a:gd name="connsiteX127" fmla="*/ 1177 w 3614"/>
              <a:gd name="connsiteY127" fmla="*/ 3616 h 3622"/>
              <a:gd name="connsiteX128" fmla="*/ 1173 w 3614"/>
              <a:gd name="connsiteY128" fmla="*/ 3616 h 3622"/>
              <a:gd name="connsiteX129" fmla="*/ 1167 w 3614"/>
              <a:gd name="connsiteY129" fmla="*/ 3616 h 3622"/>
              <a:gd name="connsiteX130" fmla="*/ 1163 w 3614"/>
              <a:gd name="connsiteY130" fmla="*/ 3616 h 3622"/>
              <a:gd name="connsiteX131" fmla="*/ 1160 w 3614"/>
              <a:gd name="connsiteY131" fmla="*/ 3616 h 3622"/>
              <a:gd name="connsiteX132" fmla="*/ 1156 w 3614"/>
              <a:gd name="connsiteY132" fmla="*/ 3616 h 3622"/>
              <a:gd name="connsiteX133" fmla="*/ 1148 w 3614"/>
              <a:gd name="connsiteY133" fmla="*/ 3616 h 3622"/>
              <a:gd name="connsiteX134" fmla="*/ 1146 w 3614"/>
              <a:gd name="connsiteY134" fmla="*/ 3616 h 3622"/>
              <a:gd name="connsiteX135" fmla="*/ 1140 w 3614"/>
              <a:gd name="connsiteY135" fmla="*/ 3616 h 3622"/>
              <a:gd name="connsiteX136" fmla="*/ 1136 w 3614"/>
              <a:gd name="connsiteY136" fmla="*/ 3616 h 3622"/>
              <a:gd name="connsiteX137" fmla="*/ 1134 w 3614"/>
              <a:gd name="connsiteY137" fmla="*/ 3616 h 3622"/>
              <a:gd name="connsiteX138" fmla="*/ 1126 w 3614"/>
              <a:gd name="connsiteY138" fmla="*/ 3616 h 3622"/>
              <a:gd name="connsiteX139" fmla="*/ 1124 w 3614"/>
              <a:gd name="connsiteY139" fmla="*/ 3616 h 3622"/>
              <a:gd name="connsiteX140" fmla="*/ 1122 w 3614"/>
              <a:gd name="connsiteY140" fmla="*/ 3616 h 3622"/>
              <a:gd name="connsiteX141" fmla="*/ 1120 w 3614"/>
              <a:gd name="connsiteY141" fmla="*/ 3616 h 3622"/>
              <a:gd name="connsiteX142" fmla="*/ 1111 w 3614"/>
              <a:gd name="connsiteY142" fmla="*/ 3616 h 3622"/>
              <a:gd name="connsiteX143" fmla="*/ 1108 w 3614"/>
              <a:gd name="connsiteY143" fmla="*/ 3616 h 3622"/>
              <a:gd name="connsiteX144" fmla="*/ 1106 w 3614"/>
              <a:gd name="connsiteY144" fmla="*/ 3616 h 3622"/>
              <a:gd name="connsiteX145" fmla="*/ 1074 w 3614"/>
              <a:gd name="connsiteY145" fmla="*/ 3616 h 3622"/>
              <a:gd name="connsiteX146" fmla="*/ 1071 w 3614"/>
              <a:gd name="connsiteY146" fmla="*/ 3616 h 3622"/>
              <a:gd name="connsiteX147" fmla="*/ 1066 w 3614"/>
              <a:gd name="connsiteY147" fmla="*/ 3616 h 3622"/>
              <a:gd name="connsiteX148" fmla="*/ 1063 w 3614"/>
              <a:gd name="connsiteY148" fmla="*/ 3616 h 3622"/>
              <a:gd name="connsiteX149" fmla="*/ 1060 w 3614"/>
              <a:gd name="connsiteY149" fmla="*/ 3616 h 3622"/>
              <a:gd name="connsiteX150" fmla="*/ 1058 w 3614"/>
              <a:gd name="connsiteY150" fmla="*/ 3616 h 3622"/>
              <a:gd name="connsiteX151" fmla="*/ 1055 w 3614"/>
              <a:gd name="connsiteY151" fmla="*/ 3616 h 3622"/>
              <a:gd name="connsiteX152" fmla="*/ 1052 w 3614"/>
              <a:gd name="connsiteY152" fmla="*/ 3616 h 3622"/>
              <a:gd name="connsiteX153" fmla="*/ 1050 w 3614"/>
              <a:gd name="connsiteY153" fmla="*/ 3616 h 3622"/>
              <a:gd name="connsiteX154" fmla="*/ 1047 w 3614"/>
              <a:gd name="connsiteY154" fmla="*/ 3616 h 3622"/>
              <a:gd name="connsiteX155" fmla="*/ 1045 w 3614"/>
              <a:gd name="connsiteY155" fmla="*/ 3616 h 3622"/>
              <a:gd name="connsiteX156" fmla="*/ 1042 w 3614"/>
              <a:gd name="connsiteY156" fmla="*/ 3616 h 3622"/>
              <a:gd name="connsiteX157" fmla="*/ 1040 w 3614"/>
              <a:gd name="connsiteY157" fmla="*/ 3616 h 3622"/>
              <a:gd name="connsiteX158" fmla="*/ 1037 w 3614"/>
              <a:gd name="connsiteY158" fmla="*/ 3616 h 3622"/>
              <a:gd name="connsiteX159" fmla="*/ 1035 w 3614"/>
              <a:gd name="connsiteY159" fmla="*/ 3616 h 3622"/>
              <a:gd name="connsiteX160" fmla="*/ 1032 w 3614"/>
              <a:gd name="connsiteY160" fmla="*/ 3616 h 3622"/>
              <a:gd name="connsiteX161" fmla="*/ 1029 w 3614"/>
              <a:gd name="connsiteY161" fmla="*/ 3616 h 3622"/>
              <a:gd name="connsiteX162" fmla="*/ 1027 w 3614"/>
              <a:gd name="connsiteY162" fmla="*/ 3616 h 3622"/>
              <a:gd name="connsiteX163" fmla="*/ 1024 w 3614"/>
              <a:gd name="connsiteY163" fmla="*/ 3616 h 3622"/>
              <a:gd name="connsiteX164" fmla="*/ 1022 w 3614"/>
              <a:gd name="connsiteY164" fmla="*/ 3616 h 3622"/>
              <a:gd name="connsiteX165" fmla="*/ 1020 w 3614"/>
              <a:gd name="connsiteY165" fmla="*/ 3616 h 3622"/>
              <a:gd name="connsiteX166" fmla="*/ 1015 w 3614"/>
              <a:gd name="connsiteY166" fmla="*/ 3616 h 3622"/>
              <a:gd name="connsiteX167" fmla="*/ 1010 w 3614"/>
              <a:gd name="connsiteY167" fmla="*/ 3616 h 3622"/>
              <a:gd name="connsiteX168" fmla="*/ 1005 w 3614"/>
              <a:gd name="connsiteY168" fmla="*/ 3616 h 3622"/>
              <a:gd name="connsiteX169" fmla="*/ 1002 w 3614"/>
              <a:gd name="connsiteY169" fmla="*/ 3616 h 3622"/>
              <a:gd name="connsiteX170" fmla="*/ 995 w 3614"/>
              <a:gd name="connsiteY170" fmla="*/ 3616 h 3622"/>
              <a:gd name="connsiteX171" fmla="*/ 993 w 3614"/>
              <a:gd name="connsiteY171" fmla="*/ 3616 h 3622"/>
              <a:gd name="connsiteX172" fmla="*/ 990 w 3614"/>
              <a:gd name="connsiteY172" fmla="*/ 3616 h 3622"/>
              <a:gd name="connsiteX173" fmla="*/ 985 w 3614"/>
              <a:gd name="connsiteY173" fmla="*/ 3616 h 3622"/>
              <a:gd name="connsiteX174" fmla="*/ 983 w 3614"/>
              <a:gd name="connsiteY174" fmla="*/ 3616 h 3622"/>
              <a:gd name="connsiteX175" fmla="*/ 980 w 3614"/>
              <a:gd name="connsiteY175" fmla="*/ 3616 h 3622"/>
              <a:gd name="connsiteX176" fmla="*/ 978 w 3614"/>
              <a:gd name="connsiteY176" fmla="*/ 3616 h 3622"/>
              <a:gd name="connsiteX177" fmla="*/ 976 w 3614"/>
              <a:gd name="connsiteY177" fmla="*/ 3616 h 3622"/>
              <a:gd name="connsiteX178" fmla="*/ 968 w 3614"/>
              <a:gd name="connsiteY178" fmla="*/ 3616 h 3622"/>
              <a:gd name="connsiteX179" fmla="*/ 966 w 3614"/>
              <a:gd name="connsiteY179" fmla="*/ 3616 h 3622"/>
              <a:gd name="connsiteX180" fmla="*/ 963 w 3614"/>
              <a:gd name="connsiteY180" fmla="*/ 3616 h 3622"/>
              <a:gd name="connsiteX181" fmla="*/ 961 w 3614"/>
              <a:gd name="connsiteY181" fmla="*/ 3616 h 3622"/>
              <a:gd name="connsiteX182" fmla="*/ 951 w 3614"/>
              <a:gd name="connsiteY182" fmla="*/ 3616 h 3622"/>
              <a:gd name="connsiteX183" fmla="*/ 949 w 3614"/>
              <a:gd name="connsiteY183" fmla="*/ 3616 h 3622"/>
              <a:gd name="connsiteX184" fmla="*/ 946 w 3614"/>
              <a:gd name="connsiteY184" fmla="*/ 3616 h 3622"/>
              <a:gd name="connsiteX185" fmla="*/ 916 w 3614"/>
              <a:gd name="connsiteY185" fmla="*/ 3616 h 3622"/>
              <a:gd name="connsiteX186" fmla="*/ 914 w 3614"/>
              <a:gd name="connsiteY186" fmla="*/ 3616 h 3622"/>
              <a:gd name="connsiteX187" fmla="*/ 909 w 3614"/>
              <a:gd name="connsiteY187" fmla="*/ 3616 h 3622"/>
              <a:gd name="connsiteX188" fmla="*/ 907 w 3614"/>
              <a:gd name="connsiteY188" fmla="*/ 3616 h 3622"/>
              <a:gd name="connsiteX189" fmla="*/ 903 w 3614"/>
              <a:gd name="connsiteY189" fmla="*/ 3616 h 3622"/>
              <a:gd name="connsiteX190" fmla="*/ 899 w 3614"/>
              <a:gd name="connsiteY190" fmla="*/ 3616 h 3622"/>
              <a:gd name="connsiteX191" fmla="*/ 898 w 3614"/>
              <a:gd name="connsiteY191" fmla="*/ 3616 h 3622"/>
              <a:gd name="connsiteX192" fmla="*/ 896 w 3614"/>
              <a:gd name="connsiteY192" fmla="*/ 3616 h 3622"/>
              <a:gd name="connsiteX193" fmla="*/ 894 w 3614"/>
              <a:gd name="connsiteY193" fmla="*/ 3616 h 3622"/>
              <a:gd name="connsiteX194" fmla="*/ 892 w 3614"/>
              <a:gd name="connsiteY194" fmla="*/ 3616 h 3622"/>
              <a:gd name="connsiteX195" fmla="*/ 889 w 3614"/>
              <a:gd name="connsiteY195" fmla="*/ 3616 h 3622"/>
              <a:gd name="connsiteX196" fmla="*/ 887 w 3614"/>
              <a:gd name="connsiteY196" fmla="*/ 3616 h 3622"/>
              <a:gd name="connsiteX197" fmla="*/ 885 w 3614"/>
              <a:gd name="connsiteY197" fmla="*/ 3616 h 3622"/>
              <a:gd name="connsiteX198" fmla="*/ 882 w 3614"/>
              <a:gd name="connsiteY198" fmla="*/ 3616 h 3622"/>
              <a:gd name="connsiteX199" fmla="*/ 878 w 3614"/>
              <a:gd name="connsiteY199" fmla="*/ 3616 h 3622"/>
              <a:gd name="connsiteX200" fmla="*/ 875 w 3614"/>
              <a:gd name="connsiteY200" fmla="*/ 3616 h 3622"/>
              <a:gd name="connsiteX201" fmla="*/ 872 w 3614"/>
              <a:gd name="connsiteY201" fmla="*/ 3616 h 3622"/>
              <a:gd name="connsiteX202" fmla="*/ 869 w 3614"/>
              <a:gd name="connsiteY202" fmla="*/ 3616 h 3622"/>
              <a:gd name="connsiteX203" fmla="*/ 863 w 3614"/>
              <a:gd name="connsiteY203" fmla="*/ 3616 h 3622"/>
              <a:gd name="connsiteX204" fmla="*/ 861 w 3614"/>
              <a:gd name="connsiteY204" fmla="*/ 3616 h 3622"/>
              <a:gd name="connsiteX205" fmla="*/ 857 w 3614"/>
              <a:gd name="connsiteY205" fmla="*/ 3616 h 3622"/>
              <a:gd name="connsiteX206" fmla="*/ 854 w 3614"/>
              <a:gd name="connsiteY206" fmla="*/ 3616 h 3622"/>
              <a:gd name="connsiteX207" fmla="*/ 852 w 3614"/>
              <a:gd name="connsiteY207" fmla="*/ 3616 h 3622"/>
              <a:gd name="connsiteX208" fmla="*/ 846 w 3614"/>
              <a:gd name="connsiteY208" fmla="*/ 3616 h 3622"/>
              <a:gd name="connsiteX209" fmla="*/ 845 w 3614"/>
              <a:gd name="connsiteY209" fmla="*/ 3616 h 3622"/>
              <a:gd name="connsiteX210" fmla="*/ 843 w 3614"/>
              <a:gd name="connsiteY210" fmla="*/ 3616 h 3622"/>
              <a:gd name="connsiteX211" fmla="*/ 834 w 3614"/>
              <a:gd name="connsiteY211" fmla="*/ 3616 h 3622"/>
              <a:gd name="connsiteX212" fmla="*/ 832 w 3614"/>
              <a:gd name="connsiteY212" fmla="*/ 3616 h 3622"/>
              <a:gd name="connsiteX213" fmla="*/ 820 w 3614"/>
              <a:gd name="connsiteY213" fmla="*/ 3616 h 3622"/>
              <a:gd name="connsiteX214" fmla="*/ 804 w 3614"/>
              <a:gd name="connsiteY214" fmla="*/ 3616 h 3622"/>
              <a:gd name="connsiteX215" fmla="*/ 801 w 3614"/>
              <a:gd name="connsiteY215" fmla="*/ 3616 h 3622"/>
              <a:gd name="connsiteX216" fmla="*/ 797 w 3614"/>
              <a:gd name="connsiteY216" fmla="*/ 3616 h 3622"/>
              <a:gd name="connsiteX217" fmla="*/ 795 w 3614"/>
              <a:gd name="connsiteY217" fmla="*/ 3616 h 3622"/>
              <a:gd name="connsiteX218" fmla="*/ 790 w 3614"/>
              <a:gd name="connsiteY218" fmla="*/ 3616 h 3622"/>
              <a:gd name="connsiteX219" fmla="*/ 786 w 3614"/>
              <a:gd name="connsiteY219" fmla="*/ 3616 h 3622"/>
              <a:gd name="connsiteX220" fmla="*/ 784 w 3614"/>
              <a:gd name="connsiteY220" fmla="*/ 3616 h 3622"/>
              <a:gd name="connsiteX221" fmla="*/ 782 w 3614"/>
              <a:gd name="connsiteY221" fmla="*/ 3616 h 3622"/>
              <a:gd name="connsiteX222" fmla="*/ 780 w 3614"/>
              <a:gd name="connsiteY222" fmla="*/ 3616 h 3622"/>
              <a:gd name="connsiteX223" fmla="*/ 778 w 3614"/>
              <a:gd name="connsiteY223" fmla="*/ 3616 h 3622"/>
              <a:gd name="connsiteX224" fmla="*/ 774 w 3614"/>
              <a:gd name="connsiteY224" fmla="*/ 3616 h 3622"/>
              <a:gd name="connsiteX225" fmla="*/ 771 w 3614"/>
              <a:gd name="connsiteY225" fmla="*/ 3616 h 3622"/>
              <a:gd name="connsiteX226" fmla="*/ 769 w 3614"/>
              <a:gd name="connsiteY226" fmla="*/ 3616 h 3622"/>
              <a:gd name="connsiteX227" fmla="*/ 765 w 3614"/>
              <a:gd name="connsiteY227" fmla="*/ 3616 h 3622"/>
              <a:gd name="connsiteX228" fmla="*/ 759 w 3614"/>
              <a:gd name="connsiteY228" fmla="*/ 3616 h 3622"/>
              <a:gd name="connsiteX229" fmla="*/ 755 w 3614"/>
              <a:gd name="connsiteY229" fmla="*/ 3616 h 3622"/>
              <a:gd name="connsiteX230" fmla="*/ 751 w 3614"/>
              <a:gd name="connsiteY230" fmla="*/ 3616 h 3622"/>
              <a:gd name="connsiteX231" fmla="*/ 747 w 3614"/>
              <a:gd name="connsiteY231" fmla="*/ 3616 h 3622"/>
              <a:gd name="connsiteX232" fmla="*/ 739 w 3614"/>
              <a:gd name="connsiteY232" fmla="*/ 3616 h 3622"/>
              <a:gd name="connsiteX233" fmla="*/ 737 w 3614"/>
              <a:gd name="connsiteY233" fmla="*/ 3616 h 3622"/>
              <a:gd name="connsiteX234" fmla="*/ 731 w 3614"/>
              <a:gd name="connsiteY234" fmla="*/ 3616 h 3622"/>
              <a:gd name="connsiteX235" fmla="*/ 727 w 3614"/>
              <a:gd name="connsiteY235" fmla="*/ 3616 h 3622"/>
              <a:gd name="connsiteX236" fmla="*/ 725 w 3614"/>
              <a:gd name="connsiteY236" fmla="*/ 3616 h 3622"/>
              <a:gd name="connsiteX237" fmla="*/ 716 w 3614"/>
              <a:gd name="connsiteY237" fmla="*/ 3616 h 3622"/>
              <a:gd name="connsiteX238" fmla="*/ 714 w 3614"/>
              <a:gd name="connsiteY238" fmla="*/ 3616 h 3622"/>
              <a:gd name="connsiteX239" fmla="*/ 712 w 3614"/>
              <a:gd name="connsiteY239" fmla="*/ 3616 h 3622"/>
              <a:gd name="connsiteX240" fmla="*/ 710 w 3614"/>
              <a:gd name="connsiteY240" fmla="*/ 3616 h 3622"/>
              <a:gd name="connsiteX241" fmla="*/ 701 w 3614"/>
              <a:gd name="connsiteY241" fmla="*/ 3616 h 3622"/>
              <a:gd name="connsiteX242" fmla="*/ 698 w 3614"/>
              <a:gd name="connsiteY242" fmla="*/ 3616 h 3622"/>
              <a:gd name="connsiteX243" fmla="*/ 696 w 3614"/>
              <a:gd name="connsiteY243" fmla="*/ 3616 h 3622"/>
              <a:gd name="connsiteX244" fmla="*/ 676 w 3614"/>
              <a:gd name="connsiteY244" fmla="*/ 3616 h 3622"/>
              <a:gd name="connsiteX245" fmla="*/ 624 w 3614"/>
              <a:gd name="connsiteY245" fmla="*/ 3620 h 3622"/>
              <a:gd name="connsiteX246" fmla="*/ 587 w 3614"/>
              <a:gd name="connsiteY246" fmla="*/ 3622 h 3622"/>
              <a:gd name="connsiteX247" fmla="*/ 453 w 3614"/>
              <a:gd name="connsiteY247" fmla="*/ 3576 h 3622"/>
              <a:gd name="connsiteX248" fmla="*/ 355 w 3614"/>
              <a:gd name="connsiteY248" fmla="*/ 3525 h 3622"/>
              <a:gd name="connsiteX249" fmla="*/ 264 w 3614"/>
              <a:gd name="connsiteY249" fmla="*/ 3478 h 3622"/>
              <a:gd name="connsiteX250" fmla="*/ 230 w 3614"/>
              <a:gd name="connsiteY250" fmla="*/ 3459 h 3622"/>
              <a:gd name="connsiteX251" fmla="*/ 97 w 3614"/>
              <a:gd name="connsiteY251" fmla="*/ 3331 h 3622"/>
              <a:gd name="connsiteX252" fmla="*/ 0 w 3614"/>
              <a:gd name="connsiteY252" fmla="*/ 3234 h 3622"/>
              <a:gd name="connsiteX253" fmla="*/ 1719 w 3614"/>
              <a:gd name="connsiteY253" fmla="*/ 2 h 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3614" h="3622">
                <a:moveTo>
                  <a:pt x="1719" y="2"/>
                </a:moveTo>
                <a:lnTo>
                  <a:pt x="2244" y="2"/>
                </a:lnTo>
                <a:cubicBezTo>
                  <a:pt x="2264" y="2"/>
                  <a:pt x="2284" y="1"/>
                  <a:pt x="2296" y="1"/>
                </a:cubicBezTo>
                <a:cubicBezTo>
                  <a:pt x="2308" y="0"/>
                  <a:pt x="2324" y="0"/>
                  <a:pt x="2333" y="0"/>
                </a:cubicBezTo>
                <a:cubicBezTo>
                  <a:pt x="2347" y="0"/>
                  <a:pt x="2369" y="1"/>
                  <a:pt x="2383" y="2"/>
                </a:cubicBezTo>
                <a:cubicBezTo>
                  <a:pt x="2391" y="3"/>
                  <a:pt x="2402" y="4"/>
                  <a:pt x="2405" y="4"/>
                </a:cubicBezTo>
                <a:cubicBezTo>
                  <a:pt x="2508" y="11"/>
                  <a:pt x="2600" y="45"/>
                  <a:pt x="2726" y="148"/>
                </a:cubicBezTo>
                <a:cubicBezTo>
                  <a:pt x="2762" y="179"/>
                  <a:pt x="2810" y="214"/>
                  <a:pt x="2841" y="213"/>
                </a:cubicBezTo>
                <a:cubicBezTo>
                  <a:pt x="2855" y="214"/>
                  <a:pt x="3023" y="384"/>
                  <a:pt x="3066" y="417"/>
                </a:cubicBezTo>
                <a:cubicBezTo>
                  <a:pt x="3134" y="473"/>
                  <a:pt x="3183" y="546"/>
                  <a:pt x="3208" y="592"/>
                </a:cubicBezTo>
                <a:cubicBezTo>
                  <a:pt x="3212" y="599"/>
                  <a:pt x="3219" y="612"/>
                  <a:pt x="3222" y="616"/>
                </a:cubicBezTo>
                <a:cubicBezTo>
                  <a:pt x="3236" y="641"/>
                  <a:pt x="3246" y="664"/>
                  <a:pt x="3252" y="679"/>
                </a:cubicBezTo>
                <a:cubicBezTo>
                  <a:pt x="3263" y="716"/>
                  <a:pt x="3310" y="787"/>
                  <a:pt x="3347" y="822"/>
                </a:cubicBezTo>
                <a:cubicBezTo>
                  <a:pt x="3401" y="875"/>
                  <a:pt x="3440" y="948"/>
                  <a:pt x="3456" y="991"/>
                </a:cubicBezTo>
                <a:cubicBezTo>
                  <a:pt x="3464" y="1009"/>
                  <a:pt x="3481" y="1045"/>
                  <a:pt x="3489" y="1063"/>
                </a:cubicBezTo>
                <a:cubicBezTo>
                  <a:pt x="3522" y="1128"/>
                  <a:pt x="3555" y="1218"/>
                  <a:pt x="3553" y="1248"/>
                </a:cubicBezTo>
                <a:cubicBezTo>
                  <a:pt x="3552" y="1269"/>
                  <a:pt x="3567" y="1323"/>
                  <a:pt x="3581" y="1348"/>
                </a:cubicBezTo>
                <a:cubicBezTo>
                  <a:pt x="3598" y="1375"/>
                  <a:pt x="3613" y="1441"/>
                  <a:pt x="3612" y="1502"/>
                </a:cubicBezTo>
                <a:cubicBezTo>
                  <a:pt x="3612" y="1525"/>
                  <a:pt x="3610" y="1556"/>
                  <a:pt x="3610" y="1574"/>
                </a:cubicBezTo>
                <a:cubicBezTo>
                  <a:pt x="3609" y="1595"/>
                  <a:pt x="3608" y="1624"/>
                  <a:pt x="3608" y="1639"/>
                </a:cubicBezTo>
                <a:lnTo>
                  <a:pt x="3608" y="1911"/>
                </a:lnTo>
                <a:cubicBezTo>
                  <a:pt x="3608" y="1931"/>
                  <a:pt x="3610" y="1951"/>
                  <a:pt x="3611" y="1963"/>
                </a:cubicBezTo>
                <a:cubicBezTo>
                  <a:pt x="3613" y="1975"/>
                  <a:pt x="3614" y="1991"/>
                  <a:pt x="3614" y="2000"/>
                </a:cubicBezTo>
                <a:cubicBezTo>
                  <a:pt x="3616" y="2044"/>
                  <a:pt x="3590" y="2102"/>
                  <a:pt x="3569" y="2133"/>
                </a:cubicBezTo>
                <a:cubicBezTo>
                  <a:pt x="3559" y="2147"/>
                  <a:pt x="3546" y="2170"/>
                  <a:pt x="3538" y="2187"/>
                </a:cubicBezTo>
                <a:cubicBezTo>
                  <a:pt x="3526" y="2213"/>
                  <a:pt x="3513" y="2237"/>
                  <a:pt x="3505" y="2254"/>
                </a:cubicBezTo>
                <a:cubicBezTo>
                  <a:pt x="3496" y="2273"/>
                  <a:pt x="3483" y="2299"/>
                  <a:pt x="3472" y="2321"/>
                </a:cubicBezTo>
                <a:cubicBezTo>
                  <a:pt x="3456" y="2352"/>
                  <a:pt x="3443" y="2379"/>
                  <a:pt x="3433" y="2398"/>
                </a:cubicBezTo>
                <a:cubicBezTo>
                  <a:pt x="3424" y="2415"/>
                  <a:pt x="3411" y="2440"/>
                  <a:pt x="3401" y="2460"/>
                </a:cubicBezTo>
                <a:cubicBezTo>
                  <a:pt x="3392" y="2478"/>
                  <a:pt x="3382" y="2497"/>
                  <a:pt x="3377" y="2508"/>
                </a:cubicBezTo>
                <a:cubicBezTo>
                  <a:pt x="3364" y="2534"/>
                  <a:pt x="3349" y="2564"/>
                  <a:pt x="3333" y="2596"/>
                </a:cubicBezTo>
                <a:cubicBezTo>
                  <a:pt x="3321" y="2622"/>
                  <a:pt x="3308" y="2646"/>
                  <a:pt x="3300" y="2663"/>
                </a:cubicBezTo>
                <a:cubicBezTo>
                  <a:pt x="3286" y="2691"/>
                  <a:pt x="3258" y="2748"/>
                  <a:pt x="3244" y="2778"/>
                </a:cubicBezTo>
                <a:cubicBezTo>
                  <a:pt x="3232" y="2806"/>
                  <a:pt x="3217" y="2836"/>
                  <a:pt x="3197" y="2869"/>
                </a:cubicBezTo>
                <a:cubicBezTo>
                  <a:pt x="3192" y="2878"/>
                  <a:pt x="3184" y="2891"/>
                  <a:pt x="3182" y="2895"/>
                </a:cubicBezTo>
                <a:cubicBezTo>
                  <a:pt x="3152" y="2954"/>
                  <a:pt x="3093" y="3028"/>
                  <a:pt x="3046" y="3052"/>
                </a:cubicBezTo>
                <a:cubicBezTo>
                  <a:pt x="3012" y="3070"/>
                  <a:pt x="2964" y="3121"/>
                  <a:pt x="2948" y="3151"/>
                </a:cubicBezTo>
                <a:cubicBezTo>
                  <a:pt x="2890" y="3234"/>
                  <a:pt x="2816" y="3298"/>
                  <a:pt x="2699" y="3338"/>
                </a:cubicBezTo>
                <a:cubicBezTo>
                  <a:pt x="2650" y="3354"/>
                  <a:pt x="2591" y="3386"/>
                  <a:pt x="2573" y="3401"/>
                </a:cubicBezTo>
                <a:cubicBezTo>
                  <a:pt x="2559" y="3410"/>
                  <a:pt x="2538" y="3424"/>
                  <a:pt x="2514" y="3435"/>
                </a:cubicBezTo>
                <a:cubicBezTo>
                  <a:pt x="2428" y="3482"/>
                  <a:pt x="2294" y="3528"/>
                  <a:pt x="2185" y="3546"/>
                </a:cubicBezTo>
                <a:lnTo>
                  <a:pt x="2182" y="3547"/>
                </a:lnTo>
                <a:lnTo>
                  <a:pt x="2179" y="3547"/>
                </a:lnTo>
                <a:lnTo>
                  <a:pt x="2176" y="3548"/>
                </a:lnTo>
                <a:cubicBezTo>
                  <a:pt x="2095" y="3565"/>
                  <a:pt x="2026" y="3571"/>
                  <a:pt x="1974" y="3573"/>
                </a:cubicBezTo>
                <a:cubicBezTo>
                  <a:pt x="1964" y="3573"/>
                  <a:pt x="1952" y="3573"/>
                  <a:pt x="1945" y="3572"/>
                </a:cubicBezTo>
                <a:cubicBezTo>
                  <a:pt x="1935" y="3572"/>
                  <a:pt x="1917" y="3571"/>
                  <a:pt x="1903" y="3571"/>
                </a:cubicBezTo>
                <a:cubicBezTo>
                  <a:pt x="1886" y="3571"/>
                  <a:pt x="1867" y="3570"/>
                  <a:pt x="1857" y="3569"/>
                </a:cubicBezTo>
                <a:cubicBezTo>
                  <a:pt x="1844" y="3568"/>
                  <a:pt x="1827" y="3567"/>
                  <a:pt x="1817" y="3567"/>
                </a:cubicBezTo>
                <a:cubicBezTo>
                  <a:pt x="1781" y="3565"/>
                  <a:pt x="1718" y="3580"/>
                  <a:pt x="1682" y="3595"/>
                </a:cubicBezTo>
                <a:cubicBezTo>
                  <a:pt x="1644" y="3611"/>
                  <a:pt x="1587" y="3622"/>
                  <a:pt x="1565" y="3620"/>
                </a:cubicBezTo>
                <a:cubicBezTo>
                  <a:pt x="1555" y="3620"/>
                  <a:pt x="1543" y="3619"/>
                  <a:pt x="1536" y="3618"/>
                </a:cubicBezTo>
                <a:cubicBezTo>
                  <a:pt x="1526" y="3617"/>
                  <a:pt x="1508" y="3616"/>
                  <a:pt x="1494" y="3616"/>
                </a:cubicBezTo>
                <a:lnTo>
                  <a:pt x="1485" y="3616"/>
                </a:lnTo>
                <a:lnTo>
                  <a:pt x="1482" y="3616"/>
                </a:lnTo>
                <a:lnTo>
                  <a:pt x="1478" y="3616"/>
                </a:lnTo>
                <a:lnTo>
                  <a:pt x="1476" y="3616"/>
                </a:lnTo>
                <a:lnTo>
                  <a:pt x="1471" y="3616"/>
                </a:lnTo>
                <a:lnTo>
                  <a:pt x="1467" y="3616"/>
                </a:lnTo>
                <a:lnTo>
                  <a:pt x="1465" y="3616"/>
                </a:lnTo>
                <a:lnTo>
                  <a:pt x="1463" y="3616"/>
                </a:lnTo>
                <a:lnTo>
                  <a:pt x="1461" y="3616"/>
                </a:lnTo>
                <a:lnTo>
                  <a:pt x="1459" y="3616"/>
                </a:lnTo>
                <a:lnTo>
                  <a:pt x="1455" y="3616"/>
                </a:lnTo>
                <a:lnTo>
                  <a:pt x="1452" y="3616"/>
                </a:lnTo>
                <a:lnTo>
                  <a:pt x="1450" y="3616"/>
                </a:lnTo>
                <a:lnTo>
                  <a:pt x="1446" y="3616"/>
                </a:lnTo>
                <a:lnTo>
                  <a:pt x="1440" y="3616"/>
                </a:lnTo>
                <a:lnTo>
                  <a:pt x="1436" y="3616"/>
                </a:lnTo>
                <a:lnTo>
                  <a:pt x="1432" y="3616"/>
                </a:lnTo>
                <a:lnTo>
                  <a:pt x="1428" y="3616"/>
                </a:lnTo>
                <a:lnTo>
                  <a:pt x="1420" y="3616"/>
                </a:lnTo>
                <a:lnTo>
                  <a:pt x="1418" y="3616"/>
                </a:lnTo>
                <a:lnTo>
                  <a:pt x="1412" y="3616"/>
                </a:lnTo>
                <a:lnTo>
                  <a:pt x="1408" y="3616"/>
                </a:lnTo>
                <a:lnTo>
                  <a:pt x="1406" y="3616"/>
                </a:lnTo>
                <a:lnTo>
                  <a:pt x="1398" y="3616"/>
                </a:lnTo>
                <a:lnTo>
                  <a:pt x="1395" y="3616"/>
                </a:lnTo>
                <a:lnTo>
                  <a:pt x="1393" y="3616"/>
                </a:lnTo>
                <a:lnTo>
                  <a:pt x="1391" y="3616"/>
                </a:lnTo>
                <a:lnTo>
                  <a:pt x="1382" y="3616"/>
                </a:lnTo>
                <a:lnTo>
                  <a:pt x="1380" y="3616"/>
                </a:lnTo>
                <a:lnTo>
                  <a:pt x="1377" y="3616"/>
                </a:lnTo>
                <a:lnTo>
                  <a:pt x="1348" y="3616"/>
                </a:lnTo>
                <a:lnTo>
                  <a:pt x="1346" y="3616"/>
                </a:lnTo>
                <a:lnTo>
                  <a:pt x="1341" y="3616"/>
                </a:lnTo>
                <a:lnTo>
                  <a:pt x="1339" y="3616"/>
                </a:lnTo>
                <a:lnTo>
                  <a:pt x="1336" y="3616"/>
                </a:lnTo>
                <a:lnTo>
                  <a:pt x="1334" y="3616"/>
                </a:lnTo>
                <a:lnTo>
                  <a:pt x="1330" y="3616"/>
                </a:lnTo>
                <a:lnTo>
                  <a:pt x="1327" y="3616"/>
                </a:lnTo>
                <a:lnTo>
                  <a:pt x="1325" y="3616"/>
                </a:lnTo>
                <a:lnTo>
                  <a:pt x="1323" y="3616"/>
                </a:lnTo>
                <a:lnTo>
                  <a:pt x="1321" y="3616"/>
                </a:lnTo>
                <a:lnTo>
                  <a:pt x="1317" y="3616"/>
                </a:lnTo>
                <a:lnTo>
                  <a:pt x="1315" y="3616"/>
                </a:lnTo>
                <a:lnTo>
                  <a:pt x="1313" y="3616"/>
                </a:lnTo>
                <a:lnTo>
                  <a:pt x="1309" y="3616"/>
                </a:lnTo>
                <a:lnTo>
                  <a:pt x="1303" y="3616"/>
                </a:lnTo>
                <a:lnTo>
                  <a:pt x="1299" y="3616"/>
                </a:lnTo>
                <a:lnTo>
                  <a:pt x="1295" y="3616"/>
                </a:lnTo>
                <a:lnTo>
                  <a:pt x="1291" y="3616"/>
                </a:lnTo>
                <a:lnTo>
                  <a:pt x="1283" y="3616"/>
                </a:lnTo>
                <a:lnTo>
                  <a:pt x="1282" y="3616"/>
                </a:lnTo>
                <a:lnTo>
                  <a:pt x="1276" y="3616"/>
                </a:lnTo>
                <a:lnTo>
                  <a:pt x="1272" y="3616"/>
                </a:lnTo>
                <a:lnTo>
                  <a:pt x="1270" y="3616"/>
                </a:lnTo>
                <a:lnTo>
                  <a:pt x="1261" y="3616"/>
                </a:lnTo>
                <a:lnTo>
                  <a:pt x="1259" y="3616"/>
                </a:lnTo>
                <a:lnTo>
                  <a:pt x="1257" y="3616"/>
                </a:lnTo>
                <a:lnTo>
                  <a:pt x="1251" y="3616"/>
                </a:lnTo>
                <a:lnTo>
                  <a:pt x="1246" y="3616"/>
                </a:lnTo>
                <a:lnTo>
                  <a:pt x="1244" y="3616"/>
                </a:lnTo>
                <a:lnTo>
                  <a:pt x="1242" y="3616"/>
                </a:lnTo>
                <a:lnTo>
                  <a:pt x="1212" y="3616"/>
                </a:lnTo>
                <a:lnTo>
                  <a:pt x="1209" y="3616"/>
                </a:lnTo>
                <a:lnTo>
                  <a:pt x="1205" y="3616"/>
                </a:lnTo>
                <a:lnTo>
                  <a:pt x="1202" y="3616"/>
                </a:lnTo>
                <a:lnTo>
                  <a:pt x="1200" y="3616"/>
                </a:lnTo>
                <a:lnTo>
                  <a:pt x="1198" y="3616"/>
                </a:lnTo>
                <a:lnTo>
                  <a:pt x="1193" y="3616"/>
                </a:lnTo>
                <a:lnTo>
                  <a:pt x="1191" y="3616"/>
                </a:lnTo>
                <a:lnTo>
                  <a:pt x="1189" y="3616"/>
                </a:lnTo>
                <a:lnTo>
                  <a:pt x="1187" y="3616"/>
                </a:lnTo>
                <a:lnTo>
                  <a:pt x="1185" y="3616"/>
                </a:lnTo>
                <a:lnTo>
                  <a:pt x="1181" y="3616"/>
                </a:lnTo>
                <a:lnTo>
                  <a:pt x="1179" y="3616"/>
                </a:lnTo>
                <a:lnTo>
                  <a:pt x="1177" y="3616"/>
                </a:lnTo>
                <a:lnTo>
                  <a:pt x="1173" y="3616"/>
                </a:lnTo>
                <a:lnTo>
                  <a:pt x="1167" y="3616"/>
                </a:lnTo>
                <a:lnTo>
                  <a:pt x="1163" y="3616"/>
                </a:lnTo>
                <a:lnTo>
                  <a:pt x="1160" y="3616"/>
                </a:lnTo>
                <a:lnTo>
                  <a:pt x="1156" y="3616"/>
                </a:lnTo>
                <a:lnTo>
                  <a:pt x="1148" y="3616"/>
                </a:lnTo>
                <a:lnTo>
                  <a:pt x="1146" y="3616"/>
                </a:lnTo>
                <a:lnTo>
                  <a:pt x="1140" y="3616"/>
                </a:lnTo>
                <a:lnTo>
                  <a:pt x="1136" y="3616"/>
                </a:lnTo>
                <a:lnTo>
                  <a:pt x="1134" y="3616"/>
                </a:lnTo>
                <a:lnTo>
                  <a:pt x="1126" y="3616"/>
                </a:lnTo>
                <a:lnTo>
                  <a:pt x="1124" y="3616"/>
                </a:lnTo>
                <a:lnTo>
                  <a:pt x="1122" y="3616"/>
                </a:lnTo>
                <a:lnTo>
                  <a:pt x="1120" y="3616"/>
                </a:lnTo>
                <a:lnTo>
                  <a:pt x="1111" y="3616"/>
                </a:lnTo>
                <a:lnTo>
                  <a:pt x="1108" y="3616"/>
                </a:lnTo>
                <a:lnTo>
                  <a:pt x="1106" y="3616"/>
                </a:lnTo>
                <a:lnTo>
                  <a:pt x="1074" y="3616"/>
                </a:lnTo>
                <a:lnTo>
                  <a:pt x="1071" y="3616"/>
                </a:lnTo>
                <a:lnTo>
                  <a:pt x="1066" y="3616"/>
                </a:lnTo>
                <a:lnTo>
                  <a:pt x="1063" y="3616"/>
                </a:lnTo>
                <a:lnTo>
                  <a:pt x="1060" y="3616"/>
                </a:lnTo>
                <a:lnTo>
                  <a:pt x="1058" y="3616"/>
                </a:lnTo>
                <a:lnTo>
                  <a:pt x="1055" y="3616"/>
                </a:lnTo>
                <a:lnTo>
                  <a:pt x="1052" y="3616"/>
                </a:lnTo>
                <a:lnTo>
                  <a:pt x="1050" y="3616"/>
                </a:lnTo>
                <a:lnTo>
                  <a:pt x="1047" y="3616"/>
                </a:lnTo>
                <a:lnTo>
                  <a:pt x="1045" y="3616"/>
                </a:lnTo>
                <a:lnTo>
                  <a:pt x="1042" y="3616"/>
                </a:lnTo>
                <a:lnTo>
                  <a:pt x="1040" y="3616"/>
                </a:lnTo>
                <a:lnTo>
                  <a:pt x="1037" y="3616"/>
                </a:lnTo>
                <a:lnTo>
                  <a:pt x="1035" y="3616"/>
                </a:lnTo>
                <a:lnTo>
                  <a:pt x="1032" y="3616"/>
                </a:lnTo>
                <a:lnTo>
                  <a:pt x="1029" y="3616"/>
                </a:lnTo>
                <a:lnTo>
                  <a:pt x="1027" y="3616"/>
                </a:lnTo>
                <a:lnTo>
                  <a:pt x="1024" y="3616"/>
                </a:lnTo>
                <a:lnTo>
                  <a:pt x="1022" y="3616"/>
                </a:lnTo>
                <a:lnTo>
                  <a:pt x="1020" y="3616"/>
                </a:lnTo>
                <a:lnTo>
                  <a:pt x="1015" y="3616"/>
                </a:lnTo>
                <a:lnTo>
                  <a:pt x="1010" y="3616"/>
                </a:lnTo>
                <a:lnTo>
                  <a:pt x="1005" y="3616"/>
                </a:lnTo>
                <a:lnTo>
                  <a:pt x="1002" y="3616"/>
                </a:lnTo>
                <a:lnTo>
                  <a:pt x="995" y="3616"/>
                </a:lnTo>
                <a:lnTo>
                  <a:pt x="993" y="3616"/>
                </a:lnTo>
                <a:lnTo>
                  <a:pt x="990" y="3616"/>
                </a:lnTo>
                <a:lnTo>
                  <a:pt x="985" y="3616"/>
                </a:lnTo>
                <a:lnTo>
                  <a:pt x="983" y="3616"/>
                </a:lnTo>
                <a:lnTo>
                  <a:pt x="980" y="3616"/>
                </a:lnTo>
                <a:lnTo>
                  <a:pt x="978" y="3616"/>
                </a:lnTo>
                <a:lnTo>
                  <a:pt x="976" y="3616"/>
                </a:lnTo>
                <a:lnTo>
                  <a:pt x="968" y="3616"/>
                </a:lnTo>
                <a:lnTo>
                  <a:pt x="966" y="3616"/>
                </a:lnTo>
                <a:lnTo>
                  <a:pt x="963" y="3616"/>
                </a:lnTo>
                <a:lnTo>
                  <a:pt x="961" y="3616"/>
                </a:lnTo>
                <a:lnTo>
                  <a:pt x="951" y="3616"/>
                </a:lnTo>
                <a:lnTo>
                  <a:pt x="949" y="3616"/>
                </a:lnTo>
                <a:lnTo>
                  <a:pt x="946" y="3616"/>
                </a:lnTo>
                <a:lnTo>
                  <a:pt x="916" y="3616"/>
                </a:lnTo>
                <a:lnTo>
                  <a:pt x="914" y="3616"/>
                </a:lnTo>
                <a:lnTo>
                  <a:pt x="909" y="3616"/>
                </a:lnTo>
                <a:lnTo>
                  <a:pt x="907" y="3616"/>
                </a:lnTo>
                <a:lnTo>
                  <a:pt x="903" y="3616"/>
                </a:lnTo>
                <a:lnTo>
                  <a:pt x="899" y="3616"/>
                </a:lnTo>
                <a:lnTo>
                  <a:pt x="898" y="3616"/>
                </a:lnTo>
                <a:lnTo>
                  <a:pt x="896" y="3616"/>
                </a:lnTo>
                <a:lnTo>
                  <a:pt x="894" y="3616"/>
                </a:lnTo>
                <a:lnTo>
                  <a:pt x="892" y="3616"/>
                </a:lnTo>
                <a:lnTo>
                  <a:pt x="889" y="3616"/>
                </a:lnTo>
                <a:lnTo>
                  <a:pt x="887" y="3616"/>
                </a:lnTo>
                <a:lnTo>
                  <a:pt x="885" y="3616"/>
                </a:lnTo>
                <a:lnTo>
                  <a:pt x="882" y="3616"/>
                </a:lnTo>
                <a:lnTo>
                  <a:pt x="878" y="3616"/>
                </a:lnTo>
                <a:lnTo>
                  <a:pt x="875" y="3616"/>
                </a:lnTo>
                <a:lnTo>
                  <a:pt x="872" y="3616"/>
                </a:lnTo>
                <a:lnTo>
                  <a:pt x="869" y="3616"/>
                </a:lnTo>
                <a:lnTo>
                  <a:pt x="863" y="3616"/>
                </a:lnTo>
                <a:lnTo>
                  <a:pt x="861" y="3616"/>
                </a:lnTo>
                <a:lnTo>
                  <a:pt x="857" y="3616"/>
                </a:lnTo>
                <a:lnTo>
                  <a:pt x="854" y="3616"/>
                </a:lnTo>
                <a:lnTo>
                  <a:pt x="852" y="3616"/>
                </a:lnTo>
                <a:lnTo>
                  <a:pt x="846" y="3616"/>
                </a:lnTo>
                <a:lnTo>
                  <a:pt x="845" y="3616"/>
                </a:lnTo>
                <a:lnTo>
                  <a:pt x="843" y="3616"/>
                </a:lnTo>
                <a:lnTo>
                  <a:pt x="834" y="3616"/>
                </a:lnTo>
                <a:lnTo>
                  <a:pt x="832" y="3616"/>
                </a:lnTo>
                <a:lnTo>
                  <a:pt x="820" y="3616"/>
                </a:lnTo>
                <a:lnTo>
                  <a:pt x="804" y="3616"/>
                </a:lnTo>
                <a:lnTo>
                  <a:pt x="801" y="3616"/>
                </a:lnTo>
                <a:lnTo>
                  <a:pt x="797" y="3616"/>
                </a:lnTo>
                <a:lnTo>
                  <a:pt x="795" y="3616"/>
                </a:lnTo>
                <a:lnTo>
                  <a:pt x="790" y="3616"/>
                </a:lnTo>
                <a:lnTo>
                  <a:pt x="786" y="3616"/>
                </a:lnTo>
                <a:lnTo>
                  <a:pt x="784" y="3616"/>
                </a:lnTo>
                <a:lnTo>
                  <a:pt x="782" y="3616"/>
                </a:lnTo>
                <a:lnTo>
                  <a:pt x="780" y="3616"/>
                </a:lnTo>
                <a:lnTo>
                  <a:pt x="778" y="3616"/>
                </a:lnTo>
                <a:lnTo>
                  <a:pt x="774" y="3616"/>
                </a:lnTo>
                <a:lnTo>
                  <a:pt x="771" y="3616"/>
                </a:lnTo>
                <a:lnTo>
                  <a:pt x="769" y="3616"/>
                </a:lnTo>
                <a:lnTo>
                  <a:pt x="765" y="3616"/>
                </a:lnTo>
                <a:lnTo>
                  <a:pt x="759" y="3616"/>
                </a:lnTo>
                <a:lnTo>
                  <a:pt x="755" y="3616"/>
                </a:lnTo>
                <a:lnTo>
                  <a:pt x="751" y="3616"/>
                </a:lnTo>
                <a:lnTo>
                  <a:pt x="747" y="3616"/>
                </a:lnTo>
                <a:lnTo>
                  <a:pt x="739" y="3616"/>
                </a:lnTo>
                <a:lnTo>
                  <a:pt x="737" y="3616"/>
                </a:lnTo>
                <a:lnTo>
                  <a:pt x="731" y="3616"/>
                </a:lnTo>
                <a:lnTo>
                  <a:pt x="727" y="3616"/>
                </a:lnTo>
                <a:lnTo>
                  <a:pt x="725" y="3616"/>
                </a:lnTo>
                <a:lnTo>
                  <a:pt x="716" y="3616"/>
                </a:lnTo>
                <a:lnTo>
                  <a:pt x="714" y="3616"/>
                </a:lnTo>
                <a:lnTo>
                  <a:pt x="712" y="3616"/>
                </a:lnTo>
                <a:lnTo>
                  <a:pt x="710" y="3616"/>
                </a:lnTo>
                <a:lnTo>
                  <a:pt x="701" y="3616"/>
                </a:lnTo>
                <a:lnTo>
                  <a:pt x="698" y="3616"/>
                </a:lnTo>
                <a:lnTo>
                  <a:pt x="696" y="3616"/>
                </a:lnTo>
                <a:lnTo>
                  <a:pt x="676" y="3616"/>
                </a:lnTo>
                <a:cubicBezTo>
                  <a:pt x="656" y="3616"/>
                  <a:pt x="636" y="3618"/>
                  <a:pt x="624" y="3620"/>
                </a:cubicBezTo>
                <a:cubicBezTo>
                  <a:pt x="612" y="3621"/>
                  <a:pt x="596" y="3622"/>
                  <a:pt x="587" y="3622"/>
                </a:cubicBezTo>
                <a:cubicBezTo>
                  <a:pt x="544" y="3624"/>
                  <a:pt x="484" y="3598"/>
                  <a:pt x="453" y="3576"/>
                </a:cubicBezTo>
                <a:cubicBezTo>
                  <a:pt x="427" y="3559"/>
                  <a:pt x="378" y="3536"/>
                  <a:pt x="355" y="3525"/>
                </a:cubicBezTo>
                <a:cubicBezTo>
                  <a:pt x="327" y="3513"/>
                  <a:pt x="297" y="3498"/>
                  <a:pt x="264" y="3478"/>
                </a:cubicBezTo>
                <a:cubicBezTo>
                  <a:pt x="253" y="3472"/>
                  <a:pt x="237" y="3463"/>
                  <a:pt x="230" y="3459"/>
                </a:cubicBezTo>
                <a:cubicBezTo>
                  <a:pt x="174" y="3432"/>
                  <a:pt x="105" y="3377"/>
                  <a:pt x="97" y="3331"/>
                </a:cubicBezTo>
                <a:cubicBezTo>
                  <a:pt x="94" y="3294"/>
                  <a:pt x="37" y="3249"/>
                  <a:pt x="0" y="3234"/>
                </a:cubicBezTo>
                <a:lnTo>
                  <a:pt x="1719" y="2"/>
                </a:lnTo>
                <a:close/>
              </a:path>
            </a:pathLst>
          </a:custGeom>
          <a:solidFill>
            <a:srgbClr val="4242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prism isContent="1"/>
      </p:transition>
    </mc:Choice>
    <mc:Fallback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27612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TextShape 3"/>
          <p:cNvSpPr txBox="1"/>
          <p:nvPr/>
        </p:nvSpPr>
        <p:spPr>
          <a:xfrm>
            <a:off x="3294840" y="398450"/>
            <a:ext cx="6883367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4500" b="0" strike="noStrike" spc="-1" dirty="0">
                <a:latin typeface="Times New Roman" panose="02020603050405020304"/>
              </a:rPr>
              <a:t>Meanings of these numbers.</a:t>
            </a:r>
            <a:endParaRPr lang="en-US" sz="4500" b="0" strike="noStrike" spc="-1" dirty="0">
              <a:latin typeface="Times New Roman" panose="020206030504050203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59832" y="1370686"/>
            <a:ext cx="4636167" cy="4725314"/>
            <a:chOff x="3843" y="2279"/>
            <a:chExt cx="11232" cy="11803"/>
          </a:xfrm>
        </p:grpSpPr>
        <p:pic>
          <p:nvPicPr>
            <p:cNvPr id="8" name="图片 7" descr="true"/>
            <p:cNvPicPr>
              <a:picLocks noChangeAspect="1"/>
            </p:cNvPicPr>
            <p:nvPr/>
          </p:nvPicPr>
          <p:blipFill>
            <a:blip r:embed="rId1"/>
            <a:srcRect t="39165"/>
            <a:stretch>
              <a:fillRect/>
            </a:stretch>
          </p:blipFill>
          <p:spPr>
            <a:xfrm>
              <a:off x="3843" y="2279"/>
              <a:ext cx="11232" cy="320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753" y="5477"/>
              <a:ext cx="9695" cy="860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54807" y="1370686"/>
            <a:ext cx="4711483" cy="4725314"/>
            <a:chOff x="3843" y="2279"/>
            <a:chExt cx="11232" cy="11803"/>
          </a:xfrm>
        </p:grpSpPr>
        <p:pic>
          <p:nvPicPr>
            <p:cNvPr id="11" name="图片 10" descr="true"/>
            <p:cNvPicPr>
              <a:picLocks noChangeAspect="1"/>
            </p:cNvPicPr>
            <p:nvPr/>
          </p:nvPicPr>
          <p:blipFill>
            <a:blip r:embed="rId1"/>
            <a:srcRect t="39165"/>
            <a:stretch>
              <a:fillRect/>
            </a:stretch>
          </p:blipFill>
          <p:spPr>
            <a:xfrm>
              <a:off x="3843" y="2279"/>
              <a:ext cx="11232" cy="320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753" y="5477"/>
              <a:ext cx="9695" cy="860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84424" y="3349718"/>
            <a:ext cx="380199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Adult pandas eat 10 kilos of  bamboo every day.</a:t>
            </a:r>
            <a:endParaRPr lang="zh-CN" altLang="en-US" sz="3500" dirty="0"/>
          </a:p>
        </p:txBody>
      </p:sp>
      <p:sp>
        <p:nvSpPr>
          <p:cNvPr id="6" name="矩形 5"/>
          <p:cNvSpPr/>
          <p:nvPr/>
        </p:nvSpPr>
        <p:spPr>
          <a:xfrm>
            <a:off x="3300861" y="256147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33494" y="259062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73625" y="3428820"/>
            <a:ext cx="396116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5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Adult pandas spend more than 12 hours a day eating.</a:t>
            </a:r>
            <a:endParaRPr lang="zh-CN" altLang="en-US" sz="35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9" grpId="0"/>
      <p:bldP spid="6" grpId="0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27612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TextShape 3"/>
          <p:cNvSpPr txBox="1"/>
          <p:nvPr/>
        </p:nvSpPr>
        <p:spPr>
          <a:xfrm>
            <a:off x="3294840" y="398450"/>
            <a:ext cx="6883367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4500" b="0" strike="noStrike" spc="-1" dirty="0">
                <a:latin typeface="Times New Roman" panose="02020603050405020304"/>
              </a:rPr>
              <a:t>Meanings of these numbers.</a:t>
            </a:r>
            <a:endParaRPr lang="en-US" sz="4500" b="0" strike="noStrike" spc="-1" dirty="0">
              <a:latin typeface="Times New Roman" panose="020206030504050203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59832" y="1370686"/>
            <a:ext cx="4636167" cy="4725314"/>
            <a:chOff x="3843" y="2279"/>
            <a:chExt cx="11232" cy="11803"/>
          </a:xfrm>
        </p:grpSpPr>
        <p:pic>
          <p:nvPicPr>
            <p:cNvPr id="8" name="图片 7" descr="true"/>
            <p:cNvPicPr>
              <a:picLocks noChangeAspect="1"/>
            </p:cNvPicPr>
            <p:nvPr/>
          </p:nvPicPr>
          <p:blipFill>
            <a:blip r:embed="rId1"/>
            <a:srcRect t="39165"/>
            <a:stretch>
              <a:fillRect/>
            </a:stretch>
          </p:blipFill>
          <p:spPr>
            <a:xfrm>
              <a:off x="3843" y="2279"/>
              <a:ext cx="11232" cy="320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753" y="5477"/>
              <a:ext cx="9695" cy="860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54807" y="1370686"/>
            <a:ext cx="4711483" cy="4725314"/>
            <a:chOff x="3843" y="2279"/>
            <a:chExt cx="11232" cy="11803"/>
          </a:xfrm>
        </p:grpSpPr>
        <p:pic>
          <p:nvPicPr>
            <p:cNvPr id="11" name="图片 10" descr="true"/>
            <p:cNvPicPr>
              <a:picLocks noChangeAspect="1"/>
            </p:cNvPicPr>
            <p:nvPr/>
          </p:nvPicPr>
          <p:blipFill>
            <a:blip r:embed="rId1"/>
            <a:srcRect t="39165"/>
            <a:stretch>
              <a:fillRect/>
            </a:stretch>
          </p:blipFill>
          <p:spPr>
            <a:xfrm>
              <a:off x="3843" y="2279"/>
              <a:ext cx="11232" cy="320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753" y="5477"/>
              <a:ext cx="9695" cy="860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07724" y="3370780"/>
            <a:ext cx="380199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500" dirty="0"/>
              <a:t>About 300 pandas live in zoos or research centers in China and other countries.</a:t>
            </a:r>
            <a:endParaRPr lang="zh-CN" altLang="en-US" sz="3500" dirty="0"/>
          </a:p>
        </p:txBody>
      </p:sp>
      <p:sp>
        <p:nvSpPr>
          <p:cNvPr id="6" name="矩形 5"/>
          <p:cNvSpPr/>
          <p:nvPr/>
        </p:nvSpPr>
        <p:spPr>
          <a:xfrm>
            <a:off x="3108500" y="2561474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48773" y="2590626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2000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85746" y="3542030"/>
            <a:ext cx="41057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500" dirty="0"/>
              <a:t>Scientists say there are now fewer than 2000 pandas living in the forest.</a:t>
            </a:r>
            <a:endParaRPr lang="zh-CN" altLang="en-US" sz="3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21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0" name="图片 1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352680"/>
            <a:ext cx="3504960" cy="3504960"/>
          </a:xfrm>
          <a:prstGeom prst="rect">
            <a:avLst/>
          </a:prstGeom>
          <a:ln w="0"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3422275" y="1103602"/>
            <a:ext cx="8322860" cy="4916649"/>
          </a:xfrm>
          <a:prstGeom prst="cloud">
            <a:avLst/>
          </a:prstGeom>
          <a:solidFill>
            <a:schemeClr val="bg1"/>
          </a:solidFill>
          <a:ln w="28575">
            <a:solidFill>
              <a:srgbClr val="211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4"/>
          <p:cNvSpPr/>
          <p:nvPr/>
        </p:nvSpPr>
        <p:spPr>
          <a:xfrm>
            <a:off x="4615815" y="1790040"/>
            <a:ext cx="6394871" cy="359953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800" b="0" strike="noStrike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Guessing the </a:t>
            </a:r>
            <a:r>
              <a:rPr lang="en-US" altLang="zh-CN" sz="3800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meaning</a:t>
            </a:r>
            <a:r>
              <a:rPr lang="en-US" altLang="zh-CN" sz="3800" b="0" strike="noStrike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when reading something,  do not </a:t>
            </a:r>
            <a:endParaRPr lang="en-US" altLang="zh-CN" sz="3800" b="0" strike="noStrike" spc="-1" dirty="0">
              <a:solidFill>
                <a:srgbClr val="211C1D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800" b="0" strike="noStrike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worry about the words you </a:t>
            </a:r>
            <a:r>
              <a:rPr lang="en-US" altLang="zh-CN" sz="3800" b="0" strike="noStrike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don</a:t>
            </a:r>
            <a:r>
              <a:rPr lang="en-US" altLang="zh-CN" sz="3800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’</a:t>
            </a:r>
            <a:r>
              <a:rPr lang="en-US" altLang="zh-CN" sz="3800" b="0" strike="noStrike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</a:t>
            </a:r>
            <a:r>
              <a:rPr lang="en-US" altLang="zh-CN" sz="3800" b="0" strike="noStrike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know. Use the context</a:t>
            </a:r>
            <a:r>
              <a:rPr lang="zh-CN" altLang="en-US" sz="3800" b="0" strike="noStrike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（上下文） </a:t>
            </a:r>
            <a:r>
              <a:rPr lang="en-US" altLang="zh-CN" sz="3800" b="0" strike="noStrike" spc="-1" dirty="0">
                <a:solidFill>
                  <a:srgbClr val="211C1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help you guess the meaning.</a:t>
            </a:r>
            <a:endParaRPr lang="en-US" altLang="zh-CN" sz="3800" b="0" strike="noStrike" spc="-1" dirty="0">
              <a:solidFill>
                <a:srgbClr val="211C1D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529545" y="828423"/>
            <a:ext cx="4588042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500" b="0" strike="noStrike" spc="-1" dirty="0">
                <a:latin typeface="Arial" panose="020B0604020202020204"/>
              </a:rPr>
              <a:t>Reading strategy</a:t>
            </a:r>
            <a:endParaRPr lang="en-US" sz="45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4500" spc="-1" dirty="0">
                <a:latin typeface="Arial" panose="020B0604020202020204"/>
              </a:rPr>
              <a:t>(</a:t>
            </a:r>
            <a:r>
              <a:rPr lang="zh-CN" altLang="en-US" sz="4500" spc="-1" dirty="0">
                <a:latin typeface="Arial" panose="020B0604020202020204"/>
              </a:rPr>
              <a:t>阅读策略</a:t>
            </a:r>
            <a:r>
              <a:rPr lang="en-US" altLang="zh-CN" sz="4500" spc="-1" dirty="0">
                <a:latin typeface="Arial" panose="020B0604020202020204"/>
              </a:rPr>
              <a:t>)</a:t>
            </a:r>
            <a:endParaRPr lang="en-US" sz="4500" b="0" strike="noStrike" spc="-1" dirty="0">
              <a:latin typeface="Arial" panose="020B0604020202020204"/>
            </a:endParaRPr>
          </a:p>
        </p:txBody>
      </p:sp>
      <p:sp>
        <p:nvSpPr>
          <p:cNvPr id="245" name="CustomShape 6"/>
          <p:cNvSpPr/>
          <p:nvPr/>
        </p:nvSpPr>
        <p:spPr>
          <a:xfrm rot="2202600">
            <a:off x="6504834" y="351734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7"/>
          <p:cNvSpPr/>
          <p:nvPr/>
        </p:nvSpPr>
        <p:spPr>
          <a:xfrm rot="2202600">
            <a:off x="8788306" y="5145811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8"/>
          <p:cNvSpPr/>
          <p:nvPr/>
        </p:nvSpPr>
        <p:spPr>
          <a:xfrm rot="2202600">
            <a:off x="3432600" y="159480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9"/>
          <p:cNvSpPr/>
          <p:nvPr/>
        </p:nvSpPr>
        <p:spPr>
          <a:xfrm rot="2202600">
            <a:off x="820525" y="2286368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10"/>
          <p:cNvSpPr/>
          <p:nvPr/>
        </p:nvSpPr>
        <p:spPr>
          <a:xfrm rot="2202600">
            <a:off x="11163960" y="5033520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11"/>
          <p:cNvSpPr/>
          <p:nvPr/>
        </p:nvSpPr>
        <p:spPr>
          <a:xfrm rot="2202600">
            <a:off x="2944635" y="3827432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12"/>
          <p:cNvSpPr/>
          <p:nvPr/>
        </p:nvSpPr>
        <p:spPr>
          <a:xfrm rot="2202600">
            <a:off x="10828550" y="290801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13"/>
          <p:cNvSpPr/>
          <p:nvPr/>
        </p:nvSpPr>
        <p:spPr>
          <a:xfrm rot="2202600">
            <a:off x="11508621" y="2350050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27630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图片 4" descr="true"/>
          <p:cNvPicPr>
            <a:picLocks noChangeAspect="1"/>
          </p:cNvPicPr>
          <p:nvPr/>
        </p:nvPicPr>
        <p:blipFill>
          <a:blip r:embed="rId1"/>
          <a:srcRect t="39165"/>
          <a:stretch>
            <a:fillRect/>
          </a:stretch>
        </p:blipFill>
        <p:spPr>
          <a:xfrm>
            <a:off x="4799987" y="1598705"/>
            <a:ext cx="2735580" cy="7988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34746" y="2758961"/>
            <a:ext cx="8322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 the </a:t>
            </a:r>
            <a:r>
              <a:rPr lang="en-US" altLang="zh-CN" sz="4500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third and fourth </a:t>
            </a:r>
            <a:r>
              <a:rPr lang="en-US" altLang="zh-CN" sz="4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paragraphs and fill in the form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di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6000" dirty="0">
              <a:solidFill>
                <a:prstClr val="black"/>
              </a:solidFill>
              <a:latin typeface="华康布丁体W12(P)" panose="040B0C00000000000000" charset="-122"/>
              <a:ea typeface="华康布丁体W12(P)" panose="040B0C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87313" y="4486644"/>
            <a:ext cx="2360930" cy="921385"/>
          </a:xfrm>
          <a:prstGeom prst="rect">
            <a:avLst/>
          </a:prstGeom>
          <a:solidFill>
            <a:srgbClr val="F3F3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任意多边形 10"/>
          <p:cNvSpPr/>
          <p:nvPr/>
        </p:nvSpPr>
        <p:spPr>
          <a:xfrm rot="14520000">
            <a:off x="5610565" y="4517283"/>
            <a:ext cx="1114425" cy="1092200"/>
          </a:xfrm>
          <a:custGeom>
            <a:avLst/>
            <a:gdLst>
              <a:gd name="connsiteX0" fmla="*/ 1719 w 3614"/>
              <a:gd name="connsiteY0" fmla="*/ 2 h 3622"/>
              <a:gd name="connsiteX1" fmla="*/ 2244 w 3614"/>
              <a:gd name="connsiteY1" fmla="*/ 2 h 3622"/>
              <a:gd name="connsiteX2" fmla="*/ 2296 w 3614"/>
              <a:gd name="connsiteY2" fmla="*/ 1 h 3622"/>
              <a:gd name="connsiteX3" fmla="*/ 2333 w 3614"/>
              <a:gd name="connsiteY3" fmla="*/ 0 h 3622"/>
              <a:gd name="connsiteX4" fmla="*/ 2383 w 3614"/>
              <a:gd name="connsiteY4" fmla="*/ 2 h 3622"/>
              <a:gd name="connsiteX5" fmla="*/ 2405 w 3614"/>
              <a:gd name="connsiteY5" fmla="*/ 4 h 3622"/>
              <a:gd name="connsiteX6" fmla="*/ 2726 w 3614"/>
              <a:gd name="connsiteY6" fmla="*/ 148 h 3622"/>
              <a:gd name="connsiteX7" fmla="*/ 2841 w 3614"/>
              <a:gd name="connsiteY7" fmla="*/ 213 h 3622"/>
              <a:gd name="connsiteX8" fmla="*/ 3066 w 3614"/>
              <a:gd name="connsiteY8" fmla="*/ 417 h 3622"/>
              <a:gd name="connsiteX9" fmla="*/ 3208 w 3614"/>
              <a:gd name="connsiteY9" fmla="*/ 592 h 3622"/>
              <a:gd name="connsiteX10" fmla="*/ 3222 w 3614"/>
              <a:gd name="connsiteY10" fmla="*/ 616 h 3622"/>
              <a:gd name="connsiteX11" fmla="*/ 3252 w 3614"/>
              <a:gd name="connsiteY11" fmla="*/ 679 h 3622"/>
              <a:gd name="connsiteX12" fmla="*/ 3347 w 3614"/>
              <a:gd name="connsiteY12" fmla="*/ 822 h 3622"/>
              <a:gd name="connsiteX13" fmla="*/ 3456 w 3614"/>
              <a:gd name="connsiteY13" fmla="*/ 991 h 3622"/>
              <a:gd name="connsiteX14" fmla="*/ 3489 w 3614"/>
              <a:gd name="connsiteY14" fmla="*/ 1063 h 3622"/>
              <a:gd name="connsiteX15" fmla="*/ 3553 w 3614"/>
              <a:gd name="connsiteY15" fmla="*/ 1248 h 3622"/>
              <a:gd name="connsiteX16" fmla="*/ 3581 w 3614"/>
              <a:gd name="connsiteY16" fmla="*/ 1348 h 3622"/>
              <a:gd name="connsiteX17" fmla="*/ 3612 w 3614"/>
              <a:gd name="connsiteY17" fmla="*/ 1502 h 3622"/>
              <a:gd name="connsiteX18" fmla="*/ 3610 w 3614"/>
              <a:gd name="connsiteY18" fmla="*/ 1574 h 3622"/>
              <a:gd name="connsiteX19" fmla="*/ 3608 w 3614"/>
              <a:gd name="connsiteY19" fmla="*/ 1639 h 3622"/>
              <a:gd name="connsiteX20" fmla="*/ 3608 w 3614"/>
              <a:gd name="connsiteY20" fmla="*/ 1911 h 3622"/>
              <a:gd name="connsiteX21" fmla="*/ 3611 w 3614"/>
              <a:gd name="connsiteY21" fmla="*/ 1963 h 3622"/>
              <a:gd name="connsiteX22" fmla="*/ 3614 w 3614"/>
              <a:gd name="connsiteY22" fmla="*/ 2000 h 3622"/>
              <a:gd name="connsiteX23" fmla="*/ 3569 w 3614"/>
              <a:gd name="connsiteY23" fmla="*/ 2133 h 3622"/>
              <a:gd name="connsiteX24" fmla="*/ 3538 w 3614"/>
              <a:gd name="connsiteY24" fmla="*/ 2187 h 3622"/>
              <a:gd name="connsiteX25" fmla="*/ 3505 w 3614"/>
              <a:gd name="connsiteY25" fmla="*/ 2254 h 3622"/>
              <a:gd name="connsiteX26" fmla="*/ 3472 w 3614"/>
              <a:gd name="connsiteY26" fmla="*/ 2321 h 3622"/>
              <a:gd name="connsiteX27" fmla="*/ 3433 w 3614"/>
              <a:gd name="connsiteY27" fmla="*/ 2398 h 3622"/>
              <a:gd name="connsiteX28" fmla="*/ 3401 w 3614"/>
              <a:gd name="connsiteY28" fmla="*/ 2460 h 3622"/>
              <a:gd name="connsiteX29" fmla="*/ 3377 w 3614"/>
              <a:gd name="connsiteY29" fmla="*/ 2508 h 3622"/>
              <a:gd name="connsiteX30" fmla="*/ 3333 w 3614"/>
              <a:gd name="connsiteY30" fmla="*/ 2596 h 3622"/>
              <a:gd name="connsiteX31" fmla="*/ 3300 w 3614"/>
              <a:gd name="connsiteY31" fmla="*/ 2663 h 3622"/>
              <a:gd name="connsiteX32" fmla="*/ 3244 w 3614"/>
              <a:gd name="connsiteY32" fmla="*/ 2778 h 3622"/>
              <a:gd name="connsiteX33" fmla="*/ 3197 w 3614"/>
              <a:gd name="connsiteY33" fmla="*/ 2869 h 3622"/>
              <a:gd name="connsiteX34" fmla="*/ 3182 w 3614"/>
              <a:gd name="connsiteY34" fmla="*/ 2895 h 3622"/>
              <a:gd name="connsiteX35" fmla="*/ 3046 w 3614"/>
              <a:gd name="connsiteY35" fmla="*/ 3052 h 3622"/>
              <a:gd name="connsiteX36" fmla="*/ 2948 w 3614"/>
              <a:gd name="connsiteY36" fmla="*/ 3151 h 3622"/>
              <a:gd name="connsiteX37" fmla="*/ 2699 w 3614"/>
              <a:gd name="connsiteY37" fmla="*/ 3338 h 3622"/>
              <a:gd name="connsiteX38" fmla="*/ 2573 w 3614"/>
              <a:gd name="connsiteY38" fmla="*/ 3401 h 3622"/>
              <a:gd name="connsiteX39" fmla="*/ 2514 w 3614"/>
              <a:gd name="connsiteY39" fmla="*/ 3435 h 3622"/>
              <a:gd name="connsiteX40" fmla="*/ 2185 w 3614"/>
              <a:gd name="connsiteY40" fmla="*/ 3546 h 3622"/>
              <a:gd name="connsiteX41" fmla="*/ 2182 w 3614"/>
              <a:gd name="connsiteY41" fmla="*/ 3547 h 3622"/>
              <a:gd name="connsiteX42" fmla="*/ 2179 w 3614"/>
              <a:gd name="connsiteY42" fmla="*/ 3547 h 3622"/>
              <a:gd name="connsiteX43" fmla="*/ 2176 w 3614"/>
              <a:gd name="connsiteY43" fmla="*/ 3548 h 3622"/>
              <a:gd name="connsiteX44" fmla="*/ 1974 w 3614"/>
              <a:gd name="connsiteY44" fmla="*/ 3573 h 3622"/>
              <a:gd name="connsiteX45" fmla="*/ 1945 w 3614"/>
              <a:gd name="connsiteY45" fmla="*/ 3572 h 3622"/>
              <a:gd name="connsiteX46" fmla="*/ 1903 w 3614"/>
              <a:gd name="connsiteY46" fmla="*/ 3571 h 3622"/>
              <a:gd name="connsiteX47" fmla="*/ 1857 w 3614"/>
              <a:gd name="connsiteY47" fmla="*/ 3569 h 3622"/>
              <a:gd name="connsiteX48" fmla="*/ 1817 w 3614"/>
              <a:gd name="connsiteY48" fmla="*/ 3567 h 3622"/>
              <a:gd name="connsiteX49" fmla="*/ 1682 w 3614"/>
              <a:gd name="connsiteY49" fmla="*/ 3595 h 3622"/>
              <a:gd name="connsiteX50" fmla="*/ 1565 w 3614"/>
              <a:gd name="connsiteY50" fmla="*/ 3620 h 3622"/>
              <a:gd name="connsiteX51" fmla="*/ 1536 w 3614"/>
              <a:gd name="connsiteY51" fmla="*/ 3618 h 3622"/>
              <a:gd name="connsiteX52" fmla="*/ 1494 w 3614"/>
              <a:gd name="connsiteY52" fmla="*/ 3616 h 3622"/>
              <a:gd name="connsiteX53" fmla="*/ 1485 w 3614"/>
              <a:gd name="connsiteY53" fmla="*/ 3616 h 3622"/>
              <a:gd name="connsiteX54" fmla="*/ 1482 w 3614"/>
              <a:gd name="connsiteY54" fmla="*/ 3616 h 3622"/>
              <a:gd name="connsiteX55" fmla="*/ 1478 w 3614"/>
              <a:gd name="connsiteY55" fmla="*/ 3616 h 3622"/>
              <a:gd name="connsiteX56" fmla="*/ 1476 w 3614"/>
              <a:gd name="connsiteY56" fmla="*/ 3616 h 3622"/>
              <a:gd name="connsiteX57" fmla="*/ 1471 w 3614"/>
              <a:gd name="connsiteY57" fmla="*/ 3616 h 3622"/>
              <a:gd name="connsiteX58" fmla="*/ 1467 w 3614"/>
              <a:gd name="connsiteY58" fmla="*/ 3616 h 3622"/>
              <a:gd name="connsiteX59" fmla="*/ 1465 w 3614"/>
              <a:gd name="connsiteY59" fmla="*/ 3616 h 3622"/>
              <a:gd name="connsiteX60" fmla="*/ 1463 w 3614"/>
              <a:gd name="connsiteY60" fmla="*/ 3616 h 3622"/>
              <a:gd name="connsiteX61" fmla="*/ 1461 w 3614"/>
              <a:gd name="connsiteY61" fmla="*/ 3616 h 3622"/>
              <a:gd name="connsiteX62" fmla="*/ 1459 w 3614"/>
              <a:gd name="connsiteY62" fmla="*/ 3616 h 3622"/>
              <a:gd name="connsiteX63" fmla="*/ 1455 w 3614"/>
              <a:gd name="connsiteY63" fmla="*/ 3616 h 3622"/>
              <a:gd name="connsiteX64" fmla="*/ 1452 w 3614"/>
              <a:gd name="connsiteY64" fmla="*/ 3616 h 3622"/>
              <a:gd name="connsiteX65" fmla="*/ 1450 w 3614"/>
              <a:gd name="connsiteY65" fmla="*/ 3616 h 3622"/>
              <a:gd name="connsiteX66" fmla="*/ 1446 w 3614"/>
              <a:gd name="connsiteY66" fmla="*/ 3616 h 3622"/>
              <a:gd name="connsiteX67" fmla="*/ 1440 w 3614"/>
              <a:gd name="connsiteY67" fmla="*/ 3616 h 3622"/>
              <a:gd name="connsiteX68" fmla="*/ 1436 w 3614"/>
              <a:gd name="connsiteY68" fmla="*/ 3616 h 3622"/>
              <a:gd name="connsiteX69" fmla="*/ 1432 w 3614"/>
              <a:gd name="connsiteY69" fmla="*/ 3616 h 3622"/>
              <a:gd name="connsiteX70" fmla="*/ 1428 w 3614"/>
              <a:gd name="connsiteY70" fmla="*/ 3616 h 3622"/>
              <a:gd name="connsiteX71" fmla="*/ 1420 w 3614"/>
              <a:gd name="connsiteY71" fmla="*/ 3616 h 3622"/>
              <a:gd name="connsiteX72" fmla="*/ 1418 w 3614"/>
              <a:gd name="connsiteY72" fmla="*/ 3616 h 3622"/>
              <a:gd name="connsiteX73" fmla="*/ 1412 w 3614"/>
              <a:gd name="connsiteY73" fmla="*/ 3616 h 3622"/>
              <a:gd name="connsiteX74" fmla="*/ 1408 w 3614"/>
              <a:gd name="connsiteY74" fmla="*/ 3616 h 3622"/>
              <a:gd name="connsiteX75" fmla="*/ 1406 w 3614"/>
              <a:gd name="connsiteY75" fmla="*/ 3616 h 3622"/>
              <a:gd name="connsiteX76" fmla="*/ 1398 w 3614"/>
              <a:gd name="connsiteY76" fmla="*/ 3616 h 3622"/>
              <a:gd name="connsiteX77" fmla="*/ 1395 w 3614"/>
              <a:gd name="connsiteY77" fmla="*/ 3616 h 3622"/>
              <a:gd name="connsiteX78" fmla="*/ 1393 w 3614"/>
              <a:gd name="connsiteY78" fmla="*/ 3616 h 3622"/>
              <a:gd name="connsiteX79" fmla="*/ 1391 w 3614"/>
              <a:gd name="connsiteY79" fmla="*/ 3616 h 3622"/>
              <a:gd name="connsiteX80" fmla="*/ 1382 w 3614"/>
              <a:gd name="connsiteY80" fmla="*/ 3616 h 3622"/>
              <a:gd name="connsiteX81" fmla="*/ 1380 w 3614"/>
              <a:gd name="connsiteY81" fmla="*/ 3616 h 3622"/>
              <a:gd name="connsiteX82" fmla="*/ 1377 w 3614"/>
              <a:gd name="connsiteY82" fmla="*/ 3616 h 3622"/>
              <a:gd name="connsiteX83" fmla="*/ 1348 w 3614"/>
              <a:gd name="connsiteY83" fmla="*/ 3616 h 3622"/>
              <a:gd name="connsiteX84" fmla="*/ 1346 w 3614"/>
              <a:gd name="connsiteY84" fmla="*/ 3616 h 3622"/>
              <a:gd name="connsiteX85" fmla="*/ 1341 w 3614"/>
              <a:gd name="connsiteY85" fmla="*/ 3616 h 3622"/>
              <a:gd name="connsiteX86" fmla="*/ 1339 w 3614"/>
              <a:gd name="connsiteY86" fmla="*/ 3616 h 3622"/>
              <a:gd name="connsiteX87" fmla="*/ 1336 w 3614"/>
              <a:gd name="connsiteY87" fmla="*/ 3616 h 3622"/>
              <a:gd name="connsiteX88" fmla="*/ 1334 w 3614"/>
              <a:gd name="connsiteY88" fmla="*/ 3616 h 3622"/>
              <a:gd name="connsiteX89" fmla="*/ 1330 w 3614"/>
              <a:gd name="connsiteY89" fmla="*/ 3616 h 3622"/>
              <a:gd name="connsiteX90" fmla="*/ 1327 w 3614"/>
              <a:gd name="connsiteY90" fmla="*/ 3616 h 3622"/>
              <a:gd name="connsiteX91" fmla="*/ 1325 w 3614"/>
              <a:gd name="connsiteY91" fmla="*/ 3616 h 3622"/>
              <a:gd name="connsiteX92" fmla="*/ 1323 w 3614"/>
              <a:gd name="connsiteY92" fmla="*/ 3616 h 3622"/>
              <a:gd name="connsiteX93" fmla="*/ 1321 w 3614"/>
              <a:gd name="connsiteY93" fmla="*/ 3616 h 3622"/>
              <a:gd name="connsiteX94" fmla="*/ 1317 w 3614"/>
              <a:gd name="connsiteY94" fmla="*/ 3616 h 3622"/>
              <a:gd name="connsiteX95" fmla="*/ 1315 w 3614"/>
              <a:gd name="connsiteY95" fmla="*/ 3616 h 3622"/>
              <a:gd name="connsiteX96" fmla="*/ 1313 w 3614"/>
              <a:gd name="connsiteY96" fmla="*/ 3616 h 3622"/>
              <a:gd name="connsiteX97" fmla="*/ 1309 w 3614"/>
              <a:gd name="connsiteY97" fmla="*/ 3616 h 3622"/>
              <a:gd name="connsiteX98" fmla="*/ 1303 w 3614"/>
              <a:gd name="connsiteY98" fmla="*/ 3616 h 3622"/>
              <a:gd name="connsiteX99" fmla="*/ 1299 w 3614"/>
              <a:gd name="connsiteY99" fmla="*/ 3616 h 3622"/>
              <a:gd name="connsiteX100" fmla="*/ 1295 w 3614"/>
              <a:gd name="connsiteY100" fmla="*/ 3616 h 3622"/>
              <a:gd name="connsiteX101" fmla="*/ 1291 w 3614"/>
              <a:gd name="connsiteY101" fmla="*/ 3616 h 3622"/>
              <a:gd name="connsiteX102" fmla="*/ 1283 w 3614"/>
              <a:gd name="connsiteY102" fmla="*/ 3616 h 3622"/>
              <a:gd name="connsiteX103" fmla="*/ 1282 w 3614"/>
              <a:gd name="connsiteY103" fmla="*/ 3616 h 3622"/>
              <a:gd name="connsiteX104" fmla="*/ 1276 w 3614"/>
              <a:gd name="connsiteY104" fmla="*/ 3616 h 3622"/>
              <a:gd name="connsiteX105" fmla="*/ 1272 w 3614"/>
              <a:gd name="connsiteY105" fmla="*/ 3616 h 3622"/>
              <a:gd name="connsiteX106" fmla="*/ 1270 w 3614"/>
              <a:gd name="connsiteY106" fmla="*/ 3616 h 3622"/>
              <a:gd name="connsiteX107" fmla="*/ 1261 w 3614"/>
              <a:gd name="connsiteY107" fmla="*/ 3616 h 3622"/>
              <a:gd name="connsiteX108" fmla="*/ 1259 w 3614"/>
              <a:gd name="connsiteY108" fmla="*/ 3616 h 3622"/>
              <a:gd name="connsiteX109" fmla="*/ 1257 w 3614"/>
              <a:gd name="connsiteY109" fmla="*/ 3616 h 3622"/>
              <a:gd name="connsiteX110" fmla="*/ 1251 w 3614"/>
              <a:gd name="connsiteY110" fmla="*/ 3616 h 3622"/>
              <a:gd name="connsiteX111" fmla="*/ 1246 w 3614"/>
              <a:gd name="connsiteY111" fmla="*/ 3616 h 3622"/>
              <a:gd name="connsiteX112" fmla="*/ 1244 w 3614"/>
              <a:gd name="connsiteY112" fmla="*/ 3616 h 3622"/>
              <a:gd name="connsiteX113" fmla="*/ 1242 w 3614"/>
              <a:gd name="connsiteY113" fmla="*/ 3616 h 3622"/>
              <a:gd name="connsiteX114" fmla="*/ 1212 w 3614"/>
              <a:gd name="connsiteY114" fmla="*/ 3616 h 3622"/>
              <a:gd name="connsiteX115" fmla="*/ 1209 w 3614"/>
              <a:gd name="connsiteY115" fmla="*/ 3616 h 3622"/>
              <a:gd name="connsiteX116" fmla="*/ 1205 w 3614"/>
              <a:gd name="connsiteY116" fmla="*/ 3616 h 3622"/>
              <a:gd name="connsiteX117" fmla="*/ 1202 w 3614"/>
              <a:gd name="connsiteY117" fmla="*/ 3616 h 3622"/>
              <a:gd name="connsiteX118" fmla="*/ 1200 w 3614"/>
              <a:gd name="connsiteY118" fmla="*/ 3616 h 3622"/>
              <a:gd name="connsiteX119" fmla="*/ 1198 w 3614"/>
              <a:gd name="connsiteY119" fmla="*/ 3616 h 3622"/>
              <a:gd name="connsiteX120" fmla="*/ 1193 w 3614"/>
              <a:gd name="connsiteY120" fmla="*/ 3616 h 3622"/>
              <a:gd name="connsiteX121" fmla="*/ 1191 w 3614"/>
              <a:gd name="connsiteY121" fmla="*/ 3616 h 3622"/>
              <a:gd name="connsiteX122" fmla="*/ 1189 w 3614"/>
              <a:gd name="connsiteY122" fmla="*/ 3616 h 3622"/>
              <a:gd name="connsiteX123" fmla="*/ 1187 w 3614"/>
              <a:gd name="connsiteY123" fmla="*/ 3616 h 3622"/>
              <a:gd name="connsiteX124" fmla="*/ 1185 w 3614"/>
              <a:gd name="connsiteY124" fmla="*/ 3616 h 3622"/>
              <a:gd name="connsiteX125" fmla="*/ 1181 w 3614"/>
              <a:gd name="connsiteY125" fmla="*/ 3616 h 3622"/>
              <a:gd name="connsiteX126" fmla="*/ 1179 w 3614"/>
              <a:gd name="connsiteY126" fmla="*/ 3616 h 3622"/>
              <a:gd name="connsiteX127" fmla="*/ 1177 w 3614"/>
              <a:gd name="connsiteY127" fmla="*/ 3616 h 3622"/>
              <a:gd name="connsiteX128" fmla="*/ 1173 w 3614"/>
              <a:gd name="connsiteY128" fmla="*/ 3616 h 3622"/>
              <a:gd name="connsiteX129" fmla="*/ 1167 w 3614"/>
              <a:gd name="connsiteY129" fmla="*/ 3616 h 3622"/>
              <a:gd name="connsiteX130" fmla="*/ 1163 w 3614"/>
              <a:gd name="connsiteY130" fmla="*/ 3616 h 3622"/>
              <a:gd name="connsiteX131" fmla="*/ 1160 w 3614"/>
              <a:gd name="connsiteY131" fmla="*/ 3616 h 3622"/>
              <a:gd name="connsiteX132" fmla="*/ 1156 w 3614"/>
              <a:gd name="connsiteY132" fmla="*/ 3616 h 3622"/>
              <a:gd name="connsiteX133" fmla="*/ 1148 w 3614"/>
              <a:gd name="connsiteY133" fmla="*/ 3616 h 3622"/>
              <a:gd name="connsiteX134" fmla="*/ 1146 w 3614"/>
              <a:gd name="connsiteY134" fmla="*/ 3616 h 3622"/>
              <a:gd name="connsiteX135" fmla="*/ 1140 w 3614"/>
              <a:gd name="connsiteY135" fmla="*/ 3616 h 3622"/>
              <a:gd name="connsiteX136" fmla="*/ 1136 w 3614"/>
              <a:gd name="connsiteY136" fmla="*/ 3616 h 3622"/>
              <a:gd name="connsiteX137" fmla="*/ 1134 w 3614"/>
              <a:gd name="connsiteY137" fmla="*/ 3616 h 3622"/>
              <a:gd name="connsiteX138" fmla="*/ 1126 w 3614"/>
              <a:gd name="connsiteY138" fmla="*/ 3616 h 3622"/>
              <a:gd name="connsiteX139" fmla="*/ 1124 w 3614"/>
              <a:gd name="connsiteY139" fmla="*/ 3616 h 3622"/>
              <a:gd name="connsiteX140" fmla="*/ 1122 w 3614"/>
              <a:gd name="connsiteY140" fmla="*/ 3616 h 3622"/>
              <a:gd name="connsiteX141" fmla="*/ 1120 w 3614"/>
              <a:gd name="connsiteY141" fmla="*/ 3616 h 3622"/>
              <a:gd name="connsiteX142" fmla="*/ 1111 w 3614"/>
              <a:gd name="connsiteY142" fmla="*/ 3616 h 3622"/>
              <a:gd name="connsiteX143" fmla="*/ 1108 w 3614"/>
              <a:gd name="connsiteY143" fmla="*/ 3616 h 3622"/>
              <a:gd name="connsiteX144" fmla="*/ 1106 w 3614"/>
              <a:gd name="connsiteY144" fmla="*/ 3616 h 3622"/>
              <a:gd name="connsiteX145" fmla="*/ 1074 w 3614"/>
              <a:gd name="connsiteY145" fmla="*/ 3616 h 3622"/>
              <a:gd name="connsiteX146" fmla="*/ 1071 w 3614"/>
              <a:gd name="connsiteY146" fmla="*/ 3616 h 3622"/>
              <a:gd name="connsiteX147" fmla="*/ 1066 w 3614"/>
              <a:gd name="connsiteY147" fmla="*/ 3616 h 3622"/>
              <a:gd name="connsiteX148" fmla="*/ 1063 w 3614"/>
              <a:gd name="connsiteY148" fmla="*/ 3616 h 3622"/>
              <a:gd name="connsiteX149" fmla="*/ 1060 w 3614"/>
              <a:gd name="connsiteY149" fmla="*/ 3616 h 3622"/>
              <a:gd name="connsiteX150" fmla="*/ 1058 w 3614"/>
              <a:gd name="connsiteY150" fmla="*/ 3616 h 3622"/>
              <a:gd name="connsiteX151" fmla="*/ 1055 w 3614"/>
              <a:gd name="connsiteY151" fmla="*/ 3616 h 3622"/>
              <a:gd name="connsiteX152" fmla="*/ 1052 w 3614"/>
              <a:gd name="connsiteY152" fmla="*/ 3616 h 3622"/>
              <a:gd name="connsiteX153" fmla="*/ 1050 w 3614"/>
              <a:gd name="connsiteY153" fmla="*/ 3616 h 3622"/>
              <a:gd name="connsiteX154" fmla="*/ 1047 w 3614"/>
              <a:gd name="connsiteY154" fmla="*/ 3616 h 3622"/>
              <a:gd name="connsiteX155" fmla="*/ 1045 w 3614"/>
              <a:gd name="connsiteY155" fmla="*/ 3616 h 3622"/>
              <a:gd name="connsiteX156" fmla="*/ 1042 w 3614"/>
              <a:gd name="connsiteY156" fmla="*/ 3616 h 3622"/>
              <a:gd name="connsiteX157" fmla="*/ 1040 w 3614"/>
              <a:gd name="connsiteY157" fmla="*/ 3616 h 3622"/>
              <a:gd name="connsiteX158" fmla="*/ 1037 w 3614"/>
              <a:gd name="connsiteY158" fmla="*/ 3616 h 3622"/>
              <a:gd name="connsiteX159" fmla="*/ 1035 w 3614"/>
              <a:gd name="connsiteY159" fmla="*/ 3616 h 3622"/>
              <a:gd name="connsiteX160" fmla="*/ 1032 w 3614"/>
              <a:gd name="connsiteY160" fmla="*/ 3616 h 3622"/>
              <a:gd name="connsiteX161" fmla="*/ 1029 w 3614"/>
              <a:gd name="connsiteY161" fmla="*/ 3616 h 3622"/>
              <a:gd name="connsiteX162" fmla="*/ 1027 w 3614"/>
              <a:gd name="connsiteY162" fmla="*/ 3616 h 3622"/>
              <a:gd name="connsiteX163" fmla="*/ 1024 w 3614"/>
              <a:gd name="connsiteY163" fmla="*/ 3616 h 3622"/>
              <a:gd name="connsiteX164" fmla="*/ 1022 w 3614"/>
              <a:gd name="connsiteY164" fmla="*/ 3616 h 3622"/>
              <a:gd name="connsiteX165" fmla="*/ 1020 w 3614"/>
              <a:gd name="connsiteY165" fmla="*/ 3616 h 3622"/>
              <a:gd name="connsiteX166" fmla="*/ 1015 w 3614"/>
              <a:gd name="connsiteY166" fmla="*/ 3616 h 3622"/>
              <a:gd name="connsiteX167" fmla="*/ 1010 w 3614"/>
              <a:gd name="connsiteY167" fmla="*/ 3616 h 3622"/>
              <a:gd name="connsiteX168" fmla="*/ 1005 w 3614"/>
              <a:gd name="connsiteY168" fmla="*/ 3616 h 3622"/>
              <a:gd name="connsiteX169" fmla="*/ 1002 w 3614"/>
              <a:gd name="connsiteY169" fmla="*/ 3616 h 3622"/>
              <a:gd name="connsiteX170" fmla="*/ 995 w 3614"/>
              <a:gd name="connsiteY170" fmla="*/ 3616 h 3622"/>
              <a:gd name="connsiteX171" fmla="*/ 993 w 3614"/>
              <a:gd name="connsiteY171" fmla="*/ 3616 h 3622"/>
              <a:gd name="connsiteX172" fmla="*/ 990 w 3614"/>
              <a:gd name="connsiteY172" fmla="*/ 3616 h 3622"/>
              <a:gd name="connsiteX173" fmla="*/ 985 w 3614"/>
              <a:gd name="connsiteY173" fmla="*/ 3616 h 3622"/>
              <a:gd name="connsiteX174" fmla="*/ 983 w 3614"/>
              <a:gd name="connsiteY174" fmla="*/ 3616 h 3622"/>
              <a:gd name="connsiteX175" fmla="*/ 980 w 3614"/>
              <a:gd name="connsiteY175" fmla="*/ 3616 h 3622"/>
              <a:gd name="connsiteX176" fmla="*/ 978 w 3614"/>
              <a:gd name="connsiteY176" fmla="*/ 3616 h 3622"/>
              <a:gd name="connsiteX177" fmla="*/ 976 w 3614"/>
              <a:gd name="connsiteY177" fmla="*/ 3616 h 3622"/>
              <a:gd name="connsiteX178" fmla="*/ 968 w 3614"/>
              <a:gd name="connsiteY178" fmla="*/ 3616 h 3622"/>
              <a:gd name="connsiteX179" fmla="*/ 966 w 3614"/>
              <a:gd name="connsiteY179" fmla="*/ 3616 h 3622"/>
              <a:gd name="connsiteX180" fmla="*/ 963 w 3614"/>
              <a:gd name="connsiteY180" fmla="*/ 3616 h 3622"/>
              <a:gd name="connsiteX181" fmla="*/ 961 w 3614"/>
              <a:gd name="connsiteY181" fmla="*/ 3616 h 3622"/>
              <a:gd name="connsiteX182" fmla="*/ 951 w 3614"/>
              <a:gd name="connsiteY182" fmla="*/ 3616 h 3622"/>
              <a:gd name="connsiteX183" fmla="*/ 949 w 3614"/>
              <a:gd name="connsiteY183" fmla="*/ 3616 h 3622"/>
              <a:gd name="connsiteX184" fmla="*/ 946 w 3614"/>
              <a:gd name="connsiteY184" fmla="*/ 3616 h 3622"/>
              <a:gd name="connsiteX185" fmla="*/ 916 w 3614"/>
              <a:gd name="connsiteY185" fmla="*/ 3616 h 3622"/>
              <a:gd name="connsiteX186" fmla="*/ 914 w 3614"/>
              <a:gd name="connsiteY186" fmla="*/ 3616 h 3622"/>
              <a:gd name="connsiteX187" fmla="*/ 909 w 3614"/>
              <a:gd name="connsiteY187" fmla="*/ 3616 h 3622"/>
              <a:gd name="connsiteX188" fmla="*/ 907 w 3614"/>
              <a:gd name="connsiteY188" fmla="*/ 3616 h 3622"/>
              <a:gd name="connsiteX189" fmla="*/ 903 w 3614"/>
              <a:gd name="connsiteY189" fmla="*/ 3616 h 3622"/>
              <a:gd name="connsiteX190" fmla="*/ 899 w 3614"/>
              <a:gd name="connsiteY190" fmla="*/ 3616 h 3622"/>
              <a:gd name="connsiteX191" fmla="*/ 898 w 3614"/>
              <a:gd name="connsiteY191" fmla="*/ 3616 h 3622"/>
              <a:gd name="connsiteX192" fmla="*/ 896 w 3614"/>
              <a:gd name="connsiteY192" fmla="*/ 3616 h 3622"/>
              <a:gd name="connsiteX193" fmla="*/ 894 w 3614"/>
              <a:gd name="connsiteY193" fmla="*/ 3616 h 3622"/>
              <a:gd name="connsiteX194" fmla="*/ 892 w 3614"/>
              <a:gd name="connsiteY194" fmla="*/ 3616 h 3622"/>
              <a:gd name="connsiteX195" fmla="*/ 889 w 3614"/>
              <a:gd name="connsiteY195" fmla="*/ 3616 h 3622"/>
              <a:gd name="connsiteX196" fmla="*/ 887 w 3614"/>
              <a:gd name="connsiteY196" fmla="*/ 3616 h 3622"/>
              <a:gd name="connsiteX197" fmla="*/ 885 w 3614"/>
              <a:gd name="connsiteY197" fmla="*/ 3616 h 3622"/>
              <a:gd name="connsiteX198" fmla="*/ 882 w 3614"/>
              <a:gd name="connsiteY198" fmla="*/ 3616 h 3622"/>
              <a:gd name="connsiteX199" fmla="*/ 878 w 3614"/>
              <a:gd name="connsiteY199" fmla="*/ 3616 h 3622"/>
              <a:gd name="connsiteX200" fmla="*/ 875 w 3614"/>
              <a:gd name="connsiteY200" fmla="*/ 3616 h 3622"/>
              <a:gd name="connsiteX201" fmla="*/ 872 w 3614"/>
              <a:gd name="connsiteY201" fmla="*/ 3616 h 3622"/>
              <a:gd name="connsiteX202" fmla="*/ 869 w 3614"/>
              <a:gd name="connsiteY202" fmla="*/ 3616 h 3622"/>
              <a:gd name="connsiteX203" fmla="*/ 863 w 3614"/>
              <a:gd name="connsiteY203" fmla="*/ 3616 h 3622"/>
              <a:gd name="connsiteX204" fmla="*/ 861 w 3614"/>
              <a:gd name="connsiteY204" fmla="*/ 3616 h 3622"/>
              <a:gd name="connsiteX205" fmla="*/ 857 w 3614"/>
              <a:gd name="connsiteY205" fmla="*/ 3616 h 3622"/>
              <a:gd name="connsiteX206" fmla="*/ 854 w 3614"/>
              <a:gd name="connsiteY206" fmla="*/ 3616 h 3622"/>
              <a:gd name="connsiteX207" fmla="*/ 852 w 3614"/>
              <a:gd name="connsiteY207" fmla="*/ 3616 h 3622"/>
              <a:gd name="connsiteX208" fmla="*/ 846 w 3614"/>
              <a:gd name="connsiteY208" fmla="*/ 3616 h 3622"/>
              <a:gd name="connsiteX209" fmla="*/ 845 w 3614"/>
              <a:gd name="connsiteY209" fmla="*/ 3616 h 3622"/>
              <a:gd name="connsiteX210" fmla="*/ 843 w 3614"/>
              <a:gd name="connsiteY210" fmla="*/ 3616 h 3622"/>
              <a:gd name="connsiteX211" fmla="*/ 834 w 3614"/>
              <a:gd name="connsiteY211" fmla="*/ 3616 h 3622"/>
              <a:gd name="connsiteX212" fmla="*/ 832 w 3614"/>
              <a:gd name="connsiteY212" fmla="*/ 3616 h 3622"/>
              <a:gd name="connsiteX213" fmla="*/ 820 w 3614"/>
              <a:gd name="connsiteY213" fmla="*/ 3616 h 3622"/>
              <a:gd name="connsiteX214" fmla="*/ 804 w 3614"/>
              <a:gd name="connsiteY214" fmla="*/ 3616 h 3622"/>
              <a:gd name="connsiteX215" fmla="*/ 801 w 3614"/>
              <a:gd name="connsiteY215" fmla="*/ 3616 h 3622"/>
              <a:gd name="connsiteX216" fmla="*/ 797 w 3614"/>
              <a:gd name="connsiteY216" fmla="*/ 3616 h 3622"/>
              <a:gd name="connsiteX217" fmla="*/ 795 w 3614"/>
              <a:gd name="connsiteY217" fmla="*/ 3616 h 3622"/>
              <a:gd name="connsiteX218" fmla="*/ 790 w 3614"/>
              <a:gd name="connsiteY218" fmla="*/ 3616 h 3622"/>
              <a:gd name="connsiteX219" fmla="*/ 786 w 3614"/>
              <a:gd name="connsiteY219" fmla="*/ 3616 h 3622"/>
              <a:gd name="connsiteX220" fmla="*/ 784 w 3614"/>
              <a:gd name="connsiteY220" fmla="*/ 3616 h 3622"/>
              <a:gd name="connsiteX221" fmla="*/ 782 w 3614"/>
              <a:gd name="connsiteY221" fmla="*/ 3616 h 3622"/>
              <a:gd name="connsiteX222" fmla="*/ 780 w 3614"/>
              <a:gd name="connsiteY222" fmla="*/ 3616 h 3622"/>
              <a:gd name="connsiteX223" fmla="*/ 778 w 3614"/>
              <a:gd name="connsiteY223" fmla="*/ 3616 h 3622"/>
              <a:gd name="connsiteX224" fmla="*/ 774 w 3614"/>
              <a:gd name="connsiteY224" fmla="*/ 3616 h 3622"/>
              <a:gd name="connsiteX225" fmla="*/ 771 w 3614"/>
              <a:gd name="connsiteY225" fmla="*/ 3616 h 3622"/>
              <a:gd name="connsiteX226" fmla="*/ 769 w 3614"/>
              <a:gd name="connsiteY226" fmla="*/ 3616 h 3622"/>
              <a:gd name="connsiteX227" fmla="*/ 765 w 3614"/>
              <a:gd name="connsiteY227" fmla="*/ 3616 h 3622"/>
              <a:gd name="connsiteX228" fmla="*/ 759 w 3614"/>
              <a:gd name="connsiteY228" fmla="*/ 3616 h 3622"/>
              <a:gd name="connsiteX229" fmla="*/ 755 w 3614"/>
              <a:gd name="connsiteY229" fmla="*/ 3616 h 3622"/>
              <a:gd name="connsiteX230" fmla="*/ 751 w 3614"/>
              <a:gd name="connsiteY230" fmla="*/ 3616 h 3622"/>
              <a:gd name="connsiteX231" fmla="*/ 747 w 3614"/>
              <a:gd name="connsiteY231" fmla="*/ 3616 h 3622"/>
              <a:gd name="connsiteX232" fmla="*/ 739 w 3614"/>
              <a:gd name="connsiteY232" fmla="*/ 3616 h 3622"/>
              <a:gd name="connsiteX233" fmla="*/ 737 w 3614"/>
              <a:gd name="connsiteY233" fmla="*/ 3616 h 3622"/>
              <a:gd name="connsiteX234" fmla="*/ 731 w 3614"/>
              <a:gd name="connsiteY234" fmla="*/ 3616 h 3622"/>
              <a:gd name="connsiteX235" fmla="*/ 727 w 3614"/>
              <a:gd name="connsiteY235" fmla="*/ 3616 h 3622"/>
              <a:gd name="connsiteX236" fmla="*/ 725 w 3614"/>
              <a:gd name="connsiteY236" fmla="*/ 3616 h 3622"/>
              <a:gd name="connsiteX237" fmla="*/ 716 w 3614"/>
              <a:gd name="connsiteY237" fmla="*/ 3616 h 3622"/>
              <a:gd name="connsiteX238" fmla="*/ 714 w 3614"/>
              <a:gd name="connsiteY238" fmla="*/ 3616 h 3622"/>
              <a:gd name="connsiteX239" fmla="*/ 712 w 3614"/>
              <a:gd name="connsiteY239" fmla="*/ 3616 h 3622"/>
              <a:gd name="connsiteX240" fmla="*/ 710 w 3614"/>
              <a:gd name="connsiteY240" fmla="*/ 3616 h 3622"/>
              <a:gd name="connsiteX241" fmla="*/ 701 w 3614"/>
              <a:gd name="connsiteY241" fmla="*/ 3616 h 3622"/>
              <a:gd name="connsiteX242" fmla="*/ 698 w 3614"/>
              <a:gd name="connsiteY242" fmla="*/ 3616 h 3622"/>
              <a:gd name="connsiteX243" fmla="*/ 696 w 3614"/>
              <a:gd name="connsiteY243" fmla="*/ 3616 h 3622"/>
              <a:gd name="connsiteX244" fmla="*/ 676 w 3614"/>
              <a:gd name="connsiteY244" fmla="*/ 3616 h 3622"/>
              <a:gd name="connsiteX245" fmla="*/ 624 w 3614"/>
              <a:gd name="connsiteY245" fmla="*/ 3620 h 3622"/>
              <a:gd name="connsiteX246" fmla="*/ 587 w 3614"/>
              <a:gd name="connsiteY246" fmla="*/ 3622 h 3622"/>
              <a:gd name="connsiteX247" fmla="*/ 453 w 3614"/>
              <a:gd name="connsiteY247" fmla="*/ 3576 h 3622"/>
              <a:gd name="connsiteX248" fmla="*/ 355 w 3614"/>
              <a:gd name="connsiteY248" fmla="*/ 3525 h 3622"/>
              <a:gd name="connsiteX249" fmla="*/ 264 w 3614"/>
              <a:gd name="connsiteY249" fmla="*/ 3478 h 3622"/>
              <a:gd name="connsiteX250" fmla="*/ 230 w 3614"/>
              <a:gd name="connsiteY250" fmla="*/ 3459 h 3622"/>
              <a:gd name="connsiteX251" fmla="*/ 97 w 3614"/>
              <a:gd name="connsiteY251" fmla="*/ 3331 h 3622"/>
              <a:gd name="connsiteX252" fmla="*/ 0 w 3614"/>
              <a:gd name="connsiteY252" fmla="*/ 3234 h 3622"/>
              <a:gd name="connsiteX253" fmla="*/ 1719 w 3614"/>
              <a:gd name="connsiteY253" fmla="*/ 2 h 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3614" h="3622">
                <a:moveTo>
                  <a:pt x="1719" y="2"/>
                </a:moveTo>
                <a:lnTo>
                  <a:pt x="2244" y="2"/>
                </a:lnTo>
                <a:cubicBezTo>
                  <a:pt x="2264" y="2"/>
                  <a:pt x="2284" y="1"/>
                  <a:pt x="2296" y="1"/>
                </a:cubicBezTo>
                <a:cubicBezTo>
                  <a:pt x="2308" y="0"/>
                  <a:pt x="2324" y="0"/>
                  <a:pt x="2333" y="0"/>
                </a:cubicBezTo>
                <a:cubicBezTo>
                  <a:pt x="2347" y="0"/>
                  <a:pt x="2369" y="1"/>
                  <a:pt x="2383" y="2"/>
                </a:cubicBezTo>
                <a:cubicBezTo>
                  <a:pt x="2391" y="3"/>
                  <a:pt x="2402" y="4"/>
                  <a:pt x="2405" y="4"/>
                </a:cubicBezTo>
                <a:cubicBezTo>
                  <a:pt x="2508" y="11"/>
                  <a:pt x="2600" y="45"/>
                  <a:pt x="2726" y="148"/>
                </a:cubicBezTo>
                <a:cubicBezTo>
                  <a:pt x="2762" y="179"/>
                  <a:pt x="2810" y="214"/>
                  <a:pt x="2841" y="213"/>
                </a:cubicBezTo>
                <a:cubicBezTo>
                  <a:pt x="2855" y="214"/>
                  <a:pt x="3023" y="384"/>
                  <a:pt x="3066" y="417"/>
                </a:cubicBezTo>
                <a:cubicBezTo>
                  <a:pt x="3134" y="473"/>
                  <a:pt x="3183" y="546"/>
                  <a:pt x="3208" y="592"/>
                </a:cubicBezTo>
                <a:cubicBezTo>
                  <a:pt x="3212" y="599"/>
                  <a:pt x="3219" y="612"/>
                  <a:pt x="3222" y="616"/>
                </a:cubicBezTo>
                <a:cubicBezTo>
                  <a:pt x="3236" y="641"/>
                  <a:pt x="3246" y="664"/>
                  <a:pt x="3252" y="679"/>
                </a:cubicBezTo>
                <a:cubicBezTo>
                  <a:pt x="3263" y="716"/>
                  <a:pt x="3310" y="787"/>
                  <a:pt x="3347" y="822"/>
                </a:cubicBezTo>
                <a:cubicBezTo>
                  <a:pt x="3401" y="875"/>
                  <a:pt x="3440" y="948"/>
                  <a:pt x="3456" y="991"/>
                </a:cubicBezTo>
                <a:cubicBezTo>
                  <a:pt x="3464" y="1009"/>
                  <a:pt x="3481" y="1045"/>
                  <a:pt x="3489" y="1063"/>
                </a:cubicBezTo>
                <a:cubicBezTo>
                  <a:pt x="3522" y="1128"/>
                  <a:pt x="3555" y="1218"/>
                  <a:pt x="3553" y="1248"/>
                </a:cubicBezTo>
                <a:cubicBezTo>
                  <a:pt x="3552" y="1269"/>
                  <a:pt x="3567" y="1323"/>
                  <a:pt x="3581" y="1348"/>
                </a:cubicBezTo>
                <a:cubicBezTo>
                  <a:pt x="3598" y="1375"/>
                  <a:pt x="3613" y="1441"/>
                  <a:pt x="3612" y="1502"/>
                </a:cubicBezTo>
                <a:cubicBezTo>
                  <a:pt x="3612" y="1525"/>
                  <a:pt x="3610" y="1556"/>
                  <a:pt x="3610" y="1574"/>
                </a:cubicBezTo>
                <a:cubicBezTo>
                  <a:pt x="3609" y="1595"/>
                  <a:pt x="3608" y="1624"/>
                  <a:pt x="3608" y="1639"/>
                </a:cubicBezTo>
                <a:lnTo>
                  <a:pt x="3608" y="1911"/>
                </a:lnTo>
                <a:cubicBezTo>
                  <a:pt x="3608" y="1931"/>
                  <a:pt x="3610" y="1951"/>
                  <a:pt x="3611" y="1963"/>
                </a:cubicBezTo>
                <a:cubicBezTo>
                  <a:pt x="3613" y="1975"/>
                  <a:pt x="3614" y="1991"/>
                  <a:pt x="3614" y="2000"/>
                </a:cubicBezTo>
                <a:cubicBezTo>
                  <a:pt x="3616" y="2044"/>
                  <a:pt x="3590" y="2102"/>
                  <a:pt x="3569" y="2133"/>
                </a:cubicBezTo>
                <a:cubicBezTo>
                  <a:pt x="3559" y="2147"/>
                  <a:pt x="3546" y="2170"/>
                  <a:pt x="3538" y="2187"/>
                </a:cubicBezTo>
                <a:cubicBezTo>
                  <a:pt x="3526" y="2213"/>
                  <a:pt x="3513" y="2237"/>
                  <a:pt x="3505" y="2254"/>
                </a:cubicBezTo>
                <a:cubicBezTo>
                  <a:pt x="3496" y="2273"/>
                  <a:pt x="3483" y="2299"/>
                  <a:pt x="3472" y="2321"/>
                </a:cubicBezTo>
                <a:cubicBezTo>
                  <a:pt x="3456" y="2352"/>
                  <a:pt x="3443" y="2379"/>
                  <a:pt x="3433" y="2398"/>
                </a:cubicBezTo>
                <a:cubicBezTo>
                  <a:pt x="3424" y="2415"/>
                  <a:pt x="3411" y="2440"/>
                  <a:pt x="3401" y="2460"/>
                </a:cubicBezTo>
                <a:cubicBezTo>
                  <a:pt x="3392" y="2478"/>
                  <a:pt x="3382" y="2497"/>
                  <a:pt x="3377" y="2508"/>
                </a:cubicBezTo>
                <a:cubicBezTo>
                  <a:pt x="3364" y="2534"/>
                  <a:pt x="3349" y="2564"/>
                  <a:pt x="3333" y="2596"/>
                </a:cubicBezTo>
                <a:cubicBezTo>
                  <a:pt x="3321" y="2622"/>
                  <a:pt x="3308" y="2646"/>
                  <a:pt x="3300" y="2663"/>
                </a:cubicBezTo>
                <a:cubicBezTo>
                  <a:pt x="3286" y="2691"/>
                  <a:pt x="3258" y="2748"/>
                  <a:pt x="3244" y="2778"/>
                </a:cubicBezTo>
                <a:cubicBezTo>
                  <a:pt x="3232" y="2806"/>
                  <a:pt x="3217" y="2836"/>
                  <a:pt x="3197" y="2869"/>
                </a:cubicBezTo>
                <a:cubicBezTo>
                  <a:pt x="3192" y="2878"/>
                  <a:pt x="3184" y="2891"/>
                  <a:pt x="3182" y="2895"/>
                </a:cubicBezTo>
                <a:cubicBezTo>
                  <a:pt x="3152" y="2954"/>
                  <a:pt x="3093" y="3028"/>
                  <a:pt x="3046" y="3052"/>
                </a:cubicBezTo>
                <a:cubicBezTo>
                  <a:pt x="3012" y="3070"/>
                  <a:pt x="2964" y="3121"/>
                  <a:pt x="2948" y="3151"/>
                </a:cubicBezTo>
                <a:cubicBezTo>
                  <a:pt x="2890" y="3234"/>
                  <a:pt x="2816" y="3298"/>
                  <a:pt x="2699" y="3338"/>
                </a:cubicBezTo>
                <a:cubicBezTo>
                  <a:pt x="2650" y="3354"/>
                  <a:pt x="2591" y="3386"/>
                  <a:pt x="2573" y="3401"/>
                </a:cubicBezTo>
                <a:cubicBezTo>
                  <a:pt x="2559" y="3410"/>
                  <a:pt x="2538" y="3424"/>
                  <a:pt x="2514" y="3435"/>
                </a:cubicBezTo>
                <a:cubicBezTo>
                  <a:pt x="2428" y="3482"/>
                  <a:pt x="2294" y="3528"/>
                  <a:pt x="2185" y="3546"/>
                </a:cubicBezTo>
                <a:lnTo>
                  <a:pt x="2182" y="3547"/>
                </a:lnTo>
                <a:lnTo>
                  <a:pt x="2179" y="3547"/>
                </a:lnTo>
                <a:lnTo>
                  <a:pt x="2176" y="3548"/>
                </a:lnTo>
                <a:cubicBezTo>
                  <a:pt x="2095" y="3565"/>
                  <a:pt x="2026" y="3571"/>
                  <a:pt x="1974" y="3573"/>
                </a:cubicBezTo>
                <a:cubicBezTo>
                  <a:pt x="1964" y="3573"/>
                  <a:pt x="1952" y="3573"/>
                  <a:pt x="1945" y="3572"/>
                </a:cubicBezTo>
                <a:cubicBezTo>
                  <a:pt x="1935" y="3572"/>
                  <a:pt x="1917" y="3571"/>
                  <a:pt x="1903" y="3571"/>
                </a:cubicBezTo>
                <a:cubicBezTo>
                  <a:pt x="1886" y="3571"/>
                  <a:pt x="1867" y="3570"/>
                  <a:pt x="1857" y="3569"/>
                </a:cubicBezTo>
                <a:cubicBezTo>
                  <a:pt x="1844" y="3568"/>
                  <a:pt x="1827" y="3567"/>
                  <a:pt x="1817" y="3567"/>
                </a:cubicBezTo>
                <a:cubicBezTo>
                  <a:pt x="1781" y="3565"/>
                  <a:pt x="1718" y="3580"/>
                  <a:pt x="1682" y="3595"/>
                </a:cubicBezTo>
                <a:cubicBezTo>
                  <a:pt x="1644" y="3611"/>
                  <a:pt x="1587" y="3622"/>
                  <a:pt x="1565" y="3620"/>
                </a:cubicBezTo>
                <a:cubicBezTo>
                  <a:pt x="1555" y="3620"/>
                  <a:pt x="1543" y="3619"/>
                  <a:pt x="1536" y="3618"/>
                </a:cubicBezTo>
                <a:cubicBezTo>
                  <a:pt x="1526" y="3617"/>
                  <a:pt x="1508" y="3616"/>
                  <a:pt x="1494" y="3616"/>
                </a:cubicBezTo>
                <a:lnTo>
                  <a:pt x="1485" y="3616"/>
                </a:lnTo>
                <a:lnTo>
                  <a:pt x="1482" y="3616"/>
                </a:lnTo>
                <a:lnTo>
                  <a:pt x="1478" y="3616"/>
                </a:lnTo>
                <a:lnTo>
                  <a:pt x="1476" y="3616"/>
                </a:lnTo>
                <a:lnTo>
                  <a:pt x="1471" y="3616"/>
                </a:lnTo>
                <a:lnTo>
                  <a:pt x="1467" y="3616"/>
                </a:lnTo>
                <a:lnTo>
                  <a:pt x="1465" y="3616"/>
                </a:lnTo>
                <a:lnTo>
                  <a:pt x="1463" y="3616"/>
                </a:lnTo>
                <a:lnTo>
                  <a:pt x="1461" y="3616"/>
                </a:lnTo>
                <a:lnTo>
                  <a:pt x="1459" y="3616"/>
                </a:lnTo>
                <a:lnTo>
                  <a:pt x="1455" y="3616"/>
                </a:lnTo>
                <a:lnTo>
                  <a:pt x="1452" y="3616"/>
                </a:lnTo>
                <a:lnTo>
                  <a:pt x="1450" y="3616"/>
                </a:lnTo>
                <a:lnTo>
                  <a:pt x="1446" y="3616"/>
                </a:lnTo>
                <a:lnTo>
                  <a:pt x="1440" y="3616"/>
                </a:lnTo>
                <a:lnTo>
                  <a:pt x="1436" y="3616"/>
                </a:lnTo>
                <a:lnTo>
                  <a:pt x="1432" y="3616"/>
                </a:lnTo>
                <a:lnTo>
                  <a:pt x="1428" y="3616"/>
                </a:lnTo>
                <a:lnTo>
                  <a:pt x="1420" y="3616"/>
                </a:lnTo>
                <a:lnTo>
                  <a:pt x="1418" y="3616"/>
                </a:lnTo>
                <a:lnTo>
                  <a:pt x="1412" y="3616"/>
                </a:lnTo>
                <a:lnTo>
                  <a:pt x="1408" y="3616"/>
                </a:lnTo>
                <a:lnTo>
                  <a:pt x="1406" y="3616"/>
                </a:lnTo>
                <a:lnTo>
                  <a:pt x="1398" y="3616"/>
                </a:lnTo>
                <a:lnTo>
                  <a:pt x="1395" y="3616"/>
                </a:lnTo>
                <a:lnTo>
                  <a:pt x="1393" y="3616"/>
                </a:lnTo>
                <a:lnTo>
                  <a:pt x="1391" y="3616"/>
                </a:lnTo>
                <a:lnTo>
                  <a:pt x="1382" y="3616"/>
                </a:lnTo>
                <a:lnTo>
                  <a:pt x="1380" y="3616"/>
                </a:lnTo>
                <a:lnTo>
                  <a:pt x="1377" y="3616"/>
                </a:lnTo>
                <a:lnTo>
                  <a:pt x="1348" y="3616"/>
                </a:lnTo>
                <a:lnTo>
                  <a:pt x="1346" y="3616"/>
                </a:lnTo>
                <a:lnTo>
                  <a:pt x="1341" y="3616"/>
                </a:lnTo>
                <a:lnTo>
                  <a:pt x="1339" y="3616"/>
                </a:lnTo>
                <a:lnTo>
                  <a:pt x="1336" y="3616"/>
                </a:lnTo>
                <a:lnTo>
                  <a:pt x="1334" y="3616"/>
                </a:lnTo>
                <a:lnTo>
                  <a:pt x="1330" y="3616"/>
                </a:lnTo>
                <a:lnTo>
                  <a:pt x="1327" y="3616"/>
                </a:lnTo>
                <a:lnTo>
                  <a:pt x="1325" y="3616"/>
                </a:lnTo>
                <a:lnTo>
                  <a:pt x="1323" y="3616"/>
                </a:lnTo>
                <a:lnTo>
                  <a:pt x="1321" y="3616"/>
                </a:lnTo>
                <a:lnTo>
                  <a:pt x="1317" y="3616"/>
                </a:lnTo>
                <a:lnTo>
                  <a:pt x="1315" y="3616"/>
                </a:lnTo>
                <a:lnTo>
                  <a:pt x="1313" y="3616"/>
                </a:lnTo>
                <a:lnTo>
                  <a:pt x="1309" y="3616"/>
                </a:lnTo>
                <a:lnTo>
                  <a:pt x="1303" y="3616"/>
                </a:lnTo>
                <a:lnTo>
                  <a:pt x="1299" y="3616"/>
                </a:lnTo>
                <a:lnTo>
                  <a:pt x="1295" y="3616"/>
                </a:lnTo>
                <a:lnTo>
                  <a:pt x="1291" y="3616"/>
                </a:lnTo>
                <a:lnTo>
                  <a:pt x="1283" y="3616"/>
                </a:lnTo>
                <a:lnTo>
                  <a:pt x="1282" y="3616"/>
                </a:lnTo>
                <a:lnTo>
                  <a:pt x="1276" y="3616"/>
                </a:lnTo>
                <a:lnTo>
                  <a:pt x="1272" y="3616"/>
                </a:lnTo>
                <a:lnTo>
                  <a:pt x="1270" y="3616"/>
                </a:lnTo>
                <a:lnTo>
                  <a:pt x="1261" y="3616"/>
                </a:lnTo>
                <a:lnTo>
                  <a:pt x="1259" y="3616"/>
                </a:lnTo>
                <a:lnTo>
                  <a:pt x="1257" y="3616"/>
                </a:lnTo>
                <a:lnTo>
                  <a:pt x="1251" y="3616"/>
                </a:lnTo>
                <a:lnTo>
                  <a:pt x="1246" y="3616"/>
                </a:lnTo>
                <a:lnTo>
                  <a:pt x="1244" y="3616"/>
                </a:lnTo>
                <a:lnTo>
                  <a:pt x="1242" y="3616"/>
                </a:lnTo>
                <a:lnTo>
                  <a:pt x="1212" y="3616"/>
                </a:lnTo>
                <a:lnTo>
                  <a:pt x="1209" y="3616"/>
                </a:lnTo>
                <a:lnTo>
                  <a:pt x="1205" y="3616"/>
                </a:lnTo>
                <a:lnTo>
                  <a:pt x="1202" y="3616"/>
                </a:lnTo>
                <a:lnTo>
                  <a:pt x="1200" y="3616"/>
                </a:lnTo>
                <a:lnTo>
                  <a:pt x="1198" y="3616"/>
                </a:lnTo>
                <a:lnTo>
                  <a:pt x="1193" y="3616"/>
                </a:lnTo>
                <a:lnTo>
                  <a:pt x="1191" y="3616"/>
                </a:lnTo>
                <a:lnTo>
                  <a:pt x="1189" y="3616"/>
                </a:lnTo>
                <a:lnTo>
                  <a:pt x="1187" y="3616"/>
                </a:lnTo>
                <a:lnTo>
                  <a:pt x="1185" y="3616"/>
                </a:lnTo>
                <a:lnTo>
                  <a:pt x="1181" y="3616"/>
                </a:lnTo>
                <a:lnTo>
                  <a:pt x="1179" y="3616"/>
                </a:lnTo>
                <a:lnTo>
                  <a:pt x="1177" y="3616"/>
                </a:lnTo>
                <a:lnTo>
                  <a:pt x="1173" y="3616"/>
                </a:lnTo>
                <a:lnTo>
                  <a:pt x="1167" y="3616"/>
                </a:lnTo>
                <a:lnTo>
                  <a:pt x="1163" y="3616"/>
                </a:lnTo>
                <a:lnTo>
                  <a:pt x="1160" y="3616"/>
                </a:lnTo>
                <a:lnTo>
                  <a:pt x="1156" y="3616"/>
                </a:lnTo>
                <a:lnTo>
                  <a:pt x="1148" y="3616"/>
                </a:lnTo>
                <a:lnTo>
                  <a:pt x="1146" y="3616"/>
                </a:lnTo>
                <a:lnTo>
                  <a:pt x="1140" y="3616"/>
                </a:lnTo>
                <a:lnTo>
                  <a:pt x="1136" y="3616"/>
                </a:lnTo>
                <a:lnTo>
                  <a:pt x="1134" y="3616"/>
                </a:lnTo>
                <a:lnTo>
                  <a:pt x="1126" y="3616"/>
                </a:lnTo>
                <a:lnTo>
                  <a:pt x="1124" y="3616"/>
                </a:lnTo>
                <a:lnTo>
                  <a:pt x="1122" y="3616"/>
                </a:lnTo>
                <a:lnTo>
                  <a:pt x="1120" y="3616"/>
                </a:lnTo>
                <a:lnTo>
                  <a:pt x="1111" y="3616"/>
                </a:lnTo>
                <a:lnTo>
                  <a:pt x="1108" y="3616"/>
                </a:lnTo>
                <a:lnTo>
                  <a:pt x="1106" y="3616"/>
                </a:lnTo>
                <a:lnTo>
                  <a:pt x="1074" y="3616"/>
                </a:lnTo>
                <a:lnTo>
                  <a:pt x="1071" y="3616"/>
                </a:lnTo>
                <a:lnTo>
                  <a:pt x="1066" y="3616"/>
                </a:lnTo>
                <a:lnTo>
                  <a:pt x="1063" y="3616"/>
                </a:lnTo>
                <a:lnTo>
                  <a:pt x="1060" y="3616"/>
                </a:lnTo>
                <a:lnTo>
                  <a:pt x="1058" y="3616"/>
                </a:lnTo>
                <a:lnTo>
                  <a:pt x="1055" y="3616"/>
                </a:lnTo>
                <a:lnTo>
                  <a:pt x="1052" y="3616"/>
                </a:lnTo>
                <a:lnTo>
                  <a:pt x="1050" y="3616"/>
                </a:lnTo>
                <a:lnTo>
                  <a:pt x="1047" y="3616"/>
                </a:lnTo>
                <a:lnTo>
                  <a:pt x="1045" y="3616"/>
                </a:lnTo>
                <a:lnTo>
                  <a:pt x="1042" y="3616"/>
                </a:lnTo>
                <a:lnTo>
                  <a:pt x="1040" y="3616"/>
                </a:lnTo>
                <a:lnTo>
                  <a:pt x="1037" y="3616"/>
                </a:lnTo>
                <a:lnTo>
                  <a:pt x="1035" y="3616"/>
                </a:lnTo>
                <a:lnTo>
                  <a:pt x="1032" y="3616"/>
                </a:lnTo>
                <a:lnTo>
                  <a:pt x="1029" y="3616"/>
                </a:lnTo>
                <a:lnTo>
                  <a:pt x="1027" y="3616"/>
                </a:lnTo>
                <a:lnTo>
                  <a:pt x="1024" y="3616"/>
                </a:lnTo>
                <a:lnTo>
                  <a:pt x="1022" y="3616"/>
                </a:lnTo>
                <a:lnTo>
                  <a:pt x="1020" y="3616"/>
                </a:lnTo>
                <a:lnTo>
                  <a:pt x="1015" y="3616"/>
                </a:lnTo>
                <a:lnTo>
                  <a:pt x="1010" y="3616"/>
                </a:lnTo>
                <a:lnTo>
                  <a:pt x="1005" y="3616"/>
                </a:lnTo>
                <a:lnTo>
                  <a:pt x="1002" y="3616"/>
                </a:lnTo>
                <a:lnTo>
                  <a:pt x="995" y="3616"/>
                </a:lnTo>
                <a:lnTo>
                  <a:pt x="993" y="3616"/>
                </a:lnTo>
                <a:lnTo>
                  <a:pt x="990" y="3616"/>
                </a:lnTo>
                <a:lnTo>
                  <a:pt x="985" y="3616"/>
                </a:lnTo>
                <a:lnTo>
                  <a:pt x="983" y="3616"/>
                </a:lnTo>
                <a:lnTo>
                  <a:pt x="980" y="3616"/>
                </a:lnTo>
                <a:lnTo>
                  <a:pt x="978" y="3616"/>
                </a:lnTo>
                <a:lnTo>
                  <a:pt x="976" y="3616"/>
                </a:lnTo>
                <a:lnTo>
                  <a:pt x="968" y="3616"/>
                </a:lnTo>
                <a:lnTo>
                  <a:pt x="966" y="3616"/>
                </a:lnTo>
                <a:lnTo>
                  <a:pt x="963" y="3616"/>
                </a:lnTo>
                <a:lnTo>
                  <a:pt x="961" y="3616"/>
                </a:lnTo>
                <a:lnTo>
                  <a:pt x="951" y="3616"/>
                </a:lnTo>
                <a:lnTo>
                  <a:pt x="949" y="3616"/>
                </a:lnTo>
                <a:lnTo>
                  <a:pt x="946" y="3616"/>
                </a:lnTo>
                <a:lnTo>
                  <a:pt x="916" y="3616"/>
                </a:lnTo>
                <a:lnTo>
                  <a:pt x="914" y="3616"/>
                </a:lnTo>
                <a:lnTo>
                  <a:pt x="909" y="3616"/>
                </a:lnTo>
                <a:lnTo>
                  <a:pt x="907" y="3616"/>
                </a:lnTo>
                <a:lnTo>
                  <a:pt x="903" y="3616"/>
                </a:lnTo>
                <a:lnTo>
                  <a:pt x="899" y="3616"/>
                </a:lnTo>
                <a:lnTo>
                  <a:pt x="898" y="3616"/>
                </a:lnTo>
                <a:lnTo>
                  <a:pt x="896" y="3616"/>
                </a:lnTo>
                <a:lnTo>
                  <a:pt x="894" y="3616"/>
                </a:lnTo>
                <a:lnTo>
                  <a:pt x="892" y="3616"/>
                </a:lnTo>
                <a:lnTo>
                  <a:pt x="889" y="3616"/>
                </a:lnTo>
                <a:lnTo>
                  <a:pt x="887" y="3616"/>
                </a:lnTo>
                <a:lnTo>
                  <a:pt x="885" y="3616"/>
                </a:lnTo>
                <a:lnTo>
                  <a:pt x="882" y="3616"/>
                </a:lnTo>
                <a:lnTo>
                  <a:pt x="878" y="3616"/>
                </a:lnTo>
                <a:lnTo>
                  <a:pt x="875" y="3616"/>
                </a:lnTo>
                <a:lnTo>
                  <a:pt x="872" y="3616"/>
                </a:lnTo>
                <a:lnTo>
                  <a:pt x="869" y="3616"/>
                </a:lnTo>
                <a:lnTo>
                  <a:pt x="863" y="3616"/>
                </a:lnTo>
                <a:lnTo>
                  <a:pt x="861" y="3616"/>
                </a:lnTo>
                <a:lnTo>
                  <a:pt x="857" y="3616"/>
                </a:lnTo>
                <a:lnTo>
                  <a:pt x="854" y="3616"/>
                </a:lnTo>
                <a:lnTo>
                  <a:pt x="852" y="3616"/>
                </a:lnTo>
                <a:lnTo>
                  <a:pt x="846" y="3616"/>
                </a:lnTo>
                <a:lnTo>
                  <a:pt x="845" y="3616"/>
                </a:lnTo>
                <a:lnTo>
                  <a:pt x="843" y="3616"/>
                </a:lnTo>
                <a:lnTo>
                  <a:pt x="834" y="3616"/>
                </a:lnTo>
                <a:lnTo>
                  <a:pt x="832" y="3616"/>
                </a:lnTo>
                <a:lnTo>
                  <a:pt x="820" y="3616"/>
                </a:lnTo>
                <a:lnTo>
                  <a:pt x="804" y="3616"/>
                </a:lnTo>
                <a:lnTo>
                  <a:pt x="801" y="3616"/>
                </a:lnTo>
                <a:lnTo>
                  <a:pt x="797" y="3616"/>
                </a:lnTo>
                <a:lnTo>
                  <a:pt x="795" y="3616"/>
                </a:lnTo>
                <a:lnTo>
                  <a:pt x="790" y="3616"/>
                </a:lnTo>
                <a:lnTo>
                  <a:pt x="786" y="3616"/>
                </a:lnTo>
                <a:lnTo>
                  <a:pt x="784" y="3616"/>
                </a:lnTo>
                <a:lnTo>
                  <a:pt x="782" y="3616"/>
                </a:lnTo>
                <a:lnTo>
                  <a:pt x="780" y="3616"/>
                </a:lnTo>
                <a:lnTo>
                  <a:pt x="778" y="3616"/>
                </a:lnTo>
                <a:lnTo>
                  <a:pt x="774" y="3616"/>
                </a:lnTo>
                <a:lnTo>
                  <a:pt x="771" y="3616"/>
                </a:lnTo>
                <a:lnTo>
                  <a:pt x="769" y="3616"/>
                </a:lnTo>
                <a:lnTo>
                  <a:pt x="765" y="3616"/>
                </a:lnTo>
                <a:lnTo>
                  <a:pt x="759" y="3616"/>
                </a:lnTo>
                <a:lnTo>
                  <a:pt x="755" y="3616"/>
                </a:lnTo>
                <a:lnTo>
                  <a:pt x="751" y="3616"/>
                </a:lnTo>
                <a:lnTo>
                  <a:pt x="747" y="3616"/>
                </a:lnTo>
                <a:lnTo>
                  <a:pt x="739" y="3616"/>
                </a:lnTo>
                <a:lnTo>
                  <a:pt x="737" y="3616"/>
                </a:lnTo>
                <a:lnTo>
                  <a:pt x="731" y="3616"/>
                </a:lnTo>
                <a:lnTo>
                  <a:pt x="727" y="3616"/>
                </a:lnTo>
                <a:lnTo>
                  <a:pt x="725" y="3616"/>
                </a:lnTo>
                <a:lnTo>
                  <a:pt x="716" y="3616"/>
                </a:lnTo>
                <a:lnTo>
                  <a:pt x="714" y="3616"/>
                </a:lnTo>
                <a:lnTo>
                  <a:pt x="712" y="3616"/>
                </a:lnTo>
                <a:lnTo>
                  <a:pt x="710" y="3616"/>
                </a:lnTo>
                <a:lnTo>
                  <a:pt x="701" y="3616"/>
                </a:lnTo>
                <a:lnTo>
                  <a:pt x="698" y="3616"/>
                </a:lnTo>
                <a:lnTo>
                  <a:pt x="696" y="3616"/>
                </a:lnTo>
                <a:lnTo>
                  <a:pt x="676" y="3616"/>
                </a:lnTo>
                <a:cubicBezTo>
                  <a:pt x="656" y="3616"/>
                  <a:pt x="636" y="3618"/>
                  <a:pt x="624" y="3620"/>
                </a:cubicBezTo>
                <a:cubicBezTo>
                  <a:pt x="612" y="3621"/>
                  <a:pt x="596" y="3622"/>
                  <a:pt x="587" y="3622"/>
                </a:cubicBezTo>
                <a:cubicBezTo>
                  <a:pt x="544" y="3624"/>
                  <a:pt x="484" y="3598"/>
                  <a:pt x="453" y="3576"/>
                </a:cubicBezTo>
                <a:cubicBezTo>
                  <a:pt x="427" y="3559"/>
                  <a:pt x="378" y="3536"/>
                  <a:pt x="355" y="3525"/>
                </a:cubicBezTo>
                <a:cubicBezTo>
                  <a:pt x="327" y="3513"/>
                  <a:pt x="297" y="3498"/>
                  <a:pt x="264" y="3478"/>
                </a:cubicBezTo>
                <a:cubicBezTo>
                  <a:pt x="253" y="3472"/>
                  <a:pt x="237" y="3463"/>
                  <a:pt x="230" y="3459"/>
                </a:cubicBezTo>
                <a:cubicBezTo>
                  <a:pt x="174" y="3432"/>
                  <a:pt x="105" y="3377"/>
                  <a:pt x="97" y="3331"/>
                </a:cubicBezTo>
                <a:cubicBezTo>
                  <a:pt x="94" y="3294"/>
                  <a:pt x="37" y="3249"/>
                  <a:pt x="0" y="3234"/>
                </a:cubicBezTo>
                <a:lnTo>
                  <a:pt x="1719" y="2"/>
                </a:lnTo>
                <a:close/>
              </a:path>
            </a:pathLst>
          </a:custGeom>
          <a:solidFill>
            <a:srgbClr val="4242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prism isContent="1"/>
      </p:transition>
    </mc:Choice>
    <mc:Fallback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2"/>
          <p:cNvSpPr/>
          <p:nvPr/>
        </p:nvSpPr>
        <p:spPr>
          <a:xfrm>
            <a:off x="404457" y="353142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altLang="zh-CN" dirty="0"/>
          </a:p>
        </p:txBody>
      </p:sp>
      <p:sp>
        <p:nvSpPr>
          <p:cNvPr id="337" name="CustomShape 3"/>
          <p:cNvSpPr/>
          <p:nvPr/>
        </p:nvSpPr>
        <p:spPr>
          <a:xfrm>
            <a:off x="4154905" y="367861"/>
            <a:ext cx="5943299" cy="190676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4500" spc="-1" dirty="0">
                <a:solidFill>
                  <a:srgbClr val="211C1D"/>
                </a:solidFill>
                <a:latin typeface="微软雅黑" panose="020B0503020204020204" charset="-122"/>
                <a:ea typeface="微软雅黑" panose="020B0503020204020204" charset="-122"/>
              </a:rPr>
              <a:t>Fill in the form,</a:t>
            </a:r>
            <a:r>
              <a:rPr lang="en-US" altLang="zh-CN" sz="4500" dirty="0"/>
              <a:t> one word for each blank.</a:t>
            </a:r>
            <a:endParaRPr lang="en-US" altLang="zh-CN" sz="4500" dirty="0"/>
          </a:p>
          <a:p>
            <a:pPr algn="ctr">
              <a:lnSpc>
                <a:spcPct val="100000"/>
              </a:lnSpc>
            </a:pPr>
            <a:endParaRPr lang="en-US" sz="2800" b="0" strike="noStrike" spc="-1" dirty="0">
              <a:latin typeface="Arial" panose="020B06040202020202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03158" y="2083705"/>
          <a:ext cx="10282989" cy="4315327"/>
        </p:xfrm>
        <a:graphic>
          <a:graphicData uri="http://schemas.openxmlformats.org/drawingml/2006/table">
            <a:tbl>
              <a:tblPr firstRow="1" firstCol="1" bandRow="1"/>
              <a:tblGrid>
                <a:gridCol w="4008767"/>
                <a:gridCol w="6274222"/>
              </a:tblGrid>
              <a:tr h="4315327">
                <a:tc>
                  <a:txBody>
                    <a:bodyPr/>
                    <a:lstStyle/>
                    <a:p>
                      <a:pPr indent="1066800" algn="just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Para.3</a:t>
                      </a:r>
                      <a:endParaRPr lang="zh-CN" alt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 ______ why pandas are endangered</a:t>
                      </a:r>
                      <a:endParaRPr lang="zh-CN" alt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 Pandas do not have ___________ babies.</a:t>
                      </a:r>
                      <a:endParaRPr lang="zh-CN" sz="3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 The babies often die from_____________. </a:t>
                      </a:r>
                      <a:endParaRPr lang="zh-CN" sz="3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 Human started to______________ these forests.   </a:t>
                      </a:r>
                      <a:endParaRPr lang="zh-CN" sz="3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图片 18" descr="true"/>
          <p:cNvPicPr>
            <a:picLocks noChangeAspect="1"/>
          </p:cNvPicPr>
          <p:nvPr/>
        </p:nvPicPr>
        <p:blipFill>
          <a:blip r:embed="rId1"/>
          <a:srcRect t="39165"/>
          <a:stretch>
            <a:fillRect/>
          </a:stretch>
        </p:blipFill>
        <p:spPr>
          <a:xfrm>
            <a:off x="1563805" y="639346"/>
            <a:ext cx="2735580" cy="79883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9125217" y="5832197"/>
            <a:ext cx="2360930" cy="921385"/>
          </a:xfrm>
          <a:prstGeom prst="rect">
            <a:avLst/>
          </a:prstGeom>
          <a:solidFill>
            <a:srgbClr val="F3F3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任意多边形 10"/>
          <p:cNvSpPr/>
          <p:nvPr/>
        </p:nvSpPr>
        <p:spPr>
          <a:xfrm rot="14520000">
            <a:off x="9748468" y="5916315"/>
            <a:ext cx="1114425" cy="1092200"/>
          </a:xfrm>
          <a:custGeom>
            <a:avLst/>
            <a:gdLst>
              <a:gd name="connsiteX0" fmla="*/ 1719 w 3614"/>
              <a:gd name="connsiteY0" fmla="*/ 2 h 3622"/>
              <a:gd name="connsiteX1" fmla="*/ 2244 w 3614"/>
              <a:gd name="connsiteY1" fmla="*/ 2 h 3622"/>
              <a:gd name="connsiteX2" fmla="*/ 2296 w 3614"/>
              <a:gd name="connsiteY2" fmla="*/ 1 h 3622"/>
              <a:gd name="connsiteX3" fmla="*/ 2333 w 3614"/>
              <a:gd name="connsiteY3" fmla="*/ 0 h 3622"/>
              <a:gd name="connsiteX4" fmla="*/ 2383 w 3614"/>
              <a:gd name="connsiteY4" fmla="*/ 2 h 3622"/>
              <a:gd name="connsiteX5" fmla="*/ 2405 w 3614"/>
              <a:gd name="connsiteY5" fmla="*/ 4 h 3622"/>
              <a:gd name="connsiteX6" fmla="*/ 2726 w 3614"/>
              <a:gd name="connsiteY6" fmla="*/ 148 h 3622"/>
              <a:gd name="connsiteX7" fmla="*/ 2841 w 3614"/>
              <a:gd name="connsiteY7" fmla="*/ 213 h 3622"/>
              <a:gd name="connsiteX8" fmla="*/ 3066 w 3614"/>
              <a:gd name="connsiteY8" fmla="*/ 417 h 3622"/>
              <a:gd name="connsiteX9" fmla="*/ 3208 w 3614"/>
              <a:gd name="connsiteY9" fmla="*/ 592 h 3622"/>
              <a:gd name="connsiteX10" fmla="*/ 3222 w 3614"/>
              <a:gd name="connsiteY10" fmla="*/ 616 h 3622"/>
              <a:gd name="connsiteX11" fmla="*/ 3252 w 3614"/>
              <a:gd name="connsiteY11" fmla="*/ 679 h 3622"/>
              <a:gd name="connsiteX12" fmla="*/ 3347 w 3614"/>
              <a:gd name="connsiteY12" fmla="*/ 822 h 3622"/>
              <a:gd name="connsiteX13" fmla="*/ 3456 w 3614"/>
              <a:gd name="connsiteY13" fmla="*/ 991 h 3622"/>
              <a:gd name="connsiteX14" fmla="*/ 3489 w 3614"/>
              <a:gd name="connsiteY14" fmla="*/ 1063 h 3622"/>
              <a:gd name="connsiteX15" fmla="*/ 3553 w 3614"/>
              <a:gd name="connsiteY15" fmla="*/ 1248 h 3622"/>
              <a:gd name="connsiteX16" fmla="*/ 3581 w 3614"/>
              <a:gd name="connsiteY16" fmla="*/ 1348 h 3622"/>
              <a:gd name="connsiteX17" fmla="*/ 3612 w 3614"/>
              <a:gd name="connsiteY17" fmla="*/ 1502 h 3622"/>
              <a:gd name="connsiteX18" fmla="*/ 3610 w 3614"/>
              <a:gd name="connsiteY18" fmla="*/ 1574 h 3622"/>
              <a:gd name="connsiteX19" fmla="*/ 3608 w 3614"/>
              <a:gd name="connsiteY19" fmla="*/ 1639 h 3622"/>
              <a:gd name="connsiteX20" fmla="*/ 3608 w 3614"/>
              <a:gd name="connsiteY20" fmla="*/ 1911 h 3622"/>
              <a:gd name="connsiteX21" fmla="*/ 3611 w 3614"/>
              <a:gd name="connsiteY21" fmla="*/ 1963 h 3622"/>
              <a:gd name="connsiteX22" fmla="*/ 3614 w 3614"/>
              <a:gd name="connsiteY22" fmla="*/ 2000 h 3622"/>
              <a:gd name="connsiteX23" fmla="*/ 3569 w 3614"/>
              <a:gd name="connsiteY23" fmla="*/ 2133 h 3622"/>
              <a:gd name="connsiteX24" fmla="*/ 3538 w 3614"/>
              <a:gd name="connsiteY24" fmla="*/ 2187 h 3622"/>
              <a:gd name="connsiteX25" fmla="*/ 3505 w 3614"/>
              <a:gd name="connsiteY25" fmla="*/ 2254 h 3622"/>
              <a:gd name="connsiteX26" fmla="*/ 3472 w 3614"/>
              <a:gd name="connsiteY26" fmla="*/ 2321 h 3622"/>
              <a:gd name="connsiteX27" fmla="*/ 3433 w 3614"/>
              <a:gd name="connsiteY27" fmla="*/ 2398 h 3622"/>
              <a:gd name="connsiteX28" fmla="*/ 3401 w 3614"/>
              <a:gd name="connsiteY28" fmla="*/ 2460 h 3622"/>
              <a:gd name="connsiteX29" fmla="*/ 3377 w 3614"/>
              <a:gd name="connsiteY29" fmla="*/ 2508 h 3622"/>
              <a:gd name="connsiteX30" fmla="*/ 3333 w 3614"/>
              <a:gd name="connsiteY30" fmla="*/ 2596 h 3622"/>
              <a:gd name="connsiteX31" fmla="*/ 3300 w 3614"/>
              <a:gd name="connsiteY31" fmla="*/ 2663 h 3622"/>
              <a:gd name="connsiteX32" fmla="*/ 3244 w 3614"/>
              <a:gd name="connsiteY32" fmla="*/ 2778 h 3622"/>
              <a:gd name="connsiteX33" fmla="*/ 3197 w 3614"/>
              <a:gd name="connsiteY33" fmla="*/ 2869 h 3622"/>
              <a:gd name="connsiteX34" fmla="*/ 3182 w 3614"/>
              <a:gd name="connsiteY34" fmla="*/ 2895 h 3622"/>
              <a:gd name="connsiteX35" fmla="*/ 3046 w 3614"/>
              <a:gd name="connsiteY35" fmla="*/ 3052 h 3622"/>
              <a:gd name="connsiteX36" fmla="*/ 2948 w 3614"/>
              <a:gd name="connsiteY36" fmla="*/ 3151 h 3622"/>
              <a:gd name="connsiteX37" fmla="*/ 2699 w 3614"/>
              <a:gd name="connsiteY37" fmla="*/ 3338 h 3622"/>
              <a:gd name="connsiteX38" fmla="*/ 2573 w 3614"/>
              <a:gd name="connsiteY38" fmla="*/ 3401 h 3622"/>
              <a:gd name="connsiteX39" fmla="*/ 2514 w 3614"/>
              <a:gd name="connsiteY39" fmla="*/ 3435 h 3622"/>
              <a:gd name="connsiteX40" fmla="*/ 2185 w 3614"/>
              <a:gd name="connsiteY40" fmla="*/ 3546 h 3622"/>
              <a:gd name="connsiteX41" fmla="*/ 2182 w 3614"/>
              <a:gd name="connsiteY41" fmla="*/ 3547 h 3622"/>
              <a:gd name="connsiteX42" fmla="*/ 2179 w 3614"/>
              <a:gd name="connsiteY42" fmla="*/ 3547 h 3622"/>
              <a:gd name="connsiteX43" fmla="*/ 2176 w 3614"/>
              <a:gd name="connsiteY43" fmla="*/ 3548 h 3622"/>
              <a:gd name="connsiteX44" fmla="*/ 1974 w 3614"/>
              <a:gd name="connsiteY44" fmla="*/ 3573 h 3622"/>
              <a:gd name="connsiteX45" fmla="*/ 1945 w 3614"/>
              <a:gd name="connsiteY45" fmla="*/ 3572 h 3622"/>
              <a:gd name="connsiteX46" fmla="*/ 1903 w 3614"/>
              <a:gd name="connsiteY46" fmla="*/ 3571 h 3622"/>
              <a:gd name="connsiteX47" fmla="*/ 1857 w 3614"/>
              <a:gd name="connsiteY47" fmla="*/ 3569 h 3622"/>
              <a:gd name="connsiteX48" fmla="*/ 1817 w 3614"/>
              <a:gd name="connsiteY48" fmla="*/ 3567 h 3622"/>
              <a:gd name="connsiteX49" fmla="*/ 1682 w 3614"/>
              <a:gd name="connsiteY49" fmla="*/ 3595 h 3622"/>
              <a:gd name="connsiteX50" fmla="*/ 1565 w 3614"/>
              <a:gd name="connsiteY50" fmla="*/ 3620 h 3622"/>
              <a:gd name="connsiteX51" fmla="*/ 1536 w 3614"/>
              <a:gd name="connsiteY51" fmla="*/ 3618 h 3622"/>
              <a:gd name="connsiteX52" fmla="*/ 1494 w 3614"/>
              <a:gd name="connsiteY52" fmla="*/ 3616 h 3622"/>
              <a:gd name="connsiteX53" fmla="*/ 1485 w 3614"/>
              <a:gd name="connsiteY53" fmla="*/ 3616 h 3622"/>
              <a:gd name="connsiteX54" fmla="*/ 1482 w 3614"/>
              <a:gd name="connsiteY54" fmla="*/ 3616 h 3622"/>
              <a:gd name="connsiteX55" fmla="*/ 1478 w 3614"/>
              <a:gd name="connsiteY55" fmla="*/ 3616 h 3622"/>
              <a:gd name="connsiteX56" fmla="*/ 1476 w 3614"/>
              <a:gd name="connsiteY56" fmla="*/ 3616 h 3622"/>
              <a:gd name="connsiteX57" fmla="*/ 1471 w 3614"/>
              <a:gd name="connsiteY57" fmla="*/ 3616 h 3622"/>
              <a:gd name="connsiteX58" fmla="*/ 1467 w 3614"/>
              <a:gd name="connsiteY58" fmla="*/ 3616 h 3622"/>
              <a:gd name="connsiteX59" fmla="*/ 1465 w 3614"/>
              <a:gd name="connsiteY59" fmla="*/ 3616 h 3622"/>
              <a:gd name="connsiteX60" fmla="*/ 1463 w 3614"/>
              <a:gd name="connsiteY60" fmla="*/ 3616 h 3622"/>
              <a:gd name="connsiteX61" fmla="*/ 1461 w 3614"/>
              <a:gd name="connsiteY61" fmla="*/ 3616 h 3622"/>
              <a:gd name="connsiteX62" fmla="*/ 1459 w 3614"/>
              <a:gd name="connsiteY62" fmla="*/ 3616 h 3622"/>
              <a:gd name="connsiteX63" fmla="*/ 1455 w 3614"/>
              <a:gd name="connsiteY63" fmla="*/ 3616 h 3622"/>
              <a:gd name="connsiteX64" fmla="*/ 1452 w 3614"/>
              <a:gd name="connsiteY64" fmla="*/ 3616 h 3622"/>
              <a:gd name="connsiteX65" fmla="*/ 1450 w 3614"/>
              <a:gd name="connsiteY65" fmla="*/ 3616 h 3622"/>
              <a:gd name="connsiteX66" fmla="*/ 1446 w 3614"/>
              <a:gd name="connsiteY66" fmla="*/ 3616 h 3622"/>
              <a:gd name="connsiteX67" fmla="*/ 1440 w 3614"/>
              <a:gd name="connsiteY67" fmla="*/ 3616 h 3622"/>
              <a:gd name="connsiteX68" fmla="*/ 1436 w 3614"/>
              <a:gd name="connsiteY68" fmla="*/ 3616 h 3622"/>
              <a:gd name="connsiteX69" fmla="*/ 1432 w 3614"/>
              <a:gd name="connsiteY69" fmla="*/ 3616 h 3622"/>
              <a:gd name="connsiteX70" fmla="*/ 1428 w 3614"/>
              <a:gd name="connsiteY70" fmla="*/ 3616 h 3622"/>
              <a:gd name="connsiteX71" fmla="*/ 1420 w 3614"/>
              <a:gd name="connsiteY71" fmla="*/ 3616 h 3622"/>
              <a:gd name="connsiteX72" fmla="*/ 1418 w 3614"/>
              <a:gd name="connsiteY72" fmla="*/ 3616 h 3622"/>
              <a:gd name="connsiteX73" fmla="*/ 1412 w 3614"/>
              <a:gd name="connsiteY73" fmla="*/ 3616 h 3622"/>
              <a:gd name="connsiteX74" fmla="*/ 1408 w 3614"/>
              <a:gd name="connsiteY74" fmla="*/ 3616 h 3622"/>
              <a:gd name="connsiteX75" fmla="*/ 1406 w 3614"/>
              <a:gd name="connsiteY75" fmla="*/ 3616 h 3622"/>
              <a:gd name="connsiteX76" fmla="*/ 1398 w 3614"/>
              <a:gd name="connsiteY76" fmla="*/ 3616 h 3622"/>
              <a:gd name="connsiteX77" fmla="*/ 1395 w 3614"/>
              <a:gd name="connsiteY77" fmla="*/ 3616 h 3622"/>
              <a:gd name="connsiteX78" fmla="*/ 1393 w 3614"/>
              <a:gd name="connsiteY78" fmla="*/ 3616 h 3622"/>
              <a:gd name="connsiteX79" fmla="*/ 1391 w 3614"/>
              <a:gd name="connsiteY79" fmla="*/ 3616 h 3622"/>
              <a:gd name="connsiteX80" fmla="*/ 1382 w 3614"/>
              <a:gd name="connsiteY80" fmla="*/ 3616 h 3622"/>
              <a:gd name="connsiteX81" fmla="*/ 1380 w 3614"/>
              <a:gd name="connsiteY81" fmla="*/ 3616 h 3622"/>
              <a:gd name="connsiteX82" fmla="*/ 1377 w 3614"/>
              <a:gd name="connsiteY82" fmla="*/ 3616 h 3622"/>
              <a:gd name="connsiteX83" fmla="*/ 1348 w 3614"/>
              <a:gd name="connsiteY83" fmla="*/ 3616 h 3622"/>
              <a:gd name="connsiteX84" fmla="*/ 1346 w 3614"/>
              <a:gd name="connsiteY84" fmla="*/ 3616 h 3622"/>
              <a:gd name="connsiteX85" fmla="*/ 1341 w 3614"/>
              <a:gd name="connsiteY85" fmla="*/ 3616 h 3622"/>
              <a:gd name="connsiteX86" fmla="*/ 1339 w 3614"/>
              <a:gd name="connsiteY86" fmla="*/ 3616 h 3622"/>
              <a:gd name="connsiteX87" fmla="*/ 1336 w 3614"/>
              <a:gd name="connsiteY87" fmla="*/ 3616 h 3622"/>
              <a:gd name="connsiteX88" fmla="*/ 1334 w 3614"/>
              <a:gd name="connsiteY88" fmla="*/ 3616 h 3622"/>
              <a:gd name="connsiteX89" fmla="*/ 1330 w 3614"/>
              <a:gd name="connsiteY89" fmla="*/ 3616 h 3622"/>
              <a:gd name="connsiteX90" fmla="*/ 1327 w 3614"/>
              <a:gd name="connsiteY90" fmla="*/ 3616 h 3622"/>
              <a:gd name="connsiteX91" fmla="*/ 1325 w 3614"/>
              <a:gd name="connsiteY91" fmla="*/ 3616 h 3622"/>
              <a:gd name="connsiteX92" fmla="*/ 1323 w 3614"/>
              <a:gd name="connsiteY92" fmla="*/ 3616 h 3622"/>
              <a:gd name="connsiteX93" fmla="*/ 1321 w 3614"/>
              <a:gd name="connsiteY93" fmla="*/ 3616 h 3622"/>
              <a:gd name="connsiteX94" fmla="*/ 1317 w 3614"/>
              <a:gd name="connsiteY94" fmla="*/ 3616 h 3622"/>
              <a:gd name="connsiteX95" fmla="*/ 1315 w 3614"/>
              <a:gd name="connsiteY95" fmla="*/ 3616 h 3622"/>
              <a:gd name="connsiteX96" fmla="*/ 1313 w 3614"/>
              <a:gd name="connsiteY96" fmla="*/ 3616 h 3622"/>
              <a:gd name="connsiteX97" fmla="*/ 1309 w 3614"/>
              <a:gd name="connsiteY97" fmla="*/ 3616 h 3622"/>
              <a:gd name="connsiteX98" fmla="*/ 1303 w 3614"/>
              <a:gd name="connsiteY98" fmla="*/ 3616 h 3622"/>
              <a:gd name="connsiteX99" fmla="*/ 1299 w 3614"/>
              <a:gd name="connsiteY99" fmla="*/ 3616 h 3622"/>
              <a:gd name="connsiteX100" fmla="*/ 1295 w 3614"/>
              <a:gd name="connsiteY100" fmla="*/ 3616 h 3622"/>
              <a:gd name="connsiteX101" fmla="*/ 1291 w 3614"/>
              <a:gd name="connsiteY101" fmla="*/ 3616 h 3622"/>
              <a:gd name="connsiteX102" fmla="*/ 1283 w 3614"/>
              <a:gd name="connsiteY102" fmla="*/ 3616 h 3622"/>
              <a:gd name="connsiteX103" fmla="*/ 1282 w 3614"/>
              <a:gd name="connsiteY103" fmla="*/ 3616 h 3622"/>
              <a:gd name="connsiteX104" fmla="*/ 1276 w 3614"/>
              <a:gd name="connsiteY104" fmla="*/ 3616 h 3622"/>
              <a:gd name="connsiteX105" fmla="*/ 1272 w 3614"/>
              <a:gd name="connsiteY105" fmla="*/ 3616 h 3622"/>
              <a:gd name="connsiteX106" fmla="*/ 1270 w 3614"/>
              <a:gd name="connsiteY106" fmla="*/ 3616 h 3622"/>
              <a:gd name="connsiteX107" fmla="*/ 1261 w 3614"/>
              <a:gd name="connsiteY107" fmla="*/ 3616 h 3622"/>
              <a:gd name="connsiteX108" fmla="*/ 1259 w 3614"/>
              <a:gd name="connsiteY108" fmla="*/ 3616 h 3622"/>
              <a:gd name="connsiteX109" fmla="*/ 1257 w 3614"/>
              <a:gd name="connsiteY109" fmla="*/ 3616 h 3622"/>
              <a:gd name="connsiteX110" fmla="*/ 1251 w 3614"/>
              <a:gd name="connsiteY110" fmla="*/ 3616 h 3622"/>
              <a:gd name="connsiteX111" fmla="*/ 1246 w 3614"/>
              <a:gd name="connsiteY111" fmla="*/ 3616 h 3622"/>
              <a:gd name="connsiteX112" fmla="*/ 1244 w 3614"/>
              <a:gd name="connsiteY112" fmla="*/ 3616 h 3622"/>
              <a:gd name="connsiteX113" fmla="*/ 1242 w 3614"/>
              <a:gd name="connsiteY113" fmla="*/ 3616 h 3622"/>
              <a:gd name="connsiteX114" fmla="*/ 1212 w 3614"/>
              <a:gd name="connsiteY114" fmla="*/ 3616 h 3622"/>
              <a:gd name="connsiteX115" fmla="*/ 1209 w 3614"/>
              <a:gd name="connsiteY115" fmla="*/ 3616 h 3622"/>
              <a:gd name="connsiteX116" fmla="*/ 1205 w 3614"/>
              <a:gd name="connsiteY116" fmla="*/ 3616 h 3622"/>
              <a:gd name="connsiteX117" fmla="*/ 1202 w 3614"/>
              <a:gd name="connsiteY117" fmla="*/ 3616 h 3622"/>
              <a:gd name="connsiteX118" fmla="*/ 1200 w 3614"/>
              <a:gd name="connsiteY118" fmla="*/ 3616 h 3622"/>
              <a:gd name="connsiteX119" fmla="*/ 1198 w 3614"/>
              <a:gd name="connsiteY119" fmla="*/ 3616 h 3622"/>
              <a:gd name="connsiteX120" fmla="*/ 1193 w 3614"/>
              <a:gd name="connsiteY120" fmla="*/ 3616 h 3622"/>
              <a:gd name="connsiteX121" fmla="*/ 1191 w 3614"/>
              <a:gd name="connsiteY121" fmla="*/ 3616 h 3622"/>
              <a:gd name="connsiteX122" fmla="*/ 1189 w 3614"/>
              <a:gd name="connsiteY122" fmla="*/ 3616 h 3622"/>
              <a:gd name="connsiteX123" fmla="*/ 1187 w 3614"/>
              <a:gd name="connsiteY123" fmla="*/ 3616 h 3622"/>
              <a:gd name="connsiteX124" fmla="*/ 1185 w 3614"/>
              <a:gd name="connsiteY124" fmla="*/ 3616 h 3622"/>
              <a:gd name="connsiteX125" fmla="*/ 1181 w 3614"/>
              <a:gd name="connsiteY125" fmla="*/ 3616 h 3622"/>
              <a:gd name="connsiteX126" fmla="*/ 1179 w 3614"/>
              <a:gd name="connsiteY126" fmla="*/ 3616 h 3622"/>
              <a:gd name="connsiteX127" fmla="*/ 1177 w 3614"/>
              <a:gd name="connsiteY127" fmla="*/ 3616 h 3622"/>
              <a:gd name="connsiteX128" fmla="*/ 1173 w 3614"/>
              <a:gd name="connsiteY128" fmla="*/ 3616 h 3622"/>
              <a:gd name="connsiteX129" fmla="*/ 1167 w 3614"/>
              <a:gd name="connsiteY129" fmla="*/ 3616 h 3622"/>
              <a:gd name="connsiteX130" fmla="*/ 1163 w 3614"/>
              <a:gd name="connsiteY130" fmla="*/ 3616 h 3622"/>
              <a:gd name="connsiteX131" fmla="*/ 1160 w 3614"/>
              <a:gd name="connsiteY131" fmla="*/ 3616 h 3622"/>
              <a:gd name="connsiteX132" fmla="*/ 1156 w 3614"/>
              <a:gd name="connsiteY132" fmla="*/ 3616 h 3622"/>
              <a:gd name="connsiteX133" fmla="*/ 1148 w 3614"/>
              <a:gd name="connsiteY133" fmla="*/ 3616 h 3622"/>
              <a:gd name="connsiteX134" fmla="*/ 1146 w 3614"/>
              <a:gd name="connsiteY134" fmla="*/ 3616 h 3622"/>
              <a:gd name="connsiteX135" fmla="*/ 1140 w 3614"/>
              <a:gd name="connsiteY135" fmla="*/ 3616 h 3622"/>
              <a:gd name="connsiteX136" fmla="*/ 1136 w 3614"/>
              <a:gd name="connsiteY136" fmla="*/ 3616 h 3622"/>
              <a:gd name="connsiteX137" fmla="*/ 1134 w 3614"/>
              <a:gd name="connsiteY137" fmla="*/ 3616 h 3622"/>
              <a:gd name="connsiteX138" fmla="*/ 1126 w 3614"/>
              <a:gd name="connsiteY138" fmla="*/ 3616 h 3622"/>
              <a:gd name="connsiteX139" fmla="*/ 1124 w 3614"/>
              <a:gd name="connsiteY139" fmla="*/ 3616 h 3622"/>
              <a:gd name="connsiteX140" fmla="*/ 1122 w 3614"/>
              <a:gd name="connsiteY140" fmla="*/ 3616 h 3622"/>
              <a:gd name="connsiteX141" fmla="*/ 1120 w 3614"/>
              <a:gd name="connsiteY141" fmla="*/ 3616 h 3622"/>
              <a:gd name="connsiteX142" fmla="*/ 1111 w 3614"/>
              <a:gd name="connsiteY142" fmla="*/ 3616 h 3622"/>
              <a:gd name="connsiteX143" fmla="*/ 1108 w 3614"/>
              <a:gd name="connsiteY143" fmla="*/ 3616 h 3622"/>
              <a:gd name="connsiteX144" fmla="*/ 1106 w 3614"/>
              <a:gd name="connsiteY144" fmla="*/ 3616 h 3622"/>
              <a:gd name="connsiteX145" fmla="*/ 1074 w 3614"/>
              <a:gd name="connsiteY145" fmla="*/ 3616 h 3622"/>
              <a:gd name="connsiteX146" fmla="*/ 1071 w 3614"/>
              <a:gd name="connsiteY146" fmla="*/ 3616 h 3622"/>
              <a:gd name="connsiteX147" fmla="*/ 1066 w 3614"/>
              <a:gd name="connsiteY147" fmla="*/ 3616 h 3622"/>
              <a:gd name="connsiteX148" fmla="*/ 1063 w 3614"/>
              <a:gd name="connsiteY148" fmla="*/ 3616 h 3622"/>
              <a:gd name="connsiteX149" fmla="*/ 1060 w 3614"/>
              <a:gd name="connsiteY149" fmla="*/ 3616 h 3622"/>
              <a:gd name="connsiteX150" fmla="*/ 1058 w 3614"/>
              <a:gd name="connsiteY150" fmla="*/ 3616 h 3622"/>
              <a:gd name="connsiteX151" fmla="*/ 1055 w 3614"/>
              <a:gd name="connsiteY151" fmla="*/ 3616 h 3622"/>
              <a:gd name="connsiteX152" fmla="*/ 1052 w 3614"/>
              <a:gd name="connsiteY152" fmla="*/ 3616 h 3622"/>
              <a:gd name="connsiteX153" fmla="*/ 1050 w 3614"/>
              <a:gd name="connsiteY153" fmla="*/ 3616 h 3622"/>
              <a:gd name="connsiteX154" fmla="*/ 1047 w 3614"/>
              <a:gd name="connsiteY154" fmla="*/ 3616 h 3622"/>
              <a:gd name="connsiteX155" fmla="*/ 1045 w 3614"/>
              <a:gd name="connsiteY155" fmla="*/ 3616 h 3622"/>
              <a:gd name="connsiteX156" fmla="*/ 1042 w 3614"/>
              <a:gd name="connsiteY156" fmla="*/ 3616 h 3622"/>
              <a:gd name="connsiteX157" fmla="*/ 1040 w 3614"/>
              <a:gd name="connsiteY157" fmla="*/ 3616 h 3622"/>
              <a:gd name="connsiteX158" fmla="*/ 1037 w 3614"/>
              <a:gd name="connsiteY158" fmla="*/ 3616 h 3622"/>
              <a:gd name="connsiteX159" fmla="*/ 1035 w 3614"/>
              <a:gd name="connsiteY159" fmla="*/ 3616 h 3622"/>
              <a:gd name="connsiteX160" fmla="*/ 1032 w 3614"/>
              <a:gd name="connsiteY160" fmla="*/ 3616 h 3622"/>
              <a:gd name="connsiteX161" fmla="*/ 1029 w 3614"/>
              <a:gd name="connsiteY161" fmla="*/ 3616 h 3622"/>
              <a:gd name="connsiteX162" fmla="*/ 1027 w 3614"/>
              <a:gd name="connsiteY162" fmla="*/ 3616 h 3622"/>
              <a:gd name="connsiteX163" fmla="*/ 1024 w 3614"/>
              <a:gd name="connsiteY163" fmla="*/ 3616 h 3622"/>
              <a:gd name="connsiteX164" fmla="*/ 1022 w 3614"/>
              <a:gd name="connsiteY164" fmla="*/ 3616 h 3622"/>
              <a:gd name="connsiteX165" fmla="*/ 1020 w 3614"/>
              <a:gd name="connsiteY165" fmla="*/ 3616 h 3622"/>
              <a:gd name="connsiteX166" fmla="*/ 1015 w 3614"/>
              <a:gd name="connsiteY166" fmla="*/ 3616 h 3622"/>
              <a:gd name="connsiteX167" fmla="*/ 1010 w 3614"/>
              <a:gd name="connsiteY167" fmla="*/ 3616 h 3622"/>
              <a:gd name="connsiteX168" fmla="*/ 1005 w 3614"/>
              <a:gd name="connsiteY168" fmla="*/ 3616 h 3622"/>
              <a:gd name="connsiteX169" fmla="*/ 1002 w 3614"/>
              <a:gd name="connsiteY169" fmla="*/ 3616 h 3622"/>
              <a:gd name="connsiteX170" fmla="*/ 995 w 3614"/>
              <a:gd name="connsiteY170" fmla="*/ 3616 h 3622"/>
              <a:gd name="connsiteX171" fmla="*/ 993 w 3614"/>
              <a:gd name="connsiteY171" fmla="*/ 3616 h 3622"/>
              <a:gd name="connsiteX172" fmla="*/ 990 w 3614"/>
              <a:gd name="connsiteY172" fmla="*/ 3616 h 3622"/>
              <a:gd name="connsiteX173" fmla="*/ 985 w 3614"/>
              <a:gd name="connsiteY173" fmla="*/ 3616 h 3622"/>
              <a:gd name="connsiteX174" fmla="*/ 983 w 3614"/>
              <a:gd name="connsiteY174" fmla="*/ 3616 h 3622"/>
              <a:gd name="connsiteX175" fmla="*/ 980 w 3614"/>
              <a:gd name="connsiteY175" fmla="*/ 3616 h 3622"/>
              <a:gd name="connsiteX176" fmla="*/ 978 w 3614"/>
              <a:gd name="connsiteY176" fmla="*/ 3616 h 3622"/>
              <a:gd name="connsiteX177" fmla="*/ 976 w 3614"/>
              <a:gd name="connsiteY177" fmla="*/ 3616 h 3622"/>
              <a:gd name="connsiteX178" fmla="*/ 968 w 3614"/>
              <a:gd name="connsiteY178" fmla="*/ 3616 h 3622"/>
              <a:gd name="connsiteX179" fmla="*/ 966 w 3614"/>
              <a:gd name="connsiteY179" fmla="*/ 3616 h 3622"/>
              <a:gd name="connsiteX180" fmla="*/ 963 w 3614"/>
              <a:gd name="connsiteY180" fmla="*/ 3616 h 3622"/>
              <a:gd name="connsiteX181" fmla="*/ 961 w 3614"/>
              <a:gd name="connsiteY181" fmla="*/ 3616 h 3622"/>
              <a:gd name="connsiteX182" fmla="*/ 951 w 3614"/>
              <a:gd name="connsiteY182" fmla="*/ 3616 h 3622"/>
              <a:gd name="connsiteX183" fmla="*/ 949 w 3614"/>
              <a:gd name="connsiteY183" fmla="*/ 3616 h 3622"/>
              <a:gd name="connsiteX184" fmla="*/ 946 w 3614"/>
              <a:gd name="connsiteY184" fmla="*/ 3616 h 3622"/>
              <a:gd name="connsiteX185" fmla="*/ 916 w 3614"/>
              <a:gd name="connsiteY185" fmla="*/ 3616 h 3622"/>
              <a:gd name="connsiteX186" fmla="*/ 914 w 3614"/>
              <a:gd name="connsiteY186" fmla="*/ 3616 h 3622"/>
              <a:gd name="connsiteX187" fmla="*/ 909 w 3614"/>
              <a:gd name="connsiteY187" fmla="*/ 3616 h 3622"/>
              <a:gd name="connsiteX188" fmla="*/ 907 w 3614"/>
              <a:gd name="connsiteY188" fmla="*/ 3616 h 3622"/>
              <a:gd name="connsiteX189" fmla="*/ 903 w 3614"/>
              <a:gd name="connsiteY189" fmla="*/ 3616 h 3622"/>
              <a:gd name="connsiteX190" fmla="*/ 899 w 3614"/>
              <a:gd name="connsiteY190" fmla="*/ 3616 h 3622"/>
              <a:gd name="connsiteX191" fmla="*/ 898 w 3614"/>
              <a:gd name="connsiteY191" fmla="*/ 3616 h 3622"/>
              <a:gd name="connsiteX192" fmla="*/ 896 w 3614"/>
              <a:gd name="connsiteY192" fmla="*/ 3616 h 3622"/>
              <a:gd name="connsiteX193" fmla="*/ 894 w 3614"/>
              <a:gd name="connsiteY193" fmla="*/ 3616 h 3622"/>
              <a:gd name="connsiteX194" fmla="*/ 892 w 3614"/>
              <a:gd name="connsiteY194" fmla="*/ 3616 h 3622"/>
              <a:gd name="connsiteX195" fmla="*/ 889 w 3614"/>
              <a:gd name="connsiteY195" fmla="*/ 3616 h 3622"/>
              <a:gd name="connsiteX196" fmla="*/ 887 w 3614"/>
              <a:gd name="connsiteY196" fmla="*/ 3616 h 3622"/>
              <a:gd name="connsiteX197" fmla="*/ 885 w 3614"/>
              <a:gd name="connsiteY197" fmla="*/ 3616 h 3622"/>
              <a:gd name="connsiteX198" fmla="*/ 882 w 3614"/>
              <a:gd name="connsiteY198" fmla="*/ 3616 h 3622"/>
              <a:gd name="connsiteX199" fmla="*/ 878 w 3614"/>
              <a:gd name="connsiteY199" fmla="*/ 3616 h 3622"/>
              <a:gd name="connsiteX200" fmla="*/ 875 w 3614"/>
              <a:gd name="connsiteY200" fmla="*/ 3616 h 3622"/>
              <a:gd name="connsiteX201" fmla="*/ 872 w 3614"/>
              <a:gd name="connsiteY201" fmla="*/ 3616 h 3622"/>
              <a:gd name="connsiteX202" fmla="*/ 869 w 3614"/>
              <a:gd name="connsiteY202" fmla="*/ 3616 h 3622"/>
              <a:gd name="connsiteX203" fmla="*/ 863 w 3614"/>
              <a:gd name="connsiteY203" fmla="*/ 3616 h 3622"/>
              <a:gd name="connsiteX204" fmla="*/ 861 w 3614"/>
              <a:gd name="connsiteY204" fmla="*/ 3616 h 3622"/>
              <a:gd name="connsiteX205" fmla="*/ 857 w 3614"/>
              <a:gd name="connsiteY205" fmla="*/ 3616 h 3622"/>
              <a:gd name="connsiteX206" fmla="*/ 854 w 3614"/>
              <a:gd name="connsiteY206" fmla="*/ 3616 h 3622"/>
              <a:gd name="connsiteX207" fmla="*/ 852 w 3614"/>
              <a:gd name="connsiteY207" fmla="*/ 3616 h 3622"/>
              <a:gd name="connsiteX208" fmla="*/ 846 w 3614"/>
              <a:gd name="connsiteY208" fmla="*/ 3616 h 3622"/>
              <a:gd name="connsiteX209" fmla="*/ 845 w 3614"/>
              <a:gd name="connsiteY209" fmla="*/ 3616 h 3622"/>
              <a:gd name="connsiteX210" fmla="*/ 843 w 3614"/>
              <a:gd name="connsiteY210" fmla="*/ 3616 h 3622"/>
              <a:gd name="connsiteX211" fmla="*/ 834 w 3614"/>
              <a:gd name="connsiteY211" fmla="*/ 3616 h 3622"/>
              <a:gd name="connsiteX212" fmla="*/ 832 w 3614"/>
              <a:gd name="connsiteY212" fmla="*/ 3616 h 3622"/>
              <a:gd name="connsiteX213" fmla="*/ 820 w 3614"/>
              <a:gd name="connsiteY213" fmla="*/ 3616 h 3622"/>
              <a:gd name="connsiteX214" fmla="*/ 804 w 3614"/>
              <a:gd name="connsiteY214" fmla="*/ 3616 h 3622"/>
              <a:gd name="connsiteX215" fmla="*/ 801 w 3614"/>
              <a:gd name="connsiteY215" fmla="*/ 3616 h 3622"/>
              <a:gd name="connsiteX216" fmla="*/ 797 w 3614"/>
              <a:gd name="connsiteY216" fmla="*/ 3616 h 3622"/>
              <a:gd name="connsiteX217" fmla="*/ 795 w 3614"/>
              <a:gd name="connsiteY217" fmla="*/ 3616 h 3622"/>
              <a:gd name="connsiteX218" fmla="*/ 790 w 3614"/>
              <a:gd name="connsiteY218" fmla="*/ 3616 h 3622"/>
              <a:gd name="connsiteX219" fmla="*/ 786 w 3614"/>
              <a:gd name="connsiteY219" fmla="*/ 3616 h 3622"/>
              <a:gd name="connsiteX220" fmla="*/ 784 w 3614"/>
              <a:gd name="connsiteY220" fmla="*/ 3616 h 3622"/>
              <a:gd name="connsiteX221" fmla="*/ 782 w 3614"/>
              <a:gd name="connsiteY221" fmla="*/ 3616 h 3622"/>
              <a:gd name="connsiteX222" fmla="*/ 780 w 3614"/>
              <a:gd name="connsiteY222" fmla="*/ 3616 h 3622"/>
              <a:gd name="connsiteX223" fmla="*/ 778 w 3614"/>
              <a:gd name="connsiteY223" fmla="*/ 3616 h 3622"/>
              <a:gd name="connsiteX224" fmla="*/ 774 w 3614"/>
              <a:gd name="connsiteY224" fmla="*/ 3616 h 3622"/>
              <a:gd name="connsiteX225" fmla="*/ 771 w 3614"/>
              <a:gd name="connsiteY225" fmla="*/ 3616 h 3622"/>
              <a:gd name="connsiteX226" fmla="*/ 769 w 3614"/>
              <a:gd name="connsiteY226" fmla="*/ 3616 h 3622"/>
              <a:gd name="connsiteX227" fmla="*/ 765 w 3614"/>
              <a:gd name="connsiteY227" fmla="*/ 3616 h 3622"/>
              <a:gd name="connsiteX228" fmla="*/ 759 w 3614"/>
              <a:gd name="connsiteY228" fmla="*/ 3616 h 3622"/>
              <a:gd name="connsiteX229" fmla="*/ 755 w 3614"/>
              <a:gd name="connsiteY229" fmla="*/ 3616 h 3622"/>
              <a:gd name="connsiteX230" fmla="*/ 751 w 3614"/>
              <a:gd name="connsiteY230" fmla="*/ 3616 h 3622"/>
              <a:gd name="connsiteX231" fmla="*/ 747 w 3614"/>
              <a:gd name="connsiteY231" fmla="*/ 3616 h 3622"/>
              <a:gd name="connsiteX232" fmla="*/ 739 w 3614"/>
              <a:gd name="connsiteY232" fmla="*/ 3616 h 3622"/>
              <a:gd name="connsiteX233" fmla="*/ 737 w 3614"/>
              <a:gd name="connsiteY233" fmla="*/ 3616 h 3622"/>
              <a:gd name="connsiteX234" fmla="*/ 731 w 3614"/>
              <a:gd name="connsiteY234" fmla="*/ 3616 h 3622"/>
              <a:gd name="connsiteX235" fmla="*/ 727 w 3614"/>
              <a:gd name="connsiteY235" fmla="*/ 3616 h 3622"/>
              <a:gd name="connsiteX236" fmla="*/ 725 w 3614"/>
              <a:gd name="connsiteY236" fmla="*/ 3616 h 3622"/>
              <a:gd name="connsiteX237" fmla="*/ 716 w 3614"/>
              <a:gd name="connsiteY237" fmla="*/ 3616 h 3622"/>
              <a:gd name="connsiteX238" fmla="*/ 714 w 3614"/>
              <a:gd name="connsiteY238" fmla="*/ 3616 h 3622"/>
              <a:gd name="connsiteX239" fmla="*/ 712 w 3614"/>
              <a:gd name="connsiteY239" fmla="*/ 3616 h 3622"/>
              <a:gd name="connsiteX240" fmla="*/ 710 w 3614"/>
              <a:gd name="connsiteY240" fmla="*/ 3616 h 3622"/>
              <a:gd name="connsiteX241" fmla="*/ 701 w 3614"/>
              <a:gd name="connsiteY241" fmla="*/ 3616 h 3622"/>
              <a:gd name="connsiteX242" fmla="*/ 698 w 3614"/>
              <a:gd name="connsiteY242" fmla="*/ 3616 h 3622"/>
              <a:gd name="connsiteX243" fmla="*/ 696 w 3614"/>
              <a:gd name="connsiteY243" fmla="*/ 3616 h 3622"/>
              <a:gd name="connsiteX244" fmla="*/ 676 w 3614"/>
              <a:gd name="connsiteY244" fmla="*/ 3616 h 3622"/>
              <a:gd name="connsiteX245" fmla="*/ 624 w 3614"/>
              <a:gd name="connsiteY245" fmla="*/ 3620 h 3622"/>
              <a:gd name="connsiteX246" fmla="*/ 587 w 3614"/>
              <a:gd name="connsiteY246" fmla="*/ 3622 h 3622"/>
              <a:gd name="connsiteX247" fmla="*/ 453 w 3614"/>
              <a:gd name="connsiteY247" fmla="*/ 3576 h 3622"/>
              <a:gd name="connsiteX248" fmla="*/ 355 w 3614"/>
              <a:gd name="connsiteY248" fmla="*/ 3525 h 3622"/>
              <a:gd name="connsiteX249" fmla="*/ 264 w 3614"/>
              <a:gd name="connsiteY249" fmla="*/ 3478 h 3622"/>
              <a:gd name="connsiteX250" fmla="*/ 230 w 3614"/>
              <a:gd name="connsiteY250" fmla="*/ 3459 h 3622"/>
              <a:gd name="connsiteX251" fmla="*/ 97 w 3614"/>
              <a:gd name="connsiteY251" fmla="*/ 3331 h 3622"/>
              <a:gd name="connsiteX252" fmla="*/ 0 w 3614"/>
              <a:gd name="connsiteY252" fmla="*/ 3234 h 3622"/>
              <a:gd name="connsiteX253" fmla="*/ 1719 w 3614"/>
              <a:gd name="connsiteY253" fmla="*/ 2 h 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3614" h="3622">
                <a:moveTo>
                  <a:pt x="1719" y="2"/>
                </a:moveTo>
                <a:lnTo>
                  <a:pt x="2244" y="2"/>
                </a:lnTo>
                <a:cubicBezTo>
                  <a:pt x="2264" y="2"/>
                  <a:pt x="2284" y="1"/>
                  <a:pt x="2296" y="1"/>
                </a:cubicBezTo>
                <a:cubicBezTo>
                  <a:pt x="2308" y="0"/>
                  <a:pt x="2324" y="0"/>
                  <a:pt x="2333" y="0"/>
                </a:cubicBezTo>
                <a:cubicBezTo>
                  <a:pt x="2347" y="0"/>
                  <a:pt x="2369" y="1"/>
                  <a:pt x="2383" y="2"/>
                </a:cubicBezTo>
                <a:cubicBezTo>
                  <a:pt x="2391" y="3"/>
                  <a:pt x="2402" y="4"/>
                  <a:pt x="2405" y="4"/>
                </a:cubicBezTo>
                <a:cubicBezTo>
                  <a:pt x="2508" y="11"/>
                  <a:pt x="2600" y="45"/>
                  <a:pt x="2726" y="148"/>
                </a:cubicBezTo>
                <a:cubicBezTo>
                  <a:pt x="2762" y="179"/>
                  <a:pt x="2810" y="214"/>
                  <a:pt x="2841" y="213"/>
                </a:cubicBezTo>
                <a:cubicBezTo>
                  <a:pt x="2855" y="214"/>
                  <a:pt x="3023" y="384"/>
                  <a:pt x="3066" y="417"/>
                </a:cubicBezTo>
                <a:cubicBezTo>
                  <a:pt x="3134" y="473"/>
                  <a:pt x="3183" y="546"/>
                  <a:pt x="3208" y="592"/>
                </a:cubicBezTo>
                <a:cubicBezTo>
                  <a:pt x="3212" y="599"/>
                  <a:pt x="3219" y="612"/>
                  <a:pt x="3222" y="616"/>
                </a:cubicBezTo>
                <a:cubicBezTo>
                  <a:pt x="3236" y="641"/>
                  <a:pt x="3246" y="664"/>
                  <a:pt x="3252" y="679"/>
                </a:cubicBezTo>
                <a:cubicBezTo>
                  <a:pt x="3263" y="716"/>
                  <a:pt x="3310" y="787"/>
                  <a:pt x="3347" y="822"/>
                </a:cubicBezTo>
                <a:cubicBezTo>
                  <a:pt x="3401" y="875"/>
                  <a:pt x="3440" y="948"/>
                  <a:pt x="3456" y="991"/>
                </a:cubicBezTo>
                <a:cubicBezTo>
                  <a:pt x="3464" y="1009"/>
                  <a:pt x="3481" y="1045"/>
                  <a:pt x="3489" y="1063"/>
                </a:cubicBezTo>
                <a:cubicBezTo>
                  <a:pt x="3522" y="1128"/>
                  <a:pt x="3555" y="1218"/>
                  <a:pt x="3553" y="1248"/>
                </a:cubicBezTo>
                <a:cubicBezTo>
                  <a:pt x="3552" y="1269"/>
                  <a:pt x="3567" y="1323"/>
                  <a:pt x="3581" y="1348"/>
                </a:cubicBezTo>
                <a:cubicBezTo>
                  <a:pt x="3598" y="1375"/>
                  <a:pt x="3613" y="1441"/>
                  <a:pt x="3612" y="1502"/>
                </a:cubicBezTo>
                <a:cubicBezTo>
                  <a:pt x="3612" y="1525"/>
                  <a:pt x="3610" y="1556"/>
                  <a:pt x="3610" y="1574"/>
                </a:cubicBezTo>
                <a:cubicBezTo>
                  <a:pt x="3609" y="1595"/>
                  <a:pt x="3608" y="1624"/>
                  <a:pt x="3608" y="1639"/>
                </a:cubicBezTo>
                <a:lnTo>
                  <a:pt x="3608" y="1911"/>
                </a:lnTo>
                <a:cubicBezTo>
                  <a:pt x="3608" y="1931"/>
                  <a:pt x="3610" y="1951"/>
                  <a:pt x="3611" y="1963"/>
                </a:cubicBezTo>
                <a:cubicBezTo>
                  <a:pt x="3613" y="1975"/>
                  <a:pt x="3614" y="1991"/>
                  <a:pt x="3614" y="2000"/>
                </a:cubicBezTo>
                <a:cubicBezTo>
                  <a:pt x="3616" y="2044"/>
                  <a:pt x="3590" y="2102"/>
                  <a:pt x="3569" y="2133"/>
                </a:cubicBezTo>
                <a:cubicBezTo>
                  <a:pt x="3559" y="2147"/>
                  <a:pt x="3546" y="2170"/>
                  <a:pt x="3538" y="2187"/>
                </a:cubicBezTo>
                <a:cubicBezTo>
                  <a:pt x="3526" y="2213"/>
                  <a:pt x="3513" y="2237"/>
                  <a:pt x="3505" y="2254"/>
                </a:cubicBezTo>
                <a:cubicBezTo>
                  <a:pt x="3496" y="2273"/>
                  <a:pt x="3483" y="2299"/>
                  <a:pt x="3472" y="2321"/>
                </a:cubicBezTo>
                <a:cubicBezTo>
                  <a:pt x="3456" y="2352"/>
                  <a:pt x="3443" y="2379"/>
                  <a:pt x="3433" y="2398"/>
                </a:cubicBezTo>
                <a:cubicBezTo>
                  <a:pt x="3424" y="2415"/>
                  <a:pt x="3411" y="2440"/>
                  <a:pt x="3401" y="2460"/>
                </a:cubicBezTo>
                <a:cubicBezTo>
                  <a:pt x="3392" y="2478"/>
                  <a:pt x="3382" y="2497"/>
                  <a:pt x="3377" y="2508"/>
                </a:cubicBezTo>
                <a:cubicBezTo>
                  <a:pt x="3364" y="2534"/>
                  <a:pt x="3349" y="2564"/>
                  <a:pt x="3333" y="2596"/>
                </a:cubicBezTo>
                <a:cubicBezTo>
                  <a:pt x="3321" y="2622"/>
                  <a:pt x="3308" y="2646"/>
                  <a:pt x="3300" y="2663"/>
                </a:cubicBezTo>
                <a:cubicBezTo>
                  <a:pt x="3286" y="2691"/>
                  <a:pt x="3258" y="2748"/>
                  <a:pt x="3244" y="2778"/>
                </a:cubicBezTo>
                <a:cubicBezTo>
                  <a:pt x="3232" y="2806"/>
                  <a:pt x="3217" y="2836"/>
                  <a:pt x="3197" y="2869"/>
                </a:cubicBezTo>
                <a:cubicBezTo>
                  <a:pt x="3192" y="2878"/>
                  <a:pt x="3184" y="2891"/>
                  <a:pt x="3182" y="2895"/>
                </a:cubicBezTo>
                <a:cubicBezTo>
                  <a:pt x="3152" y="2954"/>
                  <a:pt x="3093" y="3028"/>
                  <a:pt x="3046" y="3052"/>
                </a:cubicBezTo>
                <a:cubicBezTo>
                  <a:pt x="3012" y="3070"/>
                  <a:pt x="2964" y="3121"/>
                  <a:pt x="2948" y="3151"/>
                </a:cubicBezTo>
                <a:cubicBezTo>
                  <a:pt x="2890" y="3234"/>
                  <a:pt x="2816" y="3298"/>
                  <a:pt x="2699" y="3338"/>
                </a:cubicBezTo>
                <a:cubicBezTo>
                  <a:pt x="2650" y="3354"/>
                  <a:pt x="2591" y="3386"/>
                  <a:pt x="2573" y="3401"/>
                </a:cubicBezTo>
                <a:cubicBezTo>
                  <a:pt x="2559" y="3410"/>
                  <a:pt x="2538" y="3424"/>
                  <a:pt x="2514" y="3435"/>
                </a:cubicBezTo>
                <a:cubicBezTo>
                  <a:pt x="2428" y="3482"/>
                  <a:pt x="2294" y="3528"/>
                  <a:pt x="2185" y="3546"/>
                </a:cubicBezTo>
                <a:lnTo>
                  <a:pt x="2182" y="3547"/>
                </a:lnTo>
                <a:lnTo>
                  <a:pt x="2179" y="3547"/>
                </a:lnTo>
                <a:lnTo>
                  <a:pt x="2176" y="3548"/>
                </a:lnTo>
                <a:cubicBezTo>
                  <a:pt x="2095" y="3565"/>
                  <a:pt x="2026" y="3571"/>
                  <a:pt x="1974" y="3573"/>
                </a:cubicBezTo>
                <a:cubicBezTo>
                  <a:pt x="1964" y="3573"/>
                  <a:pt x="1952" y="3573"/>
                  <a:pt x="1945" y="3572"/>
                </a:cubicBezTo>
                <a:cubicBezTo>
                  <a:pt x="1935" y="3572"/>
                  <a:pt x="1917" y="3571"/>
                  <a:pt x="1903" y="3571"/>
                </a:cubicBezTo>
                <a:cubicBezTo>
                  <a:pt x="1886" y="3571"/>
                  <a:pt x="1867" y="3570"/>
                  <a:pt x="1857" y="3569"/>
                </a:cubicBezTo>
                <a:cubicBezTo>
                  <a:pt x="1844" y="3568"/>
                  <a:pt x="1827" y="3567"/>
                  <a:pt x="1817" y="3567"/>
                </a:cubicBezTo>
                <a:cubicBezTo>
                  <a:pt x="1781" y="3565"/>
                  <a:pt x="1718" y="3580"/>
                  <a:pt x="1682" y="3595"/>
                </a:cubicBezTo>
                <a:cubicBezTo>
                  <a:pt x="1644" y="3611"/>
                  <a:pt x="1587" y="3622"/>
                  <a:pt x="1565" y="3620"/>
                </a:cubicBezTo>
                <a:cubicBezTo>
                  <a:pt x="1555" y="3620"/>
                  <a:pt x="1543" y="3619"/>
                  <a:pt x="1536" y="3618"/>
                </a:cubicBezTo>
                <a:cubicBezTo>
                  <a:pt x="1526" y="3617"/>
                  <a:pt x="1508" y="3616"/>
                  <a:pt x="1494" y="3616"/>
                </a:cubicBezTo>
                <a:lnTo>
                  <a:pt x="1485" y="3616"/>
                </a:lnTo>
                <a:lnTo>
                  <a:pt x="1482" y="3616"/>
                </a:lnTo>
                <a:lnTo>
                  <a:pt x="1478" y="3616"/>
                </a:lnTo>
                <a:lnTo>
                  <a:pt x="1476" y="3616"/>
                </a:lnTo>
                <a:lnTo>
                  <a:pt x="1471" y="3616"/>
                </a:lnTo>
                <a:lnTo>
                  <a:pt x="1467" y="3616"/>
                </a:lnTo>
                <a:lnTo>
                  <a:pt x="1465" y="3616"/>
                </a:lnTo>
                <a:lnTo>
                  <a:pt x="1463" y="3616"/>
                </a:lnTo>
                <a:lnTo>
                  <a:pt x="1461" y="3616"/>
                </a:lnTo>
                <a:lnTo>
                  <a:pt x="1459" y="3616"/>
                </a:lnTo>
                <a:lnTo>
                  <a:pt x="1455" y="3616"/>
                </a:lnTo>
                <a:lnTo>
                  <a:pt x="1452" y="3616"/>
                </a:lnTo>
                <a:lnTo>
                  <a:pt x="1450" y="3616"/>
                </a:lnTo>
                <a:lnTo>
                  <a:pt x="1446" y="3616"/>
                </a:lnTo>
                <a:lnTo>
                  <a:pt x="1440" y="3616"/>
                </a:lnTo>
                <a:lnTo>
                  <a:pt x="1436" y="3616"/>
                </a:lnTo>
                <a:lnTo>
                  <a:pt x="1432" y="3616"/>
                </a:lnTo>
                <a:lnTo>
                  <a:pt x="1428" y="3616"/>
                </a:lnTo>
                <a:lnTo>
                  <a:pt x="1420" y="3616"/>
                </a:lnTo>
                <a:lnTo>
                  <a:pt x="1418" y="3616"/>
                </a:lnTo>
                <a:lnTo>
                  <a:pt x="1412" y="3616"/>
                </a:lnTo>
                <a:lnTo>
                  <a:pt x="1408" y="3616"/>
                </a:lnTo>
                <a:lnTo>
                  <a:pt x="1406" y="3616"/>
                </a:lnTo>
                <a:lnTo>
                  <a:pt x="1398" y="3616"/>
                </a:lnTo>
                <a:lnTo>
                  <a:pt x="1395" y="3616"/>
                </a:lnTo>
                <a:lnTo>
                  <a:pt x="1393" y="3616"/>
                </a:lnTo>
                <a:lnTo>
                  <a:pt x="1391" y="3616"/>
                </a:lnTo>
                <a:lnTo>
                  <a:pt x="1382" y="3616"/>
                </a:lnTo>
                <a:lnTo>
                  <a:pt x="1380" y="3616"/>
                </a:lnTo>
                <a:lnTo>
                  <a:pt x="1377" y="3616"/>
                </a:lnTo>
                <a:lnTo>
                  <a:pt x="1348" y="3616"/>
                </a:lnTo>
                <a:lnTo>
                  <a:pt x="1346" y="3616"/>
                </a:lnTo>
                <a:lnTo>
                  <a:pt x="1341" y="3616"/>
                </a:lnTo>
                <a:lnTo>
                  <a:pt x="1339" y="3616"/>
                </a:lnTo>
                <a:lnTo>
                  <a:pt x="1336" y="3616"/>
                </a:lnTo>
                <a:lnTo>
                  <a:pt x="1334" y="3616"/>
                </a:lnTo>
                <a:lnTo>
                  <a:pt x="1330" y="3616"/>
                </a:lnTo>
                <a:lnTo>
                  <a:pt x="1327" y="3616"/>
                </a:lnTo>
                <a:lnTo>
                  <a:pt x="1325" y="3616"/>
                </a:lnTo>
                <a:lnTo>
                  <a:pt x="1323" y="3616"/>
                </a:lnTo>
                <a:lnTo>
                  <a:pt x="1321" y="3616"/>
                </a:lnTo>
                <a:lnTo>
                  <a:pt x="1317" y="3616"/>
                </a:lnTo>
                <a:lnTo>
                  <a:pt x="1315" y="3616"/>
                </a:lnTo>
                <a:lnTo>
                  <a:pt x="1313" y="3616"/>
                </a:lnTo>
                <a:lnTo>
                  <a:pt x="1309" y="3616"/>
                </a:lnTo>
                <a:lnTo>
                  <a:pt x="1303" y="3616"/>
                </a:lnTo>
                <a:lnTo>
                  <a:pt x="1299" y="3616"/>
                </a:lnTo>
                <a:lnTo>
                  <a:pt x="1295" y="3616"/>
                </a:lnTo>
                <a:lnTo>
                  <a:pt x="1291" y="3616"/>
                </a:lnTo>
                <a:lnTo>
                  <a:pt x="1283" y="3616"/>
                </a:lnTo>
                <a:lnTo>
                  <a:pt x="1282" y="3616"/>
                </a:lnTo>
                <a:lnTo>
                  <a:pt x="1276" y="3616"/>
                </a:lnTo>
                <a:lnTo>
                  <a:pt x="1272" y="3616"/>
                </a:lnTo>
                <a:lnTo>
                  <a:pt x="1270" y="3616"/>
                </a:lnTo>
                <a:lnTo>
                  <a:pt x="1261" y="3616"/>
                </a:lnTo>
                <a:lnTo>
                  <a:pt x="1259" y="3616"/>
                </a:lnTo>
                <a:lnTo>
                  <a:pt x="1257" y="3616"/>
                </a:lnTo>
                <a:lnTo>
                  <a:pt x="1251" y="3616"/>
                </a:lnTo>
                <a:lnTo>
                  <a:pt x="1246" y="3616"/>
                </a:lnTo>
                <a:lnTo>
                  <a:pt x="1244" y="3616"/>
                </a:lnTo>
                <a:lnTo>
                  <a:pt x="1242" y="3616"/>
                </a:lnTo>
                <a:lnTo>
                  <a:pt x="1212" y="3616"/>
                </a:lnTo>
                <a:lnTo>
                  <a:pt x="1209" y="3616"/>
                </a:lnTo>
                <a:lnTo>
                  <a:pt x="1205" y="3616"/>
                </a:lnTo>
                <a:lnTo>
                  <a:pt x="1202" y="3616"/>
                </a:lnTo>
                <a:lnTo>
                  <a:pt x="1200" y="3616"/>
                </a:lnTo>
                <a:lnTo>
                  <a:pt x="1198" y="3616"/>
                </a:lnTo>
                <a:lnTo>
                  <a:pt x="1193" y="3616"/>
                </a:lnTo>
                <a:lnTo>
                  <a:pt x="1191" y="3616"/>
                </a:lnTo>
                <a:lnTo>
                  <a:pt x="1189" y="3616"/>
                </a:lnTo>
                <a:lnTo>
                  <a:pt x="1187" y="3616"/>
                </a:lnTo>
                <a:lnTo>
                  <a:pt x="1185" y="3616"/>
                </a:lnTo>
                <a:lnTo>
                  <a:pt x="1181" y="3616"/>
                </a:lnTo>
                <a:lnTo>
                  <a:pt x="1179" y="3616"/>
                </a:lnTo>
                <a:lnTo>
                  <a:pt x="1177" y="3616"/>
                </a:lnTo>
                <a:lnTo>
                  <a:pt x="1173" y="3616"/>
                </a:lnTo>
                <a:lnTo>
                  <a:pt x="1167" y="3616"/>
                </a:lnTo>
                <a:lnTo>
                  <a:pt x="1163" y="3616"/>
                </a:lnTo>
                <a:lnTo>
                  <a:pt x="1160" y="3616"/>
                </a:lnTo>
                <a:lnTo>
                  <a:pt x="1156" y="3616"/>
                </a:lnTo>
                <a:lnTo>
                  <a:pt x="1148" y="3616"/>
                </a:lnTo>
                <a:lnTo>
                  <a:pt x="1146" y="3616"/>
                </a:lnTo>
                <a:lnTo>
                  <a:pt x="1140" y="3616"/>
                </a:lnTo>
                <a:lnTo>
                  <a:pt x="1136" y="3616"/>
                </a:lnTo>
                <a:lnTo>
                  <a:pt x="1134" y="3616"/>
                </a:lnTo>
                <a:lnTo>
                  <a:pt x="1126" y="3616"/>
                </a:lnTo>
                <a:lnTo>
                  <a:pt x="1124" y="3616"/>
                </a:lnTo>
                <a:lnTo>
                  <a:pt x="1122" y="3616"/>
                </a:lnTo>
                <a:lnTo>
                  <a:pt x="1120" y="3616"/>
                </a:lnTo>
                <a:lnTo>
                  <a:pt x="1111" y="3616"/>
                </a:lnTo>
                <a:lnTo>
                  <a:pt x="1108" y="3616"/>
                </a:lnTo>
                <a:lnTo>
                  <a:pt x="1106" y="3616"/>
                </a:lnTo>
                <a:lnTo>
                  <a:pt x="1074" y="3616"/>
                </a:lnTo>
                <a:lnTo>
                  <a:pt x="1071" y="3616"/>
                </a:lnTo>
                <a:lnTo>
                  <a:pt x="1066" y="3616"/>
                </a:lnTo>
                <a:lnTo>
                  <a:pt x="1063" y="3616"/>
                </a:lnTo>
                <a:lnTo>
                  <a:pt x="1060" y="3616"/>
                </a:lnTo>
                <a:lnTo>
                  <a:pt x="1058" y="3616"/>
                </a:lnTo>
                <a:lnTo>
                  <a:pt x="1055" y="3616"/>
                </a:lnTo>
                <a:lnTo>
                  <a:pt x="1052" y="3616"/>
                </a:lnTo>
                <a:lnTo>
                  <a:pt x="1050" y="3616"/>
                </a:lnTo>
                <a:lnTo>
                  <a:pt x="1047" y="3616"/>
                </a:lnTo>
                <a:lnTo>
                  <a:pt x="1045" y="3616"/>
                </a:lnTo>
                <a:lnTo>
                  <a:pt x="1042" y="3616"/>
                </a:lnTo>
                <a:lnTo>
                  <a:pt x="1040" y="3616"/>
                </a:lnTo>
                <a:lnTo>
                  <a:pt x="1037" y="3616"/>
                </a:lnTo>
                <a:lnTo>
                  <a:pt x="1035" y="3616"/>
                </a:lnTo>
                <a:lnTo>
                  <a:pt x="1032" y="3616"/>
                </a:lnTo>
                <a:lnTo>
                  <a:pt x="1029" y="3616"/>
                </a:lnTo>
                <a:lnTo>
                  <a:pt x="1027" y="3616"/>
                </a:lnTo>
                <a:lnTo>
                  <a:pt x="1024" y="3616"/>
                </a:lnTo>
                <a:lnTo>
                  <a:pt x="1022" y="3616"/>
                </a:lnTo>
                <a:lnTo>
                  <a:pt x="1020" y="3616"/>
                </a:lnTo>
                <a:lnTo>
                  <a:pt x="1015" y="3616"/>
                </a:lnTo>
                <a:lnTo>
                  <a:pt x="1010" y="3616"/>
                </a:lnTo>
                <a:lnTo>
                  <a:pt x="1005" y="3616"/>
                </a:lnTo>
                <a:lnTo>
                  <a:pt x="1002" y="3616"/>
                </a:lnTo>
                <a:lnTo>
                  <a:pt x="995" y="3616"/>
                </a:lnTo>
                <a:lnTo>
                  <a:pt x="993" y="3616"/>
                </a:lnTo>
                <a:lnTo>
                  <a:pt x="990" y="3616"/>
                </a:lnTo>
                <a:lnTo>
                  <a:pt x="985" y="3616"/>
                </a:lnTo>
                <a:lnTo>
                  <a:pt x="983" y="3616"/>
                </a:lnTo>
                <a:lnTo>
                  <a:pt x="980" y="3616"/>
                </a:lnTo>
                <a:lnTo>
                  <a:pt x="978" y="3616"/>
                </a:lnTo>
                <a:lnTo>
                  <a:pt x="976" y="3616"/>
                </a:lnTo>
                <a:lnTo>
                  <a:pt x="968" y="3616"/>
                </a:lnTo>
                <a:lnTo>
                  <a:pt x="966" y="3616"/>
                </a:lnTo>
                <a:lnTo>
                  <a:pt x="963" y="3616"/>
                </a:lnTo>
                <a:lnTo>
                  <a:pt x="961" y="3616"/>
                </a:lnTo>
                <a:lnTo>
                  <a:pt x="951" y="3616"/>
                </a:lnTo>
                <a:lnTo>
                  <a:pt x="949" y="3616"/>
                </a:lnTo>
                <a:lnTo>
                  <a:pt x="946" y="3616"/>
                </a:lnTo>
                <a:lnTo>
                  <a:pt x="916" y="3616"/>
                </a:lnTo>
                <a:lnTo>
                  <a:pt x="914" y="3616"/>
                </a:lnTo>
                <a:lnTo>
                  <a:pt x="909" y="3616"/>
                </a:lnTo>
                <a:lnTo>
                  <a:pt x="907" y="3616"/>
                </a:lnTo>
                <a:lnTo>
                  <a:pt x="903" y="3616"/>
                </a:lnTo>
                <a:lnTo>
                  <a:pt x="899" y="3616"/>
                </a:lnTo>
                <a:lnTo>
                  <a:pt x="898" y="3616"/>
                </a:lnTo>
                <a:lnTo>
                  <a:pt x="896" y="3616"/>
                </a:lnTo>
                <a:lnTo>
                  <a:pt x="894" y="3616"/>
                </a:lnTo>
                <a:lnTo>
                  <a:pt x="892" y="3616"/>
                </a:lnTo>
                <a:lnTo>
                  <a:pt x="889" y="3616"/>
                </a:lnTo>
                <a:lnTo>
                  <a:pt x="887" y="3616"/>
                </a:lnTo>
                <a:lnTo>
                  <a:pt x="885" y="3616"/>
                </a:lnTo>
                <a:lnTo>
                  <a:pt x="882" y="3616"/>
                </a:lnTo>
                <a:lnTo>
                  <a:pt x="878" y="3616"/>
                </a:lnTo>
                <a:lnTo>
                  <a:pt x="875" y="3616"/>
                </a:lnTo>
                <a:lnTo>
                  <a:pt x="872" y="3616"/>
                </a:lnTo>
                <a:lnTo>
                  <a:pt x="869" y="3616"/>
                </a:lnTo>
                <a:lnTo>
                  <a:pt x="863" y="3616"/>
                </a:lnTo>
                <a:lnTo>
                  <a:pt x="861" y="3616"/>
                </a:lnTo>
                <a:lnTo>
                  <a:pt x="857" y="3616"/>
                </a:lnTo>
                <a:lnTo>
                  <a:pt x="854" y="3616"/>
                </a:lnTo>
                <a:lnTo>
                  <a:pt x="852" y="3616"/>
                </a:lnTo>
                <a:lnTo>
                  <a:pt x="846" y="3616"/>
                </a:lnTo>
                <a:lnTo>
                  <a:pt x="845" y="3616"/>
                </a:lnTo>
                <a:lnTo>
                  <a:pt x="843" y="3616"/>
                </a:lnTo>
                <a:lnTo>
                  <a:pt x="834" y="3616"/>
                </a:lnTo>
                <a:lnTo>
                  <a:pt x="832" y="3616"/>
                </a:lnTo>
                <a:lnTo>
                  <a:pt x="820" y="3616"/>
                </a:lnTo>
                <a:lnTo>
                  <a:pt x="804" y="3616"/>
                </a:lnTo>
                <a:lnTo>
                  <a:pt x="801" y="3616"/>
                </a:lnTo>
                <a:lnTo>
                  <a:pt x="797" y="3616"/>
                </a:lnTo>
                <a:lnTo>
                  <a:pt x="795" y="3616"/>
                </a:lnTo>
                <a:lnTo>
                  <a:pt x="790" y="3616"/>
                </a:lnTo>
                <a:lnTo>
                  <a:pt x="786" y="3616"/>
                </a:lnTo>
                <a:lnTo>
                  <a:pt x="784" y="3616"/>
                </a:lnTo>
                <a:lnTo>
                  <a:pt x="782" y="3616"/>
                </a:lnTo>
                <a:lnTo>
                  <a:pt x="780" y="3616"/>
                </a:lnTo>
                <a:lnTo>
                  <a:pt x="778" y="3616"/>
                </a:lnTo>
                <a:lnTo>
                  <a:pt x="774" y="3616"/>
                </a:lnTo>
                <a:lnTo>
                  <a:pt x="771" y="3616"/>
                </a:lnTo>
                <a:lnTo>
                  <a:pt x="769" y="3616"/>
                </a:lnTo>
                <a:lnTo>
                  <a:pt x="765" y="3616"/>
                </a:lnTo>
                <a:lnTo>
                  <a:pt x="759" y="3616"/>
                </a:lnTo>
                <a:lnTo>
                  <a:pt x="755" y="3616"/>
                </a:lnTo>
                <a:lnTo>
                  <a:pt x="751" y="3616"/>
                </a:lnTo>
                <a:lnTo>
                  <a:pt x="747" y="3616"/>
                </a:lnTo>
                <a:lnTo>
                  <a:pt x="739" y="3616"/>
                </a:lnTo>
                <a:lnTo>
                  <a:pt x="737" y="3616"/>
                </a:lnTo>
                <a:lnTo>
                  <a:pt x="731" y="3616"/>
                </a:lnTo>
                <a:lnTo>
                  <a:pt x="727" y="3616"/>
                </a:lnTo>
                <a:lnTo>
                  <a:pt x="725" y="3616"/>
                </a:lnTo>
                <a:lnTo>
                  <a:pt x="716" y="3616"/>
                </a:lnTo>
                <a:lnTo>
                  <a:pt x="714" y="3616"/>
                </a:lnTo>
                <a:lnTo>
                  <a:pt x="712" y="3616"/>
                </a:lnTo>
                <a:lnTo>
                  <a:pt x="710" y="3616"/>
                </a:lnTo>
                <a:lnTo>
                  <a:pt x="701" y="3616"/>
                </a:lnTo>
                <a:lnTo>
                  <a:pt x="698" y="3616"/>
                </a:lnTo>
                <a:lnTo>
                  <a:pt x="696" y="3616"/>
                </a:lnTo>
                <a:lnTo>
                  <a:pt x="676" y="3616"/>
                </a:lnTo>
                <a:cubicBezTo>
                  <a:pt x="656" y="3616"/>
                  <a:pt x="636" y="3618"/>
                  <a:pt x="624" y="3620"/>
                </a:cubicBezTo>
                <a:cubicBezTo>
                  <a:pt x="612" y="3621"/>
                  <a:pt x="596" y="3622"/>
                  <a:pt x="587" y="3622"/>
                </a:cubicBezTo>
                <a:cubicBezTo>
                  <a:pt x="544" y="3624"/>
                  <a:pt x="484" y="3598"/>
                  <a:pt x="453" y="3576"/>
                </a:cubicBezTo>
                <a:cubicBezTo>
                  <a:pt x="427" y="3559"/>
                  <a:pt x="378" y="3536"/>
                  <a:pt x="355" y="3525"/>
                </a:cubicBezTo>
                <a:cubicBezTo>
                  <a:pt x="327" y="3513"/>
                  <a:pt x="297" y="3498"/>
                  <a:pt x="264" y="3478"/>
                </a:cubicBezTo>
                <a:cubicBezTo>
                  <a:pt x="253" y="3472"/>
                  <a:pt x="237" y="3463"/>
                  <a:pt x="230" y="3459"/>
                </a:cubicBezTo>
                <a:cubicBezTo>
                  <a:pt x="174" y="3432"/>
                  <a:pt x="105" y="3377"/>
                  <a:pt x="97" y="3331"/>
                </a:cubicBezTo>
                <a:cubicBezTo>
                  <a:pt x="94" y="3294"/>
                  <a:pt x="37" y="3249"/>
                  <a:pt x="0" y="3234"/>
                </a:cubicBezTo>
                <a:lnTo>
                  <a:pt x="1719" y="2"/>
                </a:lnTo>
                <a:close/>
              </a:path>
            </a:pathLst>
          </a:custGeom>
          <a:solidFill>
            <a:srgbClr val="4242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72800" y="2876352"/>
            <a:ext cx="143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reasons</a:t>
            </a:r>
            <a:endParaRPr lang="zh-CN" alt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46491" y="1979647"/>
            <a:ext cx="167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many</a:t>
            </a:r>
            <a:endParaRPr lang="zh-CN" alt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75643" y="3468634"/>
            <a:ext cx="156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illnesses</a:t>
            </a:r>
            <a:endParaRPr lang="zh-CN" alt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25217" y="3909091"/>
            <a:ext cx="174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cut down</a:t>
            </a:r>
            <a:endParaRPr lang="zh-CN" alt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2"/>
          <p:cNvSpPr/>
          <p:nvPr/>
        </p:nvSpPr>
        <p:spPr>
          <a:xfrm>
            <a:off x="404457" y="353142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altLang="zh-CN" dirty="0"/>
          </a:p>
        </p:txBody>
      </p:sp>
      <p:sp>
        <p:nvSpPr>
          <p:cNvPr id="337" name="CustomShape 3"/>
          <p:cNvSpPr/>
          <p:nvPr/>
        </p:nvSpPr>
        <p:spPr>
          <a:xfrm>
            <a:off x="4154905" y="367861"/>
            <a:ext cx="5943299" cy="190676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4500" spc="-1" dirty="0">
                <a:solidFill>
                  <a:srgbClr val="211C1D"/>
                </a:solidFill>
                <a:latin typeface="微软雅黑" panose="020B0503020204020204" charset="-122"/>
                <a:ea typeface="微软雅黑" panose="020B0503020204020204" charset="-122"/>
              </a:rPr>
              <a:t>Fill in the form,</a:t>
            </a:r>
            <a:r>
              <a:rPr lang="en-US" altLang="zh-CN" sz="4500" dirty="0"/>
              <a:t> one word for each blank.</a:t>
            </a:r>
            <a:endParaRPr lang="en-US" altLang="zh-CN" sz="4500" dirty="0"/>
          </a:p>
          <a:p>
            <a:pPr algn="ctr">
              <a:lnSpc>
                <a:spcPct val="100000"/>
              </a:lnSpc>
            </a:pPr>
            <a:endParaRPr lang="en-US" sz="2800" b="0" strike="noStrike" spc="-1" dirty="0">
              <a:latin typeface="Arial" panose="020B0604020202020204"/>
            </a:endParaRPr>
          </a:p>
        </p:txBody>
      </p:sp>
      <p:pic>
        <p:nvPicPr>
          <p:cNvPr id="19" name="图片 18" descr="true"/>
          <p:cNvPicPr>
            <a:picLocks noChangeAspect="1"/>
          </p:cNvPicPr>
          <p:nvPr/>
        </p:nvPicPr>
        <p:blipFill>
          <a:blip r:embed="rId1"/>
          <a:srcRect t="39165"/>
          <a:stretch>
            <a:fillRect/>
          </a:stretch>
        </p:blipFill>
        <p:spPr>
          <a:xfrm>
            <a:off x="1563805" y="639346"/>
            <a:ext cx="2735580" cy="79883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9125217" y="5832197"/>
            <a:ext cx="2360930" cy="921385"/>
          </a:xfrm>
          <a:prstGeom prst="rect">
            <a:avLst/>
          </a:prstGeom>
          <a:solidFill>
            <a:srgbClr val="F3F3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任意多边形 10"/>
          <p:cNvSpPr/>
          <p:nvPr/>
        </p:nvSpPr>
        <p:spPr>
          <a:xfrm rot="14520000">
            <a:off x="9748468" y="5916315"/>
            <a:ext cx="1114425" cy="1092200"/>
          </a:xfrm>
          <a:custGeom>
            <a:avLst/>
            <a:gdLst>
              <a:gd name="connsiteX0" fmla="*/ 1719 w 3614"/>
              <a:gd name="connsiteY0" fmla="*/ 2 h 3622"/>
              <a:gd name="connsiteX1" fmla="*/ 2244 w 3614"/>
              <a:gd name="connsiteY1" fmla="*/ 2 h 3622"/>
              <a:gd name="connsiteX2" fmla="*/ 2296 w 3614"/>
              <a:gd name="connsiteY2" fmla="*/ 1 h 3622"/>
              <a:gd name="connsiteX3" fmla="*/ 2333 w 3614"/>
              <a:gd name="connsiteY3" fmla="*/ 0 h 3622"/>
              <a:gd name="connsiteX4" fmla="*/ 2383 w 3614"/>
              <a:gd name="connsiteY4" fmla="*/ 2 h 3622"/>
              <a:gd name="connsiteX5" fmla="*/ 2405 w 3614"/>
              <a:gd name="connsiteY5" fmla="*/ 4 h 3622"/>
              <a:gd name="connsiteX6" fmla="*/ 2726 w 3614"/>
              <a:gd name="connsiteY6" fmla="*/ 148 h 3622"/>
              <a:gd name="connsiteX7" fmla="*/ 2841 w 3614"/>
              <a:gd name="connsiteY7" fmla="*/ 213 h 3622"/>
              <a:gd name="connsiteX8" fmla="*/ 3066 w 3614"/>
              <a:gd name="connsiteY8" fmla="*/ 417 h 3622"/>
              <a:gd name="connsiteX9" fmla="*/ 3208 w 3614"/>
              <a:gd name="connsiteY9" fmla="*/ 592 h 3622"/>
              <a:gd name="connsiteX10" fmla="*/ 3222 w 3614"/>
              <a:gd name="connsiteY10" fmla="*/ 616 h 3622"/>
              <a:gd name="connsiteX11" fmla="*/ 3252 w 3614"/>
              <a:gd name="connsiteY11" fmla="*/ 679 h 3622"/>
              <a:gd name="connsiteX12" fmla="*/ 3347 w 3614"/>
              <a:gd name="connsiteY12" fmla="*/ 822 h 3622"/>
              <a:gd name="connsiteX13" fmla="*/ 3456 w 3614"/>
              <a:gd name="connsiteY13" fmla="*/ 991 h 3622"/>
              <a:gd name="connsiteX14" fmla="*/ 3489 w 3614"/>
              <a:gd name="connsiteY14" fmla="*/ 1063 h 3622"/>
              <a:gd name="connsiteX15" fmla="*/ 3553 w 3614"/>
              <a:gd name="connsiteY15" fmla="*/ 1248 h 3622"/>
              <a:gd name="connsiteX16" fmla="*/ 3581 w 3614"/>
              <a:gd name="connsiteY16" fmla="*/ 1348 h 3622"/>
              <a:gd name="connsiteX17" fmla="*/ 3612 w 3614"/>
              <a:gd name="connsiteY17" fmla="*/ 1502 h 3622"/>
              <a:gd name="connsiteX18" fmla="*/ 3610 w 3614"/>
              <a:gd name="connsiteY18" fmla="*/ 1574 h 3622"/>
              <a:gd name="connsiteX19" fmla="*/ 3608 w 3614"/>
              <a:gd name="connsiteY19" fmla="*/ 1639 h 3622"/>
              <a:gd name="connsiteX20" fmla="*/ 3608 w 3614"/>
              <a:gd name="connsiteY20" fmla="*/ 1911 h 3622"/>
              <a:gd name="connsiteX21" fmla="*/ 3611 w 3614"/>
              <a:gd name="connsiteY21" fmla="*/ 1963 h 3622"/>
              <a:gd name="connsiteX22" fmla="*/ 3614 w 3614"/>
              <a:gd name="connsiteY22" fmla="*/ 2000 h 3622"/>
              <a:gd name="connsiteX23" fmla="*/ 3569 w 3614"/>
              <a:gd name="connsiteY23" fmla="*/ 2133 h 3622"/>
              <a:gd name="connsiteX24" fmla="*/ 3538 w 3614"/>
              <a:gd name="connsiteY24" fmla="*/ 2187 h 3622"/>
              <a:gd name="connsiteX25" fmla="*/ 3505 w 3614"/>
              <a:gd name="connsiteY25" fmla="*/ 2254 h 3622"/>
              <a:gd name="connsiteX26" fmla="*/ 3472 w 3614"/>
              <a:gd name="connsiteY26" fmla="*/ 2321 h 3622"/>
              <a:gd name="connsiteX27" fmla="*/ 3433 w 3614"/>
              <a:gd name="connsiteY27" fmla="*/ 2398 h 3622"/>
              <a:gd name="connsiteX28" fmla="*/ 3401 w 3614"/>
              <a:gd name="connsiteY28" fmla="*/ 2460 h 3622"/>
              <a:gd name="connsiteX29" fmla="*/ 3377 w 3614"/>
              <a:gd name="connsiteY29" fmla="*/ 2508 h 3622"/>
              <a:gd name="connsiteX30" fmla="*/ 3333 w 3614"/>
              <a:gd name="connsiteY30" fmla="*/ 2596 h 3622"/>
              <a:gd name="connsiteX31" fmla="*/ 3300 w 3614"/>
              <a:gd name="connsiteY31" fmla="*/ 2663 h 3622"/>
              <a:gd name="connsiteX32" fmla="*/ 3244 w 3614"/>
              <a:gd name="connsiteY32" fmla="*/ 2778 h 3622"/>
              <a:gd name="connsiteX33" fmla="*/ 3197 w 3614"/>
              <a:gd name="connsiteY33" fmla="*/ 2869 h 3622"/>
              <a:gd name="connsiteX34" fmla="*/ 3182 w 3614"/>
              <a:gd name="connsiteY34" fmla="*/ 2895 h 3622"/>
              <a:gd name="connsiteX35" fmla="*/ 3046 w 3614"/>
              <a:gd name="connsiteY35" fmla="*/ 3052 h 3622"/>
              <a:gd name="connsiteX36" fmla="*/ 2948 w 3614"/>
              <a:gd name="connsiteY36" fmla="*/ 3151 h 3622"/>
              <a:gd name="connsiteX37" fmla="*/ 2699 w 3614"/>
              <a:gd name="connsiteY37" fmla="*/ 3338 h 3622"/>
              <a:gd name="connsiteX38" fmla="*/ 2573 w 3614"/>
              <a:gd name="connsiteY38" fmla="*/ 3401 h 3622"/>
              <a:gd name="connsiteX39" fmla="*/ 2514 w 3614"/>
              <a:gd name="connsiteY39" fmla="*/ 3435 h 3622"/>
              <a:gd name="connsiteX40" fmla="*/ 2185 w 3614"/>
              <a:gd name="connsiteY40" fmla="*/ 3546 h 3622"/>
              <a:gd name="connsiteX41" fmla="*/ 2182 w 3614"/>
              <a:gd name="connsiteY41" fmla="*/ 3547 h 3622"/>
              <a:gd name="connsiteX42" fmla="*/ 2179 w 3614"/>
              <a:gd name="connsiteY42" fmla="*/ 3547 h 3622"/>
              <a:gd name="connsiteX43" fmla="*/ 2176 w 3614"/>
              <a:gd name="connsiteY43" fmla="*/ 3548 h 3622"/>
              <a:gd name="connsiteX44" fmla="*/ 1974 w 3614"/>
              <a:gd name="connsiteY44" fmla="*/ 3573 h 3622"/>
              <a:gd name="connsiteX45" fmla="*/ 1945 w 3614"/>
              <a:gd name="connsiteY45" fmla="*/ 3572 h 3622"/>
              <a:gd name="connsiteX46" fmla="*/ 1903 w 3614"/>
              <a:gd name="connsiteY46" fmla="*/ 3571 h 3622"/>
              <a:gd name="connsiteX47" fmla="*/ 1857 w 3614"/>
              <a:gd name="connsiteY47" fmla="*/ 3569 h 3622"/>
              <a:gd name="connsiteX48" fmla="*/ 1817 w 3614"/>
              <a:gd name="connsiteY48" fmla="*/ 3567 h 3622"/>
              <a:gd name="connsiteX49" fmla="*/ 1682 w 3614"/>
              <a:gd name="connsiteY49" fmla="*/ 3595 h 3622"/>
              <a:gd name="connsiteX50" fmla="*/ 1565 w 3614"/>
              <a:gd name="connsiteY50" fmla="*/ 3620 h 3622"/>
              <a:gd name="connsiteX51" fmla="*/ 1536 w 3614"/>
              <a:gd name="connsiteY51" fmla="*/ 3618 h 3622"/>
              <a:gd name="connsiteX52" fmla="*/ 1494 w 3614"/>
              <a:gd name="connsiteY52" fmla="*/ 3616 h 3622"/>
              <a:gd name="connsiteX53" fmla="*/ 1485 w 3614"/>
              <a:gd name="connsiteY53" fmla="*/ 3616 h 3622"/>
              <a:gd name="connsiteX54" fmla="*/ 1482 w 3614"/>
              <a:gd name="connsiteY54" fmla="*/ 3616 h 3622"/>
              <a:gd name="connsiteX55" fmla="*/ 1478 w 3614"/>
              <a:gd name="connsiteY55" fmla="*/ 3616 h 3622"/>
              <a:gd name="connsiteX56" fmla="*/ 1476 w 3614"/>
              <a:gd name="connsiteY56" fmla="*/ 3616 h 3622"/>
              <a:gd name="connsiteX57" fmla="*/ 1471 w 3614"/>
              <a:gd name="connsiteY57" fmla="*/ 3616 h 3622"/>
              <a:gd name="connsiteX58" fmla="*/ 1467 w 3614"/>
              <a:gd name="connsiteY58" fmla="*/ 3616 h 3622"/>
              <a:gd name="connsiteX59" fmla="*/ 1465 w 3614"/>
              <a:gd name="connsiteY59" fmla="*/ 3616 h 3622"/>
              <a:gd name="connsiteX60" fmla="*/ 1463 w 3614"/>
              <a:gd name="connsiteY60" fmla="*/ 3616 h 3622"/>
              <a:gd name="connsiteX61" fmla="*/ 1461 w 3614"/>
              <a:gd name="connsiteY61" fmla="*/ 3616 h 3622"/>
              <a:gd name="connsiteX62" fmla="*/ 1459 w 3614"/>
              <a:gd name="connsiteY62" fmla="*/ 3616 h 3622"/>
              <a:gd name="connsiteX63" fmla="*/ 1455 w 3614"/>
              <a:gd name="connsiteY63" fmla="*/ 3616 h 3622"/>
              <a:gd name="connsiteX64" fmla="*/ 1452 w 3614"/>
              <a:gd name="connsiteY64" fmla="*/ 3616 h 3622"/>
              <a:gd name="connsiteX65" fmla="*/ 1450 w 3614"/>
              <a:gd name="connsiteY65" fmla="*/ 3616 h 3622"/>
              <a:gd name="connsiteX66" fmla="*/ 1446 w 3614"/>
              <a:gd name="connsiteY66" fmla="*/ 3616 h 3622"/>
              <a:gd name="connsiteX67" fmla="*/ 1440 w 3614"/>
              <a:gd name="connsiteY67" fmla="*/ 3616 h 3622"/>
              <a:gd name="connsiteX68" fmla="*/ 1436 w 3614"/>
              <a:gd name="connsiteY68" fmla="*/ 3616 h 3622"/>
              <a:gd name="connsiteX69" fmla="*/ 1432 w 3614"/>
              <a:gd name="connsiteY69" fmla="*/ 3616 h 3622"/>
              <a:gd name="connsiteX70" fmla="*/ 1428 w 3614"/>
              <a:gd name="connsiteY70" fmla="*/ 3616 h 3622"/>
              <a:gd name="connsiteX71" fmla="*/ 1420 w 3614"/>
              <a:gd name="connsiteY71" fmla="*/ 3616 h 3622"/>
              <a:gd name="connsiteX72" fmla="*/ 1418 w 3614"/>
              <a:gd name="connsiteY72" fmla="*/ 3616 h 3622"/>
              <a:gd name="connsiteX73" fmla="*/ 1412 w 3614"/>
              <a:gd name="connsiteY73" fmla="*/ 3616 h 3622"/>
              <a:gd name="connsiteX74" fmla="*/ 1408 w 3614"/>
              <a:gd name="connsiteY74" fmla="*/ 3616 h 3622"/>
              <a:gd name="connsiteX75" fmla="*/ 1406 w 3614"/>
              <a:gd name="connsiteY75" fmla="*/ 3616 h 3622"/>
              <a:gd name="connsiteX76" fmla="*/ 1398 w 3614"/>
              <a:gd name="connsiteY76" fmla="*/ 3616 h 3622"/>
              <a:gd name="connsiteX77" fmla="*/ 1395 w 3614"/>
              <a:gd name="connsiteY77" fmla="*/ 3616 h 3622"/>
              <a:gd name="connsiteX78" fmla="*/ 1393 w 3614"/>
              <a:gd name="connsiteY78" fmla="*/ 3616 h 3622"/>
              <a:gd name="connsiteX79" fmla="*/ 1391 w 3614"/>
              <a:gd name="connsiteY79" fmla="*/ 3616 h 3622"/>
              <a:gd name="connsiteX80" fmla="*/ 1382 w 3614"/>
              <a:gd name="connsiteY80" fmla="*/ 3616 h 3622"/>
              <a:gd name="connsiteX81" fmla="*/ 1380 w 3614"/>
              <a:gd name="connsiteY81" fmla="*/ 3616 h 3622"/>
              <a:gd name="connsiteX82" fmla="*/ 1377 w 3614"/>
              <a:gd name="connsiteY82" fmla="*/ 3616 h 3622"/>
              <a:gd name="connsiteX83" fmla="*/ 1348 w 3614"/>
              <a:gd name="connsiteY83" fmla="*/ 3616 h 3622"/>
              <a:gd name="connsiteX84" fmla="*/ 1346 w 3614"/>
              <a:gd name="connsiteY84" fmla="*/ 3616 h 3622"/>
              <a:gd name="connsiteX85" fmla="*/ 1341 w 3614"/>
              <a:gd name="connsiteY85" fmla="*/ 3616 h 3622"/>
              <a:gd name="connsiteX86" fmla="*/ 1339 w 3614"/>
              <a:gd name="connsiteY86" fmla="*/ 3616 h 3622"/>
              <a:gd name="connsiteX87" fmla="*/ 1336 w 3614"/>
              <a:gd name="connsiteY87" fmla="*/ 3616 h 3622"/>
              <a:gd name="connsiteX88" fmla="*/ 1334 w 3614"/>
              <a:gd name="connsiteY88" fmla="*/ 3616 h 3622"/>
              <a:gd name="connsiteX89" fmla="*/ 1330 w 3614"/>
              <a:gd name="connsiteY89" fmla="*/ 3616 h 3622"/>
              <a:gd name="connsiteX90" fmla="*/ 1327 w 3614"/>
              <a:gd name="connsiteY90" fmla="*/ 3616 h 3622"/>
              <a:gd name="connsiteX91" fmla="*/ 1325 w 3614"/>
              <a:gd name="connsiteY91" fmla="*/ 3616 h 3622"/>
              <a:gd name="connsiteX92" fmla="*/ 1323 w 3614"/>
              <a:gd name="connsiteY92" fmla="*/ 3616 h 3622"/>
              <a:gd name="connsiteX93" fmla="*/ 1321 w 3614"/>
              <a:gd name="connsiteY93" fmla="*/ 3616 h 3622"/>
              <a:gd name="connsiteX94" fmla="*/ 1317 w 3614"/>
              <a:gd name="connsiteY94" fmla="*/ 3616 h 3622"/>
              <a:gd name="connsiteX95" fmla="*/ 1315 w 3614"/>
              <a:gd name="connsiteY95" fmla="*/ 3616 h 3622"/>
              <a:gd name="connsiteX96" fmla="*/ 1313 w 3614"/>
              <a:gd name="connsiteY96" fmla="*/ 3616 h 3622"/>
              <a:gd name="connsiteX97" fmla="*/ 1309 w 3614"/>
              <a:gd name="connsiteY97" fmla="*/ 3616 h 3622"/>
              <a:gd name="connsiteX98" fmla="*/ 1303 w 3614"/>
              <a:gd name="connsiteY98" fmla="*/ 3616 h 3622"/>
              <a:gd name="connsiteX99" fmla="*/ 1299 w 3614"/>
              <a:gd name="connsiteY99" fmla="*/ 3616 h 3622"/>
              <a:gd name="connsiteX100" fmla="*/ 1295 w 3614"/>
              <a:gd name="connsiteY100" fmla="*/ 3616 h 3622"/>
              <a:gd name="connsiteX101" fmla="*/ 1291 w 3614"/>
              <a:gd name="connsiteY101" fmla="*/ 3616 h 3622"/>
              <a:gd name="connsiteX102" fmla="*/ 1283 w 3614"/>
              <a:gd name="connsiteY102" fmla="*/ 3616 h 3622"/>
              <a:gd name="connsiteX103" fmla="*/ 1282 w 3614"/>
              <a:gd name="connsiteY103" fmla="*/ 3616 h 3622"/>
              <a:gd name="connsiteX104" fmla="*/ 1276 w 3614"/>
              <a:gd name="connsiteY104" fmla="*/ 3616 h 3622"/>
              <a:gd name="connsiteX105" fmla="*/ 1272 w 3614"/>
              <a:gd name="connsiteY105" fmla="*/ 3616 h 3622"/>
              <a:gd name="connsiteX106" fmla="*/ 1270 w 3614"/>
              <a:gd name="connsiteY106" fmla="*/ 3616 h 3622"/>
              <a:gd name="connsiteX107" fmla="*/ 1261 w 3614"/>
              <a:gd name="connsiteY107" fmla="*/ 3616 h 3622"/>
              <a:gd name="connsiteX108" fmla="*/ 1259 w 3614"/>
              <a:gd name="connsiteY108" fmla="*/ 3616 h 3622"/>
              <a:gd name="connsiteX109" fmla="*/ 1257 w 3614"/>
              <a:gd name="connsiteY109" fmla="*/ 3616 h 3622"/>
              <a:gd name="connsiteX110" fmla="*/ 1251 w 3614"/>
              <a:gd name="connsiteY110" fmla="*/ 3616 h 3622"/>
              <a:gd name="connsiteX111" fmla="*/ 1246 w 3614"/>
              <a:gd name="connsiteY111" fmla="*/ 3616 h 3622"/>
              <a:gd name="connsiteX112" fmla="*/ 1244 w 3614"/>
              <a:gd name="connsiteY112" fmla="*/ 3616 h 3622"/>
              <a:gd name="connsiteX113" fmla="*/ 1242 w 3614"/>
              <a:gd name="connsiteY113" fmla="*/ 3616 h 3622"/>
              <a:gd name="connsiteX114" fmla="*/ 1212 w 3614"/>
              <a:gd name="connsiteY114" fmla="*/ 3616 h 3622"/>
              <a:gd name="connsiteX115" fmla="*/ 1209 w 3614"/>
              <a:gd name="connsiteY115" fmla="*/ 3616 h 3622"/>
              <a:gd name="connsiteX116" fmla="*/ 1205 w 3614"/>
              <a:gd name="connsiteY116" fmla="*/ 3616 h 3622"/>
              <a:gd name="connsiteX117" fmla="*/ 1202 w 3614"/>
              <a:gd name="connsiteY117" fmla="*/ 3616 h 3622"/>
              <a:gd name="connsiteX118" fmla="*/ 1200 w 3614"/>
              <a:gd name="connsiteY118" fmla="*/ 3616 h 3622"/>
              <a:gd name="connsiteX119" fmla="*/ 1198 w 3614"/>
              <a:gd name="connsiteY119" fmla="*/ 3616 h 3622"/>
              <a:gd name="connsiteX120" fmla="*/ 1193 w 3614"/>
              <a:gd name="connsiteY120" fmla="*/ 3616 h 3622"/>
              <a:gd name="connsiteX121" fmla="*/ 1191 w 3614"/>
              <a:gd name="connsiteY121" fmla="*/ 3616 h 3622"/>
              <a:gd name="connsiteX122" fmla="*/ 1189 w 3614"/>
              <a:gd name="connsiteY122" fmla="*/ 3616 h 3622"/>
              <a:gd name="connsiteX123" fmla="*/ 1187 w 3614"/>
              <a:gd name="connsiteY123" fmla="*/ 3616 h 3622"/>
              <a:gd name="connsiteX124" fmla="*/ 1185 w 3614"/>
              <a:gd name="connsiteY124" fmla="*/ 3616 h 3622"/>
              <a:gd name="connsiteX125" fmla="*/ 1181 w 3614"/>
              <a:gd name="connsiteY125" fmla="*/ 3616 h 3622"/>
              <a:gd name="connsiteX126" fmla="*/ 1179 w 3614"/>
              <a:gd name="connsiteY126" fmla="*/ 3616 h 3622"/>
              <a:gd name="connsiteX127" fmla="*/ 1177 w 3614"/>
              <a:gd name="connsiteY127" fmla="*/ 3616 h 3622"/>
              <a:gd name="connsiteX128" fmla="*/ 1173 w 3614"/>
              <a:gd name="connsiteY128" fmla="*/ 3616 h 3622"/>
              <a:gd name="connsiteX129" fmla="*/ 1167 w 3614"/>
              <a:gd name="connsiteY129" fmla="*/ 3616 h 3622"/>
              <a:gd name="connsiteX130" fmla="*/ 1163 w 3614"/>
              <a:gd name="connsiteY130" fmla="*/ 3616 h 3622"/>
              <a:gd name="connsiteX131" fmla="*/ 1160 w 3614"/>
              <a:gd name="connsiteY131" fmla="*/ 3616 h 3622"/>
              <a:gd name="connsiteX132" fmla="*/ 1156 w 3614"/>
              <a:gd name="connsiteY132" fmla="*/ 3616 h 3622"/>
              <a:gd name="connsiteX133" fmla="*/ 1148 w 3614"/>
              <a:gd name="connsiteY133" fmla="*/ 3616 h 3622"/>
              <a:gd name="connsiteX134" fmla="*/ 1146 w 3614"/>
              <a:gd name="connsiteY134" fmla="*/ 3616 h 3622"/>
              <a:gd name="connsiteX135" fmla="*/ 1140 w 3614"/>
              <a:gd name="connsiteY135" fmla="*/ 3616 h 3622"/>
              <a:gd name="connsiteX136" fmla="*/ 1136 w 3614"/>
              <a:gd name="connsiteY136" fmla="*/ 3616 h 3622"/>
              <a:gd name="connsiteX137" fmla="*/ 1134 w 3614"/>
              <a:gd name="connsiteY137" fmla="*/ 3616 h 3622"/>
              <a:gd name="connsiteX138" fmla="*/ 1126 w 3614"/>
              <a:gd name="connsiteY138" fmla="*/ 3616 h 3622"/>
              <a:gd name="connsiteX139" fmla="*/ 1124 w 3614"/>
              <a:gd name="connsiteY139" fmla="*/ 3616 h 3622"/>
              <a:gd name="connsiteX140" fmla="*/ 1122 w 3614"/>
              <a:gd name="connsiteY140" fmla="*/ 3616 h 3622"/>
              <a:gd name="connsiteX141" fmla="*/ 1120 w 3614"/>
              <a:gd name="connsiteY141" fmla="*/ 3616 h 3622"/>
              <a:gd name="connsiteX142" fmla="*/ 1111 w 3614"/>
              <a:gd name="connsiteY142" fmla="*/ 3616 h 3622"/>
              <a:gd name="connsiteX143" fmla="*/ 1108 w 3614"/>
              <a:gd name="connsiteY143" fmla="*/ 3616 h 3622"/>
              <a:gd name="connsiteX144" fmla="*/ 1106 w 3614"/>
              <a:gd name="connsiteY144" fmla="*/ 3616 h 3622"/>
              <a:gd name="connsiteX145" fmla="*/ 1074 w 3614"/>
              <a:gd name="connsiteY145" fmla="*/ 3616 h 3622"/>
              <a:gd name="connsiteX146" fmla="*/ 1071 w 3614"/>
              <a:gd name="connsiteY146" fmla="*/ 3616 h 3622"/>
              <a:gd name="connsiteX147" fmla="*/ 1066 w 3614"/>
              <a:gd name="connsiteY147" fmla="*/ 3616 h 3622"/>
              <a:gd name="connsiteX148" fmla="*/ 1063 w 3614"/>
              <a:gd name="connsiteY148" fmla="*/ 3616 h 3622"/>
              <a:gd name="connsiteX149" fmla="*/ 1060 w 3614"/>
              <a:gd name="connsiteY149" fmla="*/ 3616 h 3622"/>
              <a:gd name="connsiteX150" fmla="*/ 1058 w 3614"/>
              <a:gd name="connsiteY150" fmla="*/ 3616 h 3622"/>
              <a:gd name="connsiteX151" fmla="*/ 1055 w 3614"/>
              <a:gd name="connsiteY151" fmla="*/ 3616 h 3622"/>
              <a:gd name="connsiteX152" fmla="*/ 1052 w 3614"/>
              <a:gd name="connsiteY152" fmla="*/ 3616 h 3622"/>
              <a:gd name="connsiteX153" fmla="*/ 1050 w 3614"/>
              <a:gd name="connsiteY153" fmla="*/ 3616 h 3622"/>
              <a:gd name="connsiteX154" fmla="*/ 1047 w 3614"/>
              <a:gd name="connsiteY154" fmla="*/ 3616 h 3622"/>
              <a:gd name="connsiteX155" fmla="*/ 1045 w 3614"/>
              <a:gd name="connsiteY155" fmla="*/ 3616 h 3622"/>
              <a:gd name="connsiteX156" fmla="*/ 1042 w 3614"/>
              <a:gd name="connsiteY156" fmla="*/ 3616 h 3622"/>
              <a:gd name="connsiteX157" fmla="*/ 1040 w 3614"/>
              <a:gd name="connsiteY157" fmla="*/ 3616 h 3622"/>
              <a:gd name="connsiteX158" fmla="*/ 1037 w 3614"/>
              <a:gd name="connsiteY158" fmla="*/ 3616 h 3622"/>
              <a:gd name="connsiteX159" fmla="*/ 1035 w 3614"/>
              <a:gd name="connsiteY159" fmla="*/ 3616 h 3622"/>
              <a:gd name="connsiteX160" fmla="*/ 1032 w 3614"/>
              <a:gd name="connsiteY160" fmla="*/ 3616 h 3622"/>
              <a:gd name="connsiteX161" fmla="*/ 1029 w 3614"/>
              <a:gd name="connsiteY161" fmla="*/ 3616 h 3622"/>
              <a:gd name="connsiteX162" fmla="*/ 1027 w 3614"/>
              <a:gd name="connsiteY162" fmla="*/ 3616 h 3622"/>
              <a:gd name="connsiteX163" fmla="*/ 1024 w 3614"/>
              <a:gd name="connsiteY163" fmla="*/ 3616 h 3622"/>
              <a:gd name="connsiteX164" fmla="*/ 1022 w 3614"/>
              <a:gd name="connsiteY164" fmla="*/ 3616 h 3622"/>
              <a:gd name="connsiteX165" fmla="*/ 1020 w 3614"/>
              <a:gd name="connsiteY165" fmla="*/ 3616 h 3622"/>
              <a:gd name="connsiteX166" fmla="*/ 1015 w 3614"/>
              <a:gd name="connsiteY166" fmla="*/ 3616 h 3622"/>
              <a:gd name="connsiteX167" fmla="*/ 1010 w 3614"/>
              <a:gd name="connsiteY167" fmla="*/ 3616 h 3622"/>
              <a:gd name="connsiteX168" fmla="*/ 1005 w 3614"/>
              <a:gd name="connsiteY168" fmla="*/ 3616 h 3622"/>
              <a:gd name="connsiteX169" fmla="*/ 1002 w 3614"/>
              <a:gd name="connsiteY169" fmla="*/ 3616 h 3622"/>
              <a:gd name="connsiteX170" fmla="*/ 995 w 3614"/>
              <a:gd name="connsiteY170" fmla="*/ 3616 h 3622"/>
              <a:gd name="connsiteX171" fmla="*/ 993 w 3614"/>
              <a:gd name="connsiteY171" fmla="*/ 3616 h 3622"/>
              <a:gd name="connsiteX172" fmla="*/ 990 w 3614"/>
              <a:gd name="connsiteY172" fmla="*/ 3616 h 3622"/>
              <a:gd name="connsiteX173" fmla="*/ 985 w 3614"/>
              <a:gd name="connsiteY173" fmla="*/ 3616 h 3622"/>
              <a:gd name="connsiteX174" fmla="*/ 983 w 3614"/>
              <a:gd name="connsiteY174" fmla="*/ 3616 h 3622"/>
              <a:gd name="connsiteX175" fmla="*/ 980 w 3614"/>
              <a:gd name="connsiteY175" fmla="*/ 3616 h 3622"/>
              <a:gd name="connsiteX176" fmla="*/ 978 w 3614"/>
              <a:gd name="connsiteY176" fmla="*/ 3616 h 3622"/>
              <a:gd name="connsiteX177" fmla="*/ 976 w 3614"/>
              <a:gd name="connsiteY177" fmla="*/ 3616 h 3622"/>
              <a:gd name="connsiteX178" fmla="*/ 968 w 3614"/>
              <a:gd name="connsiteY178" fmla="*/ 3616 h 3622"/>
              <a:gd name="connsiteX179" fmla="*/ 966 w 3614"/>
              <a:gd name="connsiteY179" fmla="*/ 3616 h 3622"/>
              <a:gd name="connsiteX180" fmla="*/ 963 w 3614"/>
              <a:gd name="connsiteY180" fmla="*/ 3616 h 3622"/>
              <a:gd name="connsiteX181" fmla="*/ 961 w 3614"/>
              <a:gd name="connsiteY181" fmla="*/ 3616 h 3622"/>
              <a:gd name="connsiteX182" fmla="*/ 951 w 3614"/>
              <a:gd name="connsiteY182" fmla="*/ 3616 h 3622"/>
              <a:gd name="connsiteX183" fmla="*/ 949 w 3614"/>
              <a:gd name="connsiteY183" fmla="*/ 3616 h 3622"/>
              <a:gd name="connsiteX184" fmla="*/ 946 w 3614"/>
              <a:gd name="connsiteY184" fmla="*/ 3616 h 3622"/>
              <a:gd name="connsiteX185" fmla="*/ 916 w 3614"/>
              <a:gd name="connsiteY185" fmla="*/ 3616 h 3622"/>
              <a:gd name="connsiteX186" fmla="*/ 914 w 3614"/>
              <a:gd name="connsiteY186" fmla="*/ 3616 h 3622"/>
              <a:gd name="connsiteX187" fmla="*/ 909 w 3614"/>
              <a:gd name="connsiteY187" fmla="*/ 3616 h 3622"/>
              <a:gd name="connsiteX188" fmla="*/ 907 w 3614"/>
              <a:gd name="connsiteY188" fmla="*/ 3616 h 3622"/>
              <a:gd name="connsiteX189" fmla="*/ 903 w 3614"/>
              <a:gd name="connsiteY189" fmla="*/ 3616 h 3622"/>
              <a:gd name="connsiteX190" fmla="*/ 899 w 3614"/>
              <a:gd name="connsiteY190" fmla="*/ 3616 h 3622"/>
              <a:gd name="connsiteX191" fmla="*/ 898 w 3614"/>
              <a:gd name="connsiteY191" fmla="*/ 3616 h 3622"/>
              <a:gd name="connsiteX192" fmla="*/ 896 w 3614"/>
              <a:gd name="connsiteY192" fmla="*/ 3616 h 3622"/>
              <a:gd name="connsiteX193" fmla="*/ 894 w 3614"/>
              <a:gd name="connsiteY193" fmla="*/ 3616 h 3622"/>
              <a:gd name="connsiteX194" fmla="*/ 892 w 3614"/>
              <a:gd name="connsiteY194" fmla="*/ 3616 h 3622"/>
              <a:gd name="connsiteX195" fmla="*/ 889 w 3614"/>
              <a:gd name="connsiteY195" fmla="*/ 3616 h 3622"/>
              <a:gd name="connsiteX196" fmla="*/ 887 w 3614"/>
              <a:gd name="connsiteY196" fmla="*/ 3616 h 3622"/>
              <a:gd name="connsiteX197" fmla="*/ 885 w 3614"/>
              <a:gd name="connsiteY197" fmla="*/ 3616 h 3622"/>
              <a:gd name="connsiteX198" fmla="*/ 882 w 3614"/>
              <a:gd name="connsiteY198" fmla="*/ 3616 h 3622"/>
              <a:gd name="connsiteX199" fmla="*/ 878 w 3614"/>
              <a:gd name="connsiteY199" fmla="*/ 3616 h 3622"/>
              <a:gd name="connsiteX200" fmla="*/ 875 w 3614"/>
              <a:gd name="connsiteY200" fmla="*/ 3616 h 3622"/>
              <a:gd name="connsiteX201" fmla="*/ 872 w 3614"/>
              <a:gd name="connsiteY201" fmla="*/ 3616 h 3622"/>
              <a:gd name="connsiteX202" fmla="*/ 869 w 3614"/>
              <a:gd name="connsiteY202" fmla="*/ 3616 h 3622"/>
              <a:gd name="connsiteX203" fmla="*/ 863 w 3614"/>
              <a:gd name="connsiteY203" fmla="*/ 3616 h 3622"/>
              <a:gd name="connsiteX204" fmla="*/ 861 w 3614"/>
              <a:gd name="connsiteY204" fmla="*/ 3616 h 3622"/>
              <a:gd name="connsiteX205" fmla="*/ 857 w 3614"/>
              <a:gd name="connsiteY205" fmla="*/ 3616 h 3622"/>
              <a:gd name="connsiteX206" fmla="*/ 854 w 3614"/>
              <a:gd name="connsiteY206" fmla="*/ 3616 h 3622"/>
              <a:gd name="connsiteX207" fmla="*/ 852 w 3614"/>
              <a:gd name="connsiteY207" fmla="*/ 3616 h 3622"/>
              <a:gd name="connsiteX208" fmla="*/ 846 w 3614"/>
              <a:gd name="connsiteY208" fmla="*/ 3616 h 3622"/>
              <a:gd name="connsiteX209" fmla="*/ 845 w 3614"/>
              <a:gd name="connsiteY209" fmla="*/ 3616 h 3622"/>
              <a:gd name="connsiteX210" fmla="*/ 843 w 3614"/>
              <a:gd name="connsiteY210" fmla="*/ 3616 h 3622"/>
              <a:gd name="connsiteX211" fmla="*/ 834 w 3614"/>
              <a:gd name="connsiteY211" fmla="*/ 3616 h 3622"/>
              <a:gd name="connsiteX212" fmla="*/ 832 w 3614"/>
              <a:gd name="connsiteY212" fmla="*/ 3616 h 3622"/>
              <a:gd name="connsiteX213" fmla="*/ 820 w 3614"/>
              <a:gd name="connsiteY213" fmla="*/ 3616 h 3622"/>
              <a:gd name="connsiteX214" fmla="*/ 804 w 3614"/>
              <a:gd name="connsiteY214" fmla="*/ 3616 h 3622"/>
              <a:gd name="connsiteX215" fmla="*/ 801 w 3614"/>
              <a:gd name="connsiteY215" fmla="*/ 3616 h 3622"/>
              <a:gd name="connsiteX216" fmla="*/ 797 w 3614"/>
              <a:gd name="connsiteY216" fmla="*/ 3616 h 3622"/>
              <a:gd name="connsiteX217" fmla="*/ 795 w 3614"/>
              <a:gd name="connsiteY217" fmla="*/ 3616 h 3622"/>
              <a:gd name="connsiteX218" fmla="*/ 790 w 3614"/>
              <a:gd name="connsiteY218" fmla="*/ 3616 h 3622"/>
              <a:gd name="connsiteX219" fmla="*/ 786 w 3614"/>
              <a:gd name="connsiteY219" fmla="*/ 3616 h 3622"/>
              <a:gd name="connsiteX220" fmla="*/ 784 w 3614"/>
              <a:gd name="connsiteY220" fmla="*/ 3616 h 3622"/>
              <a:gd name="connsiteX221" fmla="*/ 782 w 3614"/>
              <a:gd name="connsiteY221" fmla="*/ 3616 h 3622"/>
              <a:gd name="connsiteX222" fmla="*/ 780 w 3614"/>
              <a:gd name="connsiteY222" fmla="*/ 3616 h 3622"/>
              <a:gd name="connsiteX223" fmla="*/ 778 w 3614"/>
              <a:gd name="connsiteY223" fmla="*/ 3616 h 3622"/>
              <a:gd name="connsiteX224" fmla="*/ 774 w 3614"/>
              <a:gd name="connsiteY224" fmla="*/ 3616 h 3622"/>
              <a:gd name="connsiteX225" fmla="*/ 771 w 3614"/>
              <a:gd name="connsiteY225" fmla="*/ 3616 h 3622"/>
              <a:gd name="connsiteX226" fmla="*/ 769 w 3614"/>
              <a:gd name="connsiteY226" fmla="*/ 3616 h 3622"/>
              <a:gd name="connsiteX227" fmla="*/ 765 w 3614"/>
              <a:gd name="connsiteY227" fmla="*/ 3616 h 3622"/>
              <a:gd name="connsiteX228" fmla="*/ 759 w 3614"/>
              <a:gd name="connsiteY228" fmla="*/ 3616 h 3622"/>
              <a:gd name="connsiteX229" fmla="*/ 755 w 3614"/>
              <a:gd name="connsiteY229" fmla="*/ 3616 h 3622"/>
              <a:gd name="connsiteX230" fmla="*/ 751 w 3614"/>
              <a:gd name="connsiteY230" fmla="*/ 3616 h 3622"/>
              <a:gd name="connsiteX231" fmla="*/ 747 w 3614"/>
              <a:gd name="connsiteY231" fmla="*/ 3616 h 3622"/>
              <a:gd name="connsiteX232" fmla="*/ 739 w 3614"/>
              <a:gd name="connsiteY232" fmla="*/ 3616 h 3622"/>
              <a:gd name="connsiteX233" fmla="*/ 737 w 3614"/>
              <a:gd name="connsiteY233" fmla="*/ 3616 h 3622"/>
              <a:gd name="connsiteX234" fmla="*/ 731 w 3614"/>
              <a:gd name="connsiteY234" fmla="*/ 3616 h 3622"/>
              <a:gd name="connsiteX235" fmla="*/ 727 w 3614"/>
              <a:gd name="connsiteY235" fmla="*/ 3616 h 3622"/>
              <a:gd name="connsiteX236" fmla="*/ 725 w 3614"/>
              <a:gd name="connsiteY236" fmla="*/ 3616 h 3622"/>
              <a:gd name="connsiteX237" fmla="*/ 716 w 3614"/>
              <a:gd name="connsiteY237" fmla="*/ 3616 h 3622"/>
              <a:gd name="connsiteX238" fmla="*/ 714 w 3614"/>
              <a:gd name="connsiteY238" fmla="*/ 3616 h 3622"/>
              <a:gd name="connsiteX239" fmla="*/ 712 w 3614"/>
              <a:gd name="connsiteY239" fmla="*/ 3616 h 3622"/>
              <a:gd name="connsiteX240" fmla="*/ 710 w 3614"/>
              <a:gd name="connsiteY240" fmla="*/ 3616 h 3622"/>
              <a:gd name="connsiteX241" fmla="*/ 701 w 3614"/>
              <a:gd name="connsiteY241" fmla="*/ 3616 h 3622"/>
              <a:gd name="connsiteX242" fmla="*/ 698 w 3614"/>
              <a:gd name="connsiteY242" fmla="*/ 3616 h 3622"/>
              <a:gd name="connsiteX243" fmla="*/ 696 w 3614"/>
              <a:gd name="connsiteY243" fmla="*/ 3616 h 3622"/>
              <a:gd name="connsiteX244" fmla="*/ 676 w 3614"/>
              <a:gd name="connsiteY244" fmla="*/ 3616 h 3622"/>
              <a:gd name="connsiteX245" fmla="*/ 624 w 3614"/>
              <a:gd name="connsiteY245" fmla="*/ 3620 h 3622"/>
              <a:gd name="connsiteX246" fmla="*/ 587 w 3614"/>
              <a:gd name="connsiteY246" fmla="*/ 3622 h 3622"/>
              <a:gd name="connsiteX247" fmla="*/ 453 w 3614"/>
              <a:gd name="connsiteY247" fmla="*/ 3576 h 3622"/>
              <a:gd name="connsiteX248" fmla="*/ 355 w 3614"/>
              <a:gd name="connsiteY248" fmla="*/ 3525 h 3622"/>
              <a:gd name="connsiteX249" fmla="*/ 264 w 3614"/>
              <a:gd name="connsiteY249" fmla="*/ 3478 h 3622"/>
              <a:gd name="connsiteX250" fmla="*/ 230 w 3614"/>
              <a:gd name="connsiteY250" fmla="*/ 3459 h 3622"/>
              <a:gd name="connsiteX251" fmla="*/ 97 w 3614"/>
              <a:gd name="connsiteY251" fmla="*/ 3331 h 3622"/>
              <a:gd name="connsiteX252" fmla="*/ 0 w 3614"/>
              <a:gd name="connsiteY252" fmla="*/ 3234 h 3622"/>
              <a:gd name="connsiteX253" fmla="*/ 1719 w 3614"/>
              <a:gd name="connsiteY253" fmla="*/ 2 h 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3614" h="3622">
                <a:moveTo>
                  <a:pt x="1719" y="2"/>
                </a:moveTo>
                <a:lnTo>
                  <a:pt x="2244" y="2"/>
                </a:lnTo>
                <a:cubicBezTo>
                  <a:pt x="2264" y="2"/>
                  <a:pt x="2284" y="1"/>
                  <a:pt x="2296" y="1"/>
                </a:cubicBezTo>
                <a:cubicBezTo>
                  <a:pt x="2308" y="0"/>
                  <a:pt x="2324" y="0"/>
                  <a:pt x="2333" y="0"/>
                </a:cubicBezTo>
                <a:cubicBezTo>
                  <a:pt x="2347" y="0"/>
                  <a:pt x="2369" y="1"/>
                  <a:pt x="2383" y="2"/>
                </a:cubicBezTo>
                <a:cubicBezTo>
                  <a:pt x="2391" y="3"/>
                  <a:pt x="2402" y="4"/>
                  <a:pt x="2405" y="4"/>
                </a:cubicBezTo>
                <a:cubicBezTo>
                  <a:pt x="2508" y="11"/>
                  <a:pt x="2600" y="45"/>
                  <a:pt x="2726" y="148"/>
                </a:cubicBezTo>
                <a:cubicBezTo>
                  <a:pt x="2762" y="179"/>
                  <a:pt x="2810" y="214"/>
                  <a:pt x="2841" y="213"/>
                </a:cubicBezTo>
                <a:cubicBezTo>
                  <a:pt x="2855" y="214"/>
                  <a:pt x="3023" y="384"/>
                  <a:pt x="3066" y="417"/>
                </a:cubicBezTo>
                <a:cubicBezTo>
                  <a:pt x="3134" y="473"/>
                  <a:pt x="3183" y="546"/>
                  <a:pt x="3208" y="592"/>
                </a:cubicBezTo>
                <a:cubicBezTo>
                  <a:pt x="3212" y="599"/>
                  <a:pt x="3219" y="612"/>
                  <a:pt x="3222" y="616"/>
                </a:cubicBezTo>
                <a:cubicBezTo>
                  <a:pt x="3236" y="641"/>
                  <a:pt x="3246" y="664"/>
                  <a:pt x="3252" y="679"/>
                </a:cubicBezTo>
                <a:cubicBezTo>
                  <a:pt x="3263" y="716"/>
                  <a:pt x="3310" y="787"/>
                  <a:pt x="3347" y="822"/>
                </a:cubicBezTo>
                <a:cubicBezTo>
                  <a:pt x="3401" y="875"/>
                  <a:pt x="3440" y="948"/>
                  <a:pt x="3456" y="991"/>
                </a:cubicBezTo>
                <a:cubicBezTo>
                  <a:pt x="3464" y="1009"/>
                  <a:pt x="3481" y="1045"/>
                  <a:pt x="3489" y="1063"/>
                </a:cubicBezTo>
                <a:cubicBezTo>
                  <a:pt x="3522" y="1128"/>
                  <a:pt x="3555" y="1218"/>
                  <a:pt x="3553" y="1248"/>
                </a:cubicBezTo>
                <a:cubicBezTo>
                  <a:pt x="3552" y="1269"/>
                  <a:pt x="3567" y="1323"/>
                  <a:pt x="3581" y="1348"/>
                </a:cubicBezTo>
                <a:cubicBezTo>
                  <a:pt x="3598" y="1375"/>
                  <a:pt x="3613" y="1441"/>
                  <a:pt x="3612" y="1502"/>
                </a:cubicBezTo>
                <a:cubicBezTo>
                  <a:pt x="3612" y="1525"/>
                  <a:pt x="3610" y="1556"/>
                  <a:pt x="3610" y="1574"/>
                </a:cubicBezTo>
                <a:cubicBezTo>
                  <a:pt x="3609" y="1595"/>
                  <a:pt x="3608" y="1624"/>
                  <a:pt x="3608" y="1639"/>
                </a:cubicBezTo>
                <a:lnTo>
                  <a:pt x="3608" y="1911"/>
                </a:lnTo>
                <a:cubicBezTo>
                  <a:pt x="3608" y="1931"/>
                  <a:pt x="3610" y="1951"/>
                  <a:pt x="3611" y="1963"/>
                </a:cubicBezTo>
                <a:cubicBezTo>
                  <a:pt x="3613" y="1975"/>
                  <a:pt x="3614" y="1991"/>
                  <a:pt x="3614" y="2000"/>
                </a:cubicBezTo>
                <a:cubicBezTo>
                  <a:pt x="3616" y="2044"/>
                  <a:pt x="3590" y="2102"/>
                  <a:pt x="3569" y="2133"/>
                </a:cubicBezTo>
                <a:cubicBezTo>
                  <a:pt x="3559" y="2147"/>
                  <a:pt x="3546" y="2170"/>
                  <a:pt x="3538" y="2187"/>
                </a:cubicBezTo>
                <a:cubicBezTo>
                  <a:pt x="3526" y="2213"/>
                  <a:pt x="3513" y="2237"/>
                  <a:pt x="3505" y="2254"/>
                </a:cubicBezTo>
                <a:cubicBezTo>
                  <a:pt x="3496" y="2273"/>
                  <a:pt x="3483" y="2299"/>
                  <a:pt x="3472" y="2321"/>
                </a:cubicBezTo>
                <a:cubicBezTo>
                  <a:pt x="3456" y="2352"/>
                  <a:pt x="3443" y="2379"/>
                  <a:pt x="3433" y="2398"/>
                </a:cubicBezTo>
                <a:cubicBezTo>
                  <a:pt x="3424" y="2415"/>
                  <a:pt x="3411" y="2440"/>
                  <a:pt x="3401" y="2460"/>
                </a:cubicBezTo>
                <a:cubicBezTo>
                  <a:pt x="3392" y="2478"/>
                  <a:pt x="3382" y="2497"/>
                  <a:pt x="3377" y="2508"/>
                </a:cubicBezTo>
                <a:cubicBezTo>
                  <a:pt x="3364" y="2534"/>
                  <a:pt x="3349" y="2564"/>
                  <a:pt x="3333" y="2596"/>
                </a:cubicBezTo>
                <a:cubicBezTo>
                  <a:pt x="3321" y="2622"/>
                  <a:pt x="3308" y="2646"/>
                  <a:pt x="3300" y="2663"/>
                </a:cubicBezTo>
                <a:cubicBezTo>
                  <a:pt x="3286" y="2691"/>
                  <a:pt x="3258" y="2748"/>
                  <a:pt x="3244" y="2778"/>
                </a:cubicBezTo>
                <a:cubicBezTo>
                  <a:pt x="3232" y="2806"/>
                  <a:pt x="3217" y="2836"/>
                  <a:pt x="3197" y="2869"/>
                </a:cubicBezTo>
                <a:cubicBezTo>
                  <a:pt x="3192" y="2878"/>
                  <a:pt x="3184" y="2891"/>
                  <a:pt x="3182" y="2895"/>
                </a:cubicBezTo>
                <a:cubicBezTo>
                  <a:pt x="3152" y="2954"/>
                  <a:pt x="3093" y="3028"/>
                  <a:pt x="3046" y="3052"/>
                </a:cubicBezTo>
                <a:cubicBezTo>
                  <a:pt x="3012" y="3070"/>
                  <a:pt x="2964" y="3121"/>
                  <a:pt x="2948" y="3151"/>
                </a:cubicBezTo>
                <a:cubicBezTo>
                  <a:pt x="2890" y="3234"/>
                  <a:pt x="2816" y="3298"/>
                  <a:pt x="2699" y="3338"/>
                </a:cubicBezTo>
                <a:cubicBezTo>
                  <a:pt x="2650" y="3354"/>
                  <a:pt x="2591" y="3386"/>
                  <a:pt x="2573" y="3401"/>
                </a:cubicBezTo>
                <a:cubicBezTo>
                  <a:pt x="2559" y="3410"/>
                  <a:pt x="2538" y="3424"/>
                  <a:pt x="2514" y="3435"/>
                </a:cubicBezTo>
                <a:cubicBezTo>
                  <a:pt x="2428" y="3482"/>
                  <a:pt x="2294" y="3528"/>
                  <a:pt x="2185" y="3546"/>
                </a:cubicBezTo>
                <a:lnTo>
                  <a:pt x="2182" y="3547"/>
                </a:lnTo>
                <a:lnTo>
                  <a:pt x="2179" y="3547"/>
                </a:lnTo>
                <a:lnTo>
                  <a:pt x="2176" y="3548"/>
                </a:lnTo>
                <a:cubicBezTo>
                  <a:pt x="2095" y="3565"/>
                  <a:pt x="2026" y="3571"/>
                  <a:pt x="1974" y="3573"/>
                </a:cubicBezTo>
                <a:cubicBezTo>
                  <a:pt x="1964" y="3573"/>
                  <a:pt x="1952" y="3573"/>
                  <a:pt x="1945" y="3572"/>
                </a:cubicBezTo>
                <a:cubicBezTo>
                  <a:pt x="1935" y="3572"/>
                  <a:pt x="1917" y="3571"/>
                  <a:pt x="1903" y="3571"/>
                </a:cubicBezTo>
                <a:cubicBezTo>
                  <a:pt x="1886" y="3571"/>
                  <a:pt x="1867" y="3570"/>
                  <a:pt x="1857" y="3569"/>
                </a:cubicBezTo>
                <a:cubicBezTo>
                  <a:pt x="1844" y="3568"/>
                  <a:pt x="1827" y="3567"/>
                  <a:pt x="1817" y="3567"/>
                </a:cubicBezTo>
                <a:cubicBezTo>
                  <a:pt x="1781" y="3565"/>
                  <a:pt x="1718" y="3580"/>
                  <a:pt x="1682" y="3595"/>
                </a:cubicBezTo>
                <a:cubicBezTo>
                  <a:pt x="1644" y="3611"/>
                  <a:pt x="1587" y="3622"/>
                  <a:pt x="1565" y="3620"/>
                </a:cubicBezTo>
                <a:cubicBezTo>
                  <a:pt x="1555" y="3620"/>
                  <a:pt x="1543" y="3619"/>
                  <a:pt x="1536" y="3618"/>
                </a:cubicBezTo>
                <a:cubicBezTo>
                  <a:pt x="1526" y="3617"/>
                  <a:pt x="1508" y="3616"/>
                  <a:pt x="1494" y="3616"/>
                </a:cubicBezTo>
                <a:lnTo>
                  <a:pt x="1485" y="3616"/>
                </a:lnTo>
                <a:lnTo>
                  <a:pt x="1482" y="3616"/>
                </a:lnTo>
                <a:lnTo>
                  <a:pt x="1478" y="3616"/>
                </a:lnTo>
                <a:lnTo>
                  <a:pt x="1476" y="3616"/>
                </a:lnTo>
                <a:lnTo>
                  <a:pt x="1471" y="3616"/>
                </a:lnTo>
                <a:lnTo>
                  <a:pt x="1467" y="3616"/>
                </a:lnTo>
                <a:lnTo>
                  <a:pt x="1465" y="3616"/>
                </a:lnTo>
                <a:lnTo>
                  <a:pt x="1463" y="3616"/>
                </a:lnTo>
                <a:lnTo>
                  <a:pt x="1461" y="3616"/>
                </a:lnTo>
                <a:lnTo>
                  <a:pt x="1459" y="3616"/>
                </a:lnTo>
                <a:lnTo>
                  <a:pt x="1455" y="3616"/>
                </a:lnTo>
                <a:lnTo>
                  <a:pt x="1452" y="3616"/>
                </a:lnTo>
                <a:lnTo>
                  <a:pt x="1450" y="3616"/>
                </a:lnTo>
                <a:lnTo>
                  <a:pt x="1446" y="3616"/>
                </a:lnTo>
                <a:lnTo>
                  <a:pt x="1440" y="3616"/>
                </a:lnTo>
                <a:lnTo>
                  <a:pt x="1436" y="3616"/>
                </a:lnTo>
                <a:lnTo>
                  <a:pt x="1432" y="3616"/>
                </a:lnTo>
                <a:lnTo>
                  <a:pt x="1428" y="3616"/>
                </a:lnTo>
                <a:lnTo>
                  <a:pt x="1420" y="3616"/>
                </a:lnTo>
                <a:lnTo>
                  <a:pt x="1418" y="3616"/>
                </a:lnTo>
                <a:lnTo>
                  <a:pt x="1412" y="3616"/>
                </a:lnTo>
                <a:lnTo>
                  <a:pt x="1408" y="3616"/>
                </a:lnTo>
                <a:lnTo>
                  <a:pt x="1406" y="3616"/>
                </a:lnTo>
                <a:lnTo>
                  <a:pt x="1398" y="3616"/>
                </a:lnTo>
                <a:lnTo>
                  <a:pt x="1395" y="3616"/>
                </a:lnTo>
                <a:lnTo>
                  <a:pt x="1393" y="3616"/>
                </a:lnTo>
                <a:lnTo>
                  <a:pt x="1391" y="3616"/>
                </a:lnTo>
                <a:lnTo>
                  <a:pt x="1382" y="3616"/>
                </a:lnTo>
                <a:lnTo>
                  <a:pt x="1380" y="3616"/>
                </a:lnTo>
                <a:lnTo>
                  <a:pt x="1377" y="3616"/>
                </a:lnTo>
                <a:lnTo>
                  <a:pt x="1348" y="3616"/>
                </a:lnTo>
                <a:lnTo>
                  <a:pt x="1346" y="3616"/>
                </a:lnTo>
                <a:lnTo>
                  <a:pt x="1341" y="3616"/>
                </a:lnTo>
                <a:lnTo>
                  <a:pt x="1339" y="3616"/>
                </a:lnTo>
                <a:lnTo>
                  <a:pt x="1336" y="3616"/>
                </a:lnTo>
                <a:lnTo>
                  <a:pt x="1334" y="3616"/>
                </a:lnTo>
                <a:lnTo>
                  <a:pt x="1330" y="3616"/>
                </a:lnTo>
                <a:lnTo>
                  <a:pt x="1327" y="3616"/>
                </a:lnTo>
                <a:lnTo>
                  <a:pt x="1325" y="3616"/>
                </a:lnTo>
                <a:lnTo>
                  <a:pt x="1323" y="3616"/>
                </a:lnTo>
                <a:lnTo>
                  <a:pt x="1321" y="3616"/>
                </a:lnTo>
                <a:lnTo>
                  <a:pt x="1317" y="3616"/>
                </a:lnTo>
                <a:lnTo>
                  <a:pt x="1315" y="3616"/>
                </a:lnTo>
                <a:lnTo>
                  <a:pt x="1313" y="3616"/>
                </a:lnTo>
                <a:lnTo>
                  <a:pt x="1309" y="3616"/>
                </a:lnTo>
                <a:lnTo>
                  <a:pt x="1303" y="3616"/>
                </a:lnTo>
                <a:lnTo>
                  <a:pt x="1299" y="3616"/>
                </a:lnTo>
                <a:lnTo>
                  <a:pt x="1295" y="3616"/>
                </a:lnTo>
                <a:lnTo>
                  <a:pt x="1291" y="3616"/>
                </a:lnTo>
                <a:lnTo>
                  <a:pt x="1283" y="3616"/>
                </a:lnTo>
                <a:lnTo>
                  <a:pt x="1282" y="3616"/>
                </a:lnTo>
                <a:lnTo>
                  <a:pt x="1276" y="3616"/>
                </a:lnTo>
                <a:lnTo>
                  <a:pt x="1272" y="3616"/>
                </a:lnTo>
                <a:lnTo>
                  <a:pt x="1270" y="3616"/>
                </a:lnTo>
                <a:lnTo>
                  <a:pt x="1261" y="3616"/>
                </a:lnTo>
                <a:lnTo>
                  <a:pt x="1259" y="3616"/>
                </a:lnTo>
                <a:lnTo>
                  <a:pt x="1257" y="3616"/>
                </a:lnTo>
                <a:lnTo>
                  <a:pt x="1251" y="3616"/>
                </a:lnTo>
                <a:lnTo>
                  <a:pt x="1246" y="3616"/>
                </a:lnTo>
                <a:lnTo>
                  <a:pt x="1244" y="3616"/>
                </a:lnTo>
                <a:lnTo>
                  <a:pt x="1242" y="3616"/>
                </a:lnTo>
                <a:lnTo>
                  <a:pt x="1212" y="3616"/>
                </a:lnTo>
                <a:lnTo>
                  <a:pt x="1209" y="3616"/>
                </a:lnTo>
                <a:lnTo>
                  <a:pt x="1205" y="3616"/>
                </a:lnTo>
                <a:lnTo>
                  <a:pt x="1202" y="3616"/>
                </a:lnTo>
                <a:lnTo>
                  <a:pt x="1200" y="3616"/>
                </a:lnTo>
                <a:lnTo>
                  <a:pt x="1198" y="3616"/>
                </a:lnTo>
                <a:lnTo>
                  <a:pt x="1193" y="3616"/>
                </a:lnTo>
                <a:lnTo>
                  <a:pt x="1191" y="3616"/>
                </a:lnTo>
                <a:lnTo>
                  <a:pt x="1189" y="3616"/>
                </a:lnTo>
                <a:lnTo>
                  <a:pt x="1187" y="3616"/>
                </a:lnTo>
                <a:lnTo>
                  <a:pt x="1185" y="3616"/>
                </a:lnTo>
                <a:lnTo>
                  <a:pt x="1181" y="3616"/>
                </a:lnTo>
                <a:lnTo>
                  <a:pt x="1179" y="3616"/>
                </a:lnTo>
                <a:lnTo>
                  <a:pt x="1177" y="3616"/>
                </a:lnTo>
                <a:lnTo>
                  <a:pt x="1173" y="3616"/>
                </a:lnTo>
                <a:lnTo>
                  <a:pt x="1167" y="3616"/>
                </a:lnTo>
                <a:lnTo>
                  <a:pt x="1163" y="3616"/>
                </a:lnTo>
                <a:lnTo>
                  <a:pt x="1160" y="3616"/>
                </a:lnTo>
                <a:lnTo>
                  <a:pt x="1156" y="3616"/>
                </a:lnTo>
                <a:lnTo>
                  <a:pt x="1148" y="3616"/>
                </a:lnTo>
                <a:lnTo>
                  <a:pt x="1146" y="3616"/>
                </a:lnTo>
                <a:lnTo>
                  <a:pt x="1140" y="3616"/>
                </a:lnTo>
                <a:lnTo>
                  <a:pt x="1136" y="3616"/>
                </a:lnTo>
                <a:lnTo>
                  <a:pt x="1134" y="3616"/>
                </a:lnTo>
                <a:lnTo>
                  <a:pt x="1126" y="3616"/>
                </a:lnTo>
                <a:lnTo>
                  <a:pt x="1124" y="3616"/>
                </a:lnTo>
                <a:lnTo>
                  <a:pt x="1122" y="3616"/>
                </a:lnTo>
                <a:lnTo>
                  <a:pt x="1120" y="3616"/>
                </a:lnTo>
                <a:lnTo>
                  <a:pt x="1111" y="3616"/>
                </a:lnTo>
                <a:lnTo>
                  <a:pt x="1108" y="3616"/>
                </a:lnTo>
                <a:lnTo>
                  <a:pt x="1106" y="3616"/>
                </a:lnTo>
                <a:lnTo>
                  <a:pt x="1074" y="3616"/>
                </a:lnTo>
                <a:lnTo>
                  <a:pt x="1071" y="3616"/>
                </a:lnTo>
                <a:lnTo>
                  <a:pt x="1066" y="3616"/>
                </a:lnTo>
                <a:lnTo>
                  <a:pt x="1063" y="3616"/>
                </a:lnTo>
                <a:lnTo>
                  <a:pt x="1060" y="3616"/>
                </a:lnTo>
                <a:lnTo>
                  <a:pt x="1058" y="3616"/>
                </a:lnTo>
                <a:lnTo>
                  <a:pt x="1055" y="3616"/>
                </a:lnTo>
                <a:lnTo>
                  <a:pt x="1052" y="3616"/>
                </a:lnTo>
                <a:lnTo>
                  <a:pt x="1050" y="3616"/>
                </a:lnTo>
                <a:lnTo>
                  <a:pt x="1047" y="3616"/>
                </a:lnTo>
                <a:lnTo>
                  <a:pt x="1045" y="3616"/>
                </a:lnTo>
                <a:lnTo>
                  <a:pt x="1042" y="3616"/>
                </a:lnTo>
                <a:lnTo>
                  <a:pt x="1040" y="3616"/>
                </a:lnTo>
                <a:lnTo>
                  <a:pt x="1037" y="3616"/>
                </a:lnTo>
                <a:lnTo>
                  <a:pt x="1035" y="3616"/>
                </a:lnTo>
                <a:lnTo>
                  <a:pt x="1032" y="3616"/>
                </a:lnTo>
                <a:lnTo>
                  <a:pt x="1029" y="3616"/>
                </a:lnTo>
                <a:lnTo>
                  <a:pt x="1027" y="3616"/>
                </a:lnTo>
                <a:lnTo>
                  <a:pt x="1024" y="3616"/>
                </a:lnTo>
                <a:lnTo>
                  <a:pt x="1022" y="3616"/>
                </a:lnTo>
                <a:lnTo>
                  <a:pt x="1020" y="3616"/>
                </a:lnTo>
                <a:lnTo>
                  <a:pt x="1015" y="3616"/>
                </a:lnTo>
                <a:lnTo>
                  <a:pt x="1010" y="3616"/>
                </a:lnTo>
                <a:lnTo>
                  <a:pt x="1005" y="3616"/>
                </a:lnTo>
                <a:lnTo>
                  <a:pt x="1002" y="3616"/>
                </a:lnTo>
                <a:lnTo>
                  <a:pt x="995" y="3616"/>
                </a:lnTo>
                <a:lnTo>
                  <a:pt x="993" y="3616"/>
                </a:lnTo>
                <a:lnTo>
                  <a:pt x="990" y="3616"/>
                </a:lnTo>
                <a:lnTo>
                  <a:pt x="985" y="3616"/>
                </a:lnTo>
                <a:lnTo>
                  <a:pt x="983" y="3616"/>
                </a:lnTo>
                <a:lnTo>
                  <a:pt x="980" y="3616"/>
                </a:lnTo>
                <a:lnTo>
                  <a:pt x="978" y="3616"/>
                </a:lnTo>
                <a:lnTo>
                  <a:pt x="976" y="3616"/>
                </a:lnTo>
                <a:lnTo>
                  <a:pt x="968" y="3616"/>
                </a:lnTo>
                <a:lnTo>
                  <a:pt x="966" y="3616"/>
                </a:lnTo>
                <a:lnTo>
                  <a:pt x="963" y="3616"/>
                </a:lnTo>
                <a:lnTo>
                  <a:pt x="961" y="3616"/>
                </a:lnTo>
                <a:lnTo>
                  <a:pt x="951" y="3616"/>
                </a:lnTo>
                <a:lnTo>
                  <a:pt x="949" y="3616"/>
                </a:lnTo>
                <a:lnTo>
                  <a:pt x="946" y="3616"/>
                </a:lnTo>
                <a:lnTo>
                  <a:pt x="916" y="3616"/>
                </a:lnTo>
                <a:lnTo>
                  <a:pt x="914" y="3616"/>
                </a:lnTo>
                <a:lnTo>
                  <a:pt x="909" y="3616"/>
                </a:lnTo>
                <a:lnTo>
                  <a:pt x="907" y="3616"/>
                </a:lnTo>
                <a:lnTo>
                  <a:pt x="903" y="3616"/>
                </a:lnTo>
                <a:lnTo>
                  <a:pt x="899" y="3616"/>
                </a:lnTo>
                <a:lnTo>
                  <a:pt x="898" y="3616"/>
                </a:lnTo>
                <a:lnTo>
                  <a:pt x="896" y="3616"/>
                </a:lnTo>
                <a:lnTo>
                  <a:pt x="894" y="3616"/>
                </a:lnTo>
                <a:lnTo>
                  <a:pt x="892" y="3616"/>
                </a:lnTo>
                <a:lnTo>
                  <a:pt x="889" y="3616"/>
                </a:lnTo>
                <a:lnTo>
                  <a:pt x="887" y="3616"/>
                </a:lnTo>
                <a:lnTo>
                  <a:pt x="885" y="3616"/>
                </a:lnTo>
                <a:lnTo>
                  <a:pt x="882" y="3616"/>
                </a:lnTo>
                <a:lnTo>
                  <a:pt x="878" y="3616"/>
                </a:lnTo>
                <a:lnTo>
                  <a:pt x="875" y="3616"/>
                </a:lnTo>
                <a:lnTo>
                  <a:pt x="872" y="3616"/>
                </a:lnTo>
                <a:lnTo>
                  <a:pt x="869" y="3616"/>
                </a:lnTo>
                <a:lnTo>
                  <a:pt x="863" y="3616"/>
                </a:lnTo>
                <a:lnTo>
                  <a:pt x="861" y="3616"/>
                </a:lnTo>
                <a:lnTo>
                  <a:pt x="857" y="3616"/>
                </a:lnTo>
                <a:lnTo>
                  <a:pt x="854" y="3616"/>
                </a:lnTo>
                <a:lnTo>
                  <a:pt x="852" y="3616"/>
                </a:lnTo>
                <a:lnTo>
                  <a:pt x="846" y="3616"/>
                </a:lnTo>
                <a:lnTo>
                  <a:pt x="845" y="3616"/>
                </a:lnTo>
                <a:lnTo>
                  <a:pt x="843" y="3616"/>
                </a:lnTo>
                <a:lnTo>
                  <a:pt x="834" y="3616"/>
                </a:lnTo>
                <a:lnTo>
                  <a:pt x="832" y="3616"/>
                </a:lnTo>
                <a:lnTo>
                  <a:pt x="820" y="3616"/>
                </a:lnTo>
                <a:lnTo>
                  <a:pt x="804" y="3616"/>
                </a:lnTo>
                <a:lnTo>
                  <a:pt x="801" y="3616"/>
                </a:lnTo>
                <a:lnTo>
                  <a:pt x="797" y="3616"/>
                </a:lnTo>
                <a:lnTo>
                  <a:pt x="795" y="3616"/>
                </a:lnTo>
                <a:lnTo>
                  <a:pt x="790" y="3616"/>
                </a:lnTo>
                <a:lnTo>
                  <a:pt x="786" y="3616"/>
                </a:lnTo>
                <a:lnTo>
                  <a:pt x="784" y="3616"/>
                </a:lnTo>
                <a:lnTo>
                  <a:pt x="782" y="3616"/>
                </a:lnTo>
                <a:lnTo>
                  <a:pt x="780" y="3616"/>
                </a:lnTo>
                <a:lnTo>
                  <a:pt x="778" y="3616"/>
                </a:lnTo>
                <a:lnTo>
                  <a:pt x="774" y="3616"/>
                </a:lnTo>
                <a:lnTo>
                  <a:pt x="771" y="3616"/>
                </a:lnTo>
                <a:lnTo>
                  <a:pt x="769" y="3616"/>
                </a:lnTo>
                <a:lnTo>
                  <a:pt x="765" y="3616"/>
                </a:lnTo>
                <a:lnTo>
                  <a:pt x="759" y="3616"/>
                </a:lnTo>
                <a:lnTo>
                  <a:pt x="755" y="3616"/>
                </a:lnTo>
                <a:lnTo>
                  <a:pt x="751" y="3616"/>
                </a:lnTo>
                <a:lnTo>
                  <a:pt x="747" y="3616"/>
                </a:lnTo>
                <a:lnTo>
                  <a:pt x="739" y="3616"/>
                </a:lnTo>
                <a:lnTo>
                  <a:pt x="737" y="3616"/>
                </a:lnTo>
                <a:lnTo>
                  <a:pt x="731" y="3616"/>
                </a:lnTo>
                <a:lnTo>
                  <a:pt x="727" y="3616"/>
                </a:lnTo>
                <a:lnTo>
                  <a:pt x="725" y="3616"/>
                </a:lnTo>
                <a:lnTo>
                  <a:pt x="716" y="3616"/>
                </a:lnTo>
                <a:lnTo>
                  <a:pt x="714" y="3616"/>
                </a:lnTo>
                <a:lnTo>
                  <a:pt x="712" y="3616"/>
                </a:lnTo>
                <a:lnTo>
                  <a:pt x="710" y="3616"/>
                </a:lnTo>
                <a:lnTo>
                  <a:pt x="701" y="3616"/>
                </a:lnTo>
                <a:lnTo>
                  <a:pt x="698" y="3616"/>
                </a:lnTo>
                <a:lnTo>
                  <a:pt x="696" y="3616"/>
                </a:lnTo>
                <a:lnTo>
                  <a:pt x="676" y="3616"/>
                </a:lnTo>
                <a:cubicBezTo>
                  <a:pt x="656" y="3616"/>
                  <a:pt x="636" y="3618"/>
                  <a:pt x="624" y="3620"/>
                </a:cubicBezTo>
                <a:cubicBezTo>
                  <a:pt x="612" y="3621"/>
                  <a:pt x="596" y="3622"/>
                  <a:pt x="587" y="3622"/>
                </a:cubicBezTo>
                <a:cubicBezTo>
                  <a:pt x="544" y="3624"/>
                  <a:pt x="484" y="3598"/>
                  <a:pt x="453" y="3576"/>
                </a:cubicBezTo>
                <a:cubicBezTo>
                  <a:pt x="427" y="3559"/>
                  <a:pt x="378" y="3536"/>
                  <a:pt x="355" y="3525"/>
                </a:cubicBezTo>
                <a:cubicBezTo>
                  <a:pt x="327" y="3513"/>
                  <a:pt x="297" y="3498"/>
                  <a:pt x="264" y="3478"/>
                </a:cubicBezTo>
                <a:cubicBezTo>
                  <a:pt x="253" y="3472"/>
                  <a:pt x="237" y="3463"/>
                  <a:pt x="230" y="3459"/>
                </a:cubicBezTo>
                <a:cubicBezTo>
                  <a:pt x="174" y="3432"/>
                  <a:pt x="105" y="3377"/>
                  <a:pt x="97" y="3331"/>
                </a:cubicBezTo>
                <a:cubicBezTo>
                  <a:pt x="94" y="3294"/>
                  <a:pt x="37" y="3249"/>
                  <a:pt x="0" y="3234"/>
                </a:cubicBezTo>
                <a:lnTo>
                  <a:pt x="1719" y="2"/>
                </a:lnTo>
                <a:close/>
              </a:path>
            </a:pathLst>
          </a:custGeom>
          <a:solidFill>
            <a:srgbClr val="4242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95664" y="1876782"/>
          <a:ext cx="10090484" cy="4625093"/>
        </p:xfrm>
        <a:graphic>
          <a:graphicData uri="http://schemas.openxmlformats.org/drawingml/2006/table">
            <a:tbl>
              <a:tblPr firstRow="1" firstCol="1" bandRow="1"/>
              <a:tblGrid>
                <a:gridCol w="3933720"/>
                <a:gridCol w="6156764"/>
              </a:tblGrid>
              <a:tr h="690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Para.4</a:t>
                      </a:r>
                      <a:endParaRPr lang="zh-CN" alt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The________  ___________ to save pandas</a:t>
                      </a:r>
                      <a:endParaRPr lang="zh-CN" alt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1.Plant more________ _________.    </a:t>
                      </a:r>
                      <a:endParaRPr lang="zh-CN" alt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2.Teach children about the _____________of saving them.</a:t>
                      </a:r>
                      <a:endParaRPr lang="zh-CN" alt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Maybe we can/ could/ should/ must_________________________.</a:t>
                      </a:r>
                      <a:endParaRPr lang="zh-CN" alt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6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Hopes</a:t>
                      </a:r>
                      <a:endParaRPr lang="zh-CN" alt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We all hope that in the future there will be __________ _______ _______pandas than now.</a:t>
                      </a:r>
                      <a:endParaRPr lang="zh-CN" alt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992433" y="2716838"/>
            <a:ext cx="159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Chinese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en-US" sz="3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79083" y="1807997"/>
            <a:ext cx="1687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bamboo</a:t>
            </a:r>
            <a:endParaRPr lang="zh-CN" alt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61590" y="1816711"/>
            <a:ext cx="1473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forests</a:t>
            </a:r>
            <a:endParaRPr lang="zh-CN" alt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12533" y="2760652"/>
            <a:ext cx="211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importance</a:t>
            </a:r>
            <a:endParaRPr lang="zh-CN" alt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87398" y="3390059"/>
            <a:ext cx="221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government</a:t>
            </a:r>
            <a:endParaRPr lang="zh-CN" alt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85526" y="5101203"/>
            <a:ext cx="1376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477528" y="5129272"/>
            <a:ext cx="74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lot</a:t>
            </a:r>
            <a:endParaRPr lang="zh-CN" alt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5772" y="5643077"/>
            <a:ext cx="107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more</a:t>
            </a:r>
            <a:endParaRPr lang="zh-CN" alt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4" name="图片 34"/>
          <p:cNvPicPr/>
          <p:nvPr/>
        </p:nvPicPr>
        <p:blipFill>
          <a:blip r:embed="rId1"/>
          <a:srcRect l="47288" t="17225" r="16147" b="32402"/>
          <a:stretch>
            <a:fillRect/>
          </a:stretch>
        </p:blipFill>
        <p:spPr>
          <a:xfrm>
            <a:off x="5087160" y="1248480"/>
            <a:ext cx="6476040" cy="4026240"/>
          </a:xfrm>
          <a:prstGeom prst="rect">
            <a:avLst/>
          </a:prstGeom>
          <a:ln w="0">
            <a:noFill/>
          </a:ln>
        </p:spPr>
      </p:pic>
      <p:sp>
        <p:nvSpPr>
          <p:cNvPr id="385" name="CustomShape 2"/>
          <p:cNvSpPr/>
          <p:nvPr/>
        </p:nvSpPr>
        <p:spPr>
          <a:xfrm rot="2202600">
            <a:off x="6518520" y="237600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3"/>
          <p:cNvSpPr/>
          <p:nvPr/>
        </p:nvSpPr>
        <p:spPr>
          <a:xfrm rot="2202600">
            <a:off x="7246440" y="2091600"/>
            <a:ext cx="249840" cy="121500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4"/>
          <p:cNvSpPr/>
          <p:nvPr/>
        </p:nvSpPr>
        <p:spPr>
          <a:xfrm>
            <a:off x="9032071" y="2638160"/>
            <a:ext cx="1786680" cy="1730520"/>
          </a:xfrm>
          <a:prstGeom prst="irregularSeal1">
            <a:avLst/>
          </a:prstGeom>
          <a:solidFill>
            <a:srgbClr val="F9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CustomShape 6"/>
          <p:cNvSpPr/>
          <p:nvPr/>
        </p:nvSpPr>
        <p:spPr>
          <a:xfrm>
            <a:off x="5958701" y="2841907"/>
            <a:ext cx="5221397" cy="110426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0" strike="noStrike" spc="-1" dirty="0">
                <a:latin typeface="Arial" panose="020B0604020202020204"/>
              </a:rPr>
              <a:t>Group work</a:t>
            </a:r>
            <a:endParaRPr lang="en-US" sz="6600" b="0" strike="noStrike" spc="-1" dirty="0">
              <a:latin typeface="Arial" panose="020B0604020202020204"/>
            </a:endParaRPr>
          </a:p>
        </p:txBody>
      </p:sp>
      <p:sp>
        <p:nvSpPr>
          <p:cNvPr id="391" name="CustomShape 8"/>
          <p:cNvSpPr/>
          <p:nvPr/>
        </p:nvSpPr>
        <p:spPr>
          <a:xfrm rot="2202600">
            <a:off x="841680" y="104760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CustomShape 9"/>
          <p:cNvSpPr/>
          <p:nvPr/>
        </p:nvSpPr>
        <p:spPr>
          <a:xfrm rot="2202600">
            <a:off x="734400" y="4820760"/>
            <a:ext cx="249840" cy="169164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3" name="CustomShape 10"/>
          <p:cNvSpPr/>
          <p:nvPr/>
        </p:nvSpPr>
        <p:spPr>
          <a:xfrm rot="2202600">
            <a:off x="759240" y="1393560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4" name="CustomShape 11"/>
          <p:cNvSpPr/>
          <p:nvPr/>
        </p:nvSpPr>
        <p:spPr>
          <a:xfrm rot="2202600">
            <a:off x="5120280" y="5324400"/>
            <a:ext cx="249840" cy="10594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CustomShape 12"/>
          <p:cNvSpPr/>
          <p:nvPr/>
        </p:nvSpPr>
        <p:spPr>
          <a:xfrm rot="2202600">
            <a:off x="3210840" y="5608080"/>
            <a:ext cx="249840" cy="134316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CustomShape 13"/>
          <p:cNvSpPr/>
          <p:nvPr/>
        </p:nvSpPr>
        <p:spPr>
          <a:xfrm rot="2202600">
            <a:off x="1116360" y="6145920"/>
            <a:ext cx="249840" cy="134316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7" name="图片 32"/>
          <p:cNvPicPr/>
          <p:nvPr/>
        </p:nvPicPr>
        <p:blipFill>
          <a:blip r:embed="rId2"/>
          <a:srcRect l="44476" t="6289" r="43023" b="75052"/>
          <a:stretch>
            <a:fillRect/>
          </a:stretch>
        </p:blipFill>
        <p:spPr>
          <a:xfrm flipH="1">
            <a:off x="5944680" y="123480"/>
            <a:ext cx="1786680" cy="1500120"/>
          </a:xfrm>
          <a:prstGeom prst="rect">
            <a:avLst/>
          </a:prstGeom>
          <a:ln w="0">
            <a:noFill/>
          </a:ln>
        </p:spPr>
      </p:pic>
      <p:pic>
        <p:nvPicPr>
          <p:cNvPr id="398" name="图片 33"/>
          <p:cNvPicPr/>
          <p:nvPr/>
        </p:nvPicPr>
        <p:blipFill>
          <a:blip r:embed="rId2"/>
          <a:srcRect l="44476" t="6289" r="43023" b="75052"/>
          <a:stretch>
            <a:fillRect/>
          </a:stretch>
        </p:blipFill>
        <p:spPr>
          <a:xfrm>
            <a:off x="8840520" y="1716840"/>
            <a:ext cx="1786680" cy="1500120"/>
          </a:xfrm>
          <a:prstGeom prst="rect">
            <a:avLst/>
          </a:prstGeom>
          <a:ln w="0">
            <a:noFill/>
          </a:ln>
        </p:spPr>
      </p:pic>
      <p:pic>
        <p:nvPicPr>
          <p:cNvPr id="399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739440" y="-518760"/>
            <a:ext cx="5394240" cy="7188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27612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6" name="图片 5_14"/>
          <p:cNvPicPr/>
          <p:nvPr/>
        </p:nvPicPr>
        <p:blipFill>
          <a:blip r:embed="rId1"/>
          <a:stretch>
            <a:fillRect/>
          </a:stretch>
        </p:blipFill>
        <p:spPr>
          <a:xfrm>
            <a:off x="1931972" y="343080"/>
            <a:ext cx="751733" cy="777420"/>
          </a:xfrm>
          <a:prstGeom prst="rect">
            <a:avLst/>
          </a:prstGeom>
          <a:ln w="0">
            <a:noFill/>
          </a:ln>
        </p:spPr>
      </p:pic>
      <p:sp>
        <p:nvSpPr>
          <p:cNvPr id="57" name="TextShape 3"/>
          <p:cNvSpPr txBox="1"/>
          <p:nvPr/>
        </p:nvSpPr>
        <p:spPr>
          <a:xfrm>
            <a:off x="2821765" y="343260"/>
            <a:ext cx="8692093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4500" b="0" strike="noStrike" spc="-1" dirty="0">
                <a:latin typeface="Times New Roman" panose="02020603050405020304"/>
              </a:rPr>
              <a:t>Let’s watch a video about pandas.</a:t>
            </a:r>
            <a:endParaRPr lang="en-US" sz="4500" b="0" strike="noStrike" spc="-1" dirty="0">
              <a:latin typeface="Times New Roman" panose="02020603050405020304"/>
            </a:endParaRPr>
          </a:p>
        </p:txBody>
      </p:sp>
      <p:pic>
        <p:nvPicPr>
          <p:cNvPr id="2" name="熊猫应用视频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423" y="1234980"/>
            <a:ext cx="9544960" cy="527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2"/>
          <p:cNvSpPr/>
          <p:nvPr/>
        </p:nvSpPr>
        <p:spPr>
          <a:xfrm>
            <a:off x="276420" y="85201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9" name="Group 4"/>
          <p:cNvGrpSpPr/>
          <p:nvPr/>
        </p:nvGrpSpPr>
        <p:grpSpPr>
          <a:xfrm>
            <a:off x="1510932" y="869980"/>
            <a:ext cx="10119164" cy="4153310"/>
            <a:chOff x="790920" y="1204200"/>
            <a:chExt cx="9513720" cy="2481120"/>
          </a:xfrm>
        </p:grpSpPr>
        <p:sp>
          <p:nvSpPr>
            <p:cNvPr id="340" name="CustomShape 5"/>
            <p:cNvSpPr/>
            <p:nvPr/>
          </p:nvSpPr>
          <p:spPr>
            <a:xfrm>
              <a:off x="790920" y="1204200"/>
              <a:ext cx="9513720" cy="2481120"/>
            </a:xfrm>
            <a:prstGeom prst="roundRect">
              <a:avLst>
                <a:gd name="adj" fmla="val 7959"/>
              </a:avLst>
            </a:prstGeom>
            <a:solidFill>
              <a:schemeClr val="bg1"/>
            </a:solidFill>
            <a:ln w="34925">
              <a:solidFill>
                <a:srgbClr val="62B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" name="CustomShape 6"/>
            <p:cNvSpPr/>
            <p:nvPr/>
          </p:nvSpPr>
          <p:spPr>
            <a:xfrm>
              <a:off x="862560" y="1267920"/>
              <a:ext cx="9374040" cy="2338920"/>
            </a:xfrm>
            <a:prstGeom prst="roundRect">
              <a:avLst>
                <a:gd name="adj" fmla="val 7959"/>
              </a:avLst>
            </a:prstGeom>
            <a:noFill/>
            <a:ln>
              <a:solidFill>
                <a:srgbClr val="62BFE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45" name="CustomShape 10"/>
          <p:cNvSpPr/>
          <p:nvPr/>
        </p:nvSpPr>
        <p:spPr>
          <a:xfrm>
            <a:off x="1976453" y="1049122"/>
            <a:ext cx="8752874" cy="418430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altLang="zh-CN" sz="3800" dirty="0"/>
              <a:t>1. Group discussion:</a:t>
            </a:r>
            <a:endParaRPr lang="en-US" altLang="zh-CN" sz="3800" dirty="0"/>
          </a:p>
          <a:p>
            <a:r>
              <a:rPr lang="en-US" altLang="zh-CN" sz="3800" dirty="0"/>
              <a:t>What kind of endangered wild animal do you like best? What can we do to protect them?</a:t>
            </a:r>
            <a:endParaRPr lang="zh-CN" altLang="zh-CN" sz="3800" dirty="0"/>
          </a:p>
          <a:p>
            <a:r>
              <a:rPr lang="en-US" altLang="zh-CN" sz="3800" dirty="0"/>
              <a:t>2. Draw a picture of your favorite animal.</a:t>
            </a:r>
            <a:endParaRPr lang="en-US" altLang="zh-CN" sz="3800" dirty="0"/>
          </a:p>
          <a:p>
            <a:r>
              <a:rPr lang="en-US" altLang="zh-CN" sz="3800" dirty="0"/>
              <a:t>3. Make a beautiful poster.</a:t>
            </a:r>
            <a:endParaRPr lang="zh-CN" altLang="zh-CN" sz="3800" dirty="0"/>
          </a:p>
          <a:p>
            <a:endParaRPr lang="zh-CN" altLang="zh-CN" sz="3800" dirty="0"/>
          </a:p>
        </p:txBody>
      </p:sp>
      <p:pic>
        <p:nvPicPr>
          <p:cNvPr id="350" name="图片 19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431694" y="3395580"/>
            <a:ext cx="1544760" cy="154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2"/>
          <p:cNvSpPr/>
          <p:nvPr/>
        </p:nvSpPr>
        <p:spPr>
          <a:xfrm>
            <a:off x="27612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2" name="Group 7"/>
          <p:cNvGrpSpPr/>
          <p:nvPr/>
        </p:nvGrpSpPr>
        <p:grpSpPr>
          <a:xfrm>
            <a:off x="1013573" y="1802847"/>
            <a:ext cx="10615869" cy="2526499"/>
            <a:chOff x="1896480" y="4048560"/>
            <a:chExt cx="9513720" cy="2481120"/>
          </a:xfrm>
        </p:grpSpPr>
        <p:sp>
          <p:nvSpPr>
            <p:cNvPr id="343" name="CustomShape 8"/>
            <p:cNvSpPr/>
            <p:nvPr/>
          </p:nvSpPr>
          <p:spPr>
            <a:xfrm flipH="1">
              <a:off x="1896120" y="4048560"/>
              <a:ext cx="9513720" cy="2481120"/>
            </a:xfrm>
            <a:prstGeom prst="roundRect">
              <a:avLst>
                <a:gd name="adj" fmla="val 7959"/>
              </a:avLst>
            </a:prstGeom>
            <a:solidFill>
              <a:schemeClr val="bg1"/>
            </a:solidFill>
            <a:ln w="34925">
              <a:solidFill>
                <a:srgbClr val="62B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" name="CustomShape 9"/>
            <p:cNvSpPr/>
            <p:nvPr/>
          </p:nvSpPr>
          <p:spPr>
            <a:xfrm flipH="1">
              <a:off x="1963800" y="4112280"/>
              <a:ext cx="9374040" cy="2338920"/>
            </a:xfrm>
            <a:prstGeom prst="roundRect">
              <a:avLst>
                <a:gd name="adj" fmla="val 7959"/>
              </a:avLst>
            </a:prstGeom>
            <a:noFill/>
            <a:ln>
              <a:solidFill>
                <a:srgbClr val="62BFE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49" name="图片 18"/>
          <p:cNvPicPr/>
          <p:nvPr/>
        </p:nvPicPr>
        <p:blipFill>
          <a:blip r:embed="rId1"/>
          <a:stretch>
            <a:fillRect/>
          </a:stretch>
        </p:blipFill>
        <p:spPr>
          <a:xfrm>
            <a:off x="9970323" y="2638723"/>
            <a:ext cx="1544760" cy="1544760"/>
          </a:xfrm>
          <a:prstGeom prst="rect">
            <a:avLst/>
          </a:prstGeom>
          <a:ln w="0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478597" y="2638723"/>
            <a:ext cx="63536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500" i="1" dirty="0"/>
              <a:t>Make a summary.</a:t>
            </a:r>
            <a:endParaRPr lang="zh-CN" altLang="en-US" sz="5500" i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2"/>
          <p:cNvSpPr/>
          <p:nvPr/>
        </p:nvSpPr>
        <p:spPr>
          <a:xfrm>
            <a:off x="27612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2" name="Group 7"/>
          <p:cNvGrpSpPr/>
          <p:nvPr/>
        </p:nvGrpSpPr>
        <p:grpSpPr>
          <a:xfrm>
            <a:off x="3526790" y="330200"/>
            <a:ext cx="4838065" cy="768985"/>
            <a:chOff x="1896480" y="4048560"/>
            <a:chExt cx="9513720" cy="2481120"/>
          </a:xfrm>
        </p:grpSpPr>
        <p:sp>
          <p:nvSpPr>
            <p:cNvPr id="343" name="CustomShape 8"/>
            <p:cNvSpPr/>
            <p:nvPr/>
          </p:nvSpPr>
          <p:spPr>
            <a:xfrm flipH="1">
              <a:off x="1896120" y="4048560"/>
              <a:ext cx="9513720" cy="2481120"/>
            </a:xfrm>
            <a:prstGeom prst="roundRect">
              <a:avLst>
                <a:gd name="adj" fmla="val 7959"/>
              </a:avLst>
            </a:prstGeom>
            <a:solidFill>
              <a:schemeClr val="bg1"/>
            </a:solidFill>
            <a:ln w="34925">
              <a:solidFill>
                <a:srgbClr val="62B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" name="CustomShape 9"/>
            <p:cNvSpPr/>
            <p:nvPr/>
          </p:nvSpPr>
          <p:spPr>
            <a:xfrm flipH="1">
              <a:off x="1963800" y="4112280"/>
              <a:ext cx="9374040" cy="2338920"/>
            </a:xfrm>
            <a:prstGeom prst="roundRect">
              <a:avLst>
                <a:gd name="adj" fmla="val 7959"/>
              </a:avLst>
            </a:prstGeom>
            <a:noFill/>
            <a:ln>
              <a:solidFill>
                <a:srgbClr val="62BFE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49" name="图片 18"/>
          <p:cNvPicPr/>
          <p:nvPr/>
        </p:nvPicPr>
        <p:blipFill>
          <a:blip r:embed="rId1"/>
          <a:stretch>
            <a:fillRect/>
          </a:stretch>
        </p:blipFill>
        <p:spPr>
          <a:xfrm>
            <a:off x="10370373" y="331133"/>
            <a:ext cx="1544760" cy="1544760"/>
          </a:xfrm>
          <a:prstGeom prst="rect">
            <a:avLst/>
          </a:prstGeom>
          <a:ln w="0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049395" y="228600"/>
            <a:ext cx="42792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i="1" dirty="0"/>
              <a:t>Homework</a:t>
            </a:r>
            <a:endParaRPr lang="en-US" altLang="zh-CN" sz="6000" i="1" dirty="0"/>
          </a:p>
        </p:txBody>
      </p:sp>
      <p:grpSp>
        <p:nvGrpSpPr>
          <p:cNvPr id="3" name="Group 7"/>
          <p:cNvGrpSpPr/>
          <p:nvPr/>
        </p:nvGrpSpPr>
        <p:grpSpPr>
          <a:xfrm>
            <a:off x="553085" y="1534795"/>
            <a:ext cx="11053445" cy="4883150"/>
            <a:chOff x="1896480" y="4048560"/>
            <a:chExt cx="9513720" cy="2481120"/>
          </a:xfrm>
        </p:grpSpPr>
        <p:sp>
          <p:nvSpPr>
            <p:cNvPr id="4" name="CustomShape 8"/>
            <p:cNvSpPr/>
            <p:nvPr/>
          </p:nvSpPr>
          <p:spPr>
            <a:xfrm flipH="1">
              <a:off x="1896120" y="4048560"/>
              <a:ext cx="9513720" cy="2481120"/>
            </a:xfrm>
            <a:prstGeom prst="roundRect">
              <a:avLst>
                <a:gd name="adj" fmla="val 7959"/>
              </a:avLst>
            </a:prstGeom>
            <a:solidFill>
              <a:schemeClr val="bg1"/>
            </a:solidFill>
            <a:ln w="34925">
              <a:solidFill>
                <a:srgbClr val="62B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CustomShape 9"/>
            <p:cNvSpPr/>
            <p:nvPr/>
          </p:nvSpPr>
          <p:spPr>
            <a:xfrm flipH="1">
              <a:off x="1963800" y="4112280"/>
              <a:ext cx="9374040" cy="2338920"/>
            </a:xfrm>
            <a:prstGeom prst="roundRect">
              <a:avLst>
                <a:gd name="adj" fmla="val 7959"/>
              </a:avLst>
            </a:prstGeom>
            <a:noFill/>
            <a:ln>
              <a:solidFill>
                <a:srgbClr val="62BFE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" name="文本框 8"/>
          <p:cNvSpPr txBox="1"/>
          <p:nvPr/>
        </p:nvSpPr>
        <p:spPr>
          <a:xfrm>
            <a:off x="1118870" y="1777365"/>
            <a:ext cx="10139680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/>
              <a:t>You must do :</a:t>
            </a:r>
            <a:endParaRPr lang="en-US" altLang="zh-CN" sz="2800" b="1" dirty="0"/>
          </a:p>
          <a:p>
            <a:r>
              <a:rPr lang="en-US" altLang="zh-CN" sz="2400" i="1" dirty="0"/>
              <a:t>1) Read the text twice after the tape.</a:t>
            </a:r>
            <a:endParaRPr lang="en-US" altLang="zh-CN" sz="2400" i="1" dirty="0"/>
          </a:p>
          <a:p>
            <a:r>
              <a:rPr lang="en-US" altLang="zh-CN" sz="2400" i="1" dirty="0"/>
              <a:t>2) Research: What are the habits of whales? What difficulties do they face? How can humans save whales?</a:t>
            </a:r>
            <a:endParaRPr lang="en-US" altLang="zh-CN" sz="2400" i="1" dirty="0"/>
          </a:p>
          <a:p>
            <a:r>
              <a:rPr lang="en-US" altLang="zh-CN" sz="2800" b="1" dirty="0"/>
              <a:t>You can choose one to do:</a:t>
            </a:r>
            <a:endParaRPr lang="en-US" altLang="zh-CN" sz="2800" b="1" dirty="0"/>
          </a:p>
          <a:p>
            <a:r>
              <a:rPr lang="en-US" altLang="zh-CN" sz="2400" i="1" dirty="0"/>
              <a:t>1) Complete the reading exercise 2c on page 54 and the writing exercise 2e on page 55;</a:t>
            </a:r>
            <a:endParaRPr lang="en-US" altLang="zh-CN" sz="2400" i="1" dirty="0"/>
          </a:p>
          <a:p>
            <a:r>
              <a:rPr lang="en-US" altLang="zh-CN" sz="2400" i="1" dirty="0"/>
              <a:t>2) If you are the ambassador of the Wild Endangered Animals Protection Association, please shoot a video to promote the protection of wild endangered animals, and send it to Tiktok and your teacher. </a:t>
            </a:r>
            <a:endParaRPr lang="en-US" altLang="zh-CN" sz="2400" i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4" name="CustomShape 2"/>
          <p:cNvSpPr/>
          <p:nvPr/>
        </p:nvSpPr>
        <p:spPr>
          <a:xfrm>
            <a:off x="165240" y="833760"/>
            <a:ext cx="6210000" cy="4876560"/>
          </a:xfrm>
          <a:prstGeom prst="cloud">
            <a:avLst/>
          </a:prstGeom>
          <a:solidFill>
            <a:schemeClr val="bg1"/>
          </a:solidFill>
          <a:ln w="28575">
            <a:solidFill>
              <a:srgbClr val="211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6" name="CustomShape 4"/>
          <p:cNvSpPr/>
          <p:nvPr/>
        </p:nvSpPr>
        <p:spPr>
          <a:xfrm>
            <a:off x="784515" y="1862246"/>
            <a:ext cx="4611525" cy="263003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500" i="1" spc="-1" dirty="0">
                <a:solidFill>
                  <a:srgbClr val="211C1D"/>
                </a:solidFill>
                <a:latin typeface="微软雅黑" panose="020B0503020204020204" charset="-122"/>
                <a:ea typeface="微软雅黑" panose="020B0503020204020204" charset="-122"/>
              </a:rPr>
              <a:t>Thank you for your listening!</a:t>
            </a:r>
            <a:endParaRPr lang="en-US" sz="5500" b="0" i="1" strike="noStrike" spc="-1" dirty="0">
              <a:latin typeface="Arial" panose="020B0604020202020204"/>
            </a:endParaRPr>
          </a:p>
        </p:txBody>
      </p:sp>
      <p:sp>
        <p:nvSpPr>
          <p:cNvPr id="428" name="CustomShape 6"/>
          <p:cNvSpPr/>
          <p:nvPr/>
        </p:nvSpPr>
        <p:spPr>
          <a:xfrm rot="2202600">
            <a:off x="9684000" y="2762280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9" name="CustomShape 7"/>
          <p:cNvSpPr/>
          <p:nvPr/>
        </p:nvSpPr>
        <p:spPr>
          <a:xfrm rot="2202600">
            <a:off x="9419400" y="4257720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0" name="CustomShape 8"/>
          <p:cNvSpPr/>
          <p:nvPr/>
        </p:nvSpPr>
        <p:spPr>
          <a:xfrm rot="2202600">
            <a:off x="6784702" y="273240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CustomShape 9"/>
          <p:cNvSpPr/>
          <p:nvPr/>
        </p:nvSpPr>
        <p:spPr>
          <a:xfrm rot="2202600">
            <a:off x="1003985" y="298923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10"/>
          <p:cNvSpPr/>
          <p:nvPr/>
        </p:nvSpPr>
        <p:spPr>
          <a:xfrm rot="2202600">
            <a:off x="11163960" y="5033520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3" name="CustomShape 11"/>
          <p:cNvSpPr/>
          <p:nvPr/>
        </p:nvSpPr>
        <p:spPr>
          <a:xfrm rot="2202600">
            <a:off x="4787280" y="5552640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4" name="CustomShape 12"/>
          <p:cNvSpPr/>
          <p:nvPr/>
        </p:nvSpPr>
        <p:spPr>
          <a:xfrm rot="2202600">
            <a:off x="10261080" y="433800"/>
            <a:ext cx="249840" cy="13330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5" name="CustomShape 13"/>
          <p:cNvSpPr/>
          <p:nvPr/>
        </p:nvSpPr>
        <p:spPr>
          <a:xfrm rot="2202600">
            <a:off x="11278800" y="2715480"/>
            <a:ext cx="249840" cy="1748880"/>
          </a:xfrm>
          <a:prstGeom prst="roundRect">
            <a:avLst>
              <a:gd name="adj" fmla="val 5000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6" name="图片 17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5409360" y="855360"/>
            <a:ext cx="6769080" cy="575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27612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1" name="图片 60"/>
          <p:cNvPicPr/>
          <p:nvPr/>
        </p:nvPicPr>
        <p:blipFill>
          <a:blip r:embed="rId1"/>
          <a:stretch>
            <a:fillRect/>
          </a:stretch>
        </p:blipFill>
        <p:spPr>
          <a:xfrm>
            <a:off x="4500000" y="2340000"/>
            <a:ext cx="2613240" cy="2460960"/>
          </a:xfrm>
          <a:prstGeom prst="rect">
            <a:avLst/>
          </a:prstGeom>
          <a:ln w="0">
            <a:noFill/>
          </a:ln>
        </p:spPr>
      </p:pic>
      <p:sp>
        <p:nvSpPr>
          <p:cNvPr id="62" name="TextShape 3"/>
          <p:cNvSpPr txBox="1"/>
          <p:nvPr/>
        </p:nvSpPr>
        <p:spPr>
          <a:xfrm>
            <a:off x="2287449" y="1415700"/>
            <a:ext cx="3960000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3200" b="0" strike="noStrike" spc="-1" dirty="0">
                <a:latin typeface="Times New Roman" panose="02020603050405020304"/>
              </a:rPr>
              <a:t>Where do they live?</a:t>
            </a:r>
            <a:endParaRPr lang="en-US" sz="3200" b="0" strike="noStrike" spc="-1" dirty="0">
              <a:latin typeface="Times New Roman" panose="02020603050405020304"/>
            </a:endParaRPr>
          </a:p>
        </p:txBody>
      </p:sp>
      <p:sp>
        <p:nvSpPr>
          <p:cNvPr id="63" name="TextShape 4"/>
          <p:cNvSpPr txBox="1"/>
          <p:nvPr/>
        </p:nvSpPr>
        <p:spPr>
          <a:xfrm>
            <a:off x="360000" y="3003840"/>
            <a:ext cx="4320000" cy="596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3600" b="0" strike="noStrike" spc="-1">
                <a:latin typeface="Times New Roman" panose="02020603050405020304"/>
              </a:rPr>
              <a:t>What color are they?</a:t>
            </a:r>
            <a:endParaRPr lang="en-US" sz="3600" b="0" strike="noStrike" spc="-1">
              <a:latin typeface="Times New Roman" panose="02020603050405020304"/>
            </a:endParaRPr>
          </a:p>
        </p:txBody>
      </p:sp>
      <p:sp>
        <p:nvSpPr>
          <p:cNvPr id="64" name="TextShape 5"/>
          <p:cNvSpPr txBox="1"/>
          <p:nvPr/>
        </p:nvSpPr>
        <p:spPr>
          <a:xfrm>
            <a:off x="7200000" y="1620000"/>
            <a:ext cx="3600000" cy="596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3600" b="0" strike="noStrike" spc="-1">
                <a:latin typeface="Times New Roman" panose="02020603050405020304"/>
              </a:rPr>
              <a:t>What do they eat?</a:t>
            </a:r>
            <a:endParaRPr lang="en-US" sz="3600" b="0" strike="noStrike" spc="-1">
              <a:latin typeface="Times New Roman" panose="02020603050405020304"/>
            </a:endParaRPr>
          </a:p>
        </p:txBody>
      </p:sp>
      <p:sp>
        <p:nvSpPr>
          <p:cNvPr id="65" name="TextShape 6"/>
          <p:cNvSpPr txBox="1"/>
          <p:nvPr/>
        </p:nvSpPr>
        <p:spPr>
          <a:xfrm>
            <a:off x="7425360" y="3158820"/>
            <a:ext cx="4628160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3200" b="0" strike="noStrike" spc="-1" dirty="0">
                <a:latin typeface="Times New Roman" panose="02020603050405020304"/>
              </a:rPr>
              <a:t>How about baby pandas?</a:t>
            </a:r>
            <a:endParaRPr lang="en-US" sz="3200" b="0" strike="noStrike" spc="-1" dirty="0">
              <a:latin typeface="Times New Roman" panose="02020603050405020304"/>
            </a:endParaRPr>
          </a:p>
        </p:txBody>
      </p:sp>
      <p:sp>
        <p:nvSpPr>
          <p:cNvPr id="66" name="TextShape 7"/>
          <p:cNvSpPr txBox="1"/>
          <p:nvPr/>
        </p:nvSpPr>
        <p:spPr>
          <a:xfrm>
            <a:off x="3254760" y="4991204"/>
            <a:ext cx="5745240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3200" b="0" strike="noStrike" spc="-1" dirty="0">
                <a:latin typeface="Times New Roman" panose="02020603050405020304"/>
              </a:rPr>
              <a:t>What do you think of pandas?</a:t>
            </a:r>
            <a:endParaRPr lang="en-US" sz="3200" b="0" strike="noStrike" spc="-1" dirty="0">
              <a:latin typeface="Times New Roman" panose="02020603050405020304"/>
            </a:endParaRPr>
          </a:p>
        </p:txBody>
      </p:sp>
      <p:pic>
        <p:nvPicPr>
          <p:cNvPr id="12" name="图片 5_1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60" y="253875"/>
            <a:ext cx="751733" cy="777420"/>
          </a:xfrm>
          <a:prstGeom prst="rect">
            <a:avLst/>
          </a:prstGeom>
          <a:ln w="0">
            <a:noFill/>
          </a:ln>
        </p:spPr>
      </p:pic>
      <p:sp>
        <p:nvSpPr>
          <p:cNvPr id="2" name="TextShape 3"/>
          <p:cNvSpPr txBox="1"/>
          <p:nvPr/>
        </p:nvSpPr>
        <p:spPr>
          <a:xfrm>
            <a:off x="1235710" y="372745"/>
            <a:ext cx="10526395" cy="53975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p>
            <a:r>
              <a:rPr lang="en-US" sz="3600" b="1" strike="noStrike" spc="-1" dirty="0">
                <a:latin typeface="Times New Roman" panose="02020603050405020304"/>
              </a:rPr>
              <a:t>Brainstorming:What do you know about pandas? </a:t>
            </a:r>
            <a:endParaRPr lang="en-US" altLang="en-US" sz="3600" b="1" strike="noStrike" spc="-1" dirty="0"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2"/>
          <p:cNvSpPr/>
          <p:nvPr/>
        </p:nvSpPr>
        <p:spPr>
          <a:xfrm>
            <a:off x="27612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9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386280" y="228960"/>
            <a:ext cx="621720" cy="621720"/>
          </a:xfrm>
          <a:prstGeom prst="rect">
            <a:avLst/>
          </a:prstGeom>
          <a:ln w="0">
            <a:noFill/>
          </a:ln>
        </p:spPr>
      </p:pic>
      <p:pic>
        <p:nvPicPr>
          <p:cNvPr id="70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68800" y="851040"/>
            <a:ext cx="11053800" cy="5008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7612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4804560" y="440640"/>
            <a:ext cx="3304800" cy="2311560"/>
          </a:xfrm>
          <a:prstGeom prst="rect">
            <a:avLst/>
          </a:prstGeom>
          <a:ln w="0">
            <a:noFill/>
          </a:ln>
        </p:spPr>
      </p:pic>
      <p:pic>
        <p:nvPicPr>
          <p:cNvPr id="75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5920" y="421560"/>
            <a:ext cx="4122720" cy="2330640"/>
          </a:xfrm>
          <a:prstGeom prst="rect">
            <a:avLst/>
          </a:prstGeom>
          <a:ln w="0">
            <a:noFill/>
          </a:ln>
        </p:spPr>
      </p:pic>
      <p:pic>
        <p:nvPicPr>
          <p:cNvPr id="76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8625240" y="421560"/>
            <a:ext cx="3081240" cy="2311560"/>
          </a:xfrm>
          <a:prstGeom prst="rect">
            <a:avLst/>
          </a:prstGeom>
          <a:ln w="0">
            <a:noFill/>
          </a:ln>
        </p:spPr>
      </p:pic>
      <p:pic>
        <p:nvPicPr>
          <p:cNvPr id="77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798120" y="3321000"/>
            <a:ext cx="3043080" cy="3046320"/>
          </a:xfrm>
          <a:prstGeom prst="rect">
            <a:avLst/>
          </a:prstGeom>
          <a:ln w="0">
            <a:noFill/>
          </a:ln>
        </p:spPr>
      </p:pic>
      <p:pic>
        <p:nvPicPr>
          <p:cNvPr id="78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4514040" y="3701520"/>
            <a:ext cx="3431880" cy="2285640"/>
          </a:xfrm>
          <a:prstGeom prst="rect">
            <a:avLst/>
          </a:prstGeom>
          <a:ln w="0">
            <a:noFill/>
          </a:ln>
        </p:spPr>
      </p:pic>
      <p:pic>
        <p:nvPicPr>
          <p:cNvPr id="79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8229600" y="3701520"/>
            <a:ext cx="3546720" cy="228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2"/>
          <p:cNvSpPr/>
          <p:nvPr/>
        </p:nvSpPr>
        <p:spPr>
          <a:xfrm>
            <a:off x="276420" y="20646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3"/>
          <p:cNvSpPr/>
          <p:nvPr/>
        </p:nvSpPr>
        <p:spPr>
          <a:xfrm>
            <a:off x="1265847" y="265618"/>
            <a:ext cx="10208955" cy="178365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500" spc="-1" dirty="0">
                <a:latin typeface="Arial" panose="020B0604020202020204"/>
              </a:rPr>
              <a:t>Read the passage and answer the question.</a:t>
            </a:r>
            <a:endParaRPr lang="en-US" sz="5500" b="0" strike="noStrike" spc="-1" dirty="0">
              <a:latin typeface="Arial" panose="020B0604020202020204"/>
            </a:endParaRPr>
          </a:p>
        </p:txBody>
      </p:sp>
      <p:grpSp>
        <p:nvGrpSpPr>
          <p:cNvPr id="226" name="Group 4"/>
          <p:cNvGrpSpPr/>
          <p:nvPr/>
        </p:nvGrpSpPr>
        <p:grpSpPr>
          <a:xfrm>
            <a:off x="1183917" y="2148840"/>
            <a:ext cx="9471240" cy="3508200"/>
            <a:chOff x="1116000" y="2148840"/>
            <a:chExt cx="9471240" cy="3508200"/>
          </a:xfrm>
        </p:grpSpPr>
        <p:grpSp>
          <p:nvGrpSpPr>
            <p:cNvPr id="227" name="Group 5"/>
            <p:cNvGrpSpPr/>
            <p:nvPr/>
          </p:nvGrpSpPr>
          <p:grpSpPr>
            <a:xfrm>
              <a:off x="1116000" y="3623040"/>
              <a:ext cx="1027440" cy="447480"/>
              <a:chOff x="1116000" y="3623040"/>
              <a:chExt cx="1027440" cy="447480"/>
            </a:xfrm>
          </p:grpSpPr>
          <p:sp>
            <p:nvSpPr>
              <p:cNvPr id="228" name="CustomShape 6"/>
              <p:cNvSpPr/>
              <p:nvPr/>
            </p:nvSpPr>
            <p:spPr>
              <a:xfrm rot="192600">
                <a:off x="1126080" y="3650760"/>
                <a:ext cx="1006920" cy="391680"/>
              </a:xfrm>
              <a:prstGeom prst="roundRect">
                <a:avLst>
                  <a:gd name="adj" fmla="val 16667"/>
                </a:avLst>
              </a:prstGeom>
              <a:solidFill>
                <a:srgbClr val="95D3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9" name="CustomShape 7"/>
              <p:cNvSpPr/>
              <p:nvPr/>
            </p:nvSpPr>
            <p:spPr>
              <a:xfrm rot="192600">
                <a:off x="1153800" y="3667680"/>
                <a:ext cx="938880" cy="340200"/>
              </a:xfrm>
              <a:prstGeom prst="roundRect">
                <a:avLst>
                  <a:gd name="adj" fmla="val 16667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30" name="CustomShape 8"/>
            <p:cNvSpPr/>
            <p:nvPr/>
          </p:nvSpPr>
          <p:spPr>
            <a:xfrm>
              <a:off x="1904400" y="2148840"/>
              <a:ext cx="8682840" cy="3508200"/>
            </a:xfrm>
            <a:custGeom>
              <a:avLst/>
              <a:gdLst/>
              <a:ahLst/>
              <a:cxnLst/>
              <a:rect l="l" t="t" r="r" b="b"/>
              <a:pathLst>
                <a:path w="8300464" h="2479680">
                  <a:moveTo>
                    <a:pt x="70408" y="1219200"/>
                  </a:moveTo>
                  <a:cubicBezTo>
                    <a:pt x="76758" y="903288"/>
                    <a:pt x="67233" y="547688"/>
                    <a:pt x="165658" y="352425"/>
                  </a:cubicBezTo>
                  <a:cubicBezTo>
                    <a:pt x="264083" y="157162"/>
                    <a:pt x="292658" y="104775"/>
                    <a:pt x="660958" y="47625"/>
                  </a:cubicBezTo>
                  <a:cubicBezTo>
                    <a:pt x="1029258" y="-9525"/>
                    <a:pt x="2375458" y="9525"/>
                    <a:pt x="2375458" y="9525"/>
                  </a:cubicBezTo>
                  <a:lnTo>
                    <a:pt x="6918883" y="0"/>
                  </a:lnTo>
                  <a:cubicBezTo>
                    <a:pt x="7884083" y="31750"/>
                    <a:pt x="7953933" y="33338"/>
                    <a:pt x="8166658" y="200025"/>
                  </a:cubicBezTo>
                  <a:cubicBezTo>
                    <a:pt x="8379383" y="366712"/>
                    <a:pt x="8187296" y="728663"/>
                    <a:pt x="8195233" y="1000125"/>
                  </a:cubicBezTo>
                  <a:cubicBezTo>
                    <a:pt x="8203170" y="1271587"/>
                    <a:pt x="8219046" y="1616075"/>
                    <a:pt x="8214283" y="1828800"/>
                  </a:cubicBezTo>
                  <a:cubicBezTo>
                    <a:pt x="8209520" y="2041525"/>
                    <a:pt x="8439708" y="2170113"/>
                    <a:pt x="8166658" y="2276475"/>
                  </a:cubicBezTo>
                  <a:cubicBezTo>
                    <a:pt x="7893608" y="2382837"/>
                    <a:pt x="7677708" y="2439988"/>
                    <a:pt x="6575983" y="2466975"/>
                  </a:cubicBezTo>
                  <a:cubicBezTo>
                    <a:pt x="5474258" y="2493962"/>
                    <a:pt x="2631045" y="2474912"/>
                    <a:pt x="1556308" y="2438400"/>
                  </a:cubicBezTo>
                  <a:cubicBezTo>
                    <a:pt x="481571" y="2401888"/>
                    <a:pt x="372033" y="2452687"/>
                    <a:pt x="127558" y="2247900"/>
                  </a:cubicBezTo>
                  <a:cubicBezTo>
                    <a:pt x="-116917" y="2043113"/>
                    <a:pt x="64058" y="1535112"/>
                    <a:pt x="70408" y="1219200"/>
                  </a:cubicBezTo>
                  <a:close/>
                </a:path>
              </a:pathLst>
            </a:custGeom>
            <a:solidFill>
              <a:srgbClr val="95D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" name="CustomShape 9"/>
            <p:cNvSpPr/>
            <p:nvPr/>
          </p:nvSpPr>
          <p:spPr>
            <a:xfrm>
              <a:off x="2001240" y="2253960"/>
              <a:ext cx="8481600" cy="3297960"/>
            </a:xfrm>
            <a:custGeom>
              <a:avLst/>
              <a:gdLst/>
              <a:ahLst/>
              <a:cxnLst/>
              <a:rect l="l" t="t" r="r" b="b"/>
              <a:pathLst>
                <a:path w="8300464" h="2479680">
                  <a:moveTo>
                    <a:pt x="70408" y="1219200"/>
                  </a:moveTo>
                  <a:cubicBezTo>
                    <a:pt x="76758" y="903288"/>
                    <a:pt x="67233" y="547688"/>
                    <a:pt x="165658" y="352425"/>
                  </a:cubicBezTo>
                  <a:cubicBezTo>
                    <a:pt x="264083" y="157162"/>
                    <a:pt x="292658" y="104775"/>
                    <a:pt x="660958" y="47625"/>
                  </a:cubicBezTo>
                  <a:cubicBezTo>
                    <a:pt x="1029258" y="-9525"/>
                    <a:pt x="2375458" y="9525"/>
                    <a:pt x="2375458" y="9525"/>
                  </a:cubicBezTo>
                  <a:lnTo>
                    <a:pt x="6918883" y="0"/>
                  </a:lnTo>
                  <a:cubicBezTo>
                    <a:pt x="7884083" y="31750"/>
                    <a:pt x="7953933" y="33338"/>
                    <a:pt x="8166658" y="200025"/>
                  </a:cubicBezTo>
                  <a:cubicBezTo>
                    <a:pt x="8379383" y="366712"/>
                    <a:pt x="8187296" y="728663"/>
                    <a:pt x="8195233" y="1000125"/>
                  </a:cubicBezTo>
                  <a:cubicBezTo>
                    <a:pt x="8203170" y="1271587"/>
                    <a:pt x="8219046" y="1616075"/>
                    <a:pt x="8214283" y="1828800"/>
                  </a:cubicBezTo>
                  <a:cubicBezTo>
                    <a:pt x="8209520" y="2041525"/>
                    <a:pt x="8439708" y="2170113"/>
                    <a:pt x="8166658" y="2276475"/>
                  </a:cubicBezTo>
                  <a:cubicBezTo>
                    <a:pt x="7893608" y="2382837"/>
                    <a:pt x="7677708" y="2439988"/>
                    <a:pt x="6575983" y="2466975"/>
                  </a:cubicBezTo>
                  <a:cubicBezTo>
                    <a:pt x="5474258" y="2493962"/>
                    <a:pt x="2631045" y="2474912"/>
                    <a:pt x="1556308" y="2438400"/>
                  </a:cubicBezTo>
                  <a:cubicBezTo>
                    <a:pt x="481571" y="2401888"/>
                    <a:pt x="372033" y="2452687"/>
                    <a:pt x="127558" y="2247900"/>
                  </a:cubicBezTo>
                  <a:cubicBezTo>
                    <a:pt x="-116917" y="2043113"/>
                    <a:pt x="64058" y="1535112"/>
                    <a:pt x="70408" y="1219200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32" name="Group 10"/>
            <p:cNvGrpSpPr/>
            <p:nvPr/>
          </p:nvGrpSpPr>
          <p:grpSpPr>
            <a:xfrm>
              <a:off x="1374840" y="2614680"/>
              <a:ext cx="1042920" cy="497160"/>
              <a:chOff x="1374840" y="2614680"/>
              <a:chExt cx="1042920" cy="497160"/>
            </a:xfrm>
          </p:grpSpPr>
          <p:sp>
            <p:nvSpPr>
              <p:cNvPr id="233" name="CustomShape 11"/>
              <p:cNvSpPr/>
              <p:nvPr/>
            </p:nvSpPr>
            <p:spPr>
              <a:xfrm rot="21232200">
                <a:off x="1392840" y="2667240"/>
                <a:ext cx="1006920" cy="391680"/>
              </a:xfrm>
              <a:prstGeom prst="roundRect">
                <a:avLst>
                  <a:gd name="adj" fmla="val 16667"/>
                </a:avLst>
              </a:prstGeom>
              <a:solidFill>
                <a:srgbClr val="B2E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4" name="CustomShape 12"/>
              <p:cNvSpPr/>
              <p:nvPr/>
            </p:nvSpPr>
            <p:spPr>
              <a:xfrm rot="21232200">
                <a:off x="1418760" y="2685600"/>
                <a:ext cx="938880" cy="340200"/>
              </a:xfrm>
              <a:prstGeom prst="roundRect">
                <a:avLst>
                  <a:gd name="adj" fmla="val 16667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35" name="CustomShape 13"/>
            <p:cNvSpPr/>
            <p:nvPr/>
          </p:nvSpPr>
          <p:spPr>
            <a:xfrm>
              <a:off x="2104200" y="2309040"/>
              <a:ext cx="8283960" cy="3187800"/>
            </a:xfrm>
            <a:custGeom>
              <a:avLst/>
              <a:gdLst/>
              <a:ahLst/>
              <a:cxnLst/>
              <a:rect l="l" t="t" r="r" b="b"/>
              <a:pathLst>
                <a:path w="8300464" h="2479680">
                  <a:moveTo>
                    <a:pt x="70408" y="1219200"/>
                  </a:moveTo>
                  <a:cubicBezTo>
                    <a:pt x="76758" y="903288"/>
                    <a:pt x="67233" y="547688"/>
                    <a:pt x="165658" y="352425"/>
                  </a:cubicBezTo>
                  <a:cubicBezTo>
                    <a:pt x="264083" y="157162"/>
                    <a:pt x="292658" y="104775"/>
                    <a:pt x="660958" y="47625"/>
                  </a:cubicBezTo>
                  <a:cubicBezTo>
                    <a:pt x="1029258" y="-9525"/>
                    <a:pt x="2375458" y="9525"/>
                    <a:pt x="2375458" y="9525"/>
                  </a:cubicBezTo>
                  <a:lnTo>
                    <a:pt x="6918883" y="0"/>
                  </a:lnTo>
                  <a:cubicBezTo>
                    <a:pt x="7884083" y="31750"/>
                    <a:pt x="7953933" y="33338"/>
                    <a:pt x="8166658" y="200025"/>
                  </a:cubicBezTo>
                  <a:cubicBezTo>
                    <a:pt x="8379383" y="366712"/>
                    <a:pt x="8187296" y="728663"/>
                    <a:pt x="8195233" y="1000125"/>
                  </a:cubicBezTo>
                  <a:cubicBezTo>
                    <a:pt x="8203170" y="1271587"/>
                    <a:pt x="8219046" y="1616075"/>
                    <a:pt x="8214283" y="1828800"/>
                  </a:cubicBezTo>
                  <a:cubicBezTo>
                    <a:pt x="8209520" y="2041525"/>
                    <a:pt x="8439708" y="2170113"/>
                    <a:pt x="8166658" y="2276475"/>
                  </a:cubicBezTo>
                  <a:cubicBezTo>
                    <a:pt x="7893608" y="2382837"/>
                    <a:pt x="7677708" y="2439988"/>
                    <a:pt x="6575983" y="2466975"/>
                  </a:cubicBezTo>
                  <a:cubicBezTo>
                    <a:pt x="5474258" y="2493962"/>
                    <a:pt x="2631045" y="2474912"/>
                    <a:pt x="1556308" y="2438400"/>
                  </a:cubicBezTo>
                  <a:cubicBezTo>
                    <a:pt x="481571" y="2401888"/>
                    <a:pt x="372033" y="2452687"/>
                    <a:pt x="127558" y="2247900"/>
                  </a:cubicBezTo>
                  <a:cubicBezTo>
                    <a:pt x="-116917" y="2043113"/>
                    <a:pt x="64058" y="1535112"/>
                    <a:pt x="70408" y="1219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644560" y="2621850"/>
            <a:ext cx="6096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4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kind of text it is?</a:t>
            </a:r>
            <a:endParaRPr lang="zh-CN" altLang="zh-CN" sz="45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45677" y="3567200"/>
            <a:ext cx="50372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4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a play  B. a letter    C. a story    D. a report</a:t>
            </a:r>
            <a:endParaRPr lang="zh-CN" altLang="zh-CN" sz="4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5058720" y="4144062"/>
            <a:ext cx="860817" cy="774117"/>
          </a:xfrm>
          <a:prstGeom prst="rect">
            <a:avLst/>
          </a:prstGeom>
          <a:ln w="0">
            <a:noFill/>
          </a:ln>
        </p:spPr>
      </p:pic>
      <p:pic>
        <p:nvPicPr>
          <p:cNvPr id="30" name="图片 29" descr="5710430816f71_610"/>
          <p:cNvPicPr>
            <a:picLocks noChangeAspect="1"/>
          </p:cNvPicPr>
          <p:nvPr/>
        </p:nvPicPr>
        <p:blipFill>
          <a:blip r:embed="rId2"/>
          <a:srcRect r="26071"/>
          <a:stretch>
            <a:fillRect/>
          </a:stretch>
        </p:blipFill>
        <p:spPr>
          <a:xfrm flipH="1">
            <a:off x="7939400" y="2811190"/>
            <a:ext cx="2382344" cy="2546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27630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图片 4" descr="true"/>
          <p:cNvPicPr>
            <a:picLocks noChangeAspect="1"/>
          </p:cNvPicPr>
          <p:nvPr/>
        </p:nvPicPr>
        <p:blipFill>
          <a:blip r:embed="rId1"/>
          <a:srcRect t="39165"/>
          <a:stretch>
            <a:fillRect/>
          </a:stretch>
        </p:blipFill>
        <p:spPr>
          <a:xfrm>
            <a:off x="4728090" y="1762000"/>
            <a:ext cx="2735580" cy="7988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04706" y="2709802"/>
            <a:ext cx="85823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Read the </a:t>
            </a:r>
            <a:r>
              <a:rPr lang="en-US" altLang="zh-CN" sz="4500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first</a:t>
            </a:r>
            <a:r>
              <a:rPr lang="en-US" altLang="zh-CN" sz="4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paragraph and match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6000" dirty="0">
              <a:solidFill>
                <a:prstClr val="black"/>
              </a:solidFill>
              <a:latin typeface="华康布丁体W12(P)" panose="040B0C00000000000000" charset="-122"/>
              <a:ea typeface="华康布丁体W12(P)" panose="040B0C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15415" y="3593003"/>
            <a:ext cx="2360930" cy="921385"/>
          </a:xfrm>
          <a:prstGeom prst="rect">
            <a:avLst/>
          </a:prstGeom>
          <a:solidFill>
            <a:srgbClr val="F3F3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任意多边形 10"/>
          <p:cNvSpPr/>
          <p:nvPr/>
        </p:nvSpPr>
        <p:spPr>
          <a:xfrm rot="14520000">
            <a:off x="5538667" y="3668689"/>
            <a:ext cx="1114425" cy="1092200"/>
          </a:xfrm>
          <a:custGeom>
            <a:avLst/>
            <a:gdLst>
              <a:gd name="connsiteX0" fmla="*/ 1719 w 3614"/>
              <a:gd name="connsiteY0" fmla="*/ 2 h 3622"/>
              <a:gd name="connsiteX1" fmla="*/ 2244 w 3614"/>
              <a:gd name="connsiteY1" fmla="*/ 2 h 3622"/>
              <a:gd name="connsiteX2" fmla="*/ 2296 w 3614"/>
              <a:gd name="connsiteY2" fmla="*/ 1 h 3622"/>
              <a:gd name="connsiteX3" fmla="*/ 2333 w 3614"/>
              <a:gd name="connsiteY3" fmla="*/ 0 h 3622"/>
              <a:gd name="connsiteX4" fmla="*/ 2383 w 3614"/>
              <a:gd name="connsiteY4" fmla="*/ 2 h 3622"/>
              <a:gd name="connsiteX5" fmla="*/ 2405 w 3614"/>
              <a:gd name="connsiteY5" fmla="*/ 4 h 3622"/>
              <a:gd name="connsiteX6" fmla="*/ 2726 w 3614"/>
              <a:gd name="connsiteY6" fmla="*/ 148 h 3622"/>
              <a:gd name="connsiteX7" fmla="*/ 2841 w 3614"/>
              <a:gd name="connsiteY7" fmla="*/ 213 h 3622"/>
              <a:gd name="connsiteX8" fmla="*/ 3066 w 3614"/>
              <a:gd name="connsiteY8" fmla="*/ 417 h 3622"/>
              <a:gd name="connsiteX9" fmla="*/ 3208 w 3614"/>
              <a:gd name="connsiteY9" fmla="*/ 592 h 3622"/>
              <a:gd name="connsiteX10" fmla="*/ 3222 w 3614"/>
              <a:gd name="connsiteY10" fmla="*/ 616 h 3622"/>
              <a:gd name="connsiteX11" fmla="*/ 3252 w 3614"/>
              <a:gd name="connsiteY11" fmla="*/ 679 h 3622"/>
              <a:gd name="connsiteX12" fmla="*/ 3347 w 3614"/>
              <a:gd name="connsiteY12" fmla="*/ 822 h 3622"/>
              <a:gd name="connsiteX13" fmla="*/ 3456 w 3614"/>
              <a:gd name="connsiteY13" fmla="*/ 991 h 3622"/>
              <a:gd name="connsiteX14" fmla="*/ 3489 w 3614"/>
              <a:gd name="connsiteY14" fmla="*/ 1063 h 3622"/>
              <a:gd name="connsiteX15" fmla="*/ 3553 w 3614"/>
              <a:gd name="connsiteY15" fmla="*/ 1248 h 3622"/>
              <a:gd name="connsiteX16" fmla="*/ 3581 w 3614"/>
              <a:gd name="connsiteY16" fmla="*/ 1348 h 3622"/>
              <a:gd name="connsiteX17" fmla="*/ 3612 w 3614"/>
              <a:gd name="connsiteY17" fmla="*/ 1502 h 3622"/>
              <a:gd name="connsiteX18" fmla="*/ 3610 w 3614"/>
              <a:gd name="connsiteY18" fmla="*/ 1574 h 3622"/>
              <a:gd name="connsiteX19" fmla="*/ 3608 w 3614"/>
              <a:gd name="connsiteY19" fmla="*/ 1639 h 3622"/>
              <a:gd name="connsiteX20" fmla="*/ 3608 w 3614"/>
              <a:gd name="connsiteY20" fmla="*/ 1911 h 3622"/>
              <a:gd name="connsiteX21" fmla="*/ 3611 w 3614"/>
              <a:gd name="connsiteY21" fmla="*/ 1963 h 3622"/>
              <a:gd name="connsiteX22" fmla="*/ 3614 w 3614"/>
              <a:gd name="connsiteY22" fmla="*/ 2000 h 3622"/>
              <a:gd name="connsiteX23" fmla="*/ 3569 w 3614"/>
              <a:gd name="connsiteY23" fmla="*/ 2133 h 3622"/>
              <a:gd name="connsiteX24" fmla="*/ 3538 w 3614"/>
              <a:gd name="connsiteY24" fmla="*/ 2187 h 3622"/>
              <a:gd name="connsiteX25" fmla="*/ 3505 w 3614"/>
              <a:gd name="connsiteY25" fmla="*/ 2254 h 3622"/>
              <a:gd name="connsiteX26" fmla="*/ 3472 w 3614"/>
              <a:gd name="connsiteY26" fmla="*/ 2321 h 3622"/>
              <a:gd name="connsiteX27" fmla="*/ 3433 w 3614"/>
              <a:gd name="connsiteY27" fmla="*/ 2398 h 3622"/>
              <a:gd name="connsiteX28" fmla="*/ 3401 w 3614"/>
              <a:gd name="connsiteY28" fmla="*/ 2460 h 3622"/>
              <a:gd name="connsiteX29" fmla="*/ 3377 w 3614"/>
              <a:gd name="connsiteY29" fmla="*/ 2508 h 3622"/>
              <a:gd name="connsiteX30" fmla="*/ 3333 w 3614"/>
              <a:gd name="connsiteY30" fmla="*/ 2596 h 3622"/>
              <a:gd name="connsiteX31" fmla="*/ 3300 w 3614"/>
              <a:gd name="connsiteY31" fmla="*/ 2663 h 3622"/>
              <a:gd name="connsiteX32" fmla="*/ 3244 w 3614"/>
              <a:gd name="connsiteY32" fmla="*/ 2778 h 3622"/>
              <a:gd name="connsiteX33" fmla="*/ 3197 w 3614"/>
              <a:gd name="connsiteY33" fmla="*/ 2869 h 3622"/>
              <a:gd name="connsiteX34" fmla="*/ 3182 w 3614"/>
              <a:gd name="connsiteY34" fmla="*/ 2895 h 3622"/>
              <a:gd name="connsiteX35" fmla="*/ 3046 w 3614"/>
              <a:gd name="connsiteY35" fmla="*/ 3052 h 3622"/>
              <a:gd name="connsiteX36" fmla="*/ 2948 w 3614"/>
              <a:gd name="connsiteY36" fmla="*/ 3151 h 3622"/>
              <a:gd name="connsiteX37" fmla="*/ 2699 w 3614"/>
              <a:gd name="connsiteY37" fmla="*/ 3338 h 3622"/>
              <a:gd name="connsiteX38" fmla="*/ 2573 w 3614"/>
              <a:gd name="connsiteY38" fmla="*/ 3401 h 3622"/>
              <a:gd name="connsiteX39" fmla="*/ 2514 w 3614"/>
              <a:gd name="connsiteY39" fmla="*/ 3435 h 3622"/>
              <a:gd name="connsiteX40" fmla="*/ 2185 w 3614"/>
              <a:gd name="connsiteY40" fmla="*/ 3546 h 3622"/>
              <a:gd name="connsiteX41" fmla="*/ 2182 w 3614"/>
              <a:gd name="connsiteY41" fmla="*/ 3547 h 3622"/>
              <a:gd name="connsiteX42" fmla="*/ 2179 w 3614"/>
              <a:gd name="connsiteY42" fmla="*/ 3547 h 3622"/>
              <a:gd name="connsiteX43" fmla="*/ 2176 w 3614"/>
              <a:gd name="connsiteY43" fmla="*/ 3548 h 3622"/>
              <a:gd name="connsiteX44" fmla="*/ 1974 w 3614"/>
              <a:gd name="connsiteY44" fmla="*/ 3573 h 3622"/>
              <a:gd name="connsiteX45" fmla="*/ 1945 w 3614"/>
              <a:gd name="connsiteY45" fmla="*/ 3572 h 3622"/>
              <a:gd name="connsiteX46" fmla="*/ 1903 w 3614"/>
              <a:gd name="connsiteY46" fmla="*/ 3571 h 3622"/>
              <a:gd name="connsiteX47" fmla="*/ 1857 w 3614"/>
              <a:gd name="connsiteY47" fmla="*/ 3569 h 3622"/>
              <a:gd name="connsiteX48" fmla="*/ 1817 w 3614"/>
              <a:gd name="connsiteY48" fmla="*/ 3567 h 3622"/>
              <a:gd name="connsiteX49" fmla="*/ 1682 w 3614"/>
              <a:gd name="connsiteY49" fmla="*/ 3595 h 3622"/>
              <a:gd name="connsiteX50" fmla="*/ 1565 w 3614"/>
              <a:gd name="connsiteY50" fmla="*/ 3620 h 3622"/>
              <a:gd name="connsiteX51" fmla="*/ 1536 w 3614"/>
              <a:gd name="connsiteY51" fmla="*/ 3618 h 3622"/>
              <a:gd name="connsiteX52" fmla="*/ 1494 w 3614"/>
              <a:gd name="connsiteY52" fmla="*/ 3616 h 3622"/>
              <a:gd name="connsiteX53" fmla="*/ 1485 w 3614"/>
              <a:gd name="connsiteY53" fmla="*/ 3616 h 3622"/>
              <a:gd name="connsiteX54" fmla="*/ 1482 w 3614"/>
              <a:gd name="connsiteY54" fmla="*/ 3616 h 3622"/>
              <a:gd name="connsiteX55" fmla="*/ 1478 w 3614"/>
              <a:gd name="connsiteY55" fmla="*/ 3616 h 3622"/>
              <a:gd name="connsiteX56" fmla="*/ 1476 w 3614"/>
              <a:gd name="connsiteY56" fmla="*/ 3616 h 3622"/>
              <a:gd name="connsiteX57" fmla="*/ 1471 w 3614"/>
              <a:gd name="connsiteY57" fmla="*/ 3616 h 3622"/>
              <a:gd name="connsiteX58" fmla="*/ 1467 w 3614"/>
              <a:gd name="connsiteY58" fmla="*/ 3616 h 3622"/>
              <a:gd name="connsiteX59" fmla="*/ 1465 w 3614"/>
              <a:gd name="connsiteY59" fmla="*/ 3616 h 3622"/>
              <a:gd name="connsiteX60" fmla="*/ 1463 w 3614"/>
              <a:gd name="connsiteY60" fmla="*/ 3616 h 3622"/>
              <a:gd name="connsiteX61" fmla="*/ 1461 w 3614"/>
              <a:gd name="connsiteY61" fmla="*/ 3616 h 3622"/>
              <a:gd name="connsiteX62" fmla="*/ 1459 w 3614"/>
              <a:gd name="connsiteY62" fmla="*/ 3616 h 3622"/>
              <a:gd name="connsiteX63" fmla="*/ 1455 w 3614"/>
              <a:gd name="connsiteY63" fmla="*/ 3616 h 3622"/>
              <a:gd name="connsiteX64" fmla="*/ 1452 w 3614"/>
              <a:gd name="connsiteY64" fmla="*/ 3616 h 3622"/>
              <a:gd name="connsiteX65" fmla="*/ 1450 w 3614"/>
              <a:gd name="connsiteY65" fmla="*/ 3616 h 3622"/>
              <a:gd name="connsiteX66" fmla="*/ 1446 w 3614"/>
              <a:gd name="connsiteY66" fmla="*/ 3616 h 3622"/>
              <a:gd name="connsiteX67" fmla="*/ 1440 w 3614"/>
              <a:gd name="connsiteY67" fmla="*/ 3616 h 3622"/>
              <a:gd name="connsiteX68" fmla="*/ 1436 w 3614"/>
              <a:gd name="connsiteY68" fmla="*/ 3616 h 3622"/>
              <a:gd name="connsiteX69" fmla="*/ 1432 w 3614"/>
              <a:gd name="connsiteY69" fmla="*/ 3616 h 3622"/>
              <a:gd name="connsiteX70" fmla="*/ 1428 w 3614"/>
              <a:gd name="connsiteY70" fmla="*/ 3616 h 3622"/>
              <a:gd name="connsiteX71" fmla="*/ 1420 w 3614"/>
              <a:gd name="connsiteY71" fmla="*/ 3616 h 3622"/>
              <a:gd name="connsiteX72" fmla="*/ 1418 w 3614"/>
              <a:gd name="connsiteY72" fmla="*/ 3616 h 3622"/>
              <a:gd name="connsiteX73" fmla="*/ 1412 w 3614"/>
              <a:gd name="connsiteY73" fmla="*/ 3616 h 3622"/>
              <a:gd name="connsiteX74" fmla="*/ 1408 w 3614"/>
              <a:gd name="connsiteY74" fmla="*/ 3616 h 3622"/>
              <a:gd name="connsiteX75" fmla="*/ 1406 w 3614"/>
              <a:gd name="connsiteY75" fmla="*/ 3616 h 3622"/>
              <a:gd name="connsiteX76" fmla="*/ 1398 w 3614"/>
              <a:gd name="connsiteY76" fmla="*/ 3616 h 3622"/>
              <a:gd name="connsiteX77" fmla="*/ 1395 w 3614"/>
              <a:gd name="connsiteY77" fmla="*/ 3616 h 3622"/>
              <a:gd name="connsiteX78" fmla="*/ 1393 w 3614"/>
              <a:gd name="connsiteY78" fmla="*/ 3616 h 3622"/>
              <a:gd name="connsiteX79" fmla="*/ 1391 w 3614"/>
              <a:gd name="connsiteY79" fmla="*/ 3616 h 3622"/>
              <a:gd name="connsiteX80" fmla="*/ 1382 w 3614"/>
              <a:gd name="connsiteY80" fmla="*/ 3616 h 3622"/>
              <a:gd name="connsiteX81" fmla="*/ 1380 w 3614"/>
              <a:gd name="connsiteY81" fmla="*/ 3616 h 3622"/>
              <a:gd name="connsiteX82" fmla="*/ 1377 w 3614"/>
              <a:gd name="connsiteY82" fmla="*/ 3616 h 3622"/>
              <a:gd name="connsiteX83" fmla="*/ 1348 w 3614"/>
              <a:gd name="connsiteY83" fmla="*/ 3616 h 3622"/>
              <a:gd name="connsiteX84" fmla="*/ 1346 w 3614"/>
              <a:gd name="connsiteY84" fmla="*/ 3616 h 3622"/>
              <a:gd name="connsiteX85" fmla="*/ 1341 w 3614"/>
              <a:gd name="connsiteY85" fmla="*/ 3616 h 3622"/>
              <a:gd name="connsiteX86" fmla="*/ 1339 w 3614"/>
              <a:gd name="connsiteY86" fmla="*/ 3616 h 3622"/>
              <a:gd name="connsiteX87" fmla="*/ 1336 w 3614"/>
              <a:gd name="connsiteY87" fmla="*/ 3616 h 3622"/>
              <a:gd name="connsiteX88" fmla="*/ 1334 w 3614"/>
              <a:gd name="connsiteY88" fmla="*/ 3616 h 3622"/>
              <a:gd name="connsiteX89" fmla="*/ 1330 w 3614"/>
              <a:gd name="connsiteY89" fmla="*/ 3616 h 3622"/>
              <a:gd name="connsiteX90" fmla="*/ 1327 w 3614"/>
              <a:gd name="connsiteY90" fmla="*/ 3616 h 3622"/>
              <a:gd name="connsiteX91" fmla="*/ 1325 w 3614"/>
              <a:gd name="connsiteY91" fmla="*/ 3616 h 3622"/>
              <a:gd name="connsiteX92" fmla="*/ 1323 w 3614"/>
              <a:gd name="connsiteY92" fmla="*/ 3616 h 3622"/>
              <a:gd name="connsiteX93" fmla="*/ 1321 w 3614"/>
              <a:gd name="connsiteY93" fmla="*/ 3616 h 3622"/>
              <a:gd name="connsiteX94" fmla="*/ 1317 w 3614"/>
              <a:gd name="connsiteY94" fmla="*/ 3616 h 3622"/>
              <a:gd name="connsiteX95" fmla="*/ 1315 w 3614"/>
              <a:gd name="connsiteY95" fmla="*/ 3616 h 3622"/>
              <a:gd name="connsiteX96" fmla="*/ 1313 w 3614"/>
              <a:gd name="connsiteY96" fmla="*/ 3616 h 3622"/>
              <a:gd name="connsiteX97" fmla="*/ 1309 w 3614"/>
              <a:gd name="connsiteY97" fmla="*/ 3616 h 3622"/>
              <a:gd name="connsiteX98" fmla="*/ 1303 w 3614"/>
              <a:gd name="connsiteY98" fmla="*/ 3616 h 3622"/>
              <a:gd name="connsiteX99" fmla="*/ 1299 w 3614"/>
              <a:gd name="connsiteY99" fmla="*/ 3616 h 3622"/>
              <a:gd name="connsiteX100" fmla="*/ 1295 w 3614"/>
              <a:gd name="connsiteY100" fmla="*/ 3616 h 3622"/>
              <a:gd name="connsiteX101" fmla="*/ 1291 w 3614"/>
              <a:gd name="connsiteY101" fmla="*/ 3616 h 3622"/>
              <a:gd name="connsiteX102" fmla="*/ 1283 w 3614"/>
              <a:gd name="connsiteY102" fmla="*/ 3616 h 3622"/>
              <a:gd name="connsiteX103" fmla="*/ 1282 w 3614"/>
              <a:gd name="connsiteY103" fmla="*/ 3616 h 3622"/>
              <a:gd name="connsiteX104" fmla="*/ 1276 w 3614"/>
              <a:gd name="connsiteY104" fmla="*/ 3616 h 3622"/>
              <a:gd name="connsiteX105" fmla="*/ 1272 w 3614"/>
              <a:gd name="connsiteY105" fmla="*/ 3616 h 3622"/>
              <a:gd name="connsiteX106" fmla="*/ 1270 w 3614"/>
              <a:gd name="connsiteY106" fmla="*/ 3616 h 3622"/>
              <a:gd name="connsiteX107" fmla="*/ 1261 w 3614"/>
              <a:gd name="connsiteY107" fmla="*/ 3616 h 3622"/>
              <a:gd name="connsiteX108" fmla="*/ 1259 w 3614"/>
              <a:gd name="connsiteY108" fmla="*/ 3616 h 3622"/>
              <a:gd name="connsiteX109" fmla="*/ 1257 w 3614"/>
              <a:gd name="connsiteY109" fmla="*/ 3616 h 3622"/>
              <a:gd name="connsiteX110" fmla="*/ 1251 w 3614"/>
              <a:gd name="connsiteY110" fmla="*/ 3616 h 3622"/>
              <a:gd name="connsiteX111" fmla="*/ 1246 w 3614"/>
              <a:gd name="connsiteY111" fmla="*/ 3616 h 3622"/>
              <a:gd name="connsiteX112" fmla="*/ 1244 w 3614"/>
              <a:gd name="connsiteY112" fmla="*/ 3616 h 3622"/>
              <a:gd name="connsiteX113" fmla="*/ 1242 w 3614"/>
              <a:gd name="connsiteY113" fmla="*/ 3616 h 3622"/>
              <a:gd name="connsiteX114" fmla="*/ 1212 w 3614"/>
              <a:gd name="connsiteY114" fmla="*/ 3616 h 3622"/>
              <a:gd name="connsiteX115" fmla="*/ 1209 w 3614"/>
              <a:gd name="connsiteY115" fmla="*/ 3616 h 3622"/>
              <a:gd name="connsiteX116" fmla="*/ 1205 w 3614"/>
              <a:gd name="connsiteY116" fmla="*/ 3616 h 3622"/>
              <a:gd name="connsiteX117" fmla="*/ 1202 w 3614"/>
              <a:gd name="connsiteY117" fmla="*/ 3616 h 3622"/>
              <a:gd name="connsiteX118" fmla="*/ 1200 w 3614"/>
              <a:gd name="connsiteY118" fmla="*/ 3616 h 3622"/>
              <a:gd name="connsiteX119" fmla="*/ 1198 w 3614"/>
              <a:gd name="connsiteY119" fmla="*/ 3616 h 3622"/>
              <a:gd name="connsiteX120" fmla="*/ 1193 w 3614"/>
              <a:gd name="connsiteY120" fmla="*/ 3616 h 3622"/>
              <a:gd name="connsiteX121" fmla="*/ 1191 w 3614"/>
              <a:gd name="connsiteY121" fmla="*/ 3616 h 3622"/>
              <a:gd name="connsiteX122" fmla="*/ 1189 w 3614"/>
              <a:gd name="connsiteY122" fmla="*/ 3616 h 3622"/>
              <a:gd name="connsiteX123" fmla="*/ 1187 w 3614"/>
              <a:gd name="connsiteY123" fmla="*/ 3616 h 3622"/>
              <a:gd name="connsiteX124" fmla="*/ 1185 w 3614"/>
              <a:gd name="connsiteY124" fmla="*/ 3616 h 3622"/>
              <a:gd name="connsiteX125" fmla="*/ 1181 w 3614"/>
              <a:gd name="connsiteY125" fmla="*/ 3616 h 3622"/>
              <a:gd name="connsiteX126" fmla="*/ 1179 w 3614"/>
              <a:gd name="connsiteY126" fmla="*/ 3616 h 3622"/>
              <a:gd name="connsiteX127" fmla="*/ 1177 w 3614"/>
              <a:gd name="connsiteY127" fmla="*/ 3616 h 3622"/>
              <a:gd name="connsiteX128" fmla="*/ 1173 w 3614"/>
              <a:gd name="connsiteY128" fmla="*/ 3616 h 3622"/>
              <a:gd name="connsiteX129" fmla="*/ 1167 w 3614"/>
              <a:gd name="connsiteY129" fmla="*/ 3616 h 3622"/>
              <a:gd name="connsiteX130" fmla="*/ 1163 w 3614"/>
              <a:gd name="connsiteY130" fmla="*/ 3616 h 3622"/>
              <a:gd name="connsiteX131" fmla="*/ 1160 w 3614"/>
              <a:gd name="connsiteY131" fmla="*/ 3616 h 3622"/>
              <a:gd name="connsiteX132" fmla="*/ 1156 w 3614"/>
              <a:gd name="connsiteY132" fmla="*/ 3616 h 3622"/>
              <a:gd name="connsiteX133" fmla="*/ 1148 w 3614"/>
              <a:gd name="connsiteY133" fmla="*/ 3616 h 3622"/>
              <a:gd name="connsiteX134" fmla="*/ 1146 w 3614"/>
              <a:gd name="connsiteY134" fmla="*/ 3616 h 3622"/>
              <a:gd name="connsiteX135" fmla="*/ 1140 w 3614"/>
              <a:gd name="connsiteY135" fmla="*/ 3616 h 3622"/>
              <a:gd name="connsiteX136" fmla="*/ 1136 w 3614"/>
              <a:gd name="connsiteY136" fmla="*/ 3616 h 3622"/>
              <a:gd name="connsiteX137" fmla="*/ 1134 w 3614"/>
              <a:gd name="connsiteY137" fmla="*/ 3616 h 3622"/>
              <a:gd name="connsiteX138" fmla="*/ 1126 w 3614"/>
              <a:gd name="connsiteY138" fmla="*/ 3616 h 3622"/>
              <a:gd name="connsiteX139" fmla="*/ 1124 w 3614"/>
              <a:gd name="connsiteY139" fmla="*/ 3616 h 3622"/>
              <a:gd name="connsiteX140" fmla="*/ 1122 w 3614"/>
              <a:gd name="connsiteY140" fmla="*/ 3616 h 3622"/>
              <a:gd name="connsiteX141" fmla="*/ 1120 w 3614"/>
              <a:gd name="connsiteY141" fmla="*/ 3616 h 3622"/>
              <a:gd name="connsiteX142" fmla="*/ 1111 w 3614"/>
              <a:gd name="connsiteY142" fmla="*/ 3616 h 3622"/>
              <a:gd name="connsiteX143" fmla="*/ 1108 w 3614"/>
              <a:gd name="connsiteY143" fmla="*/ 3616 h 3622"/>
              <a:gd name="connsiteX144" fmla="*/ 1106 w 3614"/>
              <a:gd name="connsiteY144" fmla="*/ 3616 h 3622"/>
              <a:gd name="connsiteX145" fmla="*/ 1074 w 3614"/>
              <a:gd name="connsiteY145" fmla="*/ 3616 h 3622"/>
              <a:gd name="connsiteX146" fmla="*/ 1071 w 3614"/>
              <a:gd name="connsiteY146" fmla="*/ 3616 h 3622"/>
              <a:gd name="connsiteX147" fmla="*/ 1066 w 3614"/>
              <a:gd name="connsiteY147" fmla="*/ 3616 h 3622"/>
              <a:gd name="connsiteX148" fmla="*/ 1063 w 3614"/>
              <a:gd name="connsiteY148" fmla="*/ 3616 h 3622"/>
              <a:gd name="connsiteX149" fmla="*/ 1060 w 3614"/>
              <a:gd name="connsiteY149" fmla="*/ 3616 h 3622"/>
              <a:gd name="connsiteX150" fmla="*/ 1058 w 3614"/>
              <a:gd name="connsiteY150" fmla="*/ 3616 h 3622"/>
              <a:gd name="connsiteX151" fmla="*/ 1055 w 3614"/>
              <a:gd name="connsiteY151" fmla="*/ 3616 h 3622"/>
              <a:gd name="connsiteX152" fmla="*/ 1052 w 3614"/>
              <a:gd name="connsiteY152" fmla="*/ 3616 h 3622"/>
              <a:gd name="connsiteX153" fmla="*/ 1050 w 3614"/>
              <a:gd name="connsiteY153" fmla="*/ 3616 h 3622"/>
              <a:gd name="connsiteX154" fmla="*/ 1047 w 3614"/>
              <a:gd name="connsiteY154" fmla="*/ 3616 h 3622"/>
              <a:gd name="connsiteX155" fmla="*/ 1045 w 3614"/>
              <a:gd name="connsiteY155" fmla="*/ 3616 h 3622"/>
              <a:gd name="connsiteX156" fmla="*/ 1042 w 3614"/>
              <a:gd name="connsiteY156" fmla="*/ 3616 h 3622"/>
              <a:gd name="connsiteX157" fmla="*/ 1040 w 3614"/>
              <a:gd name="connsiteY157" fmla="*/ 3616 h 3622"/>
              <a:gd name="connsiteX158" fmla="*/ 1037 w 3614"/>
              <a:gd name="connsiteY158" fmla="*/ 3616 h 3622"/>
              <a:gd name="connsiteX159" fmla="*/ 1035 w 3614"/>
              <a:gd name="connsiteY159" fmla="*/ 3616 h 3622"/>
              <a:gd name="connsiteX160" fmla="*/ 1032 w 3614"/>
              <a:gd name="connsiteY160" fmla="*/ 3616 h 3622"/>
              <a:gd name="connsiteX161" fmla="*/ 1029 w 3614"/>
              <a:gd name="connsiteY161" fmla="*/ 3616 h 3622"/>
              <a:gd name="connsiteX162" fmla="*/ 1027 w 3614"/>
              <a:gd name="connsiteY162" fmla="*/ 3616 h 3622"/>
              <a:gd name="connsiteX163" fmla="*/ 1024 w 3614"/>
              <a:gd name="connsiteY163" fmla="*/ 3616 h 3622"/>
              <a:gd name="connsiteX164" fmla="*/ 1022 w 3614"/>
              <a:gd name="connsiteY164" fmla="*/ 3616 h 3622"/>
              <a:gd name="connsiteX165" fmla="*/ 1020 w 3614"/>
              <a:gd name="connsiteY165" fmla="*/ 3616 h 3622"/>
              <a:gd name="connsiteX166" fmla="*/ 1015 w 3614"/>
              <a:gd name="connsiteY166" fmla="*/ 3616 h 3622"/>
              <a:gd name="connsiteX167" fmla="*/ 1010 w 3614"/>
              <a:gd name="connsiteY167" fmla="*/ 3616 h 3622"/>
              <a:gd name="connsiteX168" fmla="*/ 1005 w 3614"/>
              <a:gd name="connsiteY168" fmla="*/ 3616 h 3622"/>
              <a:gd name="connsiteX169" fmla="*/ 1002 w 3614"/>
              <a:gd name="connsiteY169" fmla="*/ 3616 h 3622"/>
              <a:gd name="connsiteX170" fmla="*/ 995 w 3614"/>
              <a:gd name="connsiteY170" fmla="*/ 3616 h 3622"/>
              <a:gd name="connsiteX171" fmla="*/ 993 w 3614"/>
              <a:gd name="connsiteY171" fmla="*/ 3616 h 3622"/>
              <a:gd name="connsiteX172" fmla="*/ 990 w 3614"/>
              <a:gd name="connsiteY172" fmla="*/ 3616 h 3622"/>
              <a:gd name="connsiteX173" fmla="*/ 985 w 3614"/>
              <a:gd name="connsiteY173" fmla="*/ 3616 h 3622"/>
              <a:gd name="connsiteX174" fmla="*/ 983 w 3614"/>
              <a:gd name="connsiteY174" fmla="*/ 3616 h 3622"/>
              <a:gd name="connsiteX175" fmla="*/ 980 w 3614"/>
              <a:gd name="connsiteY175" fmla="*/ 3616 h 3622"/>
              <a:gd name="connsiteX176" fmla="*/ 978 w 3614"/>
              <a:gd name="connsiteY176" fmla="*/ 3616 h 3622"/>
              <a:gd name="connsiteX177" fmla="*/ 976 w 3614"/>
              <a:gd name="connsiteY177" fmla="*/ 3616 h 3622"/>
              <a:gd name="connsiteX178" fmla="*/ 968 w 3614"/>
              <a:gd name="connsiteY178" fmla="*/ 3616 h 3622"/>
              <a:gd name="connsiteX179" fmla="*/ 966 w 3614"/>
              <a:gd name="connsiteY179" fmla="*/ 3616 h 3622"/>
              <a:gd name="connsiteX180" fmla="*/ 963 w 3614"/>
              <a:gd name="connsiteY180" fmla="*/ 3616 h 3622"/>
              <a:gd name="connsiteX181" fmla="*/ 961 w 3614"/>
              <a:gd name="connsiteY181" fmla="*/ 3616 h 3622"/>
              <a:gd name="connsiteX182" fmla="*/ 951 w 3614"/>
              <a:gd name="connsiteY182" fmla="*/ 3616 h 3622"/>
              <a:gd name="connsiteX183" fmla="*/ 949 w 3614"/>
              <a:gd name="connsiteY183" fmla="*/ 3616 h 3622"/>
              <a:gd name="connsiteX184" fmla="*/ 946 w 3614"/>
              <a:gd name="connsiteY184" fmla="*/ 3616 h 3622"/>
              <a:gd name="connsiteX185" fmla="*/ 916 w 3614"/>
              <a:gd name="connsiteY185" fmla="*/ 3616 h 3622"/>
              <a:gd name="connsiteX186" fmla="*/ 914 w 3614"/>
              <a:gd name="connsiteY186" fmla="*/ 3616 h 3622"/>
              <a:gd name="connsiteX187" fmla="*/ 909 w 3614"/>
              <a:gd name="connsiteY187" fmla="*/ 3616 h 3622"/>
              <a:gd name="connsiteX188" fmla="*/ 907 w 3614"/>
              <a:gd name="connsiteY188" fmla="*/ 3616 h 3622"/>
              <a:gd name="connsiteX189" fmla="*/ 903 w 3614"/>
              <a:gd name="connsiteY189" fmla="*/ 3616 h 3622"/>
              <a:gd name="connsiteX190" fmla="*/ 899 w 3614"/>
              <a:gd name="connsiteY190" fmla="*/ 3616 h 3622"/>
              <a:gd name="connsiteX191" fmla="*/ 898 w 3614"/>
              <a:gd name="connsiteY191" fmla="*/ 3616 h 3622"/>
              <a:gd name="connsiteX192" fmla="*/ 896 w 3614"/>
              <a:gd name="connsiteY192" fmla="*/ 3616 h 3622"/>
              <a:gd name="connsiteX193" fmla="*/ 894 w 3614"/>
              <a:gd name="connsiteY193" fmla="*/ 3616 h 3622"/>
              <a:gd name="connsiteX194" fmla="*/ 892 w 3614"/>
              <a:gd name="connsiteY194" fmla="*/ 3616 h 3622"/>
              <a:gd name="connsiteX195" fmla="*/ 889 w 3614"/>
              <a:gd name="connsiteY195" fmla="*/ 3616 h 3622"/>
              <a:gd name="connsiteX196" fmla="*/ 887 w 3614"/>
              <a:gd name="connsiteY196" fmla="*/ 3616 h 3622"/>
              <a:gd name="connsiteX197" fmla="*/ 885 w 3614"/>
              <a:gd name="connsiteY197" fmla="*/ 3616 h 3622"/>
              <a:gd name="connsiteX198" fmla="*/ 882 w 3614"/>
              <a:gd name="connsiteY198" fmla="*/ 3616 h 3622"/>
              <a:gd name="connsiteX199" fmla="*/ 878 w 3614"/>
              <a:gd name="connsiteY199" fmla="*/ 3616 h 3622"/>
              <a:gd name="connsiteX200" fmla="*/ 875 w 3614"/>
              <a:gd name="connsiteY200" fmla="*/ 3616 h 3622"/>
              <a:gd name="connsiteX201" fmla="*/ 872 w 3614"/>
              <a:gd name="connsiteY201" fmla="*/ 3616 h 3622"/>
              <a:gd name="connsiteX202" fmla="*/ 869 w 3614"/>
              <a:gd name="connsiteY202" fmla="*/ 3616 h 3622"/>
              <a:gd name="connsiteX203" fmla="*/ 863 w 3614"/>
              <a:gd name="connsiteY203" fmla="*/ 3616 h 3622"/>
              <a:gd name="connsiteX204" fmla="*/ 861 w 3614"/>
              <a:gd name="connsiteY204" fmla="*/ 3616 h 3622"/>
              <a:gd name="connsiteX205" fmla="*/ 857 w 3614"/>
              <a:gd name="connsiteY205" fmla="*/ 3616 h 3622"/>
              <a:gd name="connsiteX206" fmla="*/ 854 w 3614"/>
              <a:gd name="connsiteY206" fmla="*/ 3616 h 3622"/>
              <a:gd name="connsiteX207" fmla="*/ 852 w 3614"/>
              <a:gd name="connsiteY207" fmla="*/ 3616 h 3622"/>
              <a:gd name="connsiteX208" fmla="*/ 846 w 3614"/>
              <a:gd name="connsiteY208" fmla="*/ 3616 h 3622"/>
              <a:gd name="connsiteX209" fmla="*/ 845 w 3614"/>
              <a:gd name="connsiteY209" fmla="*/ 3616 h 3622"/>
              <a:gd name="connsiteX210" fmla="*/ 843 w 3614"/>
              <a:gd name="connsiteY210" fmla="*/ 3616 h 3622"/>
              <a:gd name="connsiteX211" fmla="*/ 834 w 3614"/>
              <a:gd name="connsiteY211" fmla="*/ 3616 h 3622"/>
              <a:gd name="connsiteX212" fmla="*/ 832 w 3614"/>
              <a:gd name="connsiteY212" fmla="*/ 3616 h 3622"/>
              <a:gd name="connsiteX213" fmla="*/ 820 w 3614"/>
              <a:gd name="connsiteY213" fmla="*/ 3616 h 3622"/>
              <a:gd name="connsiteX214" fmla="*/ 804 w 3614"/>
              <a:gd name="connsiteY214" fmla="*/ 3616 h 3622"/>
              <a:gd name="connsiteX215" fmla="*/ 801 w 3614"/>
              <a:gd name="connsiteY215" fmla="*/ 3616 h 3622"/>
              <a:gd name="connsiteX216" fmla="*/ 797 w 3614"/>
              <a:gd name="connsiteY216" fmla="*/ 3616 h 3622"/>
              <a:gd name="connsiteX217" fmla="*/ 795 w 3614"/>
              <a:gd name="connsiteY217" fmla="*/ 3616 h 3622"/>
              <a:gd name="connsiteX218" fmla="*/ 790 w 3614"/>
              <a:gd name="connsiteY218" fmla="*/ 3616 h 3622"/>
              <a:gd name="connsiteX219" fmla="*/ 786 w 3614"/>
              <a:gd name="connsiteY219" fmla="*/ 3616 h 3622"/>
              <a:gd name="connsiteX220" fmla="*/ 784 w 3614"/>
              <a:gd name="connsiteY220" fmla="*/ 3616 h 3622"/>
              <a:gd name="connsiteX221" fmla="*/ 782 w 3614"/>
              <a:gd name="connsiteY221" fmla="*/ 3616 h 3622"/>
              <a:gd name="connsiteX222" fmla="*/ 780 w 3614"/>
              <a:gd name="connsiteY222" fmla="*/ 3616 h 3622"/>
              <a:gd name="connsiteX223" fmla="*/ 778 w 3614"/>
              <a:gd name="connsiteY223" fmla="*/ 3616 h 3622"/>
              <a:gd name="connsiteX224" fmla="*/ 774 w 3614"/>
              <a:gd name="connsiteY224" fmla="*/ 3616 h 3622"/>
              <a:gd name="connsiteX225" fmla="*/ 771 w 3614"/>
              <a:gd name="connsiteY225" fmla="*/ 3616 h 3622"/>
              <a:gd name="connsiteX226" fmla="*/ 769 w 3614"/>
              <a:gd name="connsiteY226" fmla="*/ 3616 h 3622"/>
              <a:gd name="connsiteX227" fmla="*/ 765 w 3614"/>
              <a:gd name="connsiteY227" fmla="*/ 3616 h 3622"/>
              <a:gd name="connsiteX228" fmla="*/ 759 w 3614"/>
              <a:gd name="connsiteY228" fmla="*/ 3616 h 3622"/>
              <a:gd name="connsiteX229" fmla="*/ 755 w 3614"/>
              <a:gd name="connsiteY229" fmla="*/ 3616 h 3622"/>
              <a:gd name="connsiteX230" fmla="*/ 751 w 3614"/>
              <a:gd name="connsiteY230" fmla="*/ 3616 h 3622"/>
              <a:gd name="connsiteX231" fmla="*/ 747 w 3614"/>
              <a:gd name="connsiteY231" fmla="*/ 3616 h 3622"/>
              <a:gd name="connsiteX232" fmla="*/ 739 w 3614"/>
              <a:gd name="connsiteY232" fmla="*/ 3616 h 3622"/>
              <a:gd name="connsiteX233" fmla="*/ 737 w 3614"/>
              <a:gd name="connsiteY233" fmla="*/ 3616 h 3622"/>
              <a:gd name="connsiteX234" fmla="*/ 731 w 3614"/>
              <a:gd name="connsiteY234" fmla="*/ 3616 h 3622"/>
              <a:gd name="connsiteX235" fmla="*/ 727 w 3614"/>
              <a:gd name="connsiteY235" fmla="*/ 3616 h 3622"/>
              <a:gd name="connsiteX236" fmla="*/ 725 w 3614"/>
              <a:gd name="connsiteY236" fmla="*/ 3616 h 3622"/>
              <a:gd name="connsiteX237" fmla="*/ 716 w 3614"/>
              <a:gd name="connsiteY237" fmla="*/ 3616 h 3622"/>
              <a:gd name="connsiteX238" fmla="*/ 714 w 3614"/>
              <a:gd name="connsiteY238" fmla="*/ 3616 h 3622"/>
              <a:gd name="connsiteX239" fmla="*/ 712 w 3614"/>
              <a:gd name="connsiteY239" fmla="*/ 3616 h 3622"/>
              <a:gd name="connsiteX240" fmla="*/ 710 w 3614"/>
              <a:gd name="connsiteY240" fmla="*/ 3616 h 3622"/>
              <a:gd name="connsiteX241" fmla="*/ 701 w 3614"/>
              <a:gd name="connsiteY241" fmla="*/ 3616 h 3622"/>
              <a:gd name="connsiteX242" fmla="*/ 698 w 3614"/>
              <a:gd name="connsiteY242" fmla="*/ 3616 h 3622"/>
              <a:gd name="connsiteX243" fmla="*/ 696 w 3614"/>
              <a:gd name="connsiteY243" fmla="*/ 3616 h 3622"/>
              <a:gd name="connsiteX244" fmla="*/ 676 w 3614"/>
              <a:gd name="connsiteY244" fmla="*/ 3616 h 3622"/>
              <a:gd name="connsiteX245" fmla="*/ 624 w 3614"/>
              <a:gd name="connsiteY245" fmla="*/ 3620 h 3622"/>
              <a:gd name="connsiteX246" fmla="*/ 587 w 3614"/>
              <a:gd name="connsiteY246" fmla="*/ 3622 h 3622"/>
              <a:gd name="connsiteX247" fmla="*/ 453 w 3614"/>
              <a:gd name="connsiteY247" fmla="*/ 3576 h 3622"/>
              <a:gd name="connsiteX248" fmla="*/ 355 w 3614"/>
              <a:gd name="connsiteY248" fmla="*/ 3525 h 3622"/>
              <a:gd name="connsiteX249" fmla="*/ 264 w 3614"/>
              <a:gd name="connsiteY249" fmla="*/ 3478 h 3622"/>
              <a:gd name="connsiteX250" fmla="*/ 230 w 3614"/>
              <a:gd name="connsiteY250" fmla="*/ 3459 h 3622"/>
              <a:gd name="connsiteX251" fmla="*/ 97 w 3614"/>
              <a:gd name="connsiteY251" fmla="*/ 3331 h 3622"/>
              <a:gd name="connsiteX252" fmla="*/ 0 w 3614"/>
              <a:gd name="connsiteY252" fmla="*/ 3234 h 3622"/>
              <a:gd name="connsiteX253" fmla="*/ 1719 w 3614"/>
              <a:gd name="connsiteY253" fmla="*/ 2 h 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3614" h="3622">
                <a:moveTo>
                  <a:pt x="1719" y="2"/>
                </a:moveTo>
                <a:lnTo>
                  <a:pt x="2244" y="2"/>
                </a:lnTo>
                <a:cubicBezTo>
                  <a:pt x="2264" y="2"/>
                  <a:pt x="2284" y="1"/>
                  <a:pt x="2296" y="1"/>
                </a:cubicBezTo>
                <a:cubicBezTo>
                  <a:pt x="2308" y="0"/>
                  <a:pt x="2324" y="0"/>
                  <a:pt x="2333" y="0"/>
                </a:cubicBezTo>
                <a:cubicBezTo>
                  <a:pt x="2347" y="0"/>
                  <a:pt x="2369" y="1"/>
                  <a:pt x="2383" y="2"/>
                </a:cubicBezTo>
                <a:cubicBezTo>
                  <a:pt x="2391" y="3"/>
                  <a:pt x="2402" y="4"/>
                  <a:pt x="2405" y="4"/>
                </a:cubicBezTo>
                <a:cubicBezTo>
                  <a:pt x="2508" y="11"/>
                  <a:pt x="2600" y="45"/>
                  <a:pt x="2726" y="148"/>
                </a:cubicBezTo>
                <a:cubicBezTo>
                  <a:pt x="2762" y="179"/>
                  <a:pt x="2810" y="214"/>
                  <a:pt x="2841" y="213"/>
                </a:cubicBezTo>
                <a:cubicBezTo>
                  <a:pt x="2855" y="214"/>
                  <a:pt x="3023" y="384"/>
                  <a:pt x="3066" y="417"/>
                </a:cubicBezTo>
                <a:cubicBezTo>
                  <a:pt x="3134" y="473"/>
                  <a:pt x="3183" y="546"/>
                  <a:pt x="3208" y="592"/>
                </a:cubicBezTo>
                <a:cubicBezTo>
                  <a:pt x="3212" y="599"/>
                  <a:pt x="3219" y="612"/>
                  <a:pt x="3222" y="616"/>
                </a:cubicBezTo>
                <a:cubicBezTo>
                  <a:pt x="3236" y="641"/>
                  <a:pt x="3246" y="664"/>
                  <a:pt x="3252" y="679"/>
                </a:cubicBezTo>
                <a:cubicBezTo>
                  <a:pt x="3263" y="716"/>
                  <a:pt x="3310" y="787"/>
                  <a:pt x="3347" y="822"/>
                </a:cubicBezTo>
                <a:cubicBezTo>
                  <a:pt x="3401" y="875"/>
                  <a:pt x="3440" y="948"/>
                  <a:pt x="3456" y="991"/>
                </a:cubicBezTo>
                <a:cubicBezTo>
                  <a:pt x="3464" y="1009"/>
                  <a:pt x="3481" y="1045"/>
                  <a:pt x="3489" y="1063"/>
                </a:cubicBezTo>
                <a:cubicBezTo>
                  <a:pt x="3522" y="1128"/>
                  <a:pt x="3555" y="1218"/>
                  <a:pt x="3553" y="1248"/>
                </a:cubicBezTo>
                <a:cubicBezTo>
                  <a:pt x="3552" y="1269"/>
                  <a:pt x="3567" y="1323"/>
                  <a:pt x="3581" y="1348"/>
                </a:cubicBezTo>
                <a:cubicBezTo>
                  <a:pt x="3598" y="1375"/>
                  <a:pt x="3613" y="1441"/>
                  <a:pt x="3612" y="1502"/>
                </a:cubicBezTo>
                <a:cubicBezTo>
                  <a:pt x="3612" y="1525"/>
                  <a:pt x="3610" y="1556"/>
                  <a:pt x="3610" y="1574"/>
                </a:cubicBezTo>
                <a:cubicBezTo>
                  <a:pt x="3609" y="1595"/>
                  <a:pt x="3608" y="1624"/>
                  <a:pt x="3608" y="1639"/>
                </a:cubicBezTo>
                <a:lnTo>
                  <a:pt x="3608" y="1911"/>
                </a:lnTo>
                <a:cubicBezTo>
                  <a:pt x="3608" y="1931"/>
                  <a:pt x="3610" y="1951"/>
                  <a:pt x="3611" y="1963"/>
                </a:cubicBezTo>
                <a:cubicBezTo>
                  <a:pt x="3613" y="1975"/>
                  <a:pt x="3614" y="1991"/>
                  <a:pt x="3614" y="2000"/>
                </a:cubicBezTo>
                <a:cubicBezTo>
                  <a:pt x="3616" y="2044"/>
                  <a:pt x="3590" y="2102"/>
                  <a:pt x="3569" y="2133"/>
                </a:cubicBezTo>
                <a:cubicBezTo>
                  <a:pt x="3559" y="2147"/>
                  <a:pt x="3546" y="2170"/>
                  <a:pt x="3538" y="2187"/>
                </a:cubicBezTo>
                <a:cubicBezTo>
                  <a:pt x="3526" y="2213"/>
                  <a:pt x="3513" y="2237"/>
                  <a:pt x="3505" y="2254"/>
                </a:cubicBezTo>
                <a:cubicBezTo>
                  <a:pt x="3496" y="2273"/>
                  <a:pt x="3483" y="2299"/>
                  <a:pt x="3472" y="2321"/>
                </a:cubicBezTo>
                <a:cubicBezTo>
                  <a:pt x="3456" y="2352"/>
                  <a:pt x="3443" y="2379"/>
                  <a:pt x="3433" y="2398"/>
                </a:cubicBezTo>
                <a:cubicBezTo>
                  <a:pt x="3424" y="2415"/>
                  <a:pt x="3411" y="2440"/>
                  <a:pt x="3401" y="2460"/>
                </a:cubicBezTo>
                <a:cubicBezTo>
                  <a:pt x="3392" y="2478"/>
                  <a:pt x="3382" y="2497"/>
                  <a:pt x="3377" y="2508"/>
                </a:cubicBezTo>
                <a:cubicBezTo>
                  <a:pt x="3364" y="2534"/>
                  <a:pt x="3349" y="2564"/>
                  <a:pt x="3333" y="2596"/>
                </a:cubicBezTo>
                <a:cubicBezTo>
                  <a:pt x="3321" y="2622"/>
                  <a:pt x="3308" y="2646"/>
                  <a:pt x="3300" y="2663"/>
                </a:cubicBezTo>
                <a:cubicBezTo>
                  <a:pt x="3286" y="2691"/>
                  <a:pt x="3258" y="2748"/>
                  <a:pt x="3244" y="2778"/>
                </a:cubicBezTo>
                <a:cubicBezTo>
                  <a:pt x="3232" y="2806"/>
                  <a:pt x="3217" y="2836"/>
                  <a:pt x="3197" y="2869"/>
                </a:cubicBezTo>
                <a:cubicBezTo>
                  <a:pt x="3192" y="2878"/>
                  <a:pt x="3184" y="2891"/>
                  <a:pt x="3182" y="2895"/>
                </a:cubicBezTo>
                <a:cubicBezTo>
                  <a:pt x="3152" y="2954"/>
                  <a:pt x="3093" y="3028"/>
                  <a:pt x="3046" y="3052"/>
                </a:cubicBezTo>
                <a:cubicBezTo>
                  <a:pt x="3012" y="3070"/>
                  <a:pt x="2964" y="3121"/>
                  <a:pt x="2948" y="3151"/>
                </a:cubicBezTo>
                <a:cubicBezTo>
                  <a:pt x="2890" y="3234"/>
                  <a:pt x="2816" y="3298"/>
                  <a:pt x="2699" y="3338"/>
                </a:cubicBezTo>
                <a:cubicBezTo>
                  <a:pt x="2650" y="3354"/>
                  <a:pt x="2591" y="3386"/>
                  <a:pt x="2573" y="3401"/>
                </a:cubicBezTo>
                <a:cubicBezTo>
                  <a:pt x="2559" y="3410"/>
                  <a:pt x="2538" y="3424"/>
                  <a:pt x="2514" y="3435"/>
                </a:cubicBezTo>
                <a:cubicBezTo>
                  <a:pt x="2428" y="3482"/>
                  <a:pt x="2294" y="3528"/>
                  <a:pt x="2185" y="3546"/>
                </a:cubicBezTo>
                <a:lnTo>
                  <a:pt x="2182" y="3547"/>
                </a:lnTo>
                <a:lnTo>
                  <a:pt x="2179" y="3547"/>
                </a:lnTo>
                <a:lnTo>
                  <a:pt x="2176" y="3548"/>
                </a:lnTo>
                <a:cubicBezTo>
                  <a:pt x="2095" y="3565"/>
                  <a:pt x="2026" y="3571"/>
                  <a:pt x="1974" y="3573"/>
                </a:cubicBezTo>
                <a:cubicBezTo>
                  <a:pt x="1964" y="3573"/>
                  <a:pt x="1952" y="3573"/>
                  <a:pt x="1945" y="3572"/>
                </a:cubicBezTo>
                <a:cubicBezTo>
                  <a:pt x="1935" y="3572"/>
                  <a:pt x="1917" y="3571"/>
                  <a:pt x="1903" y="3571"/>
                </a:cubicBezTo>
                <a:cubicBezTo>
                  <a:pt x="1886" y="3571"/>
                  <a:pt x="1867" y="3570"/>
                  <a:pt x="1857" y="3569"/>
                </a:cubicBezTo>
                <a:cubicBezTo>
                  <a:pt x="1844" y="3568"/>
                  <a:pt x="1827" y="3567"/>
                  <a:pt x="1817" y="3567"/>
                </a:cubicBezTo>
                <a:cubicBezTo>
                  <a:pt x="1781" y="3565"/>
                  <a:pt x="1718" y="3580"/>
                  <a:pt x="1682" y="3595"/>
                </a:cubicBezTo>
                <a:cubicBezTo>
                  <a:pt x="1644" y="3611"/>
                  <a:pt x="1587" y="3622"/>
                  <a:pt x="1565" y="3620"/>
                </a:cubicBezTo>
                <a:cubicBezTo>
                  <a:pt x="1555" y="3620"/>
                  <a:pt x="1543" y="3619"/>
                  <a:pt x="1536" y="3618"/>
                </a:cubicBezTo>
                <a:cubicBezTo>
                  <a:pt x="1526" y="3617"/>
                  <a:pt x="1508" y="3616"/>
                  <a:pt x="1494" y="3616"/>
                </a:cubicBezTo>
                <a:lnTo>
                  <a:pt x="1485" y="3616"/>
                </a:lnTo>
                <a:lnTo>
                  <a:pt x="1482" y="3616"/>
                </a:lnTo>
                <a:lnTo>
                  <a:pt x="1478" y="3616"/>
                </a:lnTo>
                <a:lnTo>
                  <a:pt x="1476" y="3616"/>
                </a:lnTo>
                <a:lnTo>
                  <a:pt x="1471" y="3616"/>
                </a:lnTo>
                <a:lnTo>
                  <a:pt x="1467" y="3616"/>
                </a:lnTo>
                <a:lnTo>
                  <a:pt x="1465" y="3616"/>
                </a:lnTo>
                <a:lnTo>
                  <a:pt x="1463" y="3616"/>
                </a:lnTo>
                <a:lnTo>
                  <a:pt x="1461" y="3616"/>
                </a:lnTo>
                <a:lnTo>
                  <a:pt x="1459" y="3616"/>
                </a:lnTo>
                <a:lnTo>
                  <a:pt x="1455" y="3616"/>
                </a:lnTo>
                <a:lnTo>
                  <a:pt x="1452" y="3616"/>
                </a:lnTo>
                <a:lnTo>
                  <a:pt x="1450" y="3616"/>
                </a:lnTo>
                <a:lnTo>
                  <a:pt x="1446" y="3616"/>
                </a:lnTo>
                <a:lnTo>
                  <a:pt x="1440" y="3616"/>
                </a:lnTo>
                <a:lnTo>
                  <a:pt x="1436" y="3616"/>
                </a:lnTo>
                <a:lnTo>
                  <a:pt x="1432" y="3616"/>
                </a:lnTo>
                <a:lnTo>
                  <a:pt x="1428" y="3616"/>
                </a:lnTo>
                <a:lnTo>
                  <a:pt x="1420" y="3616"/>
                </a:lnTo>
                <a:lnTo>
                  <a:pt x="1418" y="3616"/>
                </a:lnTo>
                <a:lnTo>
                  <a:pt x="1412" y="3616"/>
                </a:lnTo>
                <a:lnTo>
                  <a:pt x="1408" y="3616"/>
                </a:lnTo>
                <a:lnTo>
                  <a:pt x="1406" y="3616"/>
                </a:lnTo>
                <a:lnTo>
                  <a:pt x="1398" y="3616"/>
                </a:lnTo>
                <a:lnTo>
                  <a:pt x="1395" y="3616"/>
                </a:lnTo>
                <a:lnTo>
                  <a:pt x="1393" y="3616"/>
                </a:lnTo>
                <a:lnTo>
                  <a:pt x="1391" y="3616"/>
                </a:lnTo>
                <a:lnTo>
                  <a:pt x="1382" y="3616"/>
                </a:lnTo>
                <a:lnTo>
                  <a:pt x="1380" y="3616"/>
                </a:lnTo>
                <a:lnTo>
                  <a:pt x="1377" y="3616"/>
                </a:lnTo>
                <a:lnTo>
                  <a:pt x="1348" y="3616"/>
                </a:lnTo>
                <a:lnTo>
                  <a:pt x="1346" y="3616"/>
                </a:lnTo>
                <a:lnTo>
                  <a:pt x="1341" y="3616"/>
                </a:lnTo>
                <a:lnTo>
                  <a:pt x="1339" y="3616"/>
                </a:lnTo>
                <a:lnTo>
                  <a:pt x="1336" y="3616"/>
                </a:lnTo>
                <a:lnTo>
                  <a:pt x="1334" y="3616"/>
                </a:lnTo>
                <a:lnTo>
                  <a:pt x="1330" y="3616"/>
                </a:lnTo>
                <a:lnTo>
                  <a:pt x="1327" y="3616"/>
                </a:lnTo>
                <a:lnTo>
                  <a:pt x="1325" y="3616"/>
                </a:lnTo>
                <a:lnTo>
                  <a:pt x="1323" y="3616"/>
                </a:lnTo>
                <a:lnTo>
                  <a:pt x="1321" y="3616"/>
                </a:lnTo>
                <a:lnTo>
                  <a:pt x="1317" y="3616"/>
                </a:lnTo>
                <a:lnTo>
                  <a:pt x="1315" y="3616"/>
                </a:lnTo>
                <a:lnTo>
                  <a:pt x="1313" y="3616"/>
                </a:lnTo>
                <a:lnTo>
                  <a:pt x="1309" y="3616"/>
                </a:lnTo>
                <a:lnTo>
                  <a:pt x="1303" y="3616"/>
                </a:lnTo>
                <a:lnTo>
                  <a:pt x="1299" y="3616"/>
                </a:lnTo>
                <a:lnTo>
                  <a:pt x="1295" y="3616"/>
                </a:lnTo>
                <a:lnTo>
                  <a:pt x="1291" y="3616"/>
                </a:lnTo>
                <a:lnTo>
                  <a:pt x="1283" y="3616"/>
                </a:lnTo>
                <a:lnTo>
                  <a:pt x="1282" y="3616"/>
                </a:lnTo>
                <a:lnTo>
                  <a:pt x="1276" y="3616"/>
                </a:lnTo>
                <a:lnTo>
                  <a:pt x="1272" y="3616"/>
                </a:lnTo>
                <a:lnTo>
                  <a:pt x="1270" y="3616"/>
                </a:lnTo>
                <a:lnTo>
                  <a:pt x="1261" y="3616"/>
                </a:lnTo>
                <a:lnTo>
                  <a:pt x="1259" y="3616"/>
                </a:lnTo>
                <a:lnTo>
                  <a:pt x="1257" y="3616"/>
                </a:lnTo>
                <a:lnTo>
                  <a:pt x="1251" y="3616"/>
                </a:lnTo>
                <a:lnTo>
                  <a:pt x="1246" y="3616"/>
                </a:lnTo>
                <a:lnTo>
                  <a:pt x="1244" y="3616"/>
                </a:lnTo>
                <a:lnTo>
                  <a:pt x="1242" y="3616"/>
                </a:lnTo>
                <a:lnTo>
                  <a:pt x="1212" y="3616"/>
                </a:lnTo>
                <a:lnTo>
                  <a:pt x="1209" y="3616"/>
                </a:lnTo>
                <a:lnTo>
                  <a:pt x="1205" y="3616"/>
                </a:lnTo>
                <a:lnTo>
                  <a:pt x="1202" y="3616"/>
                </a:lnTo>
                <a:lnTo>
                  <a:pt x="1200" y="3616"/>
                </a:lnTo>
                <a:lnTo>
                  <a:pt x="1198" y="3616"/>
                </a:lnTo>
                <a:lnTo>
                  <a:pt x="1193" y="3616"/>
                </a:lnTo>
                <a:lnTo>
                  <a:pt x="1191" y="3616"/>
                </a:lnTo>
                <a:lnTo>
                  <a:pt x="1189" y="3616"/>
                </a:lnTo>
                <a:lnTo>
                  <a:pt x="1187" y="3616"/>
                </a:lnTo>
                <a:lnTo>
                  <a:pt x="1185" y="3616"/>
                </a:lnTo>
                <a:lnTo>
                  <a:pt x="1181" y="3616"/>
                </a:lnTo>
                <a:lnTo>
                  <a:pt x="1179" y="3616"/>
                </a:lnTo>
                <a:lnTo>
                  <a:pt x="1177" y="3616"/>
                </a:lnTo>
                <a:lnTo>
                  <a:pt x="1173" y="3616"/>
                </a:lnTo>
                <a:lnTo>
                  <a:pt x="1167" y="3616"/>
                </a:lnTo>
                <a:lnTo>
                  <a:pt x="1163" y="3616"/>
                </a:lnTo>
                <a:lnTo>
                  <a:pt x="1160" y="3616"/>
                </a:lnTo>
                <a:lnTo>
                  <a:pt x="1156" y="3616"/>
                </a:lnTo>
                <a:lnTo>
                  <a:pt x="1148" y="3616"/>
                </a:lnTo>
                <a:lnTo>
                  <a:pt x="1146" y="3616"/>
                </a:lnTo>
                <a:lnTo>
                  <a:pt x="1140" y="3616"/>
                </a:lnTo>
                <a:lnTo>
                  <a:pt x="1136" y="3616"/>
                </a:lnTo>
                <a:lnTo>
                  <a:pt x="1134" y="3616"/>
                </a:lnTo>
                <a:lnTo>
                  <a:pt x="1126" y="3616"/>
                </a:lnTo>
                <a:lnTo>
                  <a:pt x="1124" y="3616"/>
                </a:lnTo>
                <a:lnTo>
                  <a:pt x="1122" y="3616"/>
                </a:lnTo>
                <a:lnTo>
                  <a:pt x="1120" y="3616"/>
                </a:lnTo>
                <a:lnTo>
                  <a:pt x="1111" y="3616"/>
                </a:lnTo>
                <a:lnTo>
                  <a:pt x="1108" y="3616"/>
                </a:lnTo>
                <a:lnTo>
                  <a:pt x="1106" y="3616"/>
                </a:lnTo>
                <a:lnTo>
                  <a:pt x="1074" y="3616"/>
                </a:lnTo>
                <a:lnTo>
                  <a:pt x="1071" y="3616"/>
                </a:lnTo>
                <a:lnTo>
                  <a:pt x="1066" y="3616"/>
                </a:lnTo>
                <a:lnTo>
                  <a:pt x="1063" y="3616"/>
                </a:lnTo>
                <a:lnTo>
                  <a:pt x="1060" y="3616"/>
                </a:lnTo>
                <a:lnTo>
                  <a:pt x="1058" y="3616"/>
                </a:lnTo>
                <a:lnTo>
                  <a:pt x="1055" y="3616"/>
                </a:lnTo>
                <a:lnTo>
                  <a:pt x="1052" y="3616"/>
                </a:lnTo>
                <a:lnTo>
                  <a:pt x="1050" y="3616"/>
                </a:lnTo>
                <a:lnTo>
                  <a:pt x="1047" y="3616"/>
                </a:lnTo>
                <a:lnTo>
                  <a:pt x="1045" y="3616"/>
                </a:lnTo>
                <a:lnTo>
                  <a:pt x="1042" y="3616"/>
                </a:lnTo>
                <a:lnTo>
                  <a:pt x="1040" y="3616"/>
                </a:lnTo>
                <a:lnTo>
                  <a:pt x="1037" y="3616"/>
                </a:lnTo>
                <a:lnTo>
                  <a:pt x="1035" y="3616"/>
                </a:lnTo>
                <a:lnTo>
                  <a:pt x="1032" y="3616"/>
                </a:lnTo>
                <a:lnTo>
                  <a:pt x="1029" y="3616"/>
                </a:lnTo>
                <a:lnTo>
                  <a:pt x="1027" y="3616"/>
                </a:lnTo>
                <a:lnTo>
                  <a:pt x="1024" y="3616"/>
                </a:lnTo>
                <a:lnTo>
                  <a:pt x="1022" y="3616"/>
                </a:lnTo>
                <a:lnTo>
                  <a:pt x="1020" y="3616"/>
                </a:lnTo>
                <a:lnTo>
                  <a:pt x="1015" y="3616"/>
                </a:lnTo>
                <a:lnTo>
                  <a:pt x="1010" y="3616"/>
                </a:lnTo>
                <a:lnTo>
                  <a:pt x="1005" y="3616"/>
                </a:lnTo>
                <a:lnTo>
                  <a:pt x="1002" y="3616"/>
                </a:lnTo>
                <a:lnTo>
                  <a:pt x="995" y="3616"/>
                </a:lnTo>
                <a:lnTo>
                  <a:pt x="993" y="3616"/>
                </a:lnTo>
                <a:lnTo>
                  <a:pt x="990" y="3616"/>
                </a:lnTo>
                <a:lnTo>
                  <a:pt x="985" y="3616"/>
                </a:lnTo>
                <a:lnTo>
                  <a:pt x="983" y="3616"/>
                </a:lnTo>
                <a:lnTo>
                  <a:pt x="980" y="3616"/>
                </a:lnTo>
                <a:lnTo>
                  <a:pt x="978" y="3616"/>
                </a:lnTo>
                <a:lnTo>
                  <a:pt x="976" y="3616"/>
                </a:lnTo>
                <a:lnTo>
                  <a:pt x="968" y="3616"/>
                </a:lnTo>
                <a:lnTo>
                  <a:pt x="966" y="3616"/>
                </a:lnTo>
                <a:lnTo>
                  <a:pt x="963" y="3616"/>
                </a:lnTo>
                <a:lnTo>
                  <a:pt x="961" y="3616"/>
                </a:lnTo>
                <a:lnTo>
                  <a:pt x="951" y="3616"/>
                </a:lnTo>
                <a:lnTo>
                  <a:pt x="949" y="3616"/>
                </a:lnTo>
                <a:lnTo>
                  <a:pt x="946" y="3616"/>
                </a:lnTo>
                <a:lnTo>
                  <a:pt x="916" y="3616"/>
                </a:lnTo>
                <a:lnTo>
                  <a:pt x="914" y="3616"/>
                </a:lnTo>
                <a:lnTo>
                  <a:pt x="909" y="3616"/>
                </a:lnTo>
                <a:lnTo>
                  <a:pt x="907" y="3616"/>
                </a:lnTo>
                <a:lnTo>
                  <a:pt x="903" y="3616"/>
                </a:lnTo>
                <a:lnTo>
                  <a:pt x="899" y="3616"/>
                </a:lnTo>
                <a:lnTo>
                  <a:pt x="898" y="3616"/>
                </a:lnTo>
                <a:lnTo>
                  <a:pt x="896" y="3616"/>
                </a:lnTo>
                <a:lnTo>
                  <a:pt x="894" y="3616"/>
                </a:lnTo>
                <a:lnTo>
                  <a:pt x="892" y="3616"/>
                </a:lnTo>
                <a:lnTo>
                  <a:pt x="889" y="3616"/>
                </a:lnTo>
                <a:lnTo>
                  <a:pt x="887" y="3616"/>
                </a:lnTo>
                <a:lnTo>
                  <a:pt x="885" y="3616"/>
                </a:lnTo>
                <a:lnTo>
                  <a:pt x="882" y="3616"/>
                </a:lnTo>
                <a:lnTo>
                  <a:pt x="878" y="3616"/>
                </a:lnTo>
                <a:lnTo>
                  <a:pt x="875" y="3616"/>
                </a:lnTo>
                <a:lnTo>
                  <a:pt x="872" y="3616"/>
                </a:lnTo>
                <a:lnTo>
                  <a:pt x="869" y="3616"/>
                </a:lnTo>
                <a:lnTo>
                  <a:pt x="863" y="3616"/>
                </a:lnTo>
                <a:lnTo>
                  <a:pt x="861" y="3616"/>
                </a:lnTo>
                <a:lnTo>
                  <a:pt x="857" y="3616"/>
                </a:lnTo>
                <a:lnTo>
                  <a:pt x="854" y="3616"/>
                </a:lnTo>
                <a:lnTo>
                  <a:pt x="852" y="3616"/>
                </a:lnTo>
                <a:lnTo>
                  <a:pt x="846" y="3616"/>
                </a:lnTo>
                <a:lnTo>
                  <a:pt x="845" y="3616"/>
                </a:lnTo>
                <a:lnTo>
                  <a:pt x="843" y="3616"/>
                </a:lnTo>
                <a:lnTo>
                  <a:pt x="834" y="3616"/>
                </a:lnTo>
                <a:lnTo>
                  <a:pt x="832" y="3616"/>
                </a:lnTo>
                <a:lnTo>
                  <a:pt x="820" y="3616"/>
                </a:lnTo>
                <a:lnTo>
                  <a:pt x="804" y="3616"/>
                </a:lnTo>
                <a:lnTo>
                  <a:pt x="801" y="3616"/>
                </a:lnTo>
                <a:lnTo>
                  <a:pt x="797" y="3616"/>
                </a:lnTo>
                <a:lnTo>
                  <a:pt x="795" y="3616"/>
                </a:lnTo>
                <a:lnTo>
                  <a:pt x="790" y="3616"/>
                </a:lnTo>
                <a:lnTo>
                  <a:pt x="786" y="3616"/>
                </a:lnTo>
                <a:lnTo>
                  <a:pt x="784" y="3616"/>
                </a:lnTo>
                <a:lnTo>
                  <a:pt x="782" y="3616"/>
                </a:lnTo>
                <a:lnTo>
                  <a:pt x="780" y="3616"/>
                </a:lnTo>
                <a:lnTo>
                  <a:pt x="778" y="3616"/>
                </a:lnTo>
                <a:lnTo>
                  <a:pt x="774" y="3616"/>
                </a:lnTo>
                <a:lnTo>
                  <a:pt x="771" y="3616"/>
                </a:lnTo>
                <a:lnTo>
                  <a:pt x="769" y="3616"/>
                </a:lnTo>
                <a:lnTo>
                  <a:pt x="765" y="3616"/>
                </a:lnTo>
                <a:lnTo>
                  <a:pt x="759" y="3616"/>
                </a:lnTo>
                <a:lnTo>
                  <a:pt x="755" y="3616"/>
                </a:lnTo>
                <a:lnTo>
                  <a:pt x="751" y="3616"/>
                </a:lnTo>
                <a:lnTo>
                  <a:pt x="747" y="3616"/>
                </a:lnTo>
                <a:lnTo>
                  <a:pt x="739" y="3616"/>
                </a:lnTo>
                <a:lnTo>
                  <a:pt x="737" y="3616"/>
                </a:lnTo>
                <a:lnTo>
                  <a:pt x="731" y="3616"/>
                </a:lnTo>
                <a:lnTo>
                  <a:pt x="727" y="3616"/>
                </a:lnTo>
                <a:lnTo>
                  <a:pt x="725" y="3616"/>
                </a:lnTo>
                <a:lnTo>
                  <a:pt x="716" y="3616"/>
                </a:lnTo>
                <a:lnTo>
                  <a:pt x="714" y="3616"/>
                </a:lnTo>
                <a:lnTo>
                  <a:pt x="712" y="3616"/>
                </a:lnTo>
                <a:lnTo>
                  <a:pt x="710" y="3616"/>
                </a:lnTo>
                <a:lnTo>
                  <a:pt x="701" y="3616"/>
                </a:lnTo>
                <a:lnTo>
                  <a:pt x="698" y="3616"/>
                </a:lnTo>
                <a:lnTo>
                  <a:pt x="696" y="3616"/>
                </a:lnTo>
                <a:lnTo>
                  <a:pt x="676" y="3616"/>
                </a:lnTo>
                <a:cubicBezTo>
                  <a:pt x="656" y="3616"/>
                  <a:pt x="636" y="3618"/>
                  <a:pt x="624" y="3620"/>
                </a:cubicBezTo>
                <a:cubicBezTo>
                  <a:pt x="612" y="3621"/>
                  <a:pt x="596" y="3622"/>
                  <a:pt x="587" y="3622"/>
                </a:cubicBezTo>
                <a:cubicBezTo>
                  <a:pt x="544" y="3624"/>
                  <a:pt x="484" y="3598"/>
                  <a:pt x="453" y="3576"/>
                </a:cubicBezTo>
                <a:cubicBezTo>
                  <a:pt x="427" y="3559"/>
                  <a:pt x="378" y="3536"/>
                  <a:pt x="355" y="3525"/>
                </a:cubicBezTo>
                <a:cubicBezTo>
                  <a:pt x="327" y="3513"/>
                  <a:pt x="297" y="3498"/>
                  <a:pt x="264" y="3478"/>
                </a:cubicBezTo>
                <a:cubicBezTo>
                  <a:pt x="253" y="3472"/>
                  <a:pt x="237" y="3463"/>
                  <a:pt x="230" y="3459"/>
                </a:cubicBezTo>
                <a:cubicBezTo>
                  <a:pt x="174" y="3432"/>
                  <a:pt x="105" y="3377"/>
                  <a:pt x="97" y="3331"/>
                </a:cubicBezTo>
                <a:cubicBezTo>
                  <a:pt x="94" y="3294"/>
                  <a:pt x="37" y="3249"/>
                  <a:pt x="0" y="3234"/>
                </a:cubicBezTo>
                <a:lnTo>
                  <a:pt x="1719" y="2"/>
                </a:lnTo>
                <a:close/>
              </a:path>
            </a:pathLst>
          </a:custGeom>
          <a:solidFill>
            <a:srgbClr val="4242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prism isContent="1"/>
      </p:transition>
    </mc:Choice>
    <mc:Fallback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>
          <a:xfrm>
            <a:off x="210648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3"/>
          <p:cNvSpPr/>
          <p:nvPr/>
        </p:nvSpPr>
        <p:spPr>
          <a:xfrm>
            <a:off x="2562623" y="357923"/>
            <a:ext cx="807581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5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4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omplete the matching questions based on the text.</a:t>
            </a:r>
            <a:endParaRPr lang="en-US" sz="4500" b="0" strike="noStrike" spc="-1" dirty="0">
              <a:latin typeface="Arial" panose="020B0604020202020204"/>
            </a:endParaRPr>
          </a:p>
        </p:txBody>
      </p:sp>
      <p:grpSp>
        <p:nvGrpSpPr>
          <p:cNvPr id="293" name="Group 4"/>
          <p:cNvGrpSpPr/>
          <p:nvPr/>
        </p:nvGrpSpPr>
        <p:grpSpPr>
          <a:xfrm rot="20341691">
            <a:off x="-189206" y="1432180"/>
            <a:ext cx="4887360" cy="4908960"/>
            <a:chOff x="904320" y="1317960"/>
            <a:chExt cx="4887360" cy="4908960"/>
          </a:xfrm>
        </p:grpSpPr>
        <p:sp>
          <p:nvSpPr>
            <p:cNvPr id="294" name="CustomShape 5"/>
            <p:cNvSpPr/>
            <p:nvPr/>
          </p:nvSpPr>
          <p:spPr>
            <a:xfrm rot="1236000">
              <a:off x="1455480" y="1861560"/>
              <a:ext cx="3784680" cy="3821760"/>
            </a:xfrm>
            <a:prstGeom prst="roundRect">
              <a:avLst>
                <a:gd name="adj" fmla="val 3803"/>
              </a:avLst>
            </a:prstGeom>
            <a:solidFill>
              <a:schemeClr val="bg1"/>
            </a:solidFill>
            <a:ln>
              <a:solidFill>
                <a:srgbClr val="62B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" name="CustomShape 6"/>
            <p:cNvSpPr/>
            <p:nvPr/>
          </p:nvSpPr>
          <p:spPr>
            <a:xfrm rot="1236000">
              <a:off x="1530360" y="1921680"/>
              <a:ext cx="3630240" cy="3699000"/>
            </a:xfrm>
            <a:prstGeom prst="roundRect">
              <a:avLst>
                <a:gd name="adj" fmla="val 3803"/>
              </a:avLst>
            </a:prstGeom>
            <a:solidFill>
              <a:schemeClr val="bg1"/>
            </a:solidFill>
            <a:ln>
              <a:solidFill>
                <a:srgbClr val="62BFE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96" name="Group 7"/>
          <p:cNvGrpSpPr/>
          <p:nvPr/>
        </p:nvGrpSpPr>
        <p:grpSpPr>
          <a:xfrm rot="1157332">
            <a:off x="4585236" y="1461065"/>
            <a:ext cx="7952948" cy="4850640"/>
            <a:chOff x="6582600" y="1250640"/>
            <a:chExt cx="4827600" cy="4850640"/>
          </a:xfrm>
        </p:grpSpPr>
        <p:sp>
          <p:nvSpPr>
            <p:cNvPr id="297" name="CustomShape 8"/>
            <p:cNvSpPr/>
            <p:nvPr/>
          </p:nvSpPr>
          <p:spPr>
            <a:xfrm rot="20452800">
              <a:off x="7103880" y="1765080"/>
              <a:ext cx="3784680" cy="3821760"/>
            </a:xfrm>
            <a:prstGeom prst="roundRect">
              <a:avLst>
                <a:gd name="adj" fmla="val 3803"/>
              </a:avLst>
            </a:prstGeom>
            <a:solidFill>
              <a:schemeClr val="bg1"/>
            </a:solidFill>
            <a:ln>
              <a:solidFill>
                <a:srgbClr val="62B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" name="CustomShape 9"/>
            <p:cNvSpPr/>
            <p:nvPr/>
          </p:nvSpPr>
          <p:spPr>
            <a:xfrm rot="20452800">
              <a:off x="7178760" y="1827360"/>
              <a:ext cx="3630240" cy="3699000"/>
            </a:xfrm>
            <a:prstGeom prst="roundRect">
              <a:avLst>
                <a:gd name="adj" fmla="val 3803"/>
              </a:avLst>
            </a:prstGeom>
            <a:solidFill>
              <a:schemeClr val="bg1"/>
            </a:solidFill>
            <a:ln>
              <a:solidFill>
                <a:srgbClr val="62BFE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99" name="CustomShape 10"/>
          <p:cNvSpPr/>
          <p:nvPr/>
        </p:nvSpPr>
        <p:spPr>
          <a:xfrm>
            <a:off x="505452" y="2515838"/>
            <a:ext cx="3693682" cy="278392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en-US" altLang="zh-CN" sz="3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baby pandas</a:t>
            </a:r>
            <a:endParaRPr lang="en-US" altLang="zh-CN" sz="35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35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young pandas</a:t>
            </a:r>
            <a:endParaRPr lang="en-US" altLang="zh-CN" sz="35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35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panda keepers </a:t>
            </a:r>
            <a:endParaRPr lang="zh-CN" altLang="zh-CN" sz="35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2" name="CustomShape 13"/>
          <p:cNvSpPr/>
          <p:nvPr/>
        </p:nvSpPr>
        <p:spPr>
          <a:xfrm>
            <a:off x="5637903" y="1977229"/>
            <a:ext cx="5318855" cy="386114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en-US" altLang="zh-CN" sz="3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walk into their friends, even fall over</a:t>
            </a:r>
            <a:endParaRPr lang="zh-CN" altLang="zh-CN" sz="35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prepare milk for the baby pandas</a:t>
            </a:r>
            <a:endParaRPr lang="zh-CN" altLang="zh-CN" sz="35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awake and hungry ; run over to the keepers with excitement</a:t>
            </a:r>
            <a:endParaRPr lang="zh-CN" altLang="zh-CN" sz="35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3" name="图片 18"/>
          <p:cNvPicPr/>
          <p:nvPr/>
        </p:nvPicPr>
        <p:blipFill>
          <a:blip r:embed="rId1"/>
          <a:stretch>
            <a:fillRect/>
          </a:stretch>
        </p:blipFill>
        <p:spPr>
          <a:xfrm rot="2518200">
            <a:off x="3226889" y="1358235"/>
            <a:ext cx="1408320" cy="1408320"/>
          </a:xfrm>
          <a:prstGeom prst="rect">
            <a:avLst/>
          </a:prstGeom>
          <a:ln w="0">
            <a:noFill/>
          </a:ln>
        </p:spPr>
      </p:pic>
      <p:pic>
        <p:nvPicPr>
          <p:cNvPr id="304" name="图片 19"/>
          <p:cNvPicPr/>
          <p:nvPr/>
        </p:nvPicPr>
        <p:blipFill>
          <a:blip r:embed="rId1"/>
          <a:stretch>
            <a:fillRect/>
          </a:stretch>
        </p:blipFill>
        <p:spPr>
          <a:xfrm>
            <a:off x="10559487" y="3273951"/>
            <a:ext cx="1408320" cy="1408320"/>
          </a:xfrm>
          <a:prstGeom prst="rect">
            <a:avLst/>
          </a:prstGeom>
          <a:ln w="0">
            <a:noFill/>
          </a:ln>
        </p:spPr>
      </p:pic>
      <p:cxnSp>
        <p:nvCxnSpPr>
          <p:cNvPr id="3" name="直接连接符 2"/>
          <p:cNvCxnSpPr/>
          <p:nvPr/>
        </p:nvCxnSpPr>
        <p:spPr>
          <a:xfrm>
            <a:off x="3676454" y="2912882"/>
            <a:ext cx="1961449" cy="15082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917731" y="2416992"/>
            <a:ext cx="1720172" cy="15611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958674" y="3453880"/>
            <a:ext cx="1679229" cy="1540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图片 27" descr="true"/>
          <p:cNvPicPr>
            <a:picLocks noChangeAspect="1"/>
          </p:cNvPicPr>
          <p:nvPr/>
        </p:nvPicPr>
        <p:blipFill>
          <a:blip r:embed="rId2"/>
          <a:srcRect t="39165"/>
          <a:stretch>
            <a:fillRect/>
          </a:stretch>
        </p:blipFill>
        <p:spPr>
          <a:xfrm>
            <a:off x="365144" y="234911"/>
            <a:ext cx="2376846" cy="79883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488878" y="5817349"/>
            <a:ext cx="2360930" cy="946553"/>
          </a:xfrm>
          <a:prstGeom prst="rect">
            <a:avLst/>
          </a:prstGeom>
          <a:solidFill>
            <a:srgbClr val="F3F3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0" name="任意多边形 10"/>
          <p:cNvSpPr/>
          <p:nvPr/>
        </p:nvSpPr>
        <p:spPr>
          <a:xfrm rot="14520000">
            <a:off x="10284853" y="5933688"/>
            <a:ext cx="1114425" cy="1092200"/>
          </a:xfrm>
          <a:custGeom>
            <a:avLst/>
            <a:gdLst>
              <a:gd name="connsiteX0" fmla="*/ 1719 w 3614"/>
              <a:gd name="connsiteY0" fmla="*/ 2 h 3622"/>
              <a:gd name="connsiteX1" fmla="*/ 2244 w 3614"/>
              <a:gd name="connsiteY1" fmla="*/ 2 h 3622"/>
              <a:gd name="connsiteX2" fmla="*/ 2296 w 3614"/>
              <a:gd name="connsiteY2" fmla="*/ 1 h 3622"/>
              <a:gd name="connsiteX3" fmla="*/ 2333 w 3614"/>
              <a:gd name="connsiteY3" fmla="*/ 0 h 3622"/>
              <a:gd name="connsiteX4" fmla="*/ 2383 w 3614"/>
              <a:gd name="connsiteY4" fmla="*/ 2 h 3622"/>
              <a:gd name="connsiteX5" fmla="*/ 2405 w 3614"/>
              <a:gd name="connsiteY5" fmla="*/ 4 h 3622"/>
              <a:gd name="connsiteX6" fmla="*/ 2726 w 3614"/>
              <a:gd name="connsiteY6" fmla="*/ 148 h 3622"/>
              <a:gd name="connsiteX7" fmla="*/ 2841 w 3614"/>
              <a:gd name="connsiteY7" fmla="*/ 213 h 3622"/>
              <a:gd name="connsiteX8" fmla="*/ 3066 w 3614"/>
              <a:gd name="connsiteY8" fmla="*/ 417 h 3622"/>
              <a:gd name="connsiteX9" fmla="*/ 3208 w 3614"/>
              <a:gd name="connsiteY9" fmla="*/ 592 h 3622"/>
              <a:gd name="connsiteX10" fmla="*/ 3222 w 3614"/>
              <a:gd name="connsiteY10" fmla="*/ 616 h 3622"/>
              <a:gd name="connsiteX11" fmla="*/ 3252 w 3614"/>
              <a:gd name="connsiteY11" fmla="*/ 679 h 3622"/>
              <a:gd name="connsiteX12" fmla="*/ 3347 w 3614"/>
              <a:gd name="connsiteY12" fmla="*/ 822 h 3622"/>
              <a:gd name="connsiteX13" fmla="*/ 3456 w 3614"/>
              <a:gd name="connsiteY13" fmla="*/ 991 h 3622"/>
              <a:gd name="connsiteX14" fmla="*/ 3489 w 3614"/>
              <a:gd name="connsiteY14" fmla="*/ 1063 h 3622"/>
              <a:gd name="connsiteX15" fmla="*/ 3553 w 3614"/>
              <a:gd name="connsiteY15" fmla="*/ 1248 h 3622"/>
              <a:gd name="connsiteX16" fmla="*/ 3581 w 3614"/>
              <a:gd name="connsiteY16" fmla="*/ 1348 h 3622"/>
              <a:gd name="connsiteX17" fmla="*/ 3612 w 3614"/>
              <a:gd name="connsiteY17" fmla="*/ 1502 h 3622"/>
              <a:gd name="connsiteX18" fmla="*/ 3610 w 3614"/>
              <a:gd name="connsiteY18" fmla="*/ 1574 h 3622"/>
              <a:gd name="connsiteX19" fmla="*/ 3608 w 3614"/>
              <a:gd name="connsiteY19" fmla="*/ 1639 h 3622"/>
              <a:gd name="connsiteX20" fmla="*/ 3608 w 3614"/>
              <a:gd name="connsiteY20" fmla="*/ 1911 h 3622"/>
              <a:gd name="connsiteX21" fmla="*/ 3611 w 3614"/>
              <a:gd name="connsiteY21" fmla="*/ 1963 h 3622"/>
              <a:gd name="connsiteX22" fmla="*/ 3614 w 3614"/>
              <a:gd name="connsiteY22" fmla="*/ 2000 h 3622"/>
              <a:gd name="connsiteX23" fmla="*/ 3569 w 3614"/>
              <a:gd name="connsiteY23" fmla="*/ 2133 h 3622"/>
              <a:gd name="connsiteX24" fmla="*/ 3538 w 3614"/>
              <a:gd name="connsiteY24" fmla="*/ 2187 h 3622"/>
              <a:gd name="connsiteX25" fmla="*/ 3505 w 3614"/>
              <a:gd name="connsiteY25" fmla="*/ 2254 h 3622"/>
              <a:gd name="connsiteX26" fmla="*/ 3472 w 3614"/>
              <a:gd name="connsiteY26" fmla="*/ 2321 h 3622"/>
              <a:gd name="connsiteX27" fmla="*/ 3433 w 3614"/>
              <a:gd name="connsiteY27" fmla="*/ 2398 h 3622"/>
              <a:gd name="connsiteX28" fmla="*/ 3401 w 3614"/>
              <a:gd name="connsiteY28" fmla="*/ 2460 h 3622"/>
              <a:gd name="connsiteX29" fmla="*/ 3377 w 3614"/>
              <a:gd name="connsiteY29" fmla="*/ 2508 h 3622"/>
              <a:gd name="connsiteX30" fmla="*/ 3333 w 3614"/>
              <a:gd name="connsiteY30" fmla="*/ 2596 h 3622"/>
              <a:gd name="connsiteX31" fmla="*/ 3300 w 3614"/>
              <a:gd name="connsiteY31" fmla="*/ 2663 h 3622"/>
              <a:gd name="connsiteX32" fmla="*/ 3244 w 3614"/>
              <a:gd name="connsiteY32" fmla="*/ 2778 h 3622"/>
              <a:gd name="connsiteX33" fmla="*/ 3197 w 3614"/>
              <a:gd name="connsiteY33" fmla="*/ 2869 h 3622"/>
              <a:gd name="connsiteX34" fmla="*/ 3182 w 3614"/>
              <a:gd name="connsiteY34" fmla="*/ 2895 h 3622"/>
              <a:gd name="connsiteX35" fmla="*/ 3046 w 3614"/>
              <a:gd name="connsiteY35" fmla="*/ 3052 h 3622"/>
              <a:gd name="connsiteX36" fmla="*/ 2948 w 3614"/>
              <a:gd name="connsiteY36" fmla="*/ 3151 h 3622"/>
              <a:gd name="connsiteX37" fmla="*/ 2699 w 3614"/>
              <a:gd name="connsiteY37" fmla="*/ 3338 h 3622"/>
              <a:gd name="connsiteX38" fmla="*/ 2573 w 3614"/>
              <a:gd name="connsiteY38" fmla="*/ 3401 h 3622"/>
              <a:gd name="connsiteX39" fmla="*/ 2514 w 3614"/>
              <a:gd name="connsiteY39" fmla="*/ 3435 h 3622"/>
              <a:gd name="connsiteX40" fmla="*/ 2185 w 3614"/>
              <a:gd name="connsiteY40" fmla="*/ 3546 h 3622"/>
              <a:gd name="connsiteX41" fmla="*/ 2182 w 3614"/>
              <a:gd name="connsiteY41" fmla="*/ 3547 h 3622"/>
              <a:gd name="connsiteX42" fmla="*/ 2179 w 3614"/>
              <a:gd name="connsiteY42" fmla="*/ 3547 h 3622"/>
              <a:gd name="connsiteX43" fmla="*/ 2176 w 3614"/>
              <a:gd name="connsiteY43" fmla="*/ 3548 h 3622"/>
              <a:gd name="connsiteX44" fmla="*/ 1974 w 3614"/>
              <a:gd name="connsiteY44" fmla="*/ 3573 h 3622"/>
              <a:gd name="connsiteX45" fmla="*/ 1945 w 3614"/>
              <a:gd name="connsiteY45" fmla="*/ 3572 h 3622"/>
              <a:gd name="connsiteX46" fmla="*/ 1903 w 3614"/>
              <a:gd name="connsiteY46" fmla="*/ 3571 h 3622"/>
              <a:gd name="connsiteX47" fmla="*/ 1857 w 3614"/>
              <a:gd name="connsiteY47" fmla="*/ 3569 h 3622"/>
              <a:gd name="connsiteX48" fmla="*/ 1817 w 3614"/>
              <a:gd name="connsiteY48" fmla="*/ 3567 h 3622"/>
              <a:gd name="connsiteX49" fmla="*/ 1682 w 3614"/>
              <a:gd name="connsiteY49" fmla="*/ 3595 h 3622"/>
              <a:gd name="connsiteX50" fmla="*/ 1565 w 3614"/>
              <a:gd name="connsiteY50" fmla="*/ 3620 h 3622"/>
              <a:gd name="connsiteX51" fmla="*/ 1536 w 3614"/>
              <a:gd name="connsiteY51" fmla="*/ 3618 h 3622"/>
              <a:gd name="connsiteX52" fmla="*/ 1494 w 3614"/>
              <a:gd name="connsiteY52" fmla="*/ 3616 h 3622"/>
              <a:gd name="connsiteX53" fmla="*/ 1485 w 3614"/>
              <a:gd name="connsiteY53" fmla="*/ 3616 h 3622"/>
              <a:gd name="connsiteX54" fmla="*/ 1482 w 3614"/>
              <a:gd name="connsiteY54" fmla="*/ 3616 h 3622"/>
              <a:gd name="connsiteX55" fmla="*/ 1478 w 3614"/>
              <a:gd name="connsiteY55" fmla="*/ 3616 h 3622"/>
              <a:gd name="connsiteX56" fmla="*/ 1476 w 3614"/>
              <a:gd name="connsiteY56" fmla="*/ 3616 h 3622"/>
              <a:gd name="connsiteX57" fmla="*/ 1471 w 3614"/>
              <a:gd name="connsiteY57" fmla="*/ 3616 h 3622"/>
              <a:gd name="connsiteX58" fmla="*/ 1467 w 3614"/>
              <a:gd name="connsiteY58" fmla="*/ 3616 h 3622"/>
              <a:gd name="connsiteX59" fmla="*/ 1465 w 3614"/>
              <a:gd name="connsiteY59" fmla="*/ 3616 h 3622"/>
              <a:gd name="connsiteX60" fmla="*/ 1463 w 3614"/>
              <a:gd name="connsiteY60" fmla="*/ 3616 h 3622"/>
              <a:gd name="connsiteX61" fmla="*/ 1461 w 3614"/>
              <a:gd name="connsiteY61" fmla="*/ 3616 h 3622"/>
              <a:gd name="connsiteX62" fmla="*/ 1459 w 3614"/>
              <a:gd name="connsiteY62" fmla="*/ 3616 h 3622"/>
              <a:gd name="connsiteX63" fmla="*/ 1455 w 3614"/>
              <a:gd name="connsiteY63" fmla="*/ 3616 h 3622"/>
              <a:gd name="connsiteX64" fmla="*/ 1452 w 3614"/>
              <a:gd name="connsiteY64" fmla="*/ 3616 h 3622"/>
              <a:gd name="connsiteX65" fmla="*/ 1450 w 3614"/>
              <a:gd name="connsiteY65" fmla="*/ 3616 h 3622"/>
              <a:gd name="connsiteX66" fmla="*/ 1446 w 3614"/>
              <a:gd name="connsiteY66" fmla="*/ 3616 h 3622"/>
              <a:gd name="connsiteX67" fmla="*/ 1440 w 3614"/>
              <a:gd name="connsiteY67" fmla="*/ 3616 h 3622"/>
              <a:gd name="connsiteX68" fmla="*/ 1436 w 3614"/>
              <a:gd name="connsiteY68" fmla="*/ 3616 h 3622"/>
              <a:gd name="connsiteX69" fmla="*/ 1432 w 3614"/>
              <a:gd name="connsiteY69" fmla="*/ 3616 h 3622"/>
              <a:gd name="connsiteX70" fmla="*/ 1428 w 3614"/>
              <a:gd name="connsiteY70" fmla="*/ 3616 h 3622"/>
              <a:gd name="connsiteX71" fmla="*/ 1420 w 3614"/>
              <a:gd name="connsiteY71" fmla="*/ 3616 h 3622"/>
              <a:gd name="connsiteX72" fmla="*/ 1418 w 3614"/>
              <a:gd name="connsiteY72" fmla="*/ 3616 h 3622"/>
              <a:gd name="connsiteX73" fmla="*/ 1412 w 3614"/>
              <a:gd name="connsiteY73" fmla="*/ 3616 h 3622"/>
              <a:gd name="connsiteX74" fmla="*/ 1408 w 3614"/>
              <a:gd name="connsiteY74" fmla="*/ 3616 h 3622"/>
              <a:gd name="connsiteX75" fmla="*/ 1406 w 3614"/>
              <a:gd name="connsiteY75" fmla="*/ 3616 h 3622"/>
              <a:gd name="connsiteX76" fmla="*/ 1398 w 3614"/>
              <a:gd name="connsiteY76" fmla="*/ 3616 h 3622"/>
              <a:gd name="connsiteX77" fmla="*/ 1395 w 3614"/>
              <a:gd name="connsiteY77" fmla="*/ 3616 h 3622"/>
              <a:gd name="connsiteX78" fmla="*/ 1393 w 3614"/>
              <a:gd name="connsiteY78" fmla="*/ 3616 h 3622"/>
              <a:gd name="connsiteX79" fmla="*/ 1391 w 3614"/>
              <a:gd name="connsiteY79" fmla="*/ 3616 h 3622"/>
              <a:gd name="connsiteX80" fmla="*/ 1382 w 3614"/>
              <a:gd name="connsiteY80" fmla="*/ 3616 h 3622"/>
              <a:gd name="connsiteX81" fmla="*/ 1380 w 3614"/>
              <a:gd name="connsiteY81" fmla="*/ 3616 h 3622"/>
              <a:gd name="connsiteX82" fmla="*/ 1377 w 3614"/>
              <a:gd name="connsiteY82" fmla="*/ 3616 h 3622"/>
              <a:gd name="connsiteX83" fmla="*/ 1348 w 3614"/>
              <a:gd name="connsiteY83" fmla="*/ 3616 h 3622"/>
              <a:gd name="connsiteX84" fmla="*/ 1346 w 3614"/>
              <a:gd name="connsiteY84" fmla="*/ 3616 h 3622"/>
              <a:gd name="connsiteX85" fmla="*/ 1341 w 3614"/>
              <a:gd name="connsiteY85" fmla="*/ 3616 h 3622"/>
              <a:gd name="connsiteX86" fmla="*/ 1339 w 3614"/>
              <a:gd name="connsiteY86" fmla="*/ 3616 h 3622"/>
              <a:gd name="connsiteX87" fmla="*/ 1336 w 3614"/>
              <a:gd name="connsiteY87" fmla="*/ 3616 h 3622"/>
              <a:gd name="connsiteX88" fmla="*/ 1334 w 3614"/>
              <a:gd name="connsiteY88" fmla="*/ 3616 h 3622"/>
              <a:gd name="connsiteX89" fmla="*/ 1330 w 3614"/>
              <a:gd name="connsiteY89" fmla="*/ 3616 h 3622"/>
              <a:gd name="connsiteX90" fmla="*/ 1327 w 3614"/>
              <a:gd name="connsiteY90" fmla="*/ 3616 h 3622"/>
              <a:gd name="connsiteX91" fmla="*/ 1325 w 3614"/>
              <a:gd name="connsiteY91" fmla="*/ 3616 h 3622"/>
              <a:gd name="connsiteX92" fmla="*/ 1323 w 3614"/>
              <a:gd name="connsiteY92" fmla="*/ 3616 h 3622"/>
              <a:gd name="connsiteX93" fmla="*/ 1321 w 3614"/>
              <a:gd name="connsiteY93" fmla="*/ 3616 h 3622"/>
              <a:gd name="connsiteX94" fmla="*/ 1317 w 3614"/>
              <a:gd name="connsiteY94" fmla="*/ 3616 h 3622"/>
              <a:gd name="connsiteX95" fmla="*/ 1315 w 3614"/>
              <a:gd name="connsiteY95" fmla="*/ 3616 h 3622"/>
              <a:gd name="connsiteX96" fmla="*/ 1313 w 3614"/>
              <a:gd name="connsiteY96" fmla="*/ 3616 h 3622"/>
              <a:gd name="connsiteX97" fmla="*/ 1309 w 3614"/>
              <a:gd name="connsiteY97" fmla="*/ 3616 h 3622"/>
              <a:gd name="connsiteX98" fmla="*/ 1303 w 3614"/>
              <a:gd name="connsiteY98" fmla="*/ 3616 h 3622"/>
              <a:gd name="connsiteX99" fmla="*/ 1299 w 3614"/>
              <a:gd name="connsiteY99" fmla="*/ 3616 h 3622"/>
              <a:gd name="connsiteX100" fmla="*/ 1295 w 3614"/>
              <a:gd name="connsiteY100" fmla="*/ 3616 h 3622"/>
              <a:gd name="connsiteX101" fmla="*/ 1291 w 3614"/>
              <a:gd name="connsiteY101" fmla="*/ 3616 h 3622"/>
              <a:gd name="connsiteX102" fmla="*/ 1283 w 3614"/>
              <a:gd name="connsiteY102" fmla="*/ 3616 h 3622"/>
              <a:gd name="connsiteX103" fmla="*/ 1282 w 3614"/>
              <a:gd name="connsiteY103" fmla="*/ 3616 h 3622"/>
              <a:gd name="connsiteX104" fmla="*/ 1276 w 3614"/>
              <a:gd name="connsiteY104" fmla="*/ 3616 h 3622"/>
              <a:gd name="connsiteX105" fmla="*/ 1272 w 3614"/>
              <a:gd name="connsiteY105" fmla="*/ 3616 h 3622"/>
              <a:gd name="connsiteX106" fmla="*/ 1270 w 3614"/>
              <a:gd name="connsiteY106" fmla="*/ 3616 h 3622"/>
              <a:gd name="connsiteX107" fmla="*/ 1261 w 3614"/>
              <a:gd name="connsiteY107" fmla="*/ 3616 h 3622"/>
              <a:gd name="connsiteX108" fmla="*/ 1259 w 3614"/>
              <a:gd name="connsiteY108" fmla="*/ 3616 h 3622"/>
              <a:gd name="connsiteX109" fmla="*/ 1257 w 3614"/>
              <a:gd name="connsiteY109" fmla="*/ 3616 h 3622"/>
              <a:gd name="connsiteX110" fmla="*/ 1251 w 3614"/>
              <a:gd name="connsiteY110" fmla="*/ 3616 h 3622"/>
              <a:gd name="connsiteX111" fmla="*/ 1246 w 3614"/>
              <a:gd name="connsiteY111" fmla="*/ 3616 h 3622"/>
              <a:gd name="connsiteX112" fmla="*/ 1244 w 3614"/>
              <a:gd name="connsiteY112" fmla="*/ 3616 h 3622"/>
              <a:gd name="connsiteX113" fmla="*/ 1242 w 3614"/>
              <a:gd name="connsiteY113" fmla="*/ 3616 h 3622"/>
              <a:gd name="connsiteX114" fmla="*/ 1212 w 3614"/>
              <a:gd name="connsiteY114" fmla="*/ 3616 h 3622"/>
              <a:gd name="connsiteX115" fmla="*/ 1209 w 3614"/>
              <a:gd name="connsiteY115" fmla="*/ 3616 h 3622"/>
              <a:gd name="connsiteX116" fmla="*/ 1205 w 3614"/>
              <a:gd name="connsiteY116" fmla="*/ 3616 h 3622"/>
              <a:gd name="connsiteX117" fmla="*/ 1202 w 3614"/>
              <a:gd name="connsiteY117" fmla="*/ 3616 h 3622"/>
              <a:gd name="connsiteX118" fmla="*/ 1200 w 3614"/>
              <a:gd name="connsiteY118" fmla="*/ 3616 h 3622"/>
              <a:gd name="connsiteX119" fmla="*/ 1198 w 3614"/>
              <a:gd name="connsiteY119" fmla="*/ 3616 h 3622"/>
              <a:gd name="connsiteX120" fmla="*/ 1193 w 3614"/>
              <a:gd name="connsiteY120" fmla="*/ 3616 h 3622"/>
              <a:gd name="connsiteX121" fmla="*/ 1191 w 3614"/>
              <a:gd name="connsiteY121" fmla="*/ 3616 h 3622"/>
              <a:gd name="connsiteX122" fmla="*/ 1189 w 3614"/>
              <a:gd name="connsiteY122" fmla="*/ 3616 h 3622"/>
              <a:gd name="connsiteX123" fmla="*/ 1187 w 3614"/>
              <a:gd name="connsiteY123" fmla="*/ 3616 h 3622"/>
              <a:gd name="connsiteX124" fmla="*/ 1185 w 3614"/>
              <a:gd name="connsiteY124" fmla="*/ 3616 h 3622"/>
              <a:gd name="connsiteX125" fmla="*/ 1181 w 3614"/>
              <a:gd name="connsiteY125" fmla="*/ 3616 h 3622"/>
              <a:gd name="connsiteX126" fmla="*/ 1179 w 3614"/>
              <a:gd name="connsiteY126" fmla="*/ 3616 h 3622"/>
              <a:gd name="connsiteX127" fmla="*/ 1177 w 3614"/>
              <a:gd name="connsiteY127" fmla="*/ 3616 h 3622"/>
              <a:gd name="connsiteX128" fmla="*/ 1173 w 3614"/>
              <a:gd name="connsiteY128" fmla="*/ 3616 h 3622"/>
              <a:gd name="connsiteX129" fmla="*/ 1167 w 3614"/>
              <a:gd name="connsiteY129" fmla="*/ 3616 h 3622"/>
              <a:gd name="connsiteX130" fmla="*/ 1163 w 3614"/>
              <a:gd name="connsiteY130" fmla="*/ 3616 h 3622"/>
              <a:gd name="connsiteX131" fmla="*/ 1160 w 3614"/>
              <a:gd name="connsiteY131" fmla="*/ 3616 h 3622"/>
              <a:gd name="connsiteX132" fmla="*/ 1156 w 3614"/>
              <a:gd name="connsiteY132" fmla="*/ 3616 h 3622"/>
              <a:gd name="connsiteX133" fmla="*/ 1148 w 3614"/>
              <a:gd name="connsiteY133" fmla="*/ 3616 h 3622"/>
              <a:gd name="connsiteX134" fmla="*/ 1146 w 3614"/>
              <a:gd name="connsiteY134" fmla="*/ 3616 h 3622"/>
              <a:gd name="connsiteX135" fmla="*/ 1140 w 3614"/>
              <a:gd name="connsiteY135" fmla="*/ 3616 h 3622"/>
              <a:gd name="connsiteX136" fmla="*/ 1136 w 3614"/>
              <a:gd name="connsiteY136" fmla="*/ 3616 h 3622"/>
              <a:gd name="connsiteX137" fmla="*/ 1134 w 3614"/>
              <a:gd name="connsiteY137" fmla="*/ 3616 h 3622"/>
              <a:gd name="connsiteX138" fmla="*/ 1126 w 3614"/>
              <a:gd name="connsiteY138" fmla="*/ 3616 h 3622"/>
              <a:gd name="connsiteX139" fmla="*/ 1124 w 3614"/>
              <a:gd name="connsiteY139" fmla="*/ 3616 h 3622"/>
              <a:gd name="connsiteX140" fmla="*/ 1122 w 3614"/>
              <a:gd name="connsiteY140" fmla="*/ 3616 h 3622"/>
              <a:gd name="connsiteX141" fmla="*/ 1120 w 3614"/>
              <a:gd name="connsiteY141" fmla="*/ 3616 h 3622"/>
              <a:gd name="connsiteX142" fmla="*/ 1111 w 3614"/>
              <a:gd name="connsiteY142" fmla="*/ 3616 h 3622"/>
              <a:gd name="connsiteX143" fmla="*/ 1108 w 3614"/>
              <a:gd name="connsiteY143" fmla="*/ 3616 h 3622"/>
              <a:gd name="connsiteX144" fmla="*/ 1106 w 3614"/>
              <a:gd name="connsiteY144" fmla="*/ 3616 h 3622"/>
              <a:gd name="connsiteX145" fmla="*/ 1074 w 3614"/>
              <a:gd name="connsiteY145" fmla="*/ 3616 h 3622"/>
              <a:gd name="connsiteX146" fmla="*/ 1071 w 3614"/>
              <a:gd name="connsiteY146" fmla="*/ 3616 h 3622"/>
              <a:gd name="connsiteX147" fmla="*/ 1066 w 3614"/>
              <a:gd name="connsiteY147" fmla="*/ 3616 h 3622"/>
              <a:gd name="connsiteX148" fmla="*/ 1063 w 3614"/>
              <a:gd name="connsiteY148" fmla="*/ 3616 h 3622"/>
              <a:gd name="connsiteX149" fmla="*/ 1060 w 3614"/>
              <a:gd name="connsiteY149" fmla="*/ 3616 h 3622"/>
              <a:gd name="connsiteX150" fmla="*/ 1058 w 3614"/>
              <a:gd name="connsiteY150" fmla="*/ 3616 h 3622"/>
              <a:gd name="connsiteX151" fmla="*/ 1055 w 3614"/>
              <a:gd name="connsiteY151" fmla="*/ 3616 h 3622"/>
              <a:gd name="connsiteX152" fmla="*/ 1052 w 3614"/>
              <a:gd name="connsiteY152" fmla="*/ 3616 h 3622"/>
              <a:gd name="connsiteX153" fmla="*/ 1050 w 3614"/>
              <a:gd name="connsiteY153" fmla="*/ 3616 h 3622"/>
              <a:gd name="connsiteX154" fmla="*/ 1047 w 3614"/>
              <a:gd name="connsiteY154" fmla="*/ 3616 h 3622"/>
              <a:gd name="connsiteX155" fmla="*/ 1045 w 3614"/>
              <a:gd name="connsiteY155" fmla="*/ 3616 h 3622"/>
              <a:gd name="connsiteX156" fmla="*/ 1042 w 3614"/>
              <a:gd name="connsiteY156" fmla="*/ 3616 h 3622"/>
              <a:gd name="connsiteX157" fmla="*/ 1040 w 3614"/>
              <a:gd name="connsiteY157" fmla="*/ 3616 h 3622"/>
              <a:gd name="connsiteX158" fmla="*/ 1037 w 3614"/>
              <a:gd name="connsiteY158" fmla="*/ 3616 h 3622"/>
              <a:gd name="connsiteX159" fmla="*/ 1035 w 3614"/>
              <a:gd name="connsiteY159" fmla="*/ 3616 h 3622"/>
              <a:gd name="connsiteX160" fmla="*/ 1032 w 3614"/>
              <a:gd name="connsiteY160" fmla="*/ 3616 h 3622"/>
              <a:gd name="connsiteX161" fmla="*/ 1029 w 3614"/>
              <a:gd name="connsiteY161" fmla="*/ 3616 h 3622"/>
              <a:gd name="connsiteX162" fmla="*/ 1027 w 3614"/>
              <a:gd name="connsiteY162" fmla="*/ 3616 h 3622"/>
              <a:gd name="connsiteX163" fmla="*/ 1024 w 3614"/>
              <a:gd name="connsiteY163" fmla="*/ 3616 h 3622"/>
              <a:gd name="connsiteX164" fmla="*/ 1022 w 3614"/>
              <a:gd name="connsiteY164" fmla="*/ 3616 h 3622"/>
              <a:gd name="connsiteX165" fmla="*/ 1020 w 3614"/>
              <a:gd name="connsiteY165" fmla="*/ 3616 h 3622"/>
              <a:gd name="connsiteX166" fmla="*/ 1015 w 3614"/>
              <a:gd name="connsiteY166" fmla="*/ 3616 h 3622"/>
              <a:gd name="connsiteX167" fmla="*/ 1010 w 3614"/>
              <a:gd name="connsiteY167" fmla="*/ 3616 h 3622"/>
              <a:gd name="connsiteX168" fmla="*/ 1005 w 3614"/>
              <a:gd name="connsiteY168" fmla="*/ 3616 h 3622"/>
              <a:gd name="connsiteX169" fmla="*/ 1002 w 3614"/>
              <a:gd name="connsiteY169" fmla="*/ 3616 h 3622"/>
              <a:gd name="connsiteX170" fmla="*/ 995 w 3614"/>
              <a:gd name="connsiteY170" fmla="*/ 3616 h 3622"/>
              <a:gd name="connsiteX171" fmla="*/ 993 w 3614"/>
              <a:gd name="connsiteY171" fmla="*/ 3616 h 3622"/>
              <a:gd name="connsiteX172" fmla="*/ 990 w 3614"/>
              <a:gd name="connsiteY172" fmla="*/ 3616 h 3622"/>
              <a:gd name="connsiteX173" fmla="*/ 985 w 3614"/>
              <a:gd name="connsiteY173" fmla="*/ 3616 h 3622"/>
              <a:gd name="connsiteX174" fmla="*/ 983 w 3614"/>
              <a:gd name="connsiteY174" fmla="*/ 3616 h 3622"/>
              <a:gd name="connsiteX175" fmla="*/ 980 w 3614"/>
              <a:gd name="connsiteY175" fmla="*/ 3616 h 3622"/>
              <a:gd name="connsiteX176" fmla="*/ 978 w 3614"/>
              <a:gd name="connsiteY176" fmla="*/ 3616 h 3622"/>
              <a:gd name="connsiteX177" fmla="*/ 976 w 3614"/>
              <a:gd name="connsiteY177" fmla="*/ 3616 h 3622"/>
              <a:gd name="connsiteX178" fmla="*/ 968 w 3614"/>
              <a:gd name="connsiteY178" fmla="*/ 3616 h 3622"/>
              <a:gd name="connsiteX179" fmla="*/ 966 w 3614"/>
              <a:gd name="connsiteY179" fmla="*/ 3616 h 3622"/>
              <a:gd name="connsiteX180" fmla="*/ 963 w 3614"/>
              <a:gd name="connsiteY180" fmla="*/ 3616 h 3622"/>
              <a:gd name="connsiteX181" fmla="*/ 961 w 3614"/>
              <a:gd name="connsiteY181" fmla="*/ 3616 h 3622"/>
              <a:gd name="connsiteX182" fmla="*/ 951 w 3614"/>
              <a:gd name="connsiteY182" fmla="*/ 3616 h 3622"/>
              <a:gd name="connsiteX183" fmla="*/ 949 w 3614"/>
              <a:gd name="connsiteY183" fmla="*/ 3616 h 3622"/>
              <a:gd name="connsiteX184" fmla="*/ 946 w 3614"/>
              <a:gd name="connsiteY184" fmla="*/ 3616 h 3622"/>
              <a:gd name="connsiteX185" fmla="*/ 916 w 3614"/>
              <a:gd name="connsiteY185" fmla="*/ 3616 h 3622"/>
              <a:gd name="connsiteX186" fmla="*/ 914 w 3614"/>
              <a:gd name="connsiteY186" fmla="*/ 3616 h 3622"/>
              <a:gd name="connsiteX187" fmla="*/ 909 w 3614"/>
              <a:gd name="connsiteY187" fmla="*/ 3616 h 3622"/>
              <a:gd name="connsiteX188" fmla="*/ 907 w 3614"/>
              <a:gd name="connsiteY188" fmla="*/ 3616 h 3622"/>
              <a:gd name="connsiteX189" fmla="*/ 903 w 3614"/>
              <a:gd name="connsiteY189" fmla="*/ 3616 h 3622"/>
              <a:gd name="connsiteX190" fmla="*/ 899 w 3614"/>
              <a:gd name="connsiteY190" fmla="*/ 3616 h 3622"/>
              <a:gd name="connsiteX191" fmla="*/ 898 w 3614"/>
              <a:gd name="connsiteY191" fmla="*/ 3616 h 3622"/>
              <a:gd name="connsiteX192" fmla="*/ 896 w 3614"/>
              <a:gd name="connsiteY192" fmla="*/ 3616 h 3622"/>
              <a:gd name="connsiteX193" fmla="*/ 894 w 3614"/>
              <a:gd name="connsiteY193" fmla="*/ 3616 h 3622"/>
              <a:gd name="connsiteX194" fmla="*/ 892 w 3614"/>
              <a:gd name="connsiteY194" fmla="*/ 3616 h 3622"/>
              <a:gd name="connsiteX195" fmla="*/ 889 w 3614"/>
              <a:gd name="connsiteY195" fmla="*/ 3616 h 3622"/>
              <a:gd name="connsiteX196" fmla="*/ 887 w 3614"/>
              <a:gd name="connsiteY196" fmla="*/ 3616 h 3622"/>
              <a:gd name="connsiteX197" fmla="*/ 885 w 3614"/>
              <a:gd name="connsiteY197" fmla="*/ 3616 h 3622"/>
              <a:gd name="connsiteX198" fmla="*/ 882 w 3614"/>
              <a:gd name="connsiteY198" fmla="*/ 3616 h 3622"/>
              <a:gd name="connsiteX199" fmla="*/ 878 w 3614"/>
              <a:gd name="connsiteY199" fmla="*/ 3616 h 3622"/>
              <a:gd name="connsiteX200" fmla="*/ 875 w 3614"/>
              <a:gd name="connsiteY200" fmla="*/ 3616 h 3622"/>
              <a:gd name="connsiteX201" fmla="*/ 872 w 3614"/>
              <a:gd name="connsiteY201" fmla="*/ 3616 h 3622"/>
              <a:gd name="connsiteX202" fmla="*/ 869 w 3614"/>
              <a:gd name="connsiteY202" fmla="*/ 3616 h 3622"/>
              <a:gd name="connsiteX203" fmla="*/ 863 w 3614"/>
              <a:gd name="connsiteY203" fmla="*/ 3616 h 3622"/>
              <a:gd name="connsiteX204" fmla="*/ 861 w 3614"/>
              <a:gd name="connsiteY204" fmla="*/ 3616 h 3622"/>
              <a:gd name="connsiteX205" fmla="*/ 857 w 3614"/>
              <a:gd name="connsiteY205" fmla="*/ 3616 h 3622"/>
              <a:gd name="connsiteX206" fmla="*/ 854 w 3614"/>
              <a:gd name="connsiteY206" fmla="*/ 3616 h 3622"/>
              <a:gd name="connsiteX207" fmla="*/ 852 w 3614"/>
              <a:gd name="connsiteY207" fmla="*/ 3616 h 3622"/>
              <a:gd name="connsiteX208" fmla="*/ 846 w 3614"/>
              <a:gd name="connsiteY208" fmla="*/ 3616 h 3622"/>
              <a:gd name="connsiteX209" fmla="*/ 845 w 3614"/>
              <a:gd name="connsiteY209" fmla="*/ 3616 h 3622"/>
              <a:gd name="connsiteX210" fmla="*/ 843 w 3614"/>
              <a:gd name="connsiteY210" fmla="*/ 3616 h 3622"/>
              <a:gd name="connsiteX211" fmla="*/ 834 w 3614"/>
              <a:gd name="connsiteY211" fmla="*/ 3616 h 3622"/>
              <a:gd name="connsiteX212" fmla="*/ 832 w 3614"/>
              <a:gd name="connsiteY212" fmla="*/ 3616 h 3622"/>
              <a:gd name="connsiteX213" fmla="*/ 820 w 3614"/>
              <a:gd name="connsiteY213" fmla="*/ 3616 h 3622"/>
              <a:gd name="connsiteX214" fmla="*/ 804 w 3614"/>
              <a:gd name="connsiteY214" fmla="*/ 3616 h 3622"/>
              <a:gd name="connsiteX215" fmla="*/ 801 w 3614"/>
              <a:gd name="connsiteY215" fmla="*/ 3616 h 3622"/>
              <a:gd name="connsiteX216" fmla="*/ 797 w 3614"/>
              <a:gd name="connsiteY216" fmla="*/ 3616 h 3622"/>
              <a:gd name="connsiteX217" fmla="*/ 795 w 3614"/>
              <a:gd name="connsiteY217" fmla="*/ 3616 h 3622"/>
              <a:gd name="connsiteX218" fmla="*/ 790 w 3614"/>
              <a:gd name="connsiteY218" fmla="*/ 3616 h 3622"/>
              <a:gd name="connsiteX219" fmla="*/ 786 w 3614"/>
              <a:gd name="connsiteY219" fmla="*/ 3616 h 3622"/>
              <a:gd name="connsiteX220" fmla="*/ 784 w 3614"/>
              <a:gd name="connsiteY220" fmla="*/ 3616 h 3622"/>
              <a:gd name="connsiteX221" fmla="*/ 782 w 3614"/>
              <a:gd name="connsiteY221" fmla="*/ 3616 h 3622"/>
              <a:gd name="connsiteX222" fmla="*/ 780 w 3614"/>
              <a:gd name="connsiteY222" fmla="*/ 3616 h 3622"/>
              <a:gd name="connsiteX223" fmla="*/ 778 w 3614"/>
              <a:gd name="connsiteY223" fmla="*/ 3616 h 3622"/>
              <a:gd name="connsiteX224" fmla="*/ 774 w 3614"/>
              <a:gd name="connsiteY224" fmla="*/ 3616 h 3622"/>
              <a:gd name="connsiteX225" fmla="*/ 771 w 3614"/>
              <a:gd name="connsiteY225" fmla="*/ 3616 h 3622"/>
              <a:gd name="connsiteX226" fmla="*/ 769 w 3614"/>
              <a:gd name="connsiteY226" fmla="*/ 3616 h 3622"/>
              <a:gd name="connsiteX227" fmla="*/ 765 w 3614"/>
              <a:gd name="connsiteY227" fmla="*/ 3616 h 3622"/>
              <a:gd name="connsiteX228" fmla="*/ 759 w 3614"/>
              <a:gd name="connsiteY228" fmla="*/ 3616 h 3622"/>
              <a:gd name="connsiteX229" fmla="*/ 755 w 3614"/>
              <a:gd name="connsiteY229" fmla="*/ 3616 h 3622"/>
              <a:gd name="connsiteX230" fmla="*/ 751 w 3614"/>
              <a:gd name="connsiteY230" fmla="*/ 3616 h 3622"/>
              <a:gd name="connsiteX231" fmla="*/ 747 w 3614"/>
              <a:gd name="connsiteY231" fmla="*/ 3616 h 3622"/>
              <a:gd name="connsiteX232" fmla="*/ 739 w 3614"/>
              <a:gd name="connsiteY232" fmla="*/ 3616 h 3622"/>
              <a:gd name="connsiteX233" fmla="*/ 737 w 3614"/>
              <a:gd name="connsiteY233" fmla="*/ 3616 h 3622"/>
              <a:gd name="connsiteX234" fmla="*/ 731 w 3614"/>
              <a:gd name="connsiteY234" fmla="*/ 3616 h 3622"/>
              <a:gd name="connsiteX235" fmla="*/ 727 w 3614"/>
              <a:gd name="connsiteY235" fmla="*/ 3616 h 3622"/>
              <a:gd name="connsiteX236" fmla="*/ 725 w 3614"/>
              <a:gd name="connsiteY236" fmla="*/ 3616 h 3622"/>
              <a:gd name="connsiteX237" fmla="*/ 716 w 3614"/>
              <a:gd name="connsiteY237" fmla="*/ 3616 h 3622"/>
              <a:gd name="connsiteX238" fmla="*/ 714 w 3614"/>
              <a:gd name="connsiteY238" fmla="*/ 3616 h 3622"/>
              <a:gd name="connsiteX239" fmla="*/ 712 w 3614"/>
              <a:gd name="connsiteY239" fmla="*/ 3616 h 3622"/>
              <a:gd name="connsiteX240" fmla="*/ 710 w 3614"/>
              <a:gd name="connsiteY240" fmla="*/ 3616 h 3622"/>
              <a:gd name="connsiteX241" fmla="*/ 701 w 3614"/>
              <a:gd name="connsiteY241" fmla="*/ 3616 h 3622"/>
              <a:gd name="connsiteX242" fmla="*/ 698 w 3614"/>
              <a:gd name="connsiteY242" fmla="*/ 3616 h 3622"/>
              <a:gd name="connsiteX243" fmla="*/ 696 w 3614"/>
              <a:gd name="connsiteY243" fmla="*/ 3616 h 3622"/>
              <a:gd name="connsiteX244" fmla="*/ 676 w 3614"/>
              <a:gd name="connsiteY244" fmla="*/ 3616 h 3622"/>
              <a:gd name="connsiteX245" fmla="*/ 624 w 3614"/>
              <a:gd name="connsiteY245" fmla="*/ 3620 h 3622"/>
              <a:gd name="connsiteX246" fmla="*/ 587 w 3614"/>
              <a:gd name="connsiteY246" fmla="*/ 3622 h 3622"/>
              <a:gd name="connsiteX247" fmla="*/ 453 w 3614"/>
              <a:gd name="connsiteY247" fmla="*/ 3576 h 3622"/>
              <a:gd name="connsiteX248" fmla="*/ 355 w 3614"/>
              <a:gd name="connsiteY248" fmla="*/ 3525 h 3622"/>
              <a:gd name="connsiteX249" fmla="*/ 264 w 3614"/>
              <a:gd name="connsiteY249" fmla="*/ 3478 h 3622"/>
              <a:gd name="connsiteX250" fmla="*/ 230 w 3614"/>
              <a:gd name="connsiteY250" fmla="*/ 3459 h 3622"/>
              <a:gd name="connsiteX251" fmla="*/ 97 w 3614"/>
              <a:gd name="connsiteY251" fmla="*/ 3331 h 3622"/>
              <a:gd name="connsiteX252" fmla="*/ 0 w 3614"/>
              <a:gd name="connsiteY252" fmla="*/ 3234 h 3622"/>
              <a:gd name="connsiteX253" fmla="*/ 1719 w 3614"/>
              <a:gd name="connsiteY253" fmla="*/ 2 h 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3614" h="3622">
                <a:moveTo>
                  <a:pt x="1719" y="2"/>
                </a:moveTo>
                <a:lnTo>
                  <a:pt x="2244" y="2"/>
                </a:lnTo>
                <a:cubicBezTo>
                  <a:pt x="2264" y="2"/>
                  <a:pt x="2284" y="1"/>
                  <a:pt x="2296" y="1"/>
                </a:cubicBezTo>
                <a:cubicBezTo>
                  <a:pt x="2308" y="0"/>
                  <a:pt x="2324" y="0"/>
                  <a:pt x="2333" y="0"/>
                </a:cubicBezTo>
                <a:cubicBezTo>
                  <a:pt x="2347" y="0"/>
                  <a:pt x="2369" y="1"/>
                  <a:pt x="2383" y="2"/>
                </a:cubicBezTo>
                <a:cubicBezTo>
                  <a:pt x="2391" y="3"/>
                  <a:pt x="2402" y="4"/>
                  <a:pt x="2405" y="4"/>
                </a:cubicBezTo>
                <a:cubicBezTo>
                  <a:pt x="2508" y="11"/>
                  <a:pt x="2600" y="45"/>
                  <a:pt x="2726" y="148"/>
                </a:cubicBezTo>
                <a:cubicBezTo>
                  <a:pt x="2762" y="179"/>
                  <a:pt x="2810" y="214"/>
                  <a:pt x="2841" y="213"/>
                </a:cubicBezTo>
                <a:cubicBezTo>
                  <a:pt x="2855" y="214"/>
                  <a:pt x="3023" y="384"/>
                  <a:pt x="3066" y="417"/>
                </a:cubicBezTo>
                <a:cubicBezTo>
                  <a:pt x="3134" y="473"/>
                  <a:pt x="3183" y="546"/>
                  <a:pt x="3208" y="592"/>
                </a:cubicBezTo>
                <a:cubicBezTo>
                  <a:pt x="3212" y="599"/>
                  <a:pt x="3219" y="612"/>
                  <a:pt x="3222" y="616"/>
                </a:cubicBezTo>
                <a:cubicBezTo>
                  <a:pt x="3236" y="641"/>
                  <a:pt x="3246" y="664"/>
                  <a:pt x="3252" y="679"/>
                </a:cubicBezTo>
                <a:cubicBezTo>
                  <a:pt x="3263" y="716"/>
                  <a:pt x="3310" y="787"/>
                  <a:pt x="3347" y="822"/>
                </a:cubicBezTo>
                <a:cubicBezTo>
                  <a:pt x="3401" y="875"/>
                  <a:pt x="3440" y="948"/>
                  <a:pt x="3456" y="991"/>
                </a:cubicBezTo>
                <a:cubicBezTo>
                  <a:pt x="3464" y="1009"/>
                  <a:pt x="3481" y="1045"/>
                  <a:pt x="3489" y="1063"/>
                </a:cubicBezTo>
                <a:cubicBezTo>
                  <a:pt x="3522" y="1128"/>
                  <a:pt x="3555" y="1218"/>
                  <a:pt x="3553" y="1248"/>
                </a:cubicBezTo>
                <a:cubicBezTo>
                  <a:pt x="3552" y="1269"/>
                  <a:pt x="3567" y="1323"/>
                  <a:pt x="3581" y="1348"/>
                </a:cubicBezTo>
                <a:cubicBezTo>
                  <a:pt x="3598" y="1375"/>
                  <a:pt x="3613" y="1441"/>
                  <a:pt x="3612" y="1502"/>
                </a:cubicBezTo>
                <a:cubicBezTo>
                  <a:pt x="3612" y="1525"/>
                  <a:pt x="3610" y="1556"/>
                  <a:pt x="3610" y="1574"/>
                </a:cubicBezTo>
                <a:cubicBezTo>
                  <a:pt x="3609" y="1595"/>
                  <a:pt x="3608" y="1624"/>
                  <a:pt x="3608" y="1639"/>
                </a:cubicBezTo>
                <a:lnTo>
                  <a:pt x="3608" y="1911"/>
                </a:lnTo>
                <a:cubicBezTo>
                  <a:pt x="3608" y="1931"/>
                  <a:pt x="3610" y="1951"/>
                  <a:pt x="3611" y="1963"/>
                </a:cubicBezTo>
                <a:cubicBezTo>
                  <a:pt x="3613" y="1975"/>
                  <a:pt x="3614" y="1991"/>
                  <a:pt x="3614" y="2000"/>
                </a:cubicBezTo>
                <a:cubicBezTo>
                  <a:pt x="3616" y="2044"/>
                  <a:pt x="3590" y="2102"/>
                  <a:pt x="3569" y="2133"/>
                </a:cubicBezTo>
                <a:cubicBezTo>
                  <a:pt x="3559" y="2147"/>
                  <a:pt x="3546" y="2170"/>
                  <a:pt x="3538" y="2187"/>
                </a:cubicBezTo>
                <a:cubicBezTo>
                  <a:pt x="3526" y="2213"/>
                  <a:pt x="3513" y="2237"/>
                  <a:pt x="3505" y="2254"/>
                </a:cubicBezTo>
                <a:cubicBezTo>
                  <a:pt x="3496" y="2273"/>
                  <a:pt x="3483" y="2299"/>
                  <a:pt x="3472" y="2321"/>
                </a:cubicBezTo>
                <a:cubicBezTo>
                  <a:pt x="3456" y="2352"/>
                  <a:pt x="3443" y="2379"/>
                  <a:pt x="3433" y="2398"/>
                </a:cubicBezTo>
                <a:cubicBezTo>
                  <a:pt x="3424" y="2415"/>
                  <a:pt x="3411" y="2440"/>
                  <a:pt x="3401" y="2460"/>
                </a:cubicBezTo>
                <a:cubicBezTo>
                  <a:pt x="3392" y="2478"/>
                  <a:pt x="3382" y="2497"/>
                  <a:pt x="3377" y="2508"/>
                </a:cubicBezTo>
                <a:cubicBezTo>
                  <a:pt x="3364" y="2534"/>
                  <a:pt x="3349" y="2564"/>
                  <a:pt x="3333" y="2596"/>
                </a:cubicBezTo>
                <a:cubicBezTo>
                  <a:pt x="3321" y="2622"/>
                  <a:pt x="3308" y="2646"/>
                  <a:pt x="3300" y="2663"/>
                </a:cubicBezTo>
                <a:cubicBezTo>
                  <a:pt x="3286" y="2691"/>
                  <a:pt x="3258" y="2748"/>
                  <a:pt x="3244" y="2778"/>
                </a:cubicBezTo>
                <a:cubicBezTo>
                  <a:pt x="3232" y="2806"/>
                  <a:pt x="3217" y="2836"/>
                  <a:pt x="3197" y="2869"/>
                </a:cubicBezTo>
                <a:cubicBezTo>
                  <a:pt x="3192" y="2878"/>
                  <a:pt x="3184" y="2891"/>
                  <a:pt x="3182" y="2895"/>
                </a:cubicBezTo>
                <a:cubicBezTo>
                  <a:pt x="3152" y="2954"/>
                  <a:pt x="3093" y="3028"/>
                  <a:pt x="3046" y="3052"/>
                </a:cubicBezTo>
                <a:cubicBezTo>
                  <a:pt x="3012" y="3070"/>
                  <a:pt x="2964" y="3121"/>
                  <a:pt x="2948" y="3151"/>
                </a:cubicBezTo>
                <a:cubicBezTo>
                  <a:pt x="2890" y="3234"/>
                  <a:pt x="2816" y="3298"/>
                  <a:pt x="2699" y="3338"/>
                </a:cubicBezTo>
                <a:cubicBezTo>
                  <a:pt x="2650" y="3354"/>
                  <a:pt x="2591" y="3386"/>
                  <a:pt x="2573" y="3401"/>
                </a:cubicBezTo>
                <a:cubicBezTo>
                  <a:pt x="2559" y="3410"/>
                  <a:pt x="2538" y="3424"/>
                  <a:pt x="2514" y="3435"/>
                </a:cubicBezTo>
                <a:cubicBezTo>
                  <a:pt x="2428" y="3482"/>
                  <a:pt x="2294" y="3528"/>
                  <a:pt x="2185" y="3546"/>
                </a:cubicBezTo>
                <a:lnTo>
                  <a:pt x="2182" y="3547"/>
                </a:lnTo>
                <a:lnTo>
                  <a:pt x="2179" y="3547"/>
                </a:lnTo>
                <a:lnTo>
                  <a:pt x="2176" y="3548"/>
                </a:lnTo>
                <a:cubicBezTo>
                  <a:pt x="2095" y="3565"/>
                  <a:pt x="2026" y="3571"/>
                  <a:pt x="1974" y="3573"/>
                </a:cubicBezTo>
                <a:cubicBezTo>
                  <a:pt x="1964" y="3573"/>
                  <a:pt x="1952" y="3573"/>
                  <a:pt x="1945" y="3572"/>
                </a:cubicBezTo>
                <a:cubicBezTo>
                  <a:pt x="1935" y="3572"/>
                  <a:pt x="1917" y="3571"/>
                  <a:pt x="1903" y="3571"/>
                </a:cubicBezTo>
                <a:cubicBezTo>
                  <a:pt x="1886" y="3571"/>
                  <a:pt x="1867" y="3570"/>
                  <a:pt x="1857" y="3569"/>
                </a:cubicBezTo>
                <a:cubicBezTo>
                  <a:pt x="1844" y="3568"/>
                  <a:pt x="1827" y="3567"/>
                  <a:pt x="1817" y="3567"/>
                </a:cubicBezTo>
                <a:cubicBezTo>
                  <a:pt x="1781" y="3565"/>
                  <a:pt x="1718" y="3580"/>
                  <a:pt x="1682" y="3595"/>
                </a:cubicBezTo>
                <a:cubicBezTo>
                  <a:pt x="1644" y="3611"/>
                  <a:pt x="1587" y="3622"/>
                  <a:pt x="1565" y="3620"/>
                </a:cubicBezTo>
                <a:cubicBezTo>
                  <a:pt x="1555" y="3620"/>
                  <a:pt x="1543" y="3619"/>
                  <a:pt x="1536" y="3618"/>
                </a:cubicBezTo>
                <a:cubicBezTo>
                  <a:pt x="1526" y="3617"/>
                  <a:pt x="1508" y="3616"/>
                  <a:pt x="1494" y="3616"/>
                </a:cubicBezTo>
                <a:lnTo>
                  <a:pt x="1485" y="3616"/>
                </a:lnTo>
                <a:lnTo>
                  <a:pt x="1482" y="3616"/>
                </a:lnTo>
                <a:lnTo>
                  <a:pt x="1478" y="3616"/>
                </a:lnTo>
                <a:lnTo>
                  <a:pt x="1476" y="3616"/>
                </a:lnTo>
                <a:lnTo>
                  <a:pt x="1471" y="3616"/>
                </a:lnTo>
                <a:lnTo>
                  <a:pt x="1467" y="3616"/>
                </a:lnTo>
                <a:lnTo>
                  <a:pt x="1465" y="3616"/>
                </a:lnTo>
                <a:lnTo>
                  <a:pt x="1463" y="3616"/>
                </a:lnTo>
                <a:lnTo>
                  <a:pt x="1461" y="3616"/>
                </a:lnTo>
                <a:lnTo>
                  <a:pt x="1459" y="3616"/>
                </a:lnTo>
                <a:lnTo>
                  <a:pt x="1455" y="3616"/>
                </a:lnTo>
                <a:lnTo>
                  <a:pt x="1452" y="3616"/>
                </a:lnTo>
                <a:lnTo>
                  <a:pt x="1450" y="3616"/>
                </a:lnTo>
                <a:lnTo>
                  <a:pt x="1446" y="3616"/>
                </a:lnTo>
                <a:lnTo>
                  <a:pt x="1440" y="3616"/>
                </a:lnTo>
                <a:lnTo>
                  <a:pt x="1436" y="3616"/>
                </a:lnTo>
                <a:lnTo>
                  <a:pt x="1432" y="3616"/>
                </a:lnTo>
                <a:lnTo>
                  <a:pt x="1428" y="3616"/>
                </a:lnTo>
                <a:lnTo>
                  <a:pt x="1420" y="3616"/>
                </a:lnTo>
                <a:lnTo>
                  <a:pt x="1418" y="3616"/>
                </a:lnTo>
                <a:lnTo>
                  <a:pt x="1412" y="3616"/>
                </a:lnTo>
                <a:lnTo>
                  <a:pt x="1408" y="3616"/>
                </a:lnTo>
                <a:lnTo>
                  <a:pt x="1406" y="3616"/>
                </a:lnTo>
                <a:lnTo>
                  <a:pt x="1398" y="3616"/>
                </a:lnTo>
                <a:lnTo>
                  <a:pt x="1395" y="3616"/>
                </a:lnTo>
                <a:lnTo>
                  <a:pt x="1393" y="3616"/>
                </a:lnTo>
                <a:lnTo>
                  <a:pt x="1391" y="3616"/>
                </a:lnTo>
                <a:lnTo>
                  <a:pt x="1382" y="3616"/>
                </a:lnTo>
                <a:lnTo>
                  <a:pt x="1380" y="3616"/>
                </a:lnTo>
                <a:lnTo>
                  <a:pt x="1377" y="3616"/>
                </a:lnTo>
                <a:lnTo>
                  <a:pt x="1348" y="3616"/>
                </a:lnTo>
                <a:lnTo>
                  <a:pt x="1346" y="3616"/>
                </a:lnTo>
                <a:lnTo>
                  <a:pt x="1341" y="3616"/>
                </a:lnTo>
                <a:lnTo>
                  <a:pt x="1339" y="3616"/>
                </a:lnTo>
                <a:lnTo>
                  <a:pt x="1336" y="3616"/>
                </a:lnTo>
                <a:lnTo>
                  <a:pt x="1334" y="3616"/>
                </a:lnTo>
                <a:lnTo>
                  <a:pt x="1330" y="3616"/>
                </a:lnTo>
                <a:lnTo>
                  <a:pt x="1327" y="3616"/>
                </a:lnTo>
                <a:lnTo>
                  <a:pt x="1325" y="3616"/>
                </a:lnTo>
                <a:lnTo>
                  <a:pt x="1323" y="3616"/>
                </a:lnTo>
                <a:lnTo>
                  <a:pt x="1321" y="3616"/>
                </a:lnTo>
                <a:lnTo>
                  <a:pt x="1317" y="3616"/>
                </a:lnTo>
                <a:lnTo>
                  <a:pt x="1315" y="3616"/>
                </a:lnTo>
                <a:lnTo>
                  <a:pt x="1313" y="3616"/>
                </a:lnTo>
                <a:lnTo>
                  <a:pt x="1309" y="3616"/>
                </a:lnTo>
                <a:lnTo>
                  <a:pt x="1303" y="3616"/>
                </a:lnTo>
                <a:lnTo>
                  <a:pt x="1299" y="3616"/>
                </a:lnTo>
                <a:lnTo>
                  <a:pt x="1295" y="3616"/>
                </a:lnTo>
                <a:lnTo>
                  <a:pt x="1291" y="3616"/>
                </a:lnTo>
                <a:lnTo>
                  <a:pt x="1283" y="3616"/>
                </a:lnTo>
                <a:lnTo>
                  <a:pt x="1282" y="3616"/>
                </a:lnTo>
                <a:lnTo>
                  <a:pt x="1276" y="3616"/>
                </a:lnTo>
                <a:lnTo>
                  <a:pt x="1272" y="3616"/>
                </a:lnTo>
                <a:lnTo>
                  <a:pt x="1270" y="3616"/>
                </a:lnTo>
                <a:lnTo>
                  <a:pt x="1261" y="3616"/>
                </a:lnTo>
                <a:lnTo>
                  <a:pt x="1259" y="3616"/>
                </a:lnTo>
                <a:lnTo>
                  <a:pt x="1257" y="3616"/>
                </a:lnTo>
                <a:lnTo>
                  <a:pt x="1251" y="3616"/>
                </a:lnTo>
                <a:lnTo>
                  <a:pt x="1246" y="3616"/>
                </a:lnTo>
                <a:lnTo>
                  <a:pt x="1244" y="3616"/>
                </a:lnTo>
                <a:lnTo>
                  <a:pt x="1242" y="3616"/>
                </a:lnTo>
                <a:lnTo>
                  <a:pt x="1212" y="3616"/>
                </a:lnTo>
                <a:lnTo>
                  <a:pt x="1209" y="3616"/>
                </a:lnTo>
                <a:lnTo>
                  <a:pt x="1205" y="3616"/>
                </a:lnTo>
                <a:lnTo>
                  <a:pt x="1202" y="3616"/>
                </a:lnTo>
                <a:lnTo>
                  <a:pt x="1200" y="3616"/>
                </a:lnTo>
                <a:lnTo>
                  <a:pt x="1198" y="3616"/>
                </a:lnTo>
                <a:lnTo>
                  <a:pt x="1193" y="3616"/>
                </a:lnTo>
                <a:lnTo>
                  <a:pt x="1191" y="3616"/>
                </a:lnTo>
                <a:lnTo>
                  <a:pt x="1189" y="3616"/>
                </a:lnTo>
                <a:lnTo>
                  <a:pt x="1187" y="3616"/>
                </a:lnTo>
                <a:lnTo>
                  <a:pt x="1185" y="3616"/>
                </a:lnTo>
                <a:lnTo>
                  <a:pt x="1181" y="3616"/>
                </a:lnTo>
                <a:lnTo>
                  <a:pt x="1179" y="3616"/>
                </a:lnTo>
                <a:lnTo>
                  <a:pt x="1177" y="3616"/>
                </a:lnTo>
                <a:lnTo>
                  <a:pt x="1173" y="3616"/>
                </a:lnTo>
                <a:lnTo>
                  <a:pt x="1167" y="3616"/>
                </a:lnTo>
                <a:lnTo>
                  <a:pt x="1163" y="3616"/>
                </a:lnTo>
                <a:lnTo>
                  <a:pt x="1160" y="3616"/>
                </a:lnTo>
                <a:lnTo>
                  <a:pt x="1156" y="3616"/>
                </a:lnTo>
                <a:lnTo>
                  <a:pt x="1148" y="3616"/>
                </a:lnTo>
                <a:lnTo>
                  <a:pt x="1146" y="3616"/>
                </a:lnTo>
                <a:lnTo>
                  <a:pt x="1140" y="3616"/>
                </a:lnTo>
                <a:lnTo>
                  <a:pt x="1136" y="3616"/>
                </a:lnTo>
                <a:lnTo>
                  <a:pt x="1134" y="3616"/>
                </a:lnTo>
                <a:lnTo>
                  <a:pt x="1126" y="3616"/>
                </a:lnTo>
                <a:lnTo>
                  <a:pt x="1124" y="3616"/>
                </a:lnTo>
                <a:lnTo>
                  <a:pt x="1122" y="3616"/>
                </a:lnTo>
                <a:lnTo>
                  <a:pt x="1120" y="3616"/>
                </a:lnTo>
                <a:lnTo>
                  <a:pt x="1111" y="3616"/>
                </a:lnTo>
                <a:lnTo>
                  <a:pt x="1108" y="3616"/>
                </a:lnTo>
                <a:lnTo>
                  <a:pt x="1106" y="3616"/>
                </a:lnTo>
                <a:lnTo>
                  <a:pt x="1074" y="3616"/>
                </a:lnTo>
                <a:lnTo>
                  <a:pt x="1071" y="3616"/>
                </a:lnTo>
                <a:lnTo>
                  <a:pt x="1066" y="3616"/>
                </a:lnTo>
                <a:lnTo>
                  <a:pt x="1063" y="3616"/>
                </a:lnTo>
                <a:lnTo>
                  <a:pt x="1060" y="3616"/>
                </a:lnTo>
                <a:lnTo>
                  <a:pt x="1058" y="3616"/>
                </a:lnTo>
                <a:lnTo>
                  <a:pt x="1055" y="3616"/>
                </a:lnTo>
                <a:lnTo>
                  <a:pt x="1052" y="3616"/>
                </a:lnTo>
                <a:lnTo>
                  <a:pt x="1050" y="3616"/>
                </a:lnTo>
                <a:lnTo>
                  <a:pt x="1047" y="3616"/>
                </a:lnTo>
                <a:lnTo>
                  <a:pt x="1045" y="3616"/>
                </a:lnTo>
                <a:lnTo>
                  <a:pt x="1042" y="3616"/>
                </a:lnTo>
                <a:lnTo>
                  <a:pt x="1040" y="3616"/>
                </a:lnTo>
                <a:lnTo>
                  <a:pt x="1037" y="3616"/>
                </a:lnTo>
                <a:lnTo>
                  <a:pt x="1035" y="3616"/>
                </a:lnTo>
                <a:lnTo>
                  <a:pt x="1032" y="3616"/>
                </a:lnTo>
                <a:lnTo>
                  <a:pt x="1029" y="3616"/>
                </a:lnTo>
                <a:lnTo>
                  <a:pt x="1027" y="3616"/>
                </a:lnTo>
                <a:lnTo>
                  <a:pt x="1024" y="3616"/>
                </a:lnTo>
                <a:lnTo>
                  <a:pt x="1022" y="3616"/>
                </a:lnTo>
                <a:lnTo>
                  <a:pt x="1020" y="3616"/>
                </a:lnTo>
                <a:lnTo>
                  <a:pt x="1015" y="3616"/>
                </a:lnTo>
                <a:lnTo>
                  <a:pt x="1010" y="3616"/>
                </a:lnTo>
                <a:lnTo>
                  <a:pt x="1005" y="3616"/>
                </a:lnTo>
                <a:lnTo>
                  <a:pt x="1002" y="3616"/>
                </a:lnTo>
                <a:lnTo>
                  <a:pt x="995" y="3616"/>
                </a:lnTo>
                <a:lnTo>
                  <a:pt x="993" y="3616"/>
                </a:lnTo>
                <a:lnTo>
                  <a:pt x="990" y="3616"/>
                </a:lnTo>
                <a:lnTo>
                  <a:pt x="985" y="3616"/>
                </a:lnTo>
                <a:lnTo>
                  <a:pt x="983" y="3616"/>
                </a:lnTo>
                <a:lnTo>
                  <a:pt x="980" y="3616"/>
                </a:lnTo>
                <a:lnTo>
                  <a:pt x="978" y="3616"/>
                </a:lnTo>
                <a:lnTo>
                  <a:pt x="976" y="3616"/>
                </a:lnTo>
                <a:lnTo>
                  <a:pt x="968" y="3616"/>
                </a:lnTo>
                <a:lnTo>
                  <a:pt x="966" y="3616"/>
                </a:lnTo>
                <a:lnTo>
                  <a:pt x="963" y="3616"/>
                </a:lnTo>
                <a:lnTo>
                  <a:pt x="961" y="3616"/>
                </a:lnTo>
                <a:lnTo>
                  <a:pt x="951" y="3616"/>
                </a:lnTo>
                <a:lnTo>
                  <a:pt x="949" y="3616"/>
                </a:lnTo>
                <a:lnTo>
                  <a:pt x="946" y="3616"/>
                </a:lnTo>
                <a:lnTo>
                  <a:pt x="916" y="3616"/>
                </a:lnTo>
                <a:lnTo>
                  <a:pt x="914" y="3616"/>
                </a:lnTo>
                <a:lnTo>
                  <a:pt x="909" y="3616"/>
                </a:lnTo>
                <a:lnTo>
                  <a:pt x="907" y="3616"/>
                </a:lnTo>
                <a:lnTo>
                  <a:pt x="903" y="3616"/>
                </a:lnTo>
                <a:lnTo>
                  <a:pt x="899" y="3616"/>
                </a:lnTo>
                <a:lnTo>
                  <a:pt x="898" y="3616"/>
                </a:lnTo>
                <a:lnTo>
                  <a:pt x="896" y="3616"/>
                </a:lnTo>
                <a:lnTo>
                  <a:pt x="894" y="3616"/>
                </a:lnTo>
                <a:lnTo>
                  <a:pt x="892" y="3616"/>
                </a:lnTo>
                <a:lnTo>
                  <a:pt x="889" y="3616"/>
                </a:lnTo>
                <a:lnTo>
                  <a:pt x="887" y="3616"/>
                </a:lnTo>
                <a:lnTo>
                  <a:pt x="885" y="3616"/>
                </a:lnTo>
                <a:lnTo>
                  <a:pt x="882" y="3616"/>
                </a:lnTo>
                <a:lnTo>
                  <a:pt x="878" y="3616"/>
                </a:lnTo>
                <a:lnTo>
                  <a:pt x="875" y="3616"/>
                </a:lnTo>
                <a:lnTo>
                  <a:pt x="872" y="3616"/>
                </a:lnTo>
                <a:lnTo>
                  <a:pt x="869" y="3616"/>
                </a:lnTo>
                <a:lnTo>
                  <a:pt x="863" y="3616"/>
                </a:lnTo>
                <a:lnTo>
                  <a:pt x="861" y="3616"/>
                </a:lnTo>
                <a:lnTo>
                  <a:pt x="857" y="3616"/>
                </a:lnTo>
                <a:lnTo>
                  <a:pt x="854" y="3616"/>
                </a:lnTo>
                <a:lnTo>
                  <a:pt x="852" y="3616"/>
                </a:lnTo>
                <a:lnTo>
                  <a:pt x="846" y="3616"/>
                </a:lnTo>
                <a:lnTo>
                  <a:pt x="845" y="3616"/>
                </a:lnTo>
                <a:lnTo>
                  <a:pt x="843" y="3616"/>
                </a:lnTo>
                <a:lnTo>
                  <a:pt x="834" y="3616"/>
                </a:lnTo>
                <a:lnTo>
                  <a:pt x="832" y="3616"/>
                </a:lnTo>
                <a:lnTo>
                  <a:pt x="820" y="3616"/>
                </a:lnTo>
                <a:lnTo>
                  <a:pt x="804" y="3616"/>
                </a:lnTo>
                <a:lnTo>
                  <a:pt x="801" y="3616"/>
                </a:lnTo>
                <a:lnTo>
                  <a:pt x="797" y="3616"/>
                </a:lnTo>
                <a:lnTo>
                  <a:pt x="795" y="3616"/>
                </a:lnTo>
                <a:lnTo>
                  <a:pt x="790" y="3616"/>
                </a:lnTo>
                <a:lnTo>
                  <a:pt x="786" y="3616"/>
                </a:lnTo>
                <a:lnTo>
                  <a:pt x="784" y="3616"/>
                </a:lnTo>
                <a:lnTo>
                  <a:pt x="782" y="3616"/>
                </a:lnTo>
                <a:lnTo>
                  <a:pt x="780" y="3616"/>
                </a:lnTo>
                <a:lnTo>
                  <a:pt x="778" y="3616"/>
                </a:lnTo>
                <a:lnTo>
                  <a:pt x="774" y="3616"/>
                </a:lnTo>
                <a:lnTo>
                  <a:pt x="771" y="3616"/>
                </a:lnTo>
                <a:lnTo>
                  <a:pt x="769" y="3616"/>
                </a:lnTo>
                <a:lnTo>
                  <a:pt x="765" y="3616"/>
                </a:lnTo>
                <a:lnTo>
                  <a:pt x="759" y="3616"/>
                </a:lnTo>
                <a:lnTo>
                  <a:pt x="755" y="3616"/>
                </a:lnTo>
                <a:lnTo>
                  <a:pt x="751" y="3616"/>
                </a:lnTo>
                <a:lnTo>
                  <a:pt x="747" y="3616"/>
                </a:lnTo>
                <a:lnTo>
                  <a:pt x="739" y="3616"/>
                </a:lnTo>
                <a:lnTo>
                  <a:pt x="737" y="3616"/>
                </a:lnTo>
                <a:lnTo>
                  <a:pt x="731" y="3616"/>
                </a:lnTo>
                <a:lnTo>
                  <a:pt x="727" y="3616"/>
                </a:lnTo>
                <a:lnTo>
                  <a:pt x="725" y="3616"/>
                </a:lnTo>
                <a:lnTo>
                  <a:pt x="716" y="3616"/>
                </a:lnTo>
                <a:lnTo>
                  <a:pt x="714" y="3616"/>
                </a:lnTo>
                <a:lnTo>
                  <a:pt x="712" y="3616"/>
                </a:lnTo>
                <a:lnTo>
                  <a:pt x="710" y="3616"/>
                </a:lnTo>
                <a:lnTo>
                  <a:pt x="701" y="3616"/>
                </a:lnTo>
                <a:lnTo>
                  <a:pt x="698" y="3616"/>
                </a:lnTo>
                <a:lnTo>
                  <a:pt x="696" y="3616"/>
                </a:lnTo>
                <a:lnTo>
                  <a:pt x="676" y="3616"/>
                </a:lnTo>
                <a:cubicBezTo>
                  <a:pt x="656" y="3616"/>
                  <a:pt x="636" y="3618"/>
                  <a:pt x="624" y="3620"/>
                </a:cubicBezTo>
                <a:cubicBezTo>
                  <a:pt x="612" y="3621"/>
                  <a:pt x="596" y="3622"/>
                  <a:pt x="587" y="3622"/>
                </a:cubicBezTo>
                <a:cubicBezTo>
                  <a:pt x="544" y="3624"/>
                  <a:pt x="484" y="3598"/>
                  <a:pt x="453" y="3576"/>
                </a:cubicBezTo>
                <a:cubicBezTo>
                  <a:pt x="427" y="3559"/>
                  <a:pt x="378" y="3536"/>
                  <a:pt x="355" y="3525"/>
                </a:cubicBezTo>
                <a:cubicBezTo>
                  <a:pt x="327" y="3513"/>
                  <a:pt x="297" y="3498"/>
                  <a:pt x="264" y="3478"/>
                </a:cubicBezTo>
                <a:cubicBezTo>
                  <a:pt x="253" y="3472"/>
                  <a:pt x="237" y="3463"/>
                  <a:pt x="230" y="3459"/>
                </a:cubicBezTo>
                <a:cubicBezTo>
                  <a:pt x="174" y="3432"/>
                  <a:pt x="105" y="3377"/>
                  <a:pt x="97" y="3331"/>
                </a:cubicBezTo>
                <a:cubicBezTo>
                  <a:pt x="94" y="3294"/>
                  <a:pt x="37" y="3249"/>
                  <a:pt x="0" y="3234"/>
                </a:cubicBezTo>
                <a:lnTo>
                  <a:pt x="1719" y="2"/>
                </a:lnTo>
                <a:close/>
              </a:path>
            </a:pathLst>
          </a:custGeom>
          <a:solidFill>
            <a:srgbClr val="4242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D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276300" y="228600"/>
            <a:ext cx="11639160" cy="64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图片 4" descr="true"/>
          <p:cNvPicPr>
            <a:picLocks noChangeAspect="1"/>
          </p:cNvPicPr>
          <p:nvPr/>
        </p:nvPicPr>
        <p:blipFill>
          <a:blip r:embed="rId1"/>
          <a:srcRect t="39165"/>
          <a:stretch>
            <a:fillRect/>
          </a:stretch>
        </p:blipFill>
        <p:spPr>
          <a:xfrm>
            <a:off x="4728090" y="1762000"/>
            <a:ext cx="2735580" cy="7988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6300" y="2687412"/>
            <a:ext cx="117829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 the </a:t>
            </a:r>
            <a:r>
              <a:rPr lang="en-US" altLang="zh-CN" sz="4500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second</a:t>
            </a:r>
            <a:r>
              <a:rPr lang="en-US" altLang="zh-CN" sz="45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paragraph and fill in the blanks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di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6000" dirty="0">
              <a:solidFill>
                <a:prstClr val="black"/>
              </a:solidFill>
              <a:latin typeface="华康布丁体W12(P)" panose="040B0C00000000000000" charset="-122"/>
              <a:ea typeface="华康布丁体W12(P)" panose="040B0C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15415" y="3593003"/>
            <a:ext cx="2360930" cy="921385"/>
          </a:xfrm>
          <a:prstGeom prst="rect">
            <a:avLst/>
          </a:prstGeom>
          <a:solidFill>
            <a:srgbClr val="F3F3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任意多边形 10"/>
          <p:cNvSpPr/>
          <p:nvPr/>
        </p:nvSpPr>
        <p:spPr>
          <a:xfrm rot="14520000">
            <a:off x="5538667" y="3668689"/>
            <a:ext cx="1114425" cy="1092200"/>
          </a:xfrm>
          <a:custGeom>
            <a:avLst/>
            <a:gdLst>
              <a:gd name="connsiteX0" fmla="*/ 1719 w 3614"/>
              <a:gd name="connsiteY0" fmla="*/ 2 h 3622"/>
              <a:gd name="connsiteX1" fmla="*/ 2244 w 3614"/>
              <a:gd name="connsiteY1" fmla="*/ 2 h 3622"/>
              <a:gd name="connsiteX2" fmla="*/ 2296 w 3614"/>
              <a:gd name="connsiteY2" fmla="*/ 1 h 3622"/>
              <a:gd name="connsiteX3" fmla="*/ 2333 w 3614"/>
              <a:gd name="connsiteY3" fmla="*/ 0 h 3622"/>
              <a:gd name="connsiteX4" fmla="*/ 2383 w 3614"/>
              <a:gd name="connsiteY4" fmla="*/ 2 h 3622"/>
              <a:gd name="connsiteX5" fmla="*/ 2405 w 3614"/>
              <a:gd name="connsiteY5" fmla="*/ 4 h 3622"/>
              <a:gd name="connsiteX6" fmla="*/ 2726 w 3614"/>
              <a:gd name="connsiteY6" fmla="*/ 148 h 3622"/>
              <a:gd name="connsiteX7" fmla="*/ 2841 w 3614"/>
              <a:gd name="connsiteY7" fmla="*/ 213 h 3622"/>
              <a:gd name="connsiteX8" fmla="*/ 3066 w 3614"/>
              <a:gd name="connsiteY8" fmla="*/ 417 h 3622"/>
              <a:gd name="connsiteX9" fmla="*/ 3208 w 3614"/>
              <a:gd name="connsiteY9" fmla="*/ 592 h 3622"/>
              <a:gd name="connsiteX10" fmla="*/ 3222 w 3614"/>
              <a:gd name="connsiteY10" fmla="*/ 616 h 3622"/>
              <a:gd name="connsiteX11" fmla="*/ 3252 w 3614"/>
              <a:gd name="connsiteY11" fmla="*/ 679 h 3622"/>
              <a:gd name="connsiteX12" fmla="*/ 3347 w 3614"/>
              <a:gd name="connsiteY12" fmla="*/ 822 h 3622"/>
              <a:gd name="connsiteX13" fmla="*/ 3456 w 3614"/>
              <a:gd name="connsiteY13" fmla="*/ 991 h 3622"/>
              <a:gd name="connsiteX14" fmla="*/ 3489 w 3614"/>
              <a:gd name="connsiteY14" fmla="*/ 1063 h 3622"/>
              <a:gd name="connsiteX15" fmla="*/ 3553 w 3614"/>
              <a:gd name="connsiteY15" fmla="*/ 1248 h 3622"/>
              <a:gd name="connsiteX16" fmla="*/ 3581 w 3614"/>
              <a:gd name="connsiteY16" fmla="*/ 1348 h 3622"/>
              <a:gd name="connsiteX17" fmla="*/ 3612 w 3614"/>
              <a:gd name="connsiteY17" fmla="*/ 1502 h 3622"/>
              <a:gd name="connsiteX18" fmla="*/ 3610 w 3614"/>
              <a:gd name="connsiteY18" fmla="*/ 1574 h 3622"/>
              <a:gd name="connsiteX19" fmla="*/ 3608 w 3614"/>
              <a:gd name="connsiteY19" fmla="*/ 1639 h 3622"/>
              <a:gd name="connsiteX20" fmla="*/ 3608 w 3614"/>
              <a:gd name="connsiteY20" fmla="*/ 1911 h 3622"/>
              <a:gd name="connsiteX21" fmla="*/ 3611 w 3614"/>
              <a:gd name="connsiteY21" fmla="*/ 1963 h 3622"/>
              <a:gd name="connsiteX22" fmla="*/ 3614 w 3614"/>
              <a:gd name="connsiteY22" fmla="*/ 2000 h 3622"/>
              <a:gd name="connsiteX23" fmla="*/ 3569 w 3614"/>
              <a:gd name="connsiteY23" fmla="*/ 2133 h 3622"/>
              <a:gd name="connsiteX24" fmla="*/ 3538 w 3614"/>
              <a:gd name="connsiteY24" fmla="*/ 2187 h 3622"/>
              <a:gd name="connsiteX25" fmla="*/ 3505 w 3614"/>
              <a:gd name="connsiteY25" fmla="*/ 2254 h 3622"/>
              <a:gd name="connsiteX26" fmla="*/ 3472 w 3614"/>
              <a:gd name="connsiteY26" fmla="*/ 2321 h 3622"/>
              <a:gd name="connsiteX27" fmla="*/ 3433 w 3614"/>
              <a:gd name="connsiteY27" fmla="*/ 2398 h 3622"/>
              <a:gd name="connsiteX28" fmla="*/ 3401 w 3614"/>
              <a:gd name="connsiteY28" fmla="*/ 2460 h 3622"/>
              <a:gd name="connsiteX29" fmla="*/ 3377 w 3614"/>
              <a:gd name="connsiteY29" fmla="*/ 2508 h 3622"/>
              <a:gd name="connsiteX30" fmla="*/ 3333 w 3614"/>
              <a:gd name="connsiteY30" fmla="*/ 2596 h 3622"/>
              <a:gd name="connsiteX31" fmla="*/ 3300 w 3614"/>
              <a:gd name="connsiteY31" fmla="*/ 2663 h 3622"/>
              <a:gd name="connsiteX32" fmla="*/ 3244 w 3614"/>
              <a:gd name="connsiteY32" fmla="*/ 2778 h 3622"/>
              <a:gd name="connsiteX33" fmla="*/ 3197 w 3614"/>
              <a:gd name="connsiteY33" fmla="*/ 2869 h 3622"/>
              <a:gd name="connsiteX34" fmla="*/ 3182 w 3614"/>
              <a:gd name="connsiteY34" fmla="*/ 2895 h 3622"/>
              <a:gd name="connsiteX35" fmla="*/ 3046 w 3614"/>
              <a:gd name="connsiteY35" fmla="*/ 3052 h 3622"/>
              <a:gd name="connsiteX36" fmla="*/ 2948 w 3614"/>
              <a:gd name="connsiteY36" fmla="*/ 3151 h 3622"/>
              <a:gd name="connsiteX37" fmla="*/ 2699 w 3614"/>
              <a:gd name="connsiteY37" fmla="*/ 3338 h 3622"/>
              <a:gd name="connsiteX38" fmla="*/ 2573 w 3614"/>
              <a:gd name="connsiteY38" fmla="*/ 3401 h 3622"/>
              <a:gd name="connsiteX39" fmla="*/ 2514 w 3614"/>
              <a:gd name="connsiteY39" fmla="*/ 3435 h 3622"/>
              <a:gd name="connsiteX40" fmla="*/ 2185 w 3614"/>
              <a:gd name="connsiteY40" fmla="*/ 3546 h 3622"/>
              <a:gd name="connsiteX41" fmla="*/ 2182 w 3614"/>
              <a:gd name="connsiteY41" fmla="*/ 3547 h 3622"/>
              <a:gd name="connsiteX42" fmla="*/ 2179 w 3614"/>
              <a:gd name="connsiteY42" fmla="*/ 3547 h 3622"/>
              <a:gd name="connsiteX43" fmla="*/ 2176 w 3614"/>
              <a:gd name="connsiteY43" fmla="*/ 3548 h 3622"/>
              <a:gd name="connsiteX44" fmla="*/ 1974 w 3614"/>
              <a:gd name="connsiteY44" fmla="*/ 3573 h 3622"/>
              <a:gd name="connsiteX45" fmla="*/ 1945 w 3614"/>
              <a:gd name="connsiteY45" fmla="*/ 3572 h 3622"/>
              <a:gd name="connsiteX46" fmla="*/ 1903 w 3614"/>
              <a:gd name="connsiteY46" fmla="*/ 3571 h 3622"/>
              <a:gd name="connsiteX47" fmla="*/ 1857 w 3614"/>
              <a:gd name="connsiteY47" fmla="*/ 3569 h 3622"/>
              <a:gd name="connsiteX48" fmla="*/ 1817 w 3614"/>
              <a:gd name="connsiteY48" fmla="*/ 3567 h 3622"/>
              <a:gd name="connsiteX49" fmla="*/ 1682 w 3614"/>
              <a:gd name="connsiteY49" fmla="*/ 3595 h 3622"/>
              <a:gd name="connsiteX50" fmla="*/ 1565 w 3614"/>
              <a:gd name="connsiteY50" fmla="*/ 3620 h 3622"/>
              <a:gd name="connsiteX51" fmla="*/ 1536 w 3614"/>
              <a:gd name="connsiteY51" fmla="*/ 3618 h 3622"/>
              <a:gd name="connsiteX52" fmla="*/ 1494 w 3614"/>
              <a:gd name="connsiteY52" fmla="*/ 3616 h 3622"/>
              <a:gd name="connsiteX53" fmla="*/ 1485 w 3614"/>
              <a:gd name="connsiteY53" fmla="*/ 3616 h 3622"/>
              <a:gd name="connsiteX54" fmla="*/ 1482 w 3614"/>
              <a:gd name="connsiteY54" fmla="*/ 3616 h 3622"/>
              <a:gd name="connsiteX55" fmla="*/ 1478 w 3614"/>
              <a:gd name="connsiteY55" fmla="*/ 3616 h 3622"/>
              <a:gd name="connsiteX56" fmla="*/ 1476 w 3614"/>
              <a:gd name="connsiteY56" fmla="*/ 3616 h 3622"/>
              <a:gd name="connsiteX57" fmla="*/ 1471 w 3614"/>
              <a:gd name="connsiteY57" fmla="*/ 3616 h 3622"/>
              <a:gd name="connsiteX58" fmla="*/ 1467 w 3614"/>
              <a:gd name="connsiteY58" fmla="*/ 3616 h 3622"/>
              <a:gd name="connsiteX59" fmla="*/ 1465 w 3614"/>
              <a:gd name="connsiteY59" fmla="*/ 3616 h 3622"/>
              <a:gd name="connsiteX60" fmla="*/ 1463 w 3614"/>
              <a:gd name="connsiteY60" fmla="*/ 3616 h 3622"/>
              <a:gd name="connsiteX61" fmla="*/ 1461 w 3614"/>
              <a:gd name="connsiteY61" fmla="*/ 3616 h 3622"/>
              <a:gd name="connsiteX62" fmla="*/ 1459 w 3614"/>
              <a:gd name="connsiteY62" fmla="*/ 3616 h 3622"/>
              <a:gd name="connsiteX63" fmla="*/ 1455 w 3614"/>
              <a:gd name="connsiteY63" fmla="*/ 3616 h 3622"/>
              <a:gd name="connsiteX64" fmla="*/ 1452 w 3614"/>
              <a:gd name="connsiteY64" fmla="*/ 3616 h 3622"/>
              <a:gd name="connsiteX65" fmla="*/ 1450 w 3614"/>
              <a:gd name="connsiteY65" fmla="*/ 3616 h 3622"/>
              <a:gd name="connsiteX66" fmla="*/ 1446 w 3614"/>
              <a:gd name="connsiteY66" fmla="*/ 3616 h 3622"/>
              <a:gd name="connsiteX67" fmla="*/ 1440 w 3614"/>
              <a:gd name="connsiteY67" fmla="*/ 3616 h 3622"/>
              <a:gd name="connsiteX68" fmla="*/ 1436 w 3614"/>
              <a:gd name="connsiteY68" fmla="*/ 3616 h 3622"/>
              <a:gd name="connsiteX69" fmla="*/ 1432 w 3614"/>
              <a:gd name="connsiteY69" fmla="*/ 3616 h 3622"/>
              <a:gd name="connsiteX70" fmla="*/ 1428 w 3614"/>
              <a:gd name="connsiteY70" fmla="*/ 3616 h 3622"/>
              <a:gd name="connsiteX71" fmla="*/ 1420 w 3614"/>
              <a:gd name="connsiteY71" fmla="*/ 3616 h 3622"/>
              <a:gd name="connsiteX72" fmla="*/ 1418 w 3614"/>
              <a:gd name="connsiteY72" fmla="*/ 3616 h 3622"/>
              <a:gd name="connsiteX73" fmla="*/ 1412 w 3614"/>
              <a:gd name="connsiteY73" fmla="*/ 3616 h 3622"/>
              <a:gd name="connsiteX74" fmla="*/ 1408 w 3614"/>
              <a:gd name="connsiteY74" fmla="*/ 3616 h 3622"/>
              <a:gd name="connsiteX75" fmla="*/ 1406 w 3614"/>
              <a:gd name="connsiteY75" fmla="*/ 3616 h 3622"/>
              <a:gd name="connsiteX76" fmla="*/ 1398 w 3614"/>
              <a:gd name="connsiteY76" fmla="*/ 3616 h 3622"/>
              <a:gd name="connsiteX77" fmla="*/ 1395 w 3614"/>
              <a:gd name="connsiteY77" fmla="*/ 3616 h 3622"/>
              <a:gd name="connsiteX78" fmla="*/ 1393 w 3614"/>
              <a:gd name="connsiteY78" fmla="*/ 3616 h 3622"/>
              <a:gd name="connsiteX79" fmla="*/ 1391 w 3614"/>
              <a:gd name="connsiteY79" fmla="*/ 3616 h 3622"/>
              <a:gd name="connsiteX80" fmla="*/ 1382 w 3614"/>
              <a:gd name="connsiteY80" fmla="*/ 3616 h 3622"/>
              <a:gd name="connsiteX81" fmla="*/ 1380 w 3614"/>
              <a:gd name="connsiteY81" fmla="*/ 3616 h 3622"/>
              <a:gd name="connsiteX82" fmla="*/ 1377 w 3614"/>
              <a:gd name="connsiteY82" fmla="*/ 3616 h 3622"/>
              <a:gd name="connsiteX83" fmla="*/ 1348 w 3614"/>
              <a:gd name="connsiteY83" fmla="*/ 3616 h 3622"/>
              <a:gd name="connsiteX84" fmla="*/ 1346 w 3614"/>
              <a:gd name="connsiteY84" fmla="*/ 3616 h 3622"/>
              <a:gd name="connsiteX85" fmla="*/ 1341 w 3614"/>
              <a:gd name="connsiteY85" fmla="*/ 3616 h 3622"/>
              <a:gd name="connsiteX86" fmla="*/ 1339 w 3614"/>
              <a:gd name="connsiteY86" fmla="*/ 3616 h 3622"/>
              <a:gd name="connsiteX87" fmla="*/ 1336 w 3614"/>
              <a:gd name="connsiteY87" fmla="*/ 3616 h 3622"/>
              <a:gd name="connsiteX88" fmla="*/ 1334 w 3614"/>
              <a:gd name="connsiteY88" fmla="*/ 3616 h 3622"/>
              <a:gd name="connsiteX89" fmla="*/ 1330 w 3614"/>
              <a:gd name="connsiteY89" fmla="*/ 3616 h 3622"/>
              <a:gd name="connsiteX90" fmla="*/ 1327 w 3614"/>
              <a:gd name="connsiteY90" fmla="*/ 3616 h 3622"/>
              <a:gd name="connsiteX91" fmla="*/ 1325 w 3614"/>
              <a:gd name="connsiteY91" fmla="*/ 3616 h 3622"/>
              <a:gd name="connsiteX92" fmla="*/ 1323 w 3614"/>
              <a:gd name="connsiteY92" fmla="*/ 3616 h 3622"/>
              <a:gd name="connsiteX93" fmla="*/ 1321 w 3614"/>
              <a:gd name="connsiteY93" fmla="*/ 3616 h 3622"/>
              <a:gd name="connsiteX94" fmla="*/ 1317 w 3614"/>
              <a:gd name="connsiteY94" fmla="*/ 3616 h 3622"/>
              <a:gd name="connsiteX95" fmla="*/ 1315 w 3614"/>
              <a:gd name="connsiteY95" fmla="*/ 3616 h 3622"/>
              <a:gd name="connsiteX96" fmla="*/ 1313 w 3614"/>
              <a:gd name="connsiteY96" fmla="*/ 3616 h 3622"/>
              <a:gd name="connsiteX97" fmla="*/ 1309 w 3614"/>
              <a:gd name="connsiteY97" fmla="*/ 3616 h 3622"/>
              <a:gd name="connsiteX98" fmla="*/ 1303 w 3614"/>
              <a:gd name="connsiteY98" fmla="*/ 3616 h 3622"/>
              <a:gd name="connsiteX99" fmla="*/ 1299 w 3614"/>
              <a:gd name="connsiteY99" fmla="*/ 3616 h 3622"/>
              <a:gd name="connsiteX100" fmla="*/ 1295 w 3614"/>
              <a:gd name="connsiteY100" fmla="*/ 3616 h 3622"/>
              <a:gd name="connsiteX101" fmla="*/ 1291 w 3614"/>
              <a:gd name="connsiteY101" fmla="*/ 3616 h 3622"/>
              <a:gd name="connsiteX102" fmla="*/ 1283 w 3614"/>
              <a:gd name="connsiteY102" fmla="*/ 3616 h 3622"/>
              <a:gd name="connsiteX103" fmla="*/ 1282 w 3614"/>
              <a:gd name="connsiteY103" fmla="*/ 3616 h 3622"/>
              <a:gd name="connsiteX104" fmla="*/ 1276 w 3614"/>
              <a:gd name="connsiteY104" fmla="*/ 3616 h 3622"/>
              <a:gd name="connsiteX105" fmla="*/ 1272 w 3614"/>
              <a:gd name="connsiteY105" fmla="*/ 3616 h 3622"/>
              <a:gd name="connsiteX106" fmla="*/ 1270 w 3614"/>
              <a:gd name="connsiteY106" fmla="*/ 3616 h 3622"/>
              <a:gd name="connsiteX107" fmla="*/ 1261 w 3614"/>
              <a:gd name="connsiteY107" fmla="*/ 3616 h 3622"/>
              <a:gd name="connsiteX108" fmla="*/ 1259 w 3614"/>
              <a:gd name="connsiteY108" fmla="*/ 3616 h 3622"/>
              <a:gd name="connsiteX109" fmla="*/ 1257 w 3614"/>
              <a:gd name="connsiteY109" fmla="*/ 3616 h 3622"/>
              <a:gd name="connsiteX110" fmla="*/ 1251 w 3614"/>
              <a:gd name="connsiteY110" fmla="*/ 3616 h 3622"/>
              <a:gd name="connsiteX111" fmla="*/ 1246 w 3614"/>
              <a:gd name="connsiteY111" fmla="*/ 3616 h 3622"/>
              <a:gd name="connsiteX112" fmla="*/ 1244 w 3614"/>
              <a:gd name="connsiteY112" fmla="*/ 3616 h 3622"/>
              <a:gd name="connsiteX113" fmla="*/ 1242 w 3614"/>
              <a:gd name="connsiteY113" fmla="*/ 3616 h 3622"/>
              <a:gd name="connsiteX114" fmla="*/ 1212 w 3614"/>
              <a:gd name="connsiteY114" fmla="*/ 3616 h 3622"/>
              <a:gd name="connsiteX115" fmla="*/ 1209 w 3614"/>
              <a:gd name="connsiteY115" fmla="*/ 3616 h 3622"/>
              <a:gd name="connsiteX116" fmla="*/ 1205 w 3614"/>
              <a:gd name="connsiteY116" fmla="*/ 3616 h 3622"/>
              <a:gd name="connsiteX117" fmla="*/ 1202 w 3614"/>
              <a:gd name="connsiteY117" fmla="*/ 3616 h 3622"/>
              <a:gd name="connsiteX118" fmla="*/ 1200 w 3614"/>
              <a:gd name="connsiteY118" fmla="*/ 3616 h 3622"/>
              <a:gd name="connsiteX119" fmla="*/ 1198 w 3614"/>
              <a:gd name="connsiteY119" fmla="*/ 3616 h 3622"/>
              <a:gd name="connsiteX120" fmla="*/ 1193 w 3614"/>
              <a:gd name="connsiteY120" fmla="*/ 3616 h 3622"/>
              <a:gd name="connsiteX121" fmla="*/ 1191 w 3614"/>
              <a:gd name="connsiteY121" fmla="*/ 3616 h 3622"/>
              <a:gd name="connsiteX122" fmla="*/ 1189 w 3614"/>
              <a:gd name="connsiteY122" fmla="*/ 3616 h 3622"/>
              <a:gd name="connsiteX123" fmla="*/ 1187 w 3614"/>
              <a:gd name="connsiteY123" fmla="*/ 3616 h 3622"/>
              <a:gd name="connsiteX124" fmla="*/ 1185 w 3614"/>
              <a:gd name="connsiteY124" fmla="*/ 3616 h 3622"/>
              <a:gd name="connsiteX125" fmla="*/ 1181 w 3614"/>
              <a:gd name="connsiteY125" fmla="*/ 3616 h 3622"/>
              <a:gd name="connsiteX126" fmla="*/ 1179 w 3614"/>
              <a:gd name="connsiteY126" fmla="*/ 3616 h 3622"/>
              <a:gd name="connsiteX127" fmla="*/ 1177 w 3614"/>
              <a:gd name="connsiteY127" fmla="*/ 3616 h 3622"/>
              <a:gd name="connsiteX128" fmla="*/ 1173 w 3614"/>
              <a:gd name="connsiteY128" fmla="*/ 3616 h 3622"/>
              <a:gd name="connsiteX129" fmla="*/ 1167 w 3614"/>
              <a:gd name="connsiteY129" fmla="*/ 3616 h 3622"/>
              <a:gd name="connsiteX130" fmla="*/ 1163 w 3614"/>
              <a:gd name="connsiteY130" fmla="*/ 3616 h 3622"/>
              <a:gd name="connsiteX131" fmla="*/ 1160 w 3614"/>
              <a:gd name="connsiteY131" fmla="*/ 3616 h 3622"/>
              <a:gd name="connsiteX132" fmla="*/ 1156 w 3614"/>
              <a:gd name="connsiteY132" fmla="*/ 3616 h 3622"/>
              <a:gd name="connsiteX133" fmla="*/ 1148 w 3614"/>
              <a:gd name="connsiteY133" fmla="*/ 3616 h 3622"/>
              <a:gd name="connsiteX134" fmla="*/ 1146 w 3614"/>
              <a:gd name="connsiteY134" fmla="*/ 3616 h 3622"/>
              <a:gd name="connsiteX135" fmla="*/ 1140 w 3614"/>
              <a:gd name="connsiteY135" fmla="*/ 3616 h 3622"/>
              <a:gd name="connsiteX136" fmla="*/ 1136 w 3614"/>
              <a:gd name="connsiteY136" fmla="*/ 3616 h 3622"/>
              <a:gd name="connsiteX137" fmla="*/ 1134 w 3614"/>
              <a:gd name="connsiteY137" fmla="*/ 3616 h 3622"/>
              <a:gd name="connsiteX138" fmla="*/ 1126 w 3614"/>
              <a:gd name="connsiteY138" fmla="*/ 3616 h 3622"/>
              <a:gd name="connsiteX139" fmla="*/ 1124 w 3614"/>
              <a:gd name="connsiteY139" fmla="*/ 3616 h 3622"/>
              <a:gd name="connsiteX140" fmla="*/ 1122 w 3614"/>
              <a:gd name="connsiteY140" fmla="*/ 3616 h 3622"/>
              <a:gd name="connsiteX141" fmla="*/ 1120 w 3614"/>
              <a:gd name="connsiteY141" fmla="*/ 3616 h 3622"/>
              <a:gd name="connsiteX142" fmla="*/ 1111 w 3614"/>
              <a:gd name="connsiteY142" fmla="*/ 3616 h 3622"/>
              <a:gd name="connsiteX143" fmla="*/ 1108 w 3614"/>
              <a:gd name="connsiteY143" fmla="*/ 3616 h 3622"/>
              <a:gd name="connsiteX144" fmla="*/ 1106 w 3614"/>
              <a:gd name="connsiteY144" fmla="*/ 3616 h 3622"/>
              <a:gd name="connsiteX145" fmla="*/ 1074 w 3614"/>
              <a:gd name="connsiteY145" fmla="*/ 3616 h 3622"/>
              <a:gd name="connsiteX146" fmla="*/ 1071 w 3614"/>
              <a:gd name="connsiteY146" fmla="*/ 3616 h 3622"/>
              <a:gd name="connsiteX147" fmla="*/ 1066 w 3614"/>
              <a:gd name="connsiteY147" fmla="*/ 3616 h 3622"/>
              <a:gd name="connsiteX148" fmla="*/ 1063 w 3614"/>
              <a:gd name="connsiteY148" fmla="*/ 3616 h 3622"/>
              <a:gd name="connsiteX149" fmla="*/ 1060 w 3614"/>
              <a:gd name="connsiteY149" fmla="*/ 3616 h 3622"/>
              <a:gd name="connsiteX150" fmla="*/ 1058 w 3614"/>
              <a:gd name="connsiteY150" fmla="*/ 3616 h 3622"/>
              <a:gd name="connsiteX151" fmla="*/ 1055 w 3614"/>
              <a:gd name="connsiteY151" fmla="*/ 3616 h 3622"/>
              <a:gd name="connsiteX152" fmla="*/ 1052 w 3614"/>
              <a:gd name="connsiteY152" fmla="*/ 3616 h 3622"/>
              <a:gd name="connsiteX153" fmla="*/ 1050 w 3614"/>
              <a:gd name="connsiteY153" fmla="*/ 3616 h 3622"/>
              <a:gd name="connsiteX154" fmla="*/ 1047 w 3614"/>
              <a:gd name="connsiteY154" fmla="*/ 3616 h 3622"/>
              <a:gd name="connsiteX155" fmla="*/ 1045 w 3614"/>
              <a:gd name="connsiteY155" fmla="*/ 3616 h 3622"/>
              <a:gd name="connsiteX156" fmla="*/ 1042 w 3614"/>
              <a:gd name="connsiteY156" fmla="*/ 3616 h 3622"/>
              <a:gd name="connsiteX157" fmla="*/ 1040 w 3614"/>
              <a:gd name="connsiteY157" fmla="*/ 3616 h 3622"/>
              <a:gd name="connsiteX158" fmla="*/ 1037 w 3614"/>
              <a:gd name="connsiteY158" fmla="*/ 3616 h 3622"/>
              <a:gd name="connsiteX159" fmla="*/ 1035 w 3614"/>
              <a:gd name="connsiteY159" fmla="*/ 3616 h 3622"/>
              <a:gd name="connsiteX160" fmla="*/ 1032 w 3614"/>
              <a:gd name="connsiteY160" fmla="*/ 3616 h 3622"/>
              <a:gd name="connsiteX161" fmla="*/ 1029 w 3614"/>
              <a:gd name="connsiteY161" fmla="*/ 3616 h 3622"/>
              <a:gd name="connsiteX162" fmla="*/ 1027 w 3614"/>
              <a:gd name="connsiteY162" fmla="*/ 3616 h 3622"/>
              <a:gd name="connsiteX163" fmla="*/ 1024 w 3614"/>
              <a:gd name="connsiteY163" fmla="*/ 3616 h 3622"/>
              <a:gd name="connsiteX164" fmla="*/ 1022 w 3614"/>
              <a:gd name="connsiteY164" fmla="*/ 3616 h 3622"/>
              <a:gd name="connsiteX165" fmla="*/ 1020 w 3614"/>
              <a:gd name="connsiteY165" fmla="*/ 3616 h 3622"/>
              <a:gd name="connsiteX166" fmla="*/ 1015 w 3614"/>
              <a:gd name="connsiteY166" fmla="*/ 3616 h 3622"/>
              <a:gd name="connsiteX167" fmla="*/ 1010 w 3614"/>
              <a:gd name="connsiteY167" fmla="*/ 3616 h 3622"/>
              <a:gd name="connsiteX168" fmla="*/ 1005 w 3614"/>
              <a:gd name="connsiteY168" fmla="*/ 3616 h 3622"/>
              <a:gd name="connsiteX169" fmla="*/ 1002 w 3614"/>
              <a:gd name="connsiteY169" fmla="*/ 3616 h 3622"/>
              <a:gd name="connsiteX170" fmla="*/ 995 w 3614"/>
              <a:gd name="connsiteY170" fmla="*/ 3616 h 3622"/>
              <a:gd name="connsiteX171" fmla="*/ 993 w 3614"/>
              <a:gd name="connsiteY171" fmla="*/ 3616 h 3622"/>
              <a:gd name="connsiteX172" fmla="*/ 990 w 3614"/>
              <a:gd name="connsiteY172" fmla="*/ 3616 h 3622"/>
              <a:gd name="connsiteX173" fmla="*/ 985 w 3614"/>
              <a:gd name="connsiteY173" fmla="*/ 3616 h 3622"/>
              <a:gd name="connsiteX174" fmla="*/ 983 w 3614"/>
              <a:gd name="connsiteY174" fmla="*/ 3616 h 3622"/>
              <a:gd name="connsiteX175" fmla="*/ 980 w 3614"/>
              <a:gd name="connsiteY175" fmla="*/ 3616 h 3622"/>
              <a:gd name="connsiteX176" fmla="*/ 978 w 3614"/>
              <a:gd name="connsiteY176" fmla="*/ 3616 h 3622"/>
              <a:gd name="connsiteX177" fmla="*/ 976 w 3614"/>
              <a:gd name="connsiteY177" fmla="*/ 3616 h 3622"/>
              <a:gd name="connsiteX178" fmla="*/ 968 w 3614"/>
              <a:gd name="connsiteY178" fmla="*/ 3616 h 3622"/>
              <a:gd name="connsiteX179" fmla="*/ 966 w 3614"/>
              <a:gd name="connsiteY179" fmla="*/ 3616 h 3622"/>
              <a:gd name="connsiteX180" fmla="*/ 963 w 3614"/>
              <a:gd name="connsiteY180" fmla="*/ 3616 h 3622"/>
              <a:gd name="connsiteX181" fmla="*/ 961 w 3614"/>
              <a:gd name="connsiteY181" fmla="*/ 3616 h 3622"/>
              <a:gd name="connsiteX182" fmla="*/ 951 w 3614"/>
              <a:gd name="connsiteY182" fmla="*/ 3616 h 3622"/>
              <a:gd name="connsiteX183" fmla="*/ 949 w 3614"/>
              <a:gd name="connsiteY183" fmla="*/ 3616 h 3622"/>
              <a:gd name="connsiteX184" fmla="*/ 946 w 3614"/>
              <a:gd name="connsiteY184" fmla="*/ 3616 h 3622"/>
              <a:gd name="connsiteX185" fmla="*/ 916 w 3614"/>
              <a:gd name="connsiteY185" fmla="*/ 3616 h 3622"/>
              <a:gd name="connsiteX186" fmla="*/ 914 w 3614"/>
              <a:gd name="connsiteY186" fmla="*/ 3616 h 3622"/>
              <a:gd name="connsiteX187" fmla="*/ 909 w 3614"/>
              <a:gd name="connsiteY187" fmla="*/ 3616 h 3622"/>
              <a:gd name="connsiteX188" fmla="*/ 907 w 3614"/>
              <a:gd name="connsiteY188" fmla="*/ 3616 h 3622"/>
              <a:gd name="connsiteX189" fmla="*/ 903 w 3614"/>
              <a:gd name="connsiteY189" fmla="*/ 3616 h 3622"/>
              <a:gd name="connsiteX190" fmla="*/ 899 w 3614"/>
              <a:gd name="connsiteY190" fmla="*/ 3616 h 3622"/>
              <a:gd name="connsiteX191" fmla="*/ 898 w 3614"/>
              <a:gd name="connsiteY191" fmla="*/ 3616 h 3622"/>
              <a:gd name="connsiteX192" fmla="*/ 896 w 3614"/>
              <a:gd name="connsiteY192" fmla="*/ 3616 h 3622"/>
              <a:gd name="connsiteX193" fmla="*/ 894 w 3614"/>
              <a:gd name="connsiteY193" fmla="*/ 3616 h 3622"/>
              <a:gd name="connsiteX194" fmla="*/ 892 w 3614"/>
              <a:gd name="connsiteY194" fmla="*/ 3616 h 3622"/>
              <a:gd name="connsiteX195" fmla="*/ 889 w 3614"/>
              <a:gd name="connsiteY195" fmla="*/ 3616 h 3622"/>
              <a:gd name="connsiteX196" fmla="*/ 887 w 3614"/>
              <a:gd name="connsiteY196" fmla="*/ 3616 h 3622"/>
              <a:gd name="connsiteX197" fmla="*/ 885 w 3614"/>
              <a:gd name="connsiteY197" fmla="*/ 3616 h 3622"/>
              <a:gd name="connsiteX198" fmla="*/ 882 w 3614"/>
              <a:gd name="connsiteY198" fmla="*/ 3616 h 3622"/>
              <a:gd name="connsiteX199" fmla="*/ 878 w 3614"/>
              <a:gd name="connsiteY199" fmla="*/ 3616 h 3622"/>
              <a:gd name="connsiteX200" fmla="*/ 875 w 3614"/>
              <a:gd name="connsiteY200" fmla="*/ 3616 h 3622"/>
              <a:gd name="connsiteX201" fmla="*/ 872 w 3614"/>
              <a:gd name="connsiteY201" fmla="*/ 3616 h 3622"/>
              <a:gd name="connsiteX202" fmla="*/ 869 w 3614"/>
              <a:gd name="connsiteY202" fmla="*/ 3616 h 3622"/>
              <a:gd name="connsiteX203" fmla="*/ 863 w 3614"/>
              <a:gd name="connsiteY203" fmla="*/ 3616 h 3622"/>
              <a:gd name="connsiteX204" fmla="*/ 861 w 3614"/>
              <a:gd name="connsiteY204" fmla="*/ 3616 h 3622"/>
              <a:gd name="connsiteX205" fmla="*/ 857 w 3614"/>
              <a:gd name="connsiteY205" fmla="*/ 3616 h 3622"/>
              <a:gd name="connsiteX206" fmla="*/ 854 w 3614"/>
              <a:gd name="connsiteY206" fmla="*/ 3616 h 3622"/>
              <a:gd name="connsiteX207" fmla="*/ 852 w 3614"/>
              <a:gd name="connsiteY207" fmla="*/ 3616 h 3622"/>
              <a:gd name="connsiteX208" fmla="*/ 846 w 3614"/>
              <a:gd name="connsiteY208" fmla="*/ 3616 h 3622"/>
              <a:gd name="connsiteX209" fmla="*/ 845 w 3614"/>
              <a:gd name="connsiteY209" fmla="*/ 3616 h 3622"/>
              <a:gd name="connsiteX210" fmla="*/ 843 w 3614"/>
              <a:gd name="connsiteY210" fmla="*/ 3616 h 3622"/>
              <a:gd name="connsiteX211" fmla="*/ 834 w 3614"/>
              <a:gd name="connsiteY211" fmla="*/ 3616 h 3622"/>
              <a:gd name="connsiteX212" fmla="*/ 832 w 3614"/>
              <a:gd name="connsiteY212" fmla="*/ 3616 h 3622"/>
              <a:gd name="connsiteX213" fmla="*/ 820 w 3614"/>
              <a:gd name="connsiteY213" fmla="*/ 3616 h 3622"/>
              <a:gd name="connsiteX214" fmla="*/ 804 w 3614"/>
              <a:gd name="connsiteY214" fmla="*/ 3616 h 3622"/>
              <a:gd name="connsiteX215" fmla="*/ 801 w 3614"/>
              <a:gd name="connsiteY215" fmla="*/ 3616 h 3622"/>
              <a:gd name="connsiteX216" fmla="*/ 797 w 3614"/>
              <a:gd name="connsiteY216" fmla="*/ 3616 h 3622"/>
              <a:gd name="connsiteX217" fmla="*/ 795 w 3614"/>
              <a:gd name="connsiteY217" fmla="*/ 3616 h 3622"/>
              <a:gd name="connsiteX218" fmla="*/ 790 w 3614"/>
              <a:gd name="connsiteY218" fmla="*/ 3616 h 3622"/>
              <a:gd name="connsiteX219" fmla="*/ 786 w 3614"/>
              <a:gd name="connsiteY219" fmla="*/ 3616 h 3622"/>
              <a:gd name="connsiteX220" fmla="*/ 784 w 3614"/>
              <a:gd name="connsiteY220" fmla="*/ 3616 h 3622"/>
              <a:gd name="connsiteX221" fmla="*/ 782 w 3614"/>
              <a:gd name="connsiteY221" fmla="*/ 3616 h 3622"/>
              <a:gd name="connsiteX222" fmla="*/ 780 w 3614"/>
              <a:gd name="connsiteY222" fmla="*/ 3616 h 3622"/>
              <a:gd name="connsiteX223" fmla="*/ 778 w 3614"/>
              <a:gd name="connsiteY223" fmla="*/ 3616 h 3622"/>
              <a:gd name="connsiteX224" fmla="*/ 774 w 3614"/>
              <a:gd name="connsiteY224" fmla="*/ 3616 h 3622"/>
              <a:gd name="connsiteX225" fmla="*/ 771 w 3614"/>
              <a:gd name="connsiteY225" fmla="*/ 3616 h 3622"/>
              <a:gd name="connsiteX226" fmla="*/ 769 w 3614"/>
              <a:gd name="connsiteY226" fmla="*/ 3616 h 3622"/>
              <a:gd name="connsiteX227" fmla="*/ 765 w 3614"/>
              <a:gd name="connsiteY227" fmla="*/ 3616 h 3622"/>
              <a:gd name="connsiteX228" fmla="*/ 759 w 3614"/>
              <a:gd name="connsiteY228" fmla="*/ 3616 h 3622"/>
              <a:gd name="connsiteX229" fmla="*/ 755 w 3614"/>
              <a:gd name="connsiteY229" fmla="*/ 3616 h 3622"/>
              <a:gd name="connsiteX230" fmla="*/ 751 w 3614"/>
              <a:gd name="connsiteY230" fmla="*/ 3616 h 3622"/>
              <a:gd name="connsiteX231" fmla="*/ 747 w 3614"/>
              <a:gd name="connsiteY231" fmla="*/ 3616 h 3622"/>
              <a:gd name="connsiteX232" fmla="*/ 739 w 3614"/>
              <a:gd name="connsiteY232" fmla="*/ 3616 h 3622"/>
              <a:gd name="connsiteX233" fmla="*/ 737 w 3614"/>
              <a:gd name="connsiteY233" fmla="*/ 3616 h 3622"/>
              <a:gd name="connsiteX234" fmla="*/ 731 w 3614"/>
              <a:gd name="connsiteY234" fmla="*/ 3616 h 3622"/>
              <a:gd name="connsiteX235" fmla="*/ 727 w 3614"/>
              <a:gd name="connsiteY235" fmla="*/ 3616 h 3622"/>
              <a:gd name="connsiteX236" fmla="*/ 725 w 3614"/>
              <a:gd name="connsiteY236" fmla="*/ 3616 h 3622"/>
              <a:gd name="connsiteX237" fmla="*/ 716 w 3614"/>
              <a:gd name="connsiteY237" fmla="*/ 3616 h 3622"/>
              <a:gd name="connsiteX238" fmla="*/ 714 w 3614"/>
              <a:gd name="connsiteY238" fmla="*/ 3616 h 3622"/>
              <a:gd name="connsiteX239" fmla="*/ 712 w 3614"/>
              <a:gd name="connsiteY239" fmla="*/ 3616 h 3622"/>
              <a:gd name="connsiteX240" fmla="*/ 710 w 3614"/>
              <a:gd name="connsiteY240" fmla="*/ 3616 h 3622"/>
              <a:gd name="connsiteX241" fmla="*/ 701 w 3614"/>
              <a:gd name="connsiteY241" fmla="*/ 3616 h 3622"/>
              <a:gd name="connsiteX242" fmla="*/ 698 w 3614"/>
              <a:gd name="connsiteY242" fmla="*/ 3616 h 3622"/>
              <a:gd name="connsiteX243" fmla="*/ 696 w 3614"/>
              <a:gd name="connsiteY243" fmla="*/ 3616 h 3622"/>
              <a:gd name="connsiteX244" fmla="*/ 676 w 3614"/>
              <a:gd name="connsiteY244" fmla="*/ 3616 h 3622"/>
              <a:gd name="connsiteX245" fmla="*/ 624 w 3614"/>
              <a:gd name="connsiteY245" fmla="*/ 3620 h 3622"/>
              <a:gd name="connsiteX246" fmla="*/ 587 w 3614"/>
              <a:gd name="connsiteY246" fmla="*/ 3622 h 3622"/>
              <a:gd name="connsiteX247" fmla="*/ 453 w 3614"/>
              <a:gd name="connsiteY247" fmla="*/ 3576 h 3622"/>
              <a:gd name="connsiteX248" fmla="*/ 355 w 3614"/>
              <a:gd name="connsiteY248" fmla="*/ 3525 h 3622"/>
              <a:gd name="connsiteX249" fmla="*/ 264 w 3614"/>
              <a:gd name="connsiteY249" fmla="*/ 3478 h 3622"/>
              <a:gd name="connsiteX250" fmla="*/ 230 w 3614"/>
              <a:gd name="connsiteY250" fmla="*/ 3459 h 3622"/>
              <a:gd name="connsiteX251" fmla="*/ 97 w 3614"/>
              <a:gd name="connsiteY251" fmla="*/ 3331 h 3622"/>
              <a:gd name="connsiteX252" fmla="*/ 0 w 3614"/>
              <a:gd name="connsiteY252" fmla="*/ 3234 h 3622"/>
              <a:gd name="connsiteX253" fmla="*/ 1719 w 3614"/>
              <a:gd name="connsiteY253" fmla="*/ 2 h 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3614" h="3622">
                <a:moveTo>
                  <a:pt x="1719" y="2"/>
                </a:moveTo>
                <a:lnTo>
                  <a:pt x="2244" y="2"/>
                </a:lnTo>
                <a:cubicBezTo>
                  <a:pt x="2264" y="2"/>
                  <a:pt x="2284" y="1"/>
                  <a:pt x="2296" y="1"/>
                </a:cubicBezTo>
                <a:cubicBezTo>
                  <a:pt x="2308" y="0"/>
                  <a:pt x="2324" y="0"/>
                  <a:pt x="2333" y="0"/>
                </a:cubicBezTo>
                <a:cubicBezTo>
                  <a:pt x="2347" y="0"/>
                  <a:pt x="2369" y="1"/>
                  <a:pt x="2383" y="2"/>
                </a:cubicBezTo>
                <a:cubicBezTo>
                  <a:pt x="2391" y="3"/>
                  <a:pt x="2402" y="4"/>
                  <a:pt x="2405" y="4"/>
                </a:cubicBezTo>
                <a:cubicBezTo>
                  <a:pt x="2508" y="11"/>
                  <a:pt x="2600" y="45"/>
                  <a:pt x="2726" y="148"/>
                </a:cubicBezTo>
                <a:cubicBezTo>
                  <a:pt x="2762" y="179"/>
                  <a:pt x="2810" y="214"/>
                  <a:pt x="2841" y="213"/>
                </a:cubicBezTo>
                <a:cubicBezTo>
                  <a:pt x="2855" y="214"/>
                  <a:pt x="3023" y="384"/>
                  <a:pt x="3066" y="417"/>
                </a:cubicBezTo>
                <a:cubicBezTo>
                  <a:pt x="3134" y="473"/>
                  <a:pt x="3183" y="546"/>
                  <a:pt x="3208" y="592"/>
                </a:cubicBezTo>
                <a:cubicBezTo>
                  <a:pt x="3212" y="599"/>
                  <a:pt x="3219" y="612"/>
                  <a:pt x="3222" y="616"/>
                </a:cubicBezTo>
                <a:cubicBezTo>
                  <a:pt x="3236" y="641"/>
                  <a:pt x="3246" y="664"/>
                  <a:pt x="3252" y="679"/>
                </a:cubicBezTo>
                <a:cubicBezTo>
                  <a:pt x="3263" y="716"/>
                  <a:pt x="3310" y="787"/>
                  <a:pt x="3347" y="822"/>
                </a:cubicBezTo>
                <a:cubicBezTo>
                  <a:pt x="3401" y="875"/>
                  <a:pt x="3440" y="948"/>
                  <a:pt x="3456" y="991"/>
                </a:cubicBezTo>
                <a:cubicBezTo>
                  <a:pt x="3464" y="1009"/>
                  <a:pt x="3481" y="1045"/>
                  <a:pt x="3489" y="1063"/>
                </a:cubicBezTo>
                <a:cubicBezTo>
                  <a:pt x="3522" y="1128"/>
                  <a:pt x="3555" y="1218"/>
                  <a:pt x="3553" y="1248"/>
                </a:cubicBezTo>
                <a:cubicBezTo>
                  <a:pt x="3552" y="1269"/>
                  <a:pt x="3567" y="1323"/>
                  <a:pt x="3581" y="1348"/>
                </a:cubicBezTo>
                <a:cubicBezTo>
                  <a:pt x="3598" y="1375"/>
                  <a:pt x="3613" y="1441"/>
                  <a:pt x="3612" y="1502"/>
                </a:cubicBezTo>
                <a:cubicBezTo>
                  <a:pt x="3612" y="1525"/>
                  <a:pt x="3610" y="1556"/>
                  <a:pt x="3610" y="1574"/>
                </a:cubicBezTo>
                <a:cubicBezTo>
                  <a:pt x="3609" y="1595"/>
                  <a:pt x="3608" y="1624"/>
                  <a:pt x="3608" y="1639"/>
                </a:cubicBezTo>
                <a:lnTo>
                  <a:pt x="3608" y="1911"/>
                </a:lnTo>
                <a:cubicBezTo>
                  <a:pt x="3608" y="1931"/>
                  <a:pt x="3610" y="1951"/>
                  <a:pt x="3611" y="1963"/>
                </a:cubicBezTo>
                <a:cubicBezTo>
                  <a:pt x="3613" y="1975"/>
                  <a:pt x="3614" y="1991"/>
                  <a:pt x="3614" y="2000"/>
                </a:cubicBezTo>
                <a:cubicBezTo>
                  <a:pt x="3616" y="2044"/>
                  <a:pt x="3590" y="2102"/>
                  <a:pt x="3569" y="2133"/>
                </a:cubicBezTo>
                <a:cubicBezTo>
                  <a:pt x="3559" y="2147"/>
                  <a:pt x="3546" y="2170"/>
                  <a:pt x="3538" y="2187"/>
                </a:cubicBezTo>
                <a:cubicBezTo>
                  <a:pt x="3526" y="2213"/>
                  <a:pt x="3513" y="2237"/>
                  <a:pt x="3505" y="2254"/>
                </a:cubicBezTo>
                <a:cubicBezTo>
                  <a:pt x="3496" y="2273"/>
                  <a:pt x="3483" y="2299"/>
                  <a:pt x="3472" y="2321"/>
                </a:cubicBezTo>
                <a:cubicBezTo>
                  <a:pt x="3456" y="2352"/>
                  <a:pt x="3443" y="2379"/>
                  <a:pt x="3433" y="2398"/>
                </a:cubicBezTo>
                <a:cubicBezTo>
                  <a:pt x="3424" y="2415"/>
                  <a:pt x="3411" y="2440"/>
                  <a:pt x="3401" y="2460"/>
                </a:cubicBezTo>
                <a:cubicBezTo>
                  <a:pt x="3392" y="2478"/>
                  <a:pt x="3382" y="2497"/>
                  <a:pt x="3377" y="2508"/>
                </a:cubicBezTo>
                <a:cubicBezTo>
                  <a:pt x="3364" y="2534"/>
                  <a:pt x="3349" y="2564"/>
                  <a:pt x="3333" y="2596"/>
                </a:cubicBezTo>
                <a:cubicBezTo>
                  <a:pt x="3321" y="2622"/>
                  <a:pt x="3308" y="2646"/>
                  <a:pt x="3300" y="2663"/>
                </a:cubicBezTo>
                <a:cubicBezTo>
                  <a:pt x="3286" y="2691"/>
                  <a:pt x="3258" y="2748"/>
                  <a:pt x="3244" y="2778"/>
                </a:cubicBezTo>
                <a:cubicBezTo>
                  <a:pt x="3232" y="2806"/>
                  <a:pt x="3217" y="2836"/>
                  <a:pt x="3197" y="2869"/>
                </a:cubicBezTo>
                <a:cubicBezTo>
                  <a:pt x="3192" y="2878"/>
                  <a:pt x="3184" y="2891"/>
                  <a:pt x="3182" y="2895"/>
                </a:cubicBezTo>
                <a:cubicBezTo>
                  <a:pt x="3152" y="2954"/>
                  <a:pt x="3093" y="3028"/>
                  <a:pt x="3046" y="3052"/>
                </a:cubicBezTo>
                <a:cubicBezTo>
                  <a:pt x="3012" y="3070"/>
                  <a:pt x="2964" y="3121"/>
                  <a:pt x="2948" y="3151"/>
                </a:cubicBezTo>
                <a:cubicBezTo>
                  <a:pt x="2890" y="3234"/>
                  <a:pt x="2816" y="3298"/>
                  <a:pt x="2699" y="3338"/>
                </a:cubicBezTo>
                <a:cubicBezTo>
                  <a:pt x="2650" y="3354"/>
                  <a:pt x="2591" y="3386"/>
                  <a:pt x="2573" y="3401"/>
                </a:cubicBezTo>
                <a:cubicBezTo>
                  <a:pt x="2559" y="3410"/>
                  <a:pt x="2538" y="3424"/>
                  <a:pt x="2514" y="3435"/>
                </a:cubicBezTo>
                <a:cubicBezTo>
                  <a:pt x="2428" y="3482"/>
                  <a:pt x="2294" y="3528"/>
                  <a:pt x="2185" y="3546"/>
                </a:cubicBezTo>
                <a:lnTo>
                  <a:pt x="2182" y="3547"/>
                </a:lnTo>
                <a:lnTo>
                  <a:pt x="2179" y="3547"/>
                </a:lnTo>
                <a:lnTo>
                  <a:pt x="2176" y="3548"/>
                </a:lnTo>
                <a:cubicBezTo>
                  <a:pt x="2095" y="3565"/>
                  <a:pt x="2026" y="3571"/>
                  <a:pt x="1974" y="3573"/>
                </a:cubicBezTo>
                <a:cubicBezTo>
                  <a:pt x="1964" y="3573"/>
                  <a:pt x="1952" y="3573"/>
                  <a:pt x="1945" y="3572"/>
                </a:cubicBezTo>
                <a:cubicBezTo>
                  <a:pt x="1935" y="3572"/>
                  <a:pt x="1917" y="3571"/>
                  <a:pt x="1903" y="3571"/>
                </a:cubicBezTo>
                <a:cubicBezTo>
                  <a:pt x="1886" y="3571"/>
                  <a:pt x="1867" y="3570"/>
                  <a:pt x="1857" y="3569"/>
                </a:cubicBezTo>
                <a:cubicBezTo>
                  <a:pt x="1844" y="3568"/>
                  <a:pt x="1827" y="3567"/>
                  <a:pt x="1817" y="3567"/>
                </a:cubicBezTo>
                <a:cubicBezTo>
                  <a:pt x="1781" y="3565"/>
                  <a:pt x="1718" y="3580"/>
                  <a:pt x="1682" y="3595"/>
                </a:cubicBezTo>
                <a:cubicBezTo>
                  <a:pt x="1644" y="3611"/>
                  <a:pt x="1587" y="3622"/>
                  <a:pt x="1565" y="3620"/>
                </a:cubicBezTo>
                <a:cubicBezTo>
                  <a:pt x="1555" y="3620"/>
                  <a:pt x="1543" y="3619"/>
                  <a:pt x="1536" y="3618"/>
                </a:cubicBezTo>
                <a:cubicBezTo>
                  <a:pt x="1526" y="3617"/>
                  <a:pt x="1508" y="3616"/>
                  <a:pt x="1494" y="3616"/>
                </a:cubicBezTo>
                <a:lnTo>
                  <a:pt x="1485" y="3616"/>
                </a:lnTo>
                <a:lnTo>
                  <a:pt x="1482" y="3616"/>
                </a:lnTo>
                <a:lnTo>
                  <a:pt x="1478" y="3616"/>
                </a:lnTo>
                <a:lnTo>
                  <a:pt x="1476" y="3616"/>
                </a:lnTo>
                <a:lnTo>
                  <a:pt x="1471" y="3616"/>
                </a:lnTo>
                <a:lnTo>
                  <a:pt x="1467" y="3616"/>
                </a:lnTo>
                <a:lnTo>
                  <a:pt x="1465" y="3616"/>
                </a:lnTo>
                <a:lnTo>
                  <a:pt x="1463" y="3616"/>
                </a:lnTo>
                <a:lnTo>
                  <a:pt x="1461" y="3616"/>
                </a:lnTo>
                <a:lnTo>
                  <a:pt x="1459" y="3616"/>
                </a:lnTo>
                <a:lnTo>
                  <a:pt x="1455" y="3616"/>
                </a:lnTo>
                <a:lnTo>
                  <a:pt x="1452" y="3616"/>
                </a:lnTo>
                <a:lnTo>
                  <a:pt x="1450" y="3616"/>
                </a:lnTo>
                <a:lnTo>
                  <a:pt x="1446" y="3616"/>
                </a:lnTo>
                <a:lnTo>
                  <a:pt x="1440" y="3616"/>
                </a:lnTo>
                <a:lnTo>
                  <a:pt x="1436" y="3616"/>
                </a:lnTo>
                <a:lnTo>
                  <a:pt x="1432" y="3616"/>
                </a:lnTo>
                <a:lnTo>
                  <a:pt x="1428" y="3616"/>
                </a:lnTo>
                <a:lnTo>
                  <a:pt x="1420" y="3616"/>
                </a:lnTo>
                <a:lnTo>
                  <a:pt x="1418" y="3616"/>
                </a:lnTo>
                <a:lnTo>
                  <a:pt x="1412" y="3616"/>
                </a:lnTo>
                <a:lnTo>
                  <a:pt x="1408" y="3616"/>
                </a:lnTo>
                <a:lnTo>
                  <a:pt x="1406" y="3616"/>
                </a:lnTo>
                <a:lnTo>
                  <a:pt x="1398" y="3616"/>
                </a:lnTo>
                <a:lnTo>
                  <a:pt x="1395" y="3616"/>
                </a:lnTo>
                <a:lnTo>
                  <a:pt x="1393" y="3616"/>
                </a:lnTo>
                <a:lnTo>
                  <a:pt x="1391" y="3616"/>
                </a:lnTo>
                <a:lnTo>
                  <a:pt x="1382" y="3616"/>
                </a:lnTo>
                <a:lnTo>
                  <a:pt x="1380" y="3616"/>
                </a:lnTo>
                <a:lnTo>
                  <a:pt x="1377" y="3616"/>
                </a:lnTo>
                <a:lnTo>
                  <a:pt x="1348" y="3616"/>
                </a:lnTo>
                <a:lnTo>
                  <a:pt x="1346" y="3616"/>
                </a:lnTo>
                <a:lnTo>
                  <a:pt x="1341" y="3616"/>
                </a:lnTo>
                <a:lnTo>
                  <a:pt x="1339" y="3616"/>
                </a:lnTo>
                <a:lnTo>
                  <a:pt x="1336" y="3616"/>
                </a:lnTo>
                <a:lnTo>
                  <a:pt x="1334" y="3616"/>
                </a:lnTo>
                <a:lnTo>
                  <a:pt x="1330" y="3616"/>
                </a:lnTo>
                <a:lnTo>
                  <a:pt x="1327" y="3616"/>
                </a:lnTo>
                <a:lnTo>
                  <a:pt x="1325" y="3616"/>
                </a:lnTo>
                <a:lnTo>
                  <a:pt x="1323" y="3616"/>
                </a:lnTo>
                <a:lnTo>
                  <a:pt x="1321" y="3616"/>
                </a:lnTo>
                <a:lnTo>
                  <a:pt x="1317" y="3616"/>
                </a:lnTo>
                <a:lnTo>
                  <a:pt x="1315" y="3616"/>
                </a:lnTo>
                <a:lnTo>
                  <a:pt x="1313" y="3616"/>
                </a:lnTo>
                <a:lnTo>
                  <a:pt x="1309" y="3616"/>
                </a:lnTo>
                <a:lnTo>
                  <a:pt x="1303" y="3616"/>
                </a:lnTo>
                <a:lnTo>
                  <a:pt x="1299" y="3616"/>
                </a:lnTo>
                <a:lnTo>
                  <a:pt x="1295" y="3616"/>
                </a:lnTo>
                <a:lnTo>
                  <a:pt x="1291" y="3616"/>
                </a:lnTo>
                <a:lnTo>
                  <a:pt x="1283" y="3616"/>
                </a:lnTo>
                <a:lnTo>
                  <a:pt x="1282" y="3616"/>
                </a:lnTo>
                <a:lnTo>
                  <a:pt x="1276" y="3616"/>
                </a:lnTo>
                <a:lnTo>
                  <a:pt x="1272" y="3616"/>
                </a:lnTo>
                <a:lnTo>
                  <a:pt x="1270" y="3616"/>
                </a:lnTo>
                <a:lnTo>
                  <a:pt x="1261" y="3616"/>
                </a:lnTo>
                <a:lnTo>
                  <a:pt x="1259" y="3616"/>
                </a:lnTo>
                <a:lnTo>
                  <a:pt x="1257" y="3616"/>
                </a:lnTo>
                <a:lnTo>
                  <a:pt x="1251" y="3616"/>
                </a:lnTo>
                <a:lnTo>
                  <a:pt x="1246" y="3616"/>
                </a:lnTo>
                <a:lnTo>
                  <a:pt x="1244" y="3616"/>
                </a:lnTo>
                <a:lnTo>
                  <a:pt x="1242" y="3616"/>
                </a:lnTo>
                <a:lnTo>
                  <a:pt x="1212" y="3616"/>
                </a:lnTo>
                <a:lnTo>
                  <a:pt x="1209" y="3616"/>
                </a:lnTo>
                <a:lnTo>
                  <a:pt x="1205" y="3616"/>
                </a:lnTo>
                <a:lnTo>
                  <a:pt x="1202" y="3616"/>
                </a:lnTo>
                <a:lnTo>
                  <a:pt x="1200" y="3616"/>
                </a:lnTo>
                <a:lnTo>
                  <a:pt x="1198" y="3616"/>
                </a:lnTo>
                <a:lnTo>
                  <a:pt x="1193" y="3616"/>
                </a:lnTo>
                <a:lnTo>
                  <a:pt x="1191" y="3616"/>
                </a:lnTo>
                <a:lnTo>
                  <a:pt x="1189" y="3616"/>
                </a:lnTo>
                <a:lnTo>
                  <a:pt x="1187" y="3616"/>
                </a:lnTo>
                <a:lnTo>
                  <a:pt x="1185" y="3616"/>
                </a:lnTo>
                <a:lnTo>
                  <a:pt x="1181" y="3616"/>
                </a:lnTo>
                <a:lnTo>
                  <a:pt x="1179" y="3616"/>
                </a:lnTo>
                <a:lnTo>
                  <a:pt x="1177" y="3616"/>
                </a:lnTo>
                <a:lnTo>
                  <a:pt x="1173" y="3616"/>
                </a:lnTo>
                <a:lnTo>
                  <a:pt x="1167" y="3616"/>
                </a:lnTo>
                <a:lnTo>
                  <a:pt x="1163" y="3616"/>
                </a:lnTo>
                <a:lnTo>
                  <a:pt x="1160" y="3616"/>
                </a:lnTo>
                <a:lnTo>
                  <a:pt x="1156" y="3616"/>
                </a:lnTo>
                <a:lnTo>
                  <a:pt x="1148" y="3616"/>
                </a:lnTo>
                <a:lnTo>
                  <a:pt x="1146" y="3616"/>
                </a:lnTo>
                <a:lnTo>
                  <a:pt x="1140" y="3616"/>
                </a:lnTo>
                <a:lnTo>
                  <a:pt x="1136" y="3616"/>
                </a:lnTo>
                <a:lnTo>
                  <a:pt x="1134" y="3616"/>
                </a:lnTo>
                <a:lnTo>
                  <a:pt x="1126" y="3616"/>
                </a:lnTo>
                <a:lnTo>
                  <a:pt x="1124" y="3616"/>
                </a:lnTo>
                <a:lnTo>
                  <a:pt x="1122" y="3616"/>
                </a:lnTo>
                <a:lnTo>
                  <a:pt x="1120" y="3616"/>
                </a:lnTo>
                <a:lnTo>
                  <a:pt x="1111" y="3616"/>
                </a:lnTo>
                <a:lnTo>
                  <a:pt x="1108" y="3616"/>
                </a:lnTo>
                <a:lnTo>
                  <a:pt x="1106" y="3616"/>
                </a:lnTo>
                <a:lnTo>
                  <a:pt x="1074" y="3616"/>
                </a:lnTo>
                <a:lnTo>
                  <a:pt x="1071" y="3616"/>
                </a:lnTo>
                <a:lnTo>
                  <a:pt x="1066" y="3616"/>
                </a:lnTo>
                <a:lnTo>
                  <a:pt x="1063" y="3616"/>
                </a:lnTo>
                <a:lnTo>
                  <a:pt x="1060" y="3616"/>
                </a:lnTo>
                <a:lnTo>
                  <a:pt x="1058" y="3616"/>
                </a:lnTo>
                <a:lnTo>
                  <a:pt x="1055" y="3616"/>
                </a:lnTo>
                <a:lnTo>
                  <a:pt x="1052" y="3616"/>
                </a:lnTo>
                <a:lnTo>
                  <a:pt x="1050" y="3616"/>
                </a:lnTo>
                <a:lnTo>
                  <a:pt x="1047" y="3616"/>
                </a:lnTo>
                <a:lnTo>
                  <a:pt x="1045" y="3616"/>
                </a:lnTo>
                <a:lnTo>
                  <a:pt x="1042" y="3616"/>
                </a:lnTo>
                <a:lnTo>
                  <a:pt x="1040" y="3616"/>
                </a:lnTo>
                <a:lnTo>
                  <a:pt x="1037" y="3616"/>
                </a:lnTo>
                <a:lnTo>
                  <a:pt x="1035" y="3616"/>
                </a:lnTo>
                <a:lnTo>
                  <a:pt x="1032" y="3616"/>
                </a:lnTo>
                <a:lnTo>
                  <a:pt x="1029" y="3616"/>
                </a:lnTo>
                <a:lnTo>
                  <a:pt x="1027" y="3616"/>
                </a:lnTo>
                <a:lnTo>
                  <a:pt x="1024" y="3616"/>
                </a:lnTo>
                <a:lnTo>
                  <a:pt x="1022" y="3616"/>
                </a:lnTo>
                <a:lnTo>
                  <a:pt x="1020" y="3616"/>
                </a:lnTo>
                <a:lnTo>
                  <a:pt x="1015" y="3616"/>
                </a:lnTo>
                <a:lnTo>
                  <a:pt x="1010" y="3616"/>
                </a:lnTo>
                <a:lnTo>
                  <a:pt x="1005" y="3616"/>
                </a:lnTo>
                <a:lnTo>
                  <a:pt x="1002" y="3616"/>
                </a:lnTo>
                <a:lnTo>
                  <a:pt x="995" y="3616"/>
                </a:lnTo>
                <a:lnTo>
                  <a:pt x="993" y="3616"/>
                </a:lnTo>
                <a:lnTo>
                  <a:pt x="990" y="3616"/>
                </a:lnTo>
                <a:lnTo>
                  <a:pt x="985" y="3616"/>
                </a:lnTo>
                <a:lnTo>
                  <a:pt x="983" y="3616"/>
                </a:lnTo>
                <a:lnTo>
                  <a:pt x="980" y="3616"/>
                </a:lnTo>
                <a:lnTo>
                  <a:pt x="978" y="3616"/>
                </a:lnTo>
                <a:lnTo>
                  <a:pt x="976" y="3616"/>
                </a:lnTo>
                <a:lnTo>
                  <a:pt x="968" y="3616"/>
                </a:lnTo>
                <a:lnTo>
                  <a:pt x="966" y="3616"/>
                </a:lnTo>
                <a:lnTo>
                  <a:pt x="963" y="3616"/>
                </a:lnTo>
                <a:lnTo>
                  <a:pt x="961" y="3616"/>
                </a:lnTo>
                <a:lnTo>
                  <a:pt x="951" y="3616"/>
                </a:lnTo>
                <a:lnTo>
                  <a:pt x="949" y="3616"/>
                </a:lnTo>
                <a:lnTo>
                  <a:pt x="946" y="3616"/>
                </a:lnTo>
                <a:lnTo>
                  <a:pt x="916" y="3616"/>
                </a:lnTo>
                <a:lnTo>
                  <a:pt x="914" y="3616"/>
                </a:lnTo>
                <a:lnTo>
                  <a:pt x="909" y="3616"/>
                </a:lnTo>
                <a:lnTo>
                  <a:pt x="907" y="3616"/>
                </a:lnTo>
                <a:lnTo>
                  <a:pt x="903" y="3616"/>
                </a:lnTo>
                <a:lnTo>
                  <a:pt x="899" y="3616"/>
                </a:lnTo>
                <a:lnTo>
                  <a:pt x="898" y="3616"/>
                </a:lnTo>
                <a:lnTo>
                  <a:pt x="896" y="3616"/>
                </a:lnTo>
                <a:lnTo>
                  <a:pt x="894" y="3616"/>
                </a:lnTo>
                <a:lnTo>
                  <a:pt x="892" y="3616"/>
                </a:lnTo>
                <a:lnTo>
                  <a:pt x="889" y="3616"/>
                </a:lnTo>
                <a:lnTo>
                  <a:pt x="887" y="3616"/>
                </a:lnTo>
                <a:lnTo>
                  <a:pt x="885" y="3616"/>
                </a:lnTo>
                <a:lnTo>
                  <a:pt x="882" y="3616"/>
                </a:lnTo>
                <a:lnTo>
                  <a:pt x="878" y="3616"/>
                </a:lnTo>
                <a:lnTo>
                  <a:pt x="875" y="3616"/>
                </a:lnTo>
                <a:lnTo>
                  <a:pt x="872" y="3616"/>
                </a:lnTo>
                <a:lnTo>
                  <a:pt x="869" y="3616"/>
                </a:lnTo>
                <a:lnTo>
                  <a:pt x="863" y="3616"/>
                </a:lnTo>
                <a:lnTo>
                  <a:pt x="861" y="3616"/>
                </a:lnTo>
                <a:lnTo>
                  <a:pt x="857" y="3616"/>
                </a:lnTo>
                <a:lnTo>
                  <a:pt x="854" y="3616"/>
                </a:lnTo>
                <a:lnTo>
                  <a:pt x="852" y="3616"/>
                </a:lnTo>
                <a:lnTo>
                  <a:pt x="846" y="3616"/>
                </a:lnTo>
                <a:lnTo>
                  <a:pt x="845" y="3616"/>
                </a:lnTo>
                <a:lnTo>
                  <a:pt x="843" y="3616"/>
                </a:lnTo>
                <a:lnTo>
                  <a:pt x="834" y="3616"/>
                </a:lnTo>
                <a:lnTo>
                  <a:pt x="832" y="3616"/>
                </a:lnTo>
                <a:lnTo>
                  <a:pt x="820" y="3616"/>
                </a:lnTo>
                <a:lnTo>
                  <a:pt x="804" y="3616"/>
                </a:lnTo>
                <a:lnTo>
                  <a:pt x="801" y="3616"/>
                </a:lnTo>
                <a:lnTo>
                  <a:pt x="797" y="3616"/>
                </a:lnTo>
                <a:lnTo>
                  <a:pt x="795" y="3616"/>
                </a:lnTo>
                <a:lnTo>
                  <a:pt x="790" y="3616"/>
                </a:lnTo>
                <a:lnTo>
                  <a:pt x="786" y="3616"/>
                </a:lnTo>
                <a:lnTo>
                  <a:pt x="784" y="3616"/>
                </a:lnTo>
                <a:lnTo>
                  <a:pt x="782" y="3616"/>
                </a:lnTo>
                <a:lnTo>
                  <a:pt x="780" y="3616"/>
                </a:lnTo>
                <a:lnTo>
                  <a:pt x="778" y="3616"/>
                </a:lnTo>
                <a:lnTo>
                  <a:pt x="774" y="3616"/>
                </a:lnTo>
                <a:lnTo>
                  <a:pt x="771" y="3616"/>
                </a:lnTo>
                <a:lnTo>
                  <a:pt x="769" y="3616"/>
                </a:lnTo>
                <a:lnTo>
                  <a:pt x="765" y="3616"/>
                </a:lnTo>
                <a:lnTo>
                  <a:pt x="759" y="3616"/>
                </a:lnTo>
                <a:lnTo>
                  <a:pt x="755" y="3616"/>
                </a:lnTo>
                <a:lnTo>
                  <a:pt x="751" y="3616"/>
                </a:lnTo>
                <a:lnTo>
                  <a:pt x="747" y="3616"/>
                </a:lnTo>
                <a:lnTo>
                  <a:pt x="739" y="3616"/>
                </a:lnTo>
                <a:lnTo>
                  <a:pt x="737" y="3616"/>
                </a:lnTo>
                <a:lnTo>
                  <a:pt x="731" y="3616"/>
                </a:lnTo>
                <a:lnTo>
                  <a:pt x="727" y="3616"/>
                </a:lnTo>
                <a:lnTo>
                  <a:pt x="725" y="3616"/>
                </a:lnTo>
                <a:lnTo>
                  <a:pt x="716" y="3616"/>
                </a:lnTo>
                <a:lnTo>
                  <a:pt x="714" y="3616"/>
                </a:lnTo>
                <a:lnTo>
                  <a:pt x="712" y="3616"/>
                </a:lnTo>
                <a:lnTo>
                  <a:pt x="710" y="3616"/>
                </a:lnTo>
                <a:lnTo>
                  <a:pt x="701" y="3616"/>
                </a:lnTo>
                <a:lnTo>
                  <a:pt x="698" y="3616"/>
                </a:lnTo>
                <a:lnTo>
                  <a:pt x="696" y="3616"/>
                </a:lnTo>
                <a:lnTo>
                  <a:pt x="676" y="3616"/>
                </a:lnTo>
                <a:cubicBezTo>
                  <a:pt x="656" y="3616"/>
                  <a:pt x="636" y="3618"/>
                  <a:pt x="624" y="3620"/>
                </a:cubicBezTo>
                <a:cubicBezTo>
                  <a:pt x="612" y="3621"/>
                  <a:pt x="596" y="3622"/>
                  <a:pt x="587" y="3622"/>
                </a:cubicBezTo>
                <a:cubicBezTo>
                  <a:pt x="544" y="3624"/>
                  <a:pt x="484" y="3598"/>
                  <a:pt x="453" y="3576"/>
                </a:cubicBezTo>
                <a:cubicBezTo>
                  <a:pt x="427" y="3559"/>
                  <a:pt x="378" y="3536"/>
                  <a:pt x="355" y="3525"/>
                </a:cubicBezTo>
                <a:cubicBezTo>
                  <a:pt x="327" y="3513"/>
                  <a:pt x="297" y="3498"/>
                  <a:pt x="264" y="3478"/>
                </a:cubicBezTo>
                <a:cubicBezTo>
                  <a:pt x="253" y="3472"/>
                  <a:pt x="237" y="3463"/>
                  <a:pt x="230" y="3459"/>
                </a:cubicBezTo>
                <a:cubicBezTo>
                  <a:pt x="174" y="3432"/>
                  <a:pt x="105" y="3377"/>
                  <a:pt x="97" y="3331"/>
                </a:cubicBezTo>
                <a:cubicBezTo>
                  <a:pt x="94" y="3294"/>
                  <a:pt x="37" y="3249"/>
                  <a:pt x="0" y="3234"/>
                </a:cubicBezTo>
                <a:lnTo>
                  <a:pt x="1719" y="2"/>
                </a:lnTo>
                <a:close/>
              </a:path>
            </a:pathLst>
          </a:custGeom>
          <a:solidFill>
            <a:srgbClr val="4242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prism isContent="1"/>
      </p:transition>
    </mc:Choice>
    <mc:Fallback>
      <p:transition spd="slow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3110</Words>
  <Application>WPS 演示</Application>
  <PresentationFormat>宽屏</PresentationFormat>
  <Paragraphs>181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微软雅黑</vt:lpstr>
      <vt:lpstr>Symbol</vt:lpstr>
      <vt:lpstr>Arial</vt:lpstr>
      <vt:lpstr>Times New Roman</vt:lpstr>
      <vt:lpstr>华文新魏</vt:lpstr>
      <vt:lpstr>Segoe Print</vt:lpstr>
      <vt:lpstr>Times New Roman</vt:lpstr>
      <vt:lpstr>Calibri</vt:lpstr>
      <vt:lpstr>华康布丁体W12(P)</vt:lpstr>
      <vt:lpstr>DejaVu Sans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卡通熊猫风格通用PPT模板</dc:title>
  <dc:creator>Cynthia</dc:creator>
  <cp:category>www.99ppt.com</cp:category>
  <cp:lastModifiedBy>棉棉</cp:lastModifiedBy>
  <cp:revision>28</cp:revision>
  <dcterms:created xsi:type="dcterms:W3CDTF">2019-07-31T00:32:00Z</dcterms:created>
  <dcterms:modified xsi:type="dcterms:W3CDTF">2021-09-14T07:52:55Z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7792154833224824AB93E9EF4470A9A2</vt:lpwstr>
  </property>
  <property fmtid="{D5CDD505-2E9C-101B-9397-08002B2CF9AE}" pid="3" name="KSOProductBuildVer">
    <vt:lpwstr>2052-11.1.0.10700</vt:lpwstr>
  </property>
  <property fmtid="{D5CDD505-2E9C-101B-9397-08002B2CF9AE}" pid="4" name="Notes">
    <vt:i4>15</vt:i4>
  </property>
  <property fmtid="{D5CDD505-2E9C-101B-9397-08002B2CF9AE}" pid="5" name="PresentationFormat">
    <vt:lpwstr>宽屏</vt:lpwstr>
  </property>
  <property fmtid="{D5CDD505-2E9C-101B-9397-08002B2CF9AE}" pid="6" name="Slides">
    <vt:i4>20</vt:i4>
  </property>
</Properties>
</file>