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doc" ContentType="application/msword"/>
  <Default Extension="bin" ContentType="application/vnd.openxmlformats-officedocument.oleObject"/>
  <Default Extension="png" ContentType="image/png"/>
  <Default Extension="wdp" ContentType="image/vnd.ms-photo"/>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handoutMasterIdLst>
    <p:handoutMasterId r:id="rId22"/>
  </p:handoutMasterIdLst>
  <p:sldIdLst>
    <p:sldId id="256" r:id="rId3"/>
    <p:sldId id="258" r:id="rId5"/>
    <p:sldId id="259" r:id="rId6"/>
    <p:sldId id="271" r:id="rId7"/>
    <p:sldId id="272" r:id="rId8"/>
    <p:sldId id="261" r:id="rId9"/>
    <p:sldId id="263" r:id="rId10"/>
    <p:sldId id="265" r:id="rId11"/>
    <p:sldId id="270" r:id="rId12"/>
    <p:sldId id="273" r:id="rId13"/>
    <p:sldId id="279" r:id="rId14"/>
    <p:sldId id="274" r:id="rId15"/>
    <p:sldId id="280" r:id="rId16"/>
    <p:sldId id="264" r:id="rId17"/>
    <p:sldId id="269" r:id="rId18"/>
    <p:sldId id="257" r:id="rId19"/>
    <p:sldId id="278" r:id="rId20"/>
    <p:sldId id="281" r:id="rId21"/>
  </p:sldIdLst>
  <p:sldSz cx="12192000" cy="6858000"/>
  <p:notesSz cx="6858000" cy="9144000"/>
  <p:embeddedFontLst>
    <p:embeddedFont>
      <p:font typeface="方正清刻本悦宋简体" panose="02000000000000000000" pitchFamily="2" charset="-122"/>
      <p:regular r:id="rId26"/>
    </p:embeddedFont>
    <p:embeddedFont>
      <p:font typeface="等线" panose="02010600030101010101" pitchFamily="2" charset="-122"/>
      <p:regular r:id="rId27"/>
    </p:embeddedFont>
    <p:embeddedFont>
      <p:font typeface="微软雅黑" panose="020B0503020204020204" pitchFamily="34" charset="-122"/>
      <p:regular r:id="rId28"/>
    </p:embeddedFont>
    <p:embeddedFont>
      <p:font typeface="Calibri" panose="020F0502020204030204" pitchFamily="34" charset="0"/>
      <p:regular r:id="rId29"/>
      <p:bold r:id="rId30"/>
      <p:italic r:id="rId31"/>
      <p:boldItalic r:id="rId32"/>
    </p:embeddedFont>
    <p:embeddedFont>
      <p:font typeface="等线 Light" panose="02010600030101010101" charset="-122"/>
      <p:regular r:id="rId33"/>
    </p:embeddedFont>
  </p:embeddedFontLst>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0000"/>
    <a:srgbClr val="42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6" d="100"/>
          <a:sy n="86" d="100"/>
        </p:scale>
        <p:origin x="562" y="62"/>
      </p:cViewPr>
      <p:guideLst>
        <p:guide orient="horz" pos="2160"/>
        <p:guide pos="3840"/>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4" Type="http://schemas.openxmlformats.org/officeDocument/2006/relationships/tags" Target="tags/tag1.xml"/><Relationship Id="rId33" Type="http://schemas.openxmlformats.org/officeDocument/2006/relationships/font" Target="fonts/font8.fntdata"/><Relationship Id="rId32" Type="http://schemas.openxmlformats.org/officeDocument/2006/relationships/font" Target="fonts/font7.fntdata"/><Relationship Id="rId31" Type="http://schemas.openxmlformats.org/officeDocument/2006/relationships/font" Target="fonts/font6.fntdata"/><Relationship Id="rId30" Type="http://schemas.openxmlformats.org/officeDocument/2006/relationships/font" Target="fonts/font5.fntdata"/><Relationship Id="rId3" Type="http://schemas.openxmlformats.org/officeDocument/2006/relationships/slide" Target="slides/slide1.xml"/><Relationship Id="rId29" Type="http://schemas.openxmlformats.org/officeDocument/2006/relationships/font" Target="fonts/font4.fntdata"/><Relationship Id="rId28" Type="http://schemas.openxmlformats.org/officeDocument/2006/relationships/font" Target="fonts/font3.fntdata"/><Relationship Id="rId27" Type="http://schemas.openxmlformats.org/officeDocument/2006/relationships/font" Target="fonts/font2.fntdata"/><Relationship Id="rId26" Type="http://schemas.openxmlformats.org/officeDocument/2006/relationships/font" Target="fonts/font1.fntdata"/><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handoutMaster" Target="handoutMasters/handoutMaster1.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58247393-6D4F-4FA5-9BC0-008E44B42200}"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zh-CN" altLang="en-US"/>
        </a:p>
      </dgm:t>
    </dgm:pt>
    <dgm:pt modelId="{C69D228C-B05D-4471-B99A-992C4AF224F8}">
      <dgm:prSet phldrT="[文本]"/>
      <dgm:spPr/>
      <dgm:t>
        <a:bodyPr/>
        <a:lstStyle/>
        <a:p>
          <a:r>
            <a:rPr lang="en-US" altLang="zh-CN" b="1" dirty="0"/>
            <a:t>My  favorite festival</a:t>
          </a:r>
          <a:endParaRPr lang="zh-CN" altLang="en-US" b="1" dirty="0"/>
        </a:p>
      </dgm:t>
    </dgm:pt>
    <dgm:pt modelId="{4FA40114-1065-4573-AF21-2528D4D00086}" cxnId="{104E361C-D87D-4C07-AF90-97F4810805CF}" type="parTrans">
      <dgm:prSet/>
      <dgm:spPr/>
      <dgm:t>
        <a:bodyPr/>
        <a:lstStyle/>
        <a:p>
          <a:endParaRPr lang="zh-CN" altLang="en-US"/>
        </a:p>
      </dgm:t>
    </dgm:pt>
    <dgm:pt modelId="{1BED3384-973E-4540-B73F-99BD6228FF77}" cxnId="{104E361C-D87D-4C07-AF90-97F4810805CF}" type="sibTrans">
      <dgm:prSet/>
      <dgm:spPr/>
      <dgm:t>
        <a:bodyPr/>
        <a:lstStyle/>
        <a:p>
          <a:endParaRPr lang="zh-CN" altLang="en-US"/>
        </a:p>
      </dgm:t>
    </dgm:pt>
    <dgm:pt modelId="{AA32C7B0-C6B2-415F-8F14-34488A790992}">
      <dgm:prSet phldrT="[文本]" custT="1"/>
      <dgm:spPr/>
      <dgm:t>
        <a:bodyPr/>
        <a:lstStyle/>
        <a:p>
          <a:r>
            <a:rPr lang="en-US" altLang="en-US" sz="2000" b="1" dirty="0"/>
            <a:t>What is the name of the festival?</a:t>
          </a:r>
          <a:endParaRPr lang="zh-CN" altLang="en-US" sz="2000" b="1" dirty="0"/>
        </a:p>
      </dgm:t>
    </dgm:pt>
    <dgm:pt modelId="{1D76F8A6-B7E0-46B2-B393-BA3398D95065}" cxnId="{16028E71-6FCE-4A71-ADDA-12FD112FEF96}" type="parTrans">
      <dgm:prSet/>
      <dgm:spPr/>
      <dgm:t>
        <a:bodyPr/>
        <a:lstStyle/>
        <a:p>
          <a:endParaRPr lang="zh-CN" altLang="en-US"/>
        </a:p>
      </dgm:t>
    </dgm:pt>
    <dgm:pt modelId="{D3CAE6B8-2EBF-4D6C-927F-B9863B9B79E7}" cxnId="{16028E71-6FCE-4A71-ADDA-12FD112FEF96}" type="sibTrans">
      <dgm:prSet/>
      <dgm:spPr/>
      <dgm:t>
        <a:bodyPr/>
        <a:lstStyle/>
        <a:p>
          <a:endParaRPr lang="zh-CN" altLang="en-US"/>
        </a:p>
      </dgm:t>
    </dgm:pt>
    <dgm:pt modelId="{63C16703-16AD-41AB-A47D-8CDBE1FAFA81}">
      <dgm:prSet phldrT="[文本]"/>
      <dgm:spPr/>
      <dgm:t>
        <a:bodyPr/>
        <a:lstStyle/>
        <a:p>
          <a:r>
            <a:rPr lang="en-US" altLang="en-US" b="1" dirty="0"/>
            <a:t>When is it?</a:t>
          </a:r>
          <a:endParaRPr lang="zh-CN" altLang="en-US" b="1" dirty="0"/>
        </a:p>
      </dgm:t>
    </dgm:pt>
    <dgm:pt modelId="{F7862A45-C9FE-4450-91A4-F5452E2E58C6}" cxnId="{33DC7D66-B44E-49E2-86CB-39E99CE205AE}" type="parTrans">
      <dgm:prSet/>
      <dgm:spPr/>
      <dgm:t>
        <a:bodyPr/>
        <a:lstStyle/>
        <a:p>
          <a:endParaRPr lang="zh-CN" altLang="en-US"/>
        </a:p>
      </dgm:t>
    </dgm:pt>
    <dgm:pt modelId="{6E52A7C8-18D8-4040-97C1-5274E8817A3F}" cxnId="{33DC7D66-B44E-49E2-86CB-39E99CE205AE}" type="sibTrans">
      <dgm:prSet/>
      <dgm:spPr/>
      <dgm:t>
        <a:bodyPr/>
        <a:lstStyle/>
        <a:p>
          <a:endParaRPr lang="zh-CN" altLang="en-US"/>
        </a:p>
      </dgm:t>
    </dgm:pt>
    <dgm:pt modelId="{1FB8BEEE-2F4E-4C70-9A85-5384B82F5058}">
      <dgm:prSet phldrT="[文本]"/>
      <dgm:spPr/>
      <dgm:t>
        <a:bodyPr/>
        <a:lstStyle/>
        <a:p>
          <a:r>
            <a:rPr lang="en-US" altLang="en-US" b="1" dirty="0"/>
            <a:t>What do people eat?</a:t>
          </a:r>
          <a:endParaRPr lang="zh-CN" altLang="en-US" b="1" dirty="0"/>
        </a:p>
      </dgm:t>
    </dgm:pt>
    <dgm:pt modelId="{1F5CFD3A-B7C0-4DEB-B748-B5477B1B9EC6}" cxnId="{6036C986-1056-43CD-AC1F-161F81700931}" type="parTrans">
      <dgm:prSet/>
      <dgm:spPr/>
      <dgm:t>
        <a:bodyPr/>
        <a:lstStyle/>
        <a:p>
          <a:endParaRPr lang="zh-CN" altLang="en-US"/>
        </a:p>
      </dgm:t>
    </dgm:pt>
    <dgm:pt modelId="{C6767DA2-11AF-4F86-AD81-D233C997EA54}" cxnId="{6036C986-1056-43CD-AC1F-161F81700931}" type="sibTrans">
      <dgm:prSet/>
      <dgm:spPr/>
      <dgm:t>
        <a:bodyPr/>
        <a:lstStyle/>
        <a:p>
          <a:endParaRPr lang="zh-CN" altLang="en-US"/>
        </a:p>
      </dgm:t>
    </dgm:pt>
    <dgm:pt modelId="{9FD5E086-03DB-48BC-86E3-E3F0E6D7E3E6}">
      <dgm:prSet phldrT="[文本]"/>
      <dgm:spPr/>
      <dgm:t>
        <a:bodyPr/>
        <a:lstStyle/>
        <a:p>
          <a:r>
            <a:rPr lang="en-US" altLang="en-US" b="1" dirty="0"/>
            <a:t>What do people do?</a:t>
          </a:r>
          <a:endParaRPr lang="zh-CN" altLang="en-US" b="1" dirty="0"/>
        </a:p>
      </dgm:t>
    </dgm:pt>
    <dgm:pt modelId="{95827CEA-1F75-4EDB-AF56-DF8146A68EEC}" cxnId="{78D77BC7-FA02-48E5-A213-64F1D1BD57DF}" type="parTrans">
      <dgm:prSet/>
      <dgm:spPr/>
      <dgm:t>
        <a:bodyPr/>
        <a:lstStyle/>
        <a:p>
          <a:endParaRPr lang="zh-CN" altLang="en-US"/>
        </a:p>
      </dgm:t>
    </dgm:pt>
    <dgm:pt modelId="{52ED0F01-9240-463E-8CF9-BD9411406236}" cxnId="{78D77BC7-FA02-48E5-A213-64F1D1BD57DF}" type="sibTrans">
      <dgm:prSet/>
      <dgm:spPr/>
      <dgm:t>
        <a:bodyPr/>
        <a:lstStyle/>
        <a:p>
          <a:endParaRPr lang="zh-CN" altLang="en-US"/>
        </a:p>
      </dgm:t>
    </dgm:pt>
    <dgm:pt modelId="{E15435AE-8CE2-4DB5-BBA8-EBDA5A0A45CE}">
      <dgm:prSet phldrT="[文本]" custT="1"/>
      <dgm:spPr/>
      <dgm:t>
        <a:bodyPr/>
        <a:lstStyle/>
        <a:p>
          <a:r>
            <a:rPr lang="en-US" altLang="en-US" sz="2200" b="1" dirty="0"/>
            <a:t>Why do you like it so much?</a:t>
          </a:r>
          <a:endParaRPr lang="zh-CN" altLang="en-US" sz="2200" b="1" dirty="0"/>
        </a:p>
      </dgm:t>
    </dgm:pt>
    <dgm:pt modelId="{0A3F66A1-892B-48C3-BE7E-575C3E1B4F48}" cxnId="{18183F2F-11F2-43F1-A4F0-4EC4DD248922}" type="parTrans">
      <dgm:prSet/>
      <dgm:spPr/>
      <dgm:t>
        <a:bodyPr/>
        <a:lstStyle/>
        <a:p>
          <a:endParaRPr lang="zh-CN" altLang="en-US"/>
        </a:p>
      </dgm:t>
    </dgm:pt>
    <dgm:pt modelId="{A88F307D-45BA-48AD-9234-BF6D2E90D204}" cxnId="{18183F2F-11F2-43F1-A4F0-4EC4DD248922}" type="sibTrans">
      <dgm:prSet/>
      <dgm:spPr/>
      <dgm:t>
        <a:bodyPr/>
        <a:lstStyle/>
        <a:p>
          <a:endParaRPr lang="zh-CN" altLang="en-US"/>
        </a:p>
      </dgm:t>
    </dgm:pt>
    <dgm:pt modelId="{88AAE1C8-3140-4680-A3A7-668330ACEE5F}" type="pres">
      <dgm:prSet presAssocID="{58247393-6D4F-4FA5-9BC0-008E44B42200}" presName="Name0" presStyleCnt="0">
        <dgm:presLayoutVars>
          <dgm:chMax val="1"/>
          <dgm:dir/>
          <dgm:animLvl val="ctr"/>
          <dgm:resizeHandles val="exact"/>
        </dgm:presLayoutVars>
      </dgm:prSet>
      <dgm:spPr/>
    </dgm:pt>
    <dgm:pt modelId="{3038B790-FDDE-402B-B679-71B6EE69D787}" type="pres">
      <dgm:prSet presAssocID="{C69D228C-B05D-4471-B99A-992C4AF224F8}" presName="centerShape" presStyleLbl="node0" presStyleIdx="0" presStyleCnt="1"/>
      <dgm:spPr/>
    </dgm:pt>
    <dgm:pt modelId="{3737DBF0-F0FD-41B3-B251-C48CF3FF4A74}" type="pres">
      <dgm:prSet presAssocID="{1D76F8A6-B7E0-46B2-B393-BA3398D95065}" presName="parTrans" presStyleLbl="sibTrans2D1" presStyleIdx="0" presStyleCnt="5"/>
      <dgm:spPr/>
    </dgm:pt>
    <dgm:pt modelId="{5F773AD9-ABA2-424A-86EE-9E3AD42F430D}" type="pres">
      <dgm:prSet presAssocID="{1D76F8A6-B7E0-46B2-B393-BA3398D95065}" presName="connectorText" presStyleLbl="sibTrans2D1" presStyleIdx="0" presStyleCnt="5"/>
      <dgm:spPr/>
    </dgm:pt>
    <dgm:pt modelId="{178E7284-85E1-44EF-9075-39C992FE67BD}" type="pres">
      <dgm:prSet presAssocID="{AA32C7B0-C6B2-415F-8F14-34488A790992}" presName="node" presStyleLbl="node1" presStyleIdx="0" presStyleCnt="5">
        <dgm:presLayoutVars>
          <dgm:bulletEnabled val="1"/>
        </dgm:presLayoutVars>
      </dgm:prSet>
      <dgm:spPr/>
    </dgm:pt>
    <dgm:pt modelId="{0B47F02A-38C7-4E59-9151-05D113953105}" type="pres">
      <dgm:prSet presAssocID="{F7862A45-C9FE-4450-91A4-F5452E2E58C6}" presName="parTrans" presStyleLbl="sibTrans2D1" presStyleIdx="1" presStyleCnt="5"/>
      <dgm:spPr/>
    </dgm:pt>
    <dgm:pt modelId="{B0E69512-12F7-4F8E-9F3F-283CD238E1F6}" type="pres">
      <dgm:prSet presAssocID="{F7862A45-C9FE-4450-91A4-F5452E2E58C6}" presName="connectorText" presStyleLbl="sibTrans2D1" presStyleIdx="1" presStyleCnt="5"/>
      <dgm:spPr/>
    </dgm:pt>
    <dgm:pt modelId="{CA4C00AC-7486-4952-BE6F-C20FE8B9CFE5}" type="pres">
      <dgm:prSet presAssocID="{63C16703-16AD-41AB-A47D-8CDBE1FAFA81}" presName="node" presStyleLbl="node1" presStyleIdx="1" presStyleCnt="5">
        <dgm:presLayoutVars>
          <dgm:bulletEnabled val="1"/>
        </dgm:presLayoutVars>
      </dgm:prSet>
      <dgm:spPr/>
    </dgm:pt>
    <dgm:pt modelId="{3C88E265-1B3C-4F2E-88C5-E8BE4A66F714}" type="pres">
      <dgm:prSet presAssocID="{1F5CFD3A-B7C0-4DEB-B748-B5477B1B9EC6}" presName="parTrans" presStyleLbl="sibTrans2D1" presStyleIdx="2" presStyleCnt="5"/>
      <dgm:spPr/>
    </dgm:pt>
    <dgm:pt modelId="{09BFD30E-9923-417C-8F41-2F1BEBCE0E98}" type="pres">
      <dgm:prSet presAssocID="{1F5CFD3A-B7C0-4DEB-B748-B5477B1B9EC6}" presName="connectorText" presStyleLbl="sibTrans2D1" presStyleIdx="2" presStyleCnt="5"/>
      <dgm:spPr/>
    </dgm:pt>
    <dgm:pt modelId="{6660CBE0-0BD6-491D-8AA6-A862298E396E}" type="pres">
      <dgm:prSet presAssocID="{1FB8BEEE-2F4E-4C70-9A85-5384B82F5058}" presName="node" presStyleLbl="node1" presStyleIdx="2" presStyleCnt="5">
        <dgm:presLayoutVars>
          <dgm:bulletEnabled val="1"/>
        </dgm:presLayoutVars>
      </dgm:prSet>
      <dgm:spPr/>
    </dgm:pt>
    <dgm:pt modelId="{4FB16442-59BC-497A-9A1E-6395A965E2EE}" type="pres">
      <dgm:prSet presAssocID="{95827CEA-1F75-4EDB-AF56-DF8146A68EEC}" presName="parTrans" presStyleLbl="sibTrans2D1" presStyleIdx="3" presStyleCnt="5"/>
      <dgm:spPr/>
    </dgm:pt>
    <dgm:pt modelId="{F5686D1C-7C73-4310-8DCF-741CFE31651D}" type="pres">
      <dgm:prSet presAssocID="{95827CEA-1F75-4EDB-AF56-DF8146A68EEC}" presName="connectorText" presStyleLbl="sibTrans2D1" presStyleIdx="3" presStyleCnt="5"/>
      <dgm:spPr/>
    </dgm:pt>
    <dgm:pt modelId="{CB7B81FF-EBBA-4436-A4B1-8A85B83DD606}" type="pres">
      <dgm:prSet presAssocID="{9FD5E086-03DB-48BC-86E3-E3F0E6D7E3E6}" presName="node" presStyleLbl="node1" presStyleIdx="3" presStyleCnt="5">
        <dgm:presLayoutVars>
          <dgm:bulletEnabled val="1"/>
        </dgm:presLayoutVars>
      </dgm:prSet>
      <dgm:spPr/>
    </dgm:pt>
    <dgm:pt modelId="{ADE3EBB4-D676-407E-A7AB-3C5857F10322}" type="pres">
      <dgm:prSet presAssocID="{0A3F66A1-892B-48C3-BE7E-575C3E1B4F48}" presName="parTrans" presStyleLbl="sibTrans2D1" presStyleIdx="4" presStyleCnt="5"/>
      <dgm:spPr/>
    </dgm:pt>
    <dgm:pt modelId="{A8EA4711-B6EC-4C7A-AF5B-3251C8502644}" type="pres">
      <dgm:prSet presAssocID="{0A3F66A1-892B-48C3-BE7E-575C3E1B4F48}" presName="connectorText" presStyleLbl="sibTrans2D1" presStyleIdx="4" presStyleCnt="5"/>
      <dgm:spPr/>
    </dgm:pt>
    <dgm:pt modelId="{AF6FD93E-0AEB-4433-8DD2-34878A2B2770}" type="pres">
      <dgm:prSet presAssocID="{E15435AE-8CE2-4DB5-BBA8-EBDA5A0A45CE}" presName="node" presStyleLbl="node1" presStyleIdx="4" presStyleCnt="5">
        <dgm:presLayoutVars>
          <dgm:bulletEnabled val="1"/>
        </dgm:presLayoutVars>
      </dgm:prSet>
      <dgm:spPr/>
    </dgm:pt>
  </dgm:ptLst>
  <dgm:cxnLst>
    <dgm:cxn modelId="{D1F7C117-8797-4F94-862F-62B63A83DA5F}" type="presOf" srcId="{9FD5E086-03DB-48BC-86E3-E3F0E6D7E3E6}" destId="{CB7B81FF-EBBA-4436-A4B1-8A85B83DD606}" srcOrd="0" destOrd="0" presId="urn:microsoft.com/office/officeart/2005/8/layout/radial5"/>
    <dgm:cxn modelId="{9504FB1B-0CB1-40AF-BD03-4FB431C8BA00}" type="presOf" srcId="{1D76F8A6-B7E0-46B2-B393-BA3398D95065}" destId="{3737DBF0-F0FD-41B3-B251-C48CF3FF4A74}" srcOrd="0" destOrd="0" presId="urn:microsoft.com/office/officeart/2005/8/layout/radial5"/>
    <dgm:cxn modelId="{104E361C-D87D-4C07-AF90-97F4810805CF}" srcId="{58247393-6D4F-4FA5-9BC0-008E44B42200}" destId="{C69D228C-B05D-4471-B99A-992C4AF224F8}" srcOrd="0" destOrd="0" parTransId="{4FA40114-1065-4573-AF21-2528D4D00086}" sibTransId="{1BED3384-973E-4540-B73F-99BD6228FF77}"/>
    <dgm:cxn modelId="{9132082D-DDD5-4EFF-864D-CFFEF44788FC}" type="presOf" srcId="{F7862A45-C9FE-4450-91A4-F5452E2E58C6}" destId="{0B47F02A-38C7-4E59-9151-05D113953105}" srcOrd="0" destOrd="0" presId="urn:microsoft.com/office/officeart/2005/8/layout/radial5"/>
    <dgm:cxn modelId="{18183F2F-11F2-43F1-A4F0-4EC4DD248922}" srcId="{C69D228C-B05D-4471-B99A-992C4AF224F8}" destId="{E15435AE-8CE2-4DB5-BBA8-EBDA5A0A45CE}" srcOrd="4" destOrd="0" parTransId="{0A3F66A1-892B-48C3-BE7E-575C3E1B4F48}" sibTransId="{A88F307D-45BA-48AD-9234-BF6D2E90D204}"/>
    <dgm:cxn modelId="{2AD65E3F-D0BE-4962-ADC4-11063DE234E5}" type="presOf" srcId="{1F5CFD3A-B7C0-4DEB-B748-B5477B1B9EC6}" destId="{09BFD30E-9923-417C-8F41-2F1BEBCE0E98}" srcOrd="1" destOrd="0" presId="urn:microsoft.com/office/officeart/2005/8/layout/radial5"/>
    <dgm:cxn modelId="{6F2B1043-0F10-4684-9918-C0A484296F3A}" type="presOf" srcId="{63C16703-16AD-41AB-A47D-8CDBE1FAFA81}" destId="{CA4C00AC-7486-4952-BE6F-C20FE8B9CFE5}" srcOrd="0" destOrd="0" presId="urn:microsoft.com/office/officeart/2005/8/layout/radial5"/>
    <dgm:cxn modelId="{7AB69B43-0C1A-4E5F-A9F5-17FDA9051F7E}" type="presOf" srcId="{1D76F8A6-B7E0-46B2-B393-BA3398D95065}" destId="{5F773AD9-ABA2-424A-86EE-9E3AD42F430D}" srcOrd="1" destOrd="0" presId="urn:microsoft.com/office/officeart/2005/8/layout/radial5"/>
    <dgm:cxn modelId="{33DC7D66-B44E-49E2-86CB-39E99CE205AE}" srcId="{C69D228C-B05D-4471-B99A-992C4AF224F8}" destId="{63C16703-16AD-41AB-A47D-8CDBE1FAFA81}" srcOrd="1" destOrd="0" parTransId="{F7862A45-C9FE-4450-91A4-F5452E2E58C6}" sibTransId="{6E52A7C8-18D8-4040-97C1-5274E8817A3F}"/>
    <dgm:cxn modelId="{F4C4BC6D-0546-4D9C-8687-C2F25A185B22}" type="presOf" srcId="{E15435AE-8CE2-4DB5-BBA8-EBDA5A0A45CE}" destId="{AF6FD93E-0AEB-4433-8DD2-34878A2B2770}" srcOrd="0" destOrd="0" presId="urn:microsoft.com/office/officeart/2005/8/layout/radial5"/>
    <dgm:cxn modelId="{16028E71-6FCE-4A71-ADDA-12FD112FEF96}" srcId="{C69D228C-B05D-4471-B99A-992C4AF224F8}" destId="{AA32C7B0-C6B2-415F-8F14-34488A790992}" srcOrd="0" destOrd="0" parTransId="{1D76F8A6-B7E0-46B2-B393-BA3398D95065}" sibTransId="{D3CAE6B8-2EBF-4D6C-927F-B9863B9B79E7}"/>
    <dgm:cxn modelId="{0AF09652-4F46-44D6-A852-7AB79615BBAD}" type="presOf" srcId="{95827CEA-1F75-4EDB-AF56-DF8146A68EEC}" destId="{F5686D1C-7C73-4310-8DCF-741CFE31651D}" srcOrd="1" destOrd="0" presId="urn:microsoft.com/office/officeart/2005/8/layout/radial5"/>
    <dgm:cxn modelId="{6036C986-1056-43CD-AC1F-161F81700931}" srcId="{C69D228C-B05D-4471-B99A-992C4AF224F8}" destId="{1FB8BEEE-2F4E-4C70-9A85-5384B82F5058}" srcOrd="2" destOrd="0" parTransId="{1F5CFD3A-B7C0-4DEB-B748-B5477B1B9EC6}" sibTransId="{C6767DA2-11AF-4F86-AD81-D233C997EA54}"/>
    <dgm:cxn modelId="{ACC51987-DD13-4347-AC50-373C7FE74786}" type="presOf" srcId="{AA32C7B0-C6B2-415F-8F14-34488A790992}" destId="{178E7284-85E1-44EF-9075-39C992FE67BD}" srcOrd="0" destOrd="0" presId="urn:microsoft.com/office/officeart/2005/8/layout/radial5"/>
    <dgm:cxn modelId="{2A5FC298-BF7A-4CEF-A198-A837A84F43D4}" type="presOf" srcId="{F7862A45-C9FE-4450-91A4-F5452E2E58C6}" destId="{B0E69512-12F7-4F8E-9F3F-283CD238E1F6}" srcOrd="1" destOrd="0" presId="urn:microsoft.com/office/officeart/2005/8/layout/radial5"/>
    <dgm:cxn modelId="{4773159E-2552-4DAE-B992-07CF413D64C2}" type="presOf" srcId="{1FB8BEEE-2F4E-4C70-9A85-5384B82F5058}" destId="{6660CBE0-0BD6-491D-8AA6-A862298E396E}" srcOrd="0" destOrd="0" presId="urn:microsoft.com/office/officeart/2005/8/layout/radial5"/>
    <dgm:cxn modelId="{8C6B189E-287A-4F8D-97B8-497F3F2D756D}" type="presOf" srcId="{0A3F66A1-892B-48C3-BE7E-575C3E1B4F48}" destId="{A8EA4711-B6EC-4C7A-AF5B-3251C8502644}" srcOrd="1" destOrd="0" presId="urn:microsoft.com/office/officeart/2005/8/layout/radial5"/>
    <dgm:cxn modelId="{7E20BFA1-DBB5-4F26-8802-F45EF7EB924D}" type="presOf" srcId="{95827CEA-1F75-4EDB-AF56-DF8146A68EEC}" destId="{4FB16442-59BC-497A-9A1E-6395A965E2EE}" srcOrd="0" destOrd="0" presId="urn:microsoft.com/office/officeart/2005/8/layout/radial5"/>
    <dgm:cxn modelId="{440C41A3-A25E-4D9D-BE84-F8D156F9D4DF}" type="presOf" srcId="{C69D228C-B05D-4471-B99A-992C4AF224F8}" destId="{3038B790-FDDE-402B-B679-71B6EE69D787}" srcOrd="0" destOrd="0" presId="urn:microsoft.com/office/officeart/2005/8/layout/radial5"/>
    <dgm:cxn modelId="{78D77BC7-FA02-48E5-A213-64F1D1BD57DF}" srcId="{C69D228C-B05D-4471-B99A-992C4AF224F8}" destId="{9FD5E086-03DB-48BC-86E3-E3F0E6D7E3E6}" srcOrd="3" destOrd="0" parTransId="{95827CEA-1F75-4EDB-AF56-DF8146A68EEC}" sibTransId="{52ED0F01-9240-463E-8CF9-BD9411406236}"/>
    <dgm:cxn modelId="{8D156CD8-018B-41A4-B51E-82F31D25609E}" type="presOf" srcId="{58247393-6D4F-4FA5-9BC0-008E44B42200}" destId="{88AAE1C8-3140-4680-A3A7-668330ACEE5F}" srcOrd="0" destOrd="0" presId="urn:microsoft.com/office/officeart/2005/8/layout/radial5"/>
    <dgm:cxn modelId="{ADC60CF3-B42F-4154-BF34-70733BD80D78}" type="presOf" srcId="{1F5CFD3A-B7C0-4DEB-B748-B5477B1B9EC6}" destId="{3C88E265-1B3C-4F2E-88C5-E8BE4A66F714}" srcOrd="0" destOrd="0" presId="urn:microsoft.com/office/officeart/2005/8/layout/radial5"/>
    <dgm:cxn modelId="{D7604AF3-D0D2-4ACE-ADD5-AED65746AD88}" type="presOf" srcId="{0A3F66A1-892B-48C3-BE7E-575C3E1B4F48}" destId="{ADE3EBB4-D676-407E-A7AB-3C5857F10322}" srcOrd="0" destOrd="0" presId="urn:microsoft.com/office/officeart/2005/8/layout/radial5"/>
    <dgm:cxn modelId="{4317987F-3357-4CA1-A1E8-E768509CBF49}" type="presParOf" srcId="{88AAE1C8-3140-4680-A3A7-668330ACEE5F}" destId="{3038B790-FDDE-402B-B679-71B6EE69D787}" srcOrd="0" destOrd="0" presId="urn:microsoft.com/office/officeart/2005/8/layout/radial5"/>
    <dgm:cxn modelId="{6DCFE74A-DFDF-4EEB-8F9D-B0D2F16DD710}" type="presParOf" srcId="{88AAE1C8-3140-4680-A3A7-668330ACEE5F}" destId="{3737DBF0-F0FD-41B3-B251-C48CF3FF4A74}" srcOrd="1" destOrd="0" presId="urn:microsoft.com/office/officeart/2005/8/layout/radial5"/>
    <dgm:cxn modelId="{C4BD907C-47F5-497B-A682-9811680420AF}" type="presParOf" srcId="{3737DBF0-F0FD-41B3-B251-C48CF3FF4A74}" destId="{5F773AD9-ABA2-424A-86EE-9E3AD42F430D}" srcOrd="0" destOrd="0" presId="urn:microsoft.com/office/officeart/2005/8/layout/radial5"/>
    <dgm:cxn modelId="{2D27F916-C6B2-4D73-A2A2-CDA317888C5C}" type="presParOf" srcId="{88AAE1C8-3140-4680-A3A7-668330ACEE5F}" destId="{178E7284-85E1-44EF-9075-39C992FE67BD}" srcOrd="2" destOrd="0" presId="urn:microsoft.com/office/officeart/2005/8/layout/radial5"/>
    <dgm:cxn modelId="{C10539FA-0B5C-4C48-ADD3-7DA7D4EDFFEC}" type="presParOf" srcId="{88AAE1C8-3140-4680-A3A7-668330ACEE5F}" destId="{0B47F02A-38C7-4E59-9151-05D113953105}" srcOrd="3" destOrd="0" presId="urn:microsoft.com/office/officeart/2005/8/layout/radial5"/>
    <dgm:cxn modelId="{DEB978FB-9017-40C9-8C88-2CA03D6B072D}" type="presParOf" srcId="{0B47F02A-38C7-4E59-9151-05D113953105}" destId="{B0E69512-12F7-4F8E-9F3F-283CD238E1F6}" srcOrd="0" destOrd="0" presId="urn:microsoft.com/office/officeart/2005/8/layout/radial5"/>
    <dgm:cxn modelId="{8B474DDA-8C9F-4ABD-906C-145D91250023}" type="presParOf" srcId="{88AAE1C8-3140-4680-A3A7-668330ACEE5F}" destId="{CA4C00AC-7486-4952-BE6F-C20FE8B9CFE5}" srcOrd="4" destOrd="0" presId="urn:microsoft.com/office/officeart/2005/8/layout/radial5"/>
    <dgm:cxn modelId="{F7FD36DE-DD4D-4B11-B710-00CEB18D62A9}" type="presParOf" srcId="{88AAE1C8-3140-4680-A3A7-668330ACEE5F}" destId="{3C88E265-1B3C-4F2E-88C5-E8BE4A66F714}" srcOrd="5" destOrd="0" presId="urn:microsoft.com/office/officeart/2005/8/layout/radial5"/>
    <dgm:cxn modelId="{75DE58EA-CD0A-4074-8667-A9CEC3639B4A}" type="presParOf" srcId="{3C88E265-1B3C-4F2E-88C5-E8BE4A66F714}" destId="{09BFD30E-9923-417C-8F41-2F1BEBCE0E98}" srcOrd="0" destOrd="0" presId="urn:microsoft.com/office/officeart/2005/8/layout/radial5"/>
    <dgm:cxn modelId="{141D92B0-3613-493B-A4DB-E9FEE4CF3014}" type="presParOf" srcId="{88AAE1C8-3140-4680-A3A7-668330ACEE5F}" destId="{6660CBE0-0BD6-491D-8AA6-A862298E396E}" srcOrd="6" destOrd="0" presId="urn:microsoft.com/office/officeart/2005/8/layout/radial5"/>
    <dgm:cxn modelId="{3BEEDDBE-AA14-42E2-8872-92BB0869CABF}" type="presParOf" srcId="{88AAE1C8-3140-4680-A3A7-668330ACEE5F}" destId="{4FB16442-59BC-497A-9A1E-6395A965E2EE}" srcOrd="7" destOrd="0" presId="urn:microsoft.com/office/officeart/2005/8/layout/radial5"/>
    <dgm:cxn modelId="{540827B4-E0DD-462E-BAAA-561F84FF6539}" type="presParOf" srcId="{4FB16442-59BC-497A-9A1E-6395A965E2EE}" destId="{F5686D1C-7C73-4310-8DCF-741CFE31651D}" srcOrd="0" destOrd="0" presId="urn:microsoft.com/office/officeart/2005/8/layout/radial5"/>
    <dgm:cxn modelId="{2C0E4785-4DA5-49D4-8C4D-D17A967AE911}" type="presParOf" srcId="{88AAE1C8-3140-4680-A3A7-668330ACEE5F}" destId="{CB7B81FF-EBBA-4436-A4B1-8A85B83DD606}" srcOrd="8" destOrd="0" presId="urn:microsoft.com/office/officeart/2005/8/layout/radial5"/>
    <dgm:cxn modelId="{7232FE20-4608-449D-8159-864086E64744}" type="presParOf" srcId="{88AAE1C8-3140-4680-A3A7-668330ACEE5F}" destId="{ADE3EBB4-D676-407E-A7AB-3C5857F10322}" srcOrd="9" destOrd="0" presId="urn:microsoft.com/office/officeart/2005/8/layout/radial5"/>
    <dgm:cxn modelId="{FA277FAA-01B5-41B0-B528-0C679E5BD58E}" type="presParOf" srcId="{ADE3EBB4-D676-407E-A7AB-3C5857F10322}" destId="{A8EA4711-B6EC-4C7A-AF5B-3251C8502644}" srcOrd="0" destOrd="0" presId="urn:microsoft.com/office/officeart/2005/8/layout/radial5"/>
    <dgm:cxn modelId="{6D64FB1C-8758-4A28-9833-879E33877876}" type="presParOf" srcId="{88AAE1C8-3140-4680-A3A7-668330ACEE5F}" destId="{AF6FD93E-0AEB-4433-8DD2-34878A2B2770}" srcOrd="10" destOrd="0" presId="urn:microsoft.com/office/officeart/2005/8/layout/radial5"/>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822EBC-B9EE-4D35-960D-2FE9872525A1}" type="doc">
      <dgm:prSet loTypeId="urn:microsoft.com/office/officeart/2005/8/layout/hProcess9" loCatId="process" qsTypeId="urn:microsoft.com/office/officeart/2005/8/quickstyle/simple1" qsCatId="simple" csTypeId="urn:microsoft.com/office/officeart/2005/8/colors/accent1_2" csCatId="accent1" phldr="1"/>
      <dgm:spPr/>
    </dgm:pt>
    <dgm:pt modelId="{8790AC27-C5F7-408E-B313-0B546565DB81}">
      <dgm:prSet phldrT="[文本]"/>
      <dgm:spPr/>
      <dgm:t>
        <a:bodyPr/>
        <a:lstStyle/>
        <a:p>
          <a:r>
            <a:rPr lang="en-US" altLang="zh-CN" b="1" dirty="0"/>
            <a:t>beginning</a:t>
          </a:r>
          <a:endParaRPr lang="zh-CN" altLang="en-US" b="1" dirty="0"/>
        </a:p>
      </dgm:t>
    </dgm:pt>
    <dgm:pt modelId="{9928DFE4-FEFA-4336-8CDE-991F1D58A162}" cxnId="{E0F5E72A-FD10-40A2-86B9-21D380DF7621}" type="parTrans">
      <dgm:prSet/>
      <dgm:spPr/>
      <dgm:t>
        <a:bodyPr/>
        <a:lstStyle/>
        <a:p>
          <a:endParaRPr lang="zh-CN" altLang="en-US"/>
        </a:p>
      </dgm:t>
    </dgm:pt>
    <dgm:pt modelId="{2FC36C8B-0367-4C7E-97A4-12BF0BD23A55}" cxnId="{E0F5E72A-FD10-40A2-86B9-21D380DF7621}" type="sibTrans">
      <dgm:prSet/>
      <dgm:spPr/>
      <dgm:t>
        <a:bodyPr/>
        <a:lstStyle/>
        <a:p>
          <a:endParaRPr lang="zh-CN" altLang="en-US"/>
        </a:p>
      </dgm:t>
    </dgm:pt>
    <dgm:pt modelId="{68C0A3CD-7E7C-4A7A-B522-1B7130B49C08}">
      <dgm:prSet phldrT="[文本]"/>
      <dgm:spPr/>
      <dgm:t>
        <a:bodyPr/>
        <a:lstStyle/>
        <a:p>
          <a:r>
            <a:rPr lang="en-US" altLang="zh-CN" b="1" dirty="0"/>
            <a:t>body</a:t>
          </a:r>
          <a:endParaRPr lang="zh-CN" altLang="en-US" b="1" dirty="0"/>
        </a:p>
      </dgm:t>
    </dgm:pt>
    <dgm:pt modelId="{2AE58CEF-3CC0-49DF-8E0C-FD2B1F59798E}" cxnId="{D756F557-9C65-41AA-83D1-56DEBFC35470}" type="parTrans">
      <dgm:prSet/>
      <dgm:spPr/>
      <dgm:t>
        <a:bodyPr/>
        <a:lstStyle/>
        <a:p>
          <a:endParaRPr lang="zh-CN" altLang="en-US"/>
        </a:p>
      </dgm:t>
    </dgm:pt>
    <dgm:pt modelId="{8302C5B3-D061-4B23-B9D2-1D0179CB7FC3}" cxnId="{D756F557-9C65-41AA-83D1-56DEBFC35470}" type="sibTrans">
      <dgm:prSet/>
      <dgm:spPr/>
      <dgm:t>
        <a:bodyPr/>
        <a:lstStyle/>
        <a:p>
          <a:endParaRPr lang="zh-CN" altLang="en-US"/>
        </a:p>
      </dgm:t>
    </dgm:pt>
    <dgm:pt modelId="{116DF350-1923-4B6F-8FEF-193147569BF9}">
      <dgm:prSet phldrT="[文本]"/>
      <dgm:spPr/>
      <dgm:t>
        <a:bodyPr/>
        <a:lstStyle/>
        <a:p>
          <a:r>
            <a:rPr lang="en-US" altLang="zh-CN" b="1" dirty="0"/>
            <a:t>ending</a:t>
          </a:r>
          <a:endParaRPr lang="zh-CN" altLang="en-US" b="1" dirty="0"/>
        </a:p>
      </dgm:t>
    </dgm:pt>
    <dgm:pt modelId="{7203B518-8B53-41C0-A272-2DA93C2FFB21}" cxnId="{B13E733B-7484-49EB-9756-C59CAB4C33C9}" type="parTrans">
      <dgm:prSet/>
      <dgm:spPr/>
      <dgm:t>
        <a:bodyPr/>
        <a:lstStyle/>
        <a:p>
          <a:endParaRPr lang="zh-CN" altLang="en-US"/>
        </a:p>
      </dgm:t>
    </dgm:pt>
    <dgm:pt modelId="{6A6B1DAC-0BAD-4935-895B-963CA77CB0DA}" cxnId="{B13E733B-7484-49EB-9756-C59CAB4C33C9}" type="sibTrans">
      <dgm:prSet/>
      <dgm:spPr/>
      <dgm:t>
        <a:bodyPr/>
        <a:lstStyle/>
        <a:p>
          <a:endParaRPr lang="zh-CN" altLang="en-US"/>
        </a:p>
      </dgm:t>
    </dgm:pt>
    <dgm:pt modelId="{2400CF18-0CC8-4129-9EE7-AF83EC2AEEEB}" type="pres">
      <dgm:prSet presAssocID="{AF822EBC-B9EE-4D35-960D-2FE9872525A1}" presName="CompostProcess" presStyleCnt="0">
        <dgm:presLayoutVars>
          <dgm:dir/>
          <dgm:resizeHandles val="exact"/>
        </dgm:presLayoutVars>
      </dgm:prSet>
      <dgm:spPr/>
    </dgm:pt>
    <dgm:pt modelId="{23C3AB30-8433-4F7F-A0DB-97A2FBFBA236}" type="pres">
      <dgm:prSet presAssocID="{AF822EBC-B9EE-4D35-960D-2FE9872525A1}" presName="arrow" presStyleLbl="bgShp" presStyleIdx="0" presStyleCnt="1"/>
      <dgm:spPr/>
    </dgm:pt>
    <dgm:pt modelId="{264C3AA5-EC15-44C4-B5F9-250AAC84941F}" type="pres">
      <dgm:prSet presAssocID="{AF822EBC-B9EE-4D35-960D-2FE9872525A1}" presName="linearProcess" presStyleCnt="0"/>
      <dgm:spPr/>
    </dgm:pt>
    <dgm:pt modelId="{C809271A-66D0-4376-BC24-49816143840A}" type="pres">
      <dgm:prSet presAssocID="{8790AC27-C5F7-408E-B313-0B546565DB81}" presName="textNode" presStyleLbl="node1" presStyleIdx="0" presStyleCnt="3">
        <dgm:presLayoutVars>
          <dgm:bulletEnabled val="1"/>
        </dgm:presLayoutVars>
      </dgm:prSet>
      <dgm:spPr/>
    </dgm:pt>
    <dgm:pt modelId="{8CF10C5F-8E86-4BB7-AA43-3DC7B54DC063}" type="pres">
      <dgm:prSet presAssocID="{2FC36C8B-0367-4C7E-97A4-12BF0BD23A55}" presName="sibTrans" presStyleCnt="0"/>
      <dgm:spPr/>
    </dgm:pt>
    <dgm:pt modelId="{79F8348F-3ED2-4AF6-9A9F-1B54C1DC82F9}" type="pres">
      <dgm:prSet presAssocID="{68C0A3CD-7E7C-4A7A-B522-1B7130B49C08}" presName="textNode" presStyleLbl="node1" presStyleIdx="1" presStyleCnt="3">
        <dgm:presLayoutVars>
          <dgm:bulletEnabled val="1"/>
        </dgm:presLayoutVars>
      </dgm:prSet>
      <dgm:spPr/>
    </dgm:pt>
    <dgm:pt modelId="{14F42A74-718F-4711-8D3C-1CA35217D8D0}" type="pres">
      <dgm:prSet presAssocID="{8302C5B3-D061-4B23-B9D2-1D0179CB7FC3}" presName="sibTrans" presStyleCnt="0"/>
      <dgm:spPr/>
    </dgm:pt>
    <dgm:pt modelId="{2D639D88-08DF-48F7-B376-FA391803A90F}" type="pres">
      <dgm:prSet presAssocID="{116DF350-1923-4B6F-8FEF-193147569BF9}" presName="textNode" presStyleLbl="node1" presStyleIdx="2" presStyleCnt="3">
        <dgm:presLayoutVars>
          <dgm:bulletEnabled val="1"/>
        </dgm:presLayoutVars>
      </dgm:prSet>
      <dgm:spPr/>
    </dgm:pt>
  </dgm:ptLst>
  <dgm:cxnLst>
    <dgm:cxn modelId="{E0F5E72A-FD10-40A2-86B9-21D380DF7621}" srcId="{AF822EBC-B9EE-4D35-960D-2FE9872525A1}" destId="{8790AC27-C5F7-408E-B313-0B546565DB81}" srcOrd="0" destOrd="0" parTransId="{9928DFE4-FEFA-4336-8CDE-991F1D58A162}" sibTransId="{2FC36C8B-0367-4C7E-97A4-12BF0BD23A55}"/>
    <dgm:cxn modelId="{B13E733B-7484-49EB-9756-C59CAB4C33C9}" srcId="{AF822EBC-B9EE-4D35-960D-2FE9872525A1}" destId="{116DF350-1923-4B6F-8FEF-193147569BF9}" srcOrd="2" destOrd="0" parTransId="{7203B518-8B53-41C0-A272-2DA93C2FFB21}" sibTransId="{6A6B1DAC-0BAD-4935-895B-963CA77CB0DA}"/>
    <dgm:cxn modelId="{7304E373-F844-4BFE-B66B-F08D79F3A3CA}" type="presOf" srcId="{116DF350-1923-4B6F-8FEF-193147569BF9}" destId="{2D639D88-08DF-48F7-B376-FA391803A90F}" srcOrd="0" destOrd="0" presId="urn:microsoft.com/office/officeart/2005/8/layout/hProcess9"/>
    <dgm:cxn modelId="{D756F557-9C65-41AA-83D1-56DEBFC35470}" srcId="{AF822EBC-B9EE-4D35-960D-2FE9872525A1}" destId="{68C0A3CD-7E7C-4A7A-B522-1B7130B49C08}" srcOrd="1" destOrd="0" parTransId="{2AE58CEF-3CC0-49DF-8E0C-FD2B1F59798E}" sibTransId="{8302C5B3-D061-4B23-B9D2-1D0179CB7FC3}"/>
    <dgm:cxn modelId="{D05E267B-7A33-40AC-9091-E5F801ACD2D4}" type="presOf" srcId="{8790AC27-C5F7-408E-B313-0B546565DB81}" destId="{C809271A-66D0-4376-BC24-49816143840A}" srcOrd="0" destOrd="0" presId="urn:microsoft.com/office/officeart/2005/8/layout/hProcess9"/>
    <dgm:cxn modelId="{A25EF280-1516-4CE5-AAFB-2479B78327D1}" type="presOf" srcId="{AF822EBC-B9EE-4D35-960D-2FE9872525A1}" destId="{2400CF18-0CC8-4129-9EE7-AF83EC2AEEEB}" srcOrd="0" destOrd="0" presId="urn:microsoft.com/office/officeart/2005/8/layout/hProcess9"/>
    <dgm:cxn modelId="{06DD31AD-854C-46EC-8A4B-D7E49E18005B}" type="presOf" srcId="{68C0A3CD-7E7C-4A7A-B522-1B7130B49C08}" destId="{79F8348F-3ED2-4AF6-9A9F-1B54C1DC82F9}" srcOrd="0" destOrd="0" presId="urn:microsoft.com/office/officeart/2005/8/layout/hProcess9"/>
    <dgm:cxn modelId="{624747C7-74D3-4926-80A1-C270773FF7E9}" type="presParOf" srcId="{2400CF18-0CC8-4129-9EE7-AF83EC2AEEEB}" destId="{23C3AB30-8433-4F7F-A0DB-97A2FBFBA236}" srcOrd="0" destOrd="0" presId="urn:microsoft.com/office/officeart/2005/8/layout/hProcess9"/>
    <dgm:cxn modelId="{F6C99E6C-8BA6-49F5-B3B1-50D428596E1B}" type="presParOf" srcId="{2400CF18-0CC8-4129-9EE7-AF83EC2AEEEB}" destId="{264C3AA5-EC15-44C4-B5F9-250AAC84941F}" srcOrd="1" destOrd="0" presId="urn:microsoft.com/office/officeart/2005/8/layout/hProcess9"/>
    <dgm:cxn modelId="{3781DCC9-7C12-415E-A842-1656F513917D}" type="presParOf" srcId="{264C3AA5-EC15-44C4-B5F9-250AAC84941F}" destId="{C809271A-66D0-4376-BC24-49816143840A}" srcOrd="0" destOrd="0" presId="urn:microsoft.com/office/officeart/2005/8/layout/hProcess9"/>
    <dgm:cxn modelId="{F82F84C4-A5C3-4F34-A41B-5B395901C4C4}" type="presParOf" srcId="{264C3AA5-EC15-44C4-B5F9-250AAC84941F}" destId="{8CF10C5F-8E86-4BB7-AA43-3DC7B54DC063}" srcOrd="1" destOrd="0" presId="urn:microsoft.com/office/officeart/2005/8/layout/hProcess9"/>
    <dgm:cxn modelId="{D9CF74FB-32C7-4AFE-BA42-02AC5149A861}" type="presParOf" srcId="{264C3AA5-EC15-44C4-B5F9-250AAC84941F}" destId="{79F8348F-3ED2-4AF6-9A9F-1B54C1DC82F9}" srcOrd="2" destOrd="0" presId="urn:microsoft.com/office/officeart/2005/8/layout/hProcess9"/>
    <dgm:cxn modelId="{FA9C2DDD-5CC4-48E0-90E0-51B2EB686BD0}" type="presParOf" srcId="{264C3AA5-EC15-44C4-B5F9-250AAC84941F}" destId="{14F42A74-718F-4711-8D3C-1CA35217D8D0}" srcOrd="3" destOrd="0" presId="urn:microsoft.com/office/officeart/2005/8/layout/hProcess9"/>
    <dgm:cxn modelId="{92BD8D84-44A9-4782-9F53-59C6A0C74F5F}" type="presParOf" srcId="{264C3AA5-EC15-44C4-B5F9-250AAC84941F}" destId="{2D639D88-08DF-48F7-B376-FA391803A90F}" srcOrd="4" destOrd="0" presId="urn:microsoft.com/office/officeart/2005/8/layout/hProcess9"/>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8B790-FDDE-402B-B679-71B6EE69D787}">
      <dsp:nvSpPr>
        <dsp:cNvPr id="0" name=""/>
        <dsp:cNvSpPr/>
      </dsp:nvSpPr>
      <dsp:spPr>
        <a:xfrm>
          <a:off x="3788326" y="2275377"/>
          <a:ext cx="1621322" cy="16213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altLang="zh-CN" sz="2300" b="1" kern="1200" dirty="0"/>
            <a:t>My  favorite festival</a:t>
          </a:r>
          <a:endParaRPr lang="zh-CN" altLang="en-US" sz="2300" b="1" kern="1200" dirty="0"/>
        </a:p>
      </dsp:txBody>
      <dsp:txXfrm>
        <a:off x="4025763" y="2512814"/>
        <a:ext cx="1146448" cy="1146448"/>
      </dsp:txXfrm>
    </dsp:sp>
    <dsp:sp modelId="{3737DBF0-F0FD-41B3-B251-C48CF3FF4A74}">
      <dsp:nvSpPr>
        <dsp:cNvPr id="0" name=""/>
        <dsp:cNvSpPr/>
      </dsp:nvSpPr>
      <dsp:spPr>
        <a:xfrm rot="16200000">
          <a:off x="4426723" y="1684477"/>
          <a:ext cx="344527" cy="55124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CN" altLang="en-US" sz="1800" kern="1200"/>
        </a:p>
      </dsp:txBody>
      <dsp:txXfrm>
        <a:off x="4478402" y="1846406"/>
        <a:ext cx="241169" cy="330749"/>
      </dsp:txXfrm>
    </dsp:sp>
    <dsp:sp modelId="{178E7284-85E1-44EF-9075-39C992FE67BD}">
      <dsp:nvSpPr>
        <dsp:cNvPr id="0" name=""/>
        <dsp:cNvSpPr/>
      </dsp:nvSpPr>
      <dsp:spPr>
        <a:xfrm>
          <a:off x="3788326" y="4003"/>
          <a:ext cx="1621322" cy="16213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altLang="en-US" sz="2000" b="1" kern="1200" dirty="0"/>
            <a:t>What is the name of the festival?</a:t>
          </a:r>
          <a:endParaRPr lang="zh-CN" altLang="en-US" sz="2000" b="1" kern="1200" dirty="0"/>
        </a:p>
      </dsp:txBody>
      <dsp:txXfrm>
        <a:off x="4025763" y="241440"/>
        <a:ext cx="1146448" cy="1146448"/>
      </dsp:txXfrm>
    </dsp:sp>
    <dsp:sp modelId="{0B47F02A-38C7-4E59-9151-05D113953105}">
      <dsp:nvSpPr>
        <dsp:cNvPr id="0" name=""/>
        <dsp:cNvSpPr/>
      </dsp:nvSpPr>
      <dsp:spPr>
        <a:xfrm rot="20520000">
          <a:off x="5497552" y="2462480"/>
          <a:ext cx="344527" cy="55124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CN" altLang="en-US" sz="1800" kern="1200"/>
        </a:p>
      </dsp:txBody>
      <dsp:txXfrm>
        <a:off x="5500081" y="2588700"/>
        <a:ext cx="241169" cy="330749"/>
      </dsp:txXfrm>
    </dsp:sp>
    <dsp:sp modelId="{CA4C00AC-7486-4952-BE6F-C20FE8B9CFE5}">
      <dsp:nvSpPr>
        <dsp:cNvPr id="0" name=""/>
        <dsp:cNvSpPr/>
      </dsp:nvSpPr>
      <dsp:spPr>
        <a:xfrm>
          <a:off x="5948531" y="1573484"/>
          <a:ext cx="1621322" cy="16213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altLang="en-US" sz="2100" b="1" kern="1200" dirty="0"/>
            <a:t>When is it?</a:t>
          </a:r>
          <a:endParaRPr lang="zh-CN" altLang="en-US" sz="2100" b="1" kern="1200" dirty="0"/>
        </a:p>
      </dsp:txBody>
      <dsp:txXfrm>
        <a:off x="6185968" y="1810921"/>
        <a:ext cx="1146448" cy="1146448"/>
      </dsp:txXfrm>
    </dsp:sp>
    <dsp:sp modelId="{3C88E265-1B3C-4F2E-88C5-E8BE4A66F714}">
      <dsp:nvSpPr>
        <dsp:cNvPr id="0" name=""/>
        <dsp:cNvSpPr/>
      </dsp:nvSpPr>
      <dsp:spPr>
        <a:xfrm rot="3240000">
          <a:off x="5088532" y="3721315"/>
          <a:ext cx="344527" cy="55124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CN" altLang="en-US" sz="1800" kern="1200"/>
        </a:p>
      </dsp:txBody>
      <dsp:txXfrm>
        <a:off x="5109835" y="3789756"/>
        <a:ext cx="241169" cy="330749"/>
      </dsp:txXfrm>
    </dsp:sp>
    <dsp:sp modelId="{6660CBE0-0BD6-491D-8AA6-A862298E396E}">
      <dsp:nvSpPr>
        <dsp:cNvPr id="0" name=""/>
        <dsp:cNvSpPr/>
      </dsp:nvSpPr>
      <dsp:spPr>
        <a:xfrm>
          <a:off x="5123406" y="4112957"/>
          <a:ext cx="1621322" cy="16213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altLang="en-US" sz="2100" b="1" kern="1200" dirty="0"/>
            <a:t>What do people eat?</a:t>
          </a:r>
          <a:endParaRPr lang="zh-CN" altLang="en-US" sz="2100" b="1" kern="1200" dirty="0"/>
        </a:p>
      </dsp:txBody>
      <dsp:txXfrm>
        <a:off x="5360843" y="4350394"/>
        <a:ext cx="1146448" cy="1146448"/>
      </dsp:txXfrm>
    </dsp:sp>
    <dsp:sp modelId="{4FB16442-59BC-497A-9A1E-6395A965E2EE}">
      <dsp:nvSpPr>
        <dsp:cNvPr id="0" name=""/>
        <dsp:cNvSpPr/>
      </dsp:nvSpPr>
      <dsp:spPr>
        <a:xfrm rot="7560000">
          <a:off x="3764915" y="3721315"/>
          <a:ext cx="344527" cy="55124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CN" altLang="en-US" sz="1800" kern="1200"/>
        </a:p>
      </dsp:txBody>
      <dsp:txXfrm rot="10800000">
        <a:off x="3846970" y="3789756"/>
        <a:ext cx="241169" cy="330749"/>
      </dsp:txXfrm>
    </dsp:sp>
    <dsp:sp modelId="{CB7B81FF-EBBA-4436-A4B1-8A85B83DD606}">
      <dsp:nvSpPr>
        <dsp:cNvPr id="0" name=""/>
        <dsp:cNvSpPr/>
      </dsp:nvSpPr>
      <dsp:spPr>
        <a:xfrm>
          <a:off x="2453246" y="4112957"/>
          <a:ext cx="1621322" cy="16213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altLang="en-US" sz="2100" b="1" kern="1200" dirty="0"/>
            <a:t>What do people do?</a:t>
          </a:r>
          <a:endParaRPr lang="zh-CN" altLang="en-US" sz="2100" b="1" kern="1200" dirty="0"/>
        </a:p>
      </dsp:txBody>
      <dsp:txXfrm>
        <a:off x="2690683" y="4350394"/>
        <a:ext cx="1146448" cy="1146448"/>
      </dsp:txXfrm>
    </dsp:sp>
    <dsp:sp modelId="{ADE3EBB4-D676-407E-A7AB-3C5857F10322}">
      <dsp:nvSpPr>
        <dsp:cNvPr id="0" name=""/>
        <dsp:cNvSpPr/>
      </dsp:nvSpPr>
      <dsp:spPr>
        <a:xfrm rot="11880000">
          <a:off x="3355894" y="2462480"/>
          <a:ext cx="344527" cy="55124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CN" altLang="en-US" sz="1800" kern="1200"/>
        </a:p>
      </dsp:txBody>
      <dsp:txXfrm rot="10800000">
        <a:off x="3456723" y="2588700"/>
        <a:ext cx="241169" cy="330749"/>
      </dsp:txXfrm>
    </dsp:sp>
    <dsp:sp modelId="{AF6FD93E-0AEB-4433-8DD2-34878A2B2770}">
      <dsp:nvSpPr>
        <dsp:cNvPr id="0" name=""/>
        <dsp:cNvSpPr/>
      </dsp:nvSpPr>
      <dsp:spPr>
        <a:xfrm>
          <a:off x="1628121" y="1573484"/>
          <a:ext cx="1621322" cy="16213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altLang="en-US" sz="2200" b="1" kern="1200" dirty="0"/>
            <a:t>Why do you like it so much?</a:t>
          </a:r>
          <a:endParaRPr lang="zh-CN" altLang="en-US" sz="2200" b="1" kern="1200" dirty="0"/>
        </a:p>
      </dsp:txBody>
      <dsp:txXfrm>
        <a:off x="1865558" y="1810921"/>
        <a:ext cx="1146448" cy="11464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C3AB30-8433-4F7F-A0DB-97A2FBFBA236}">
      <dsp:nvSpPr>
        <dsp:cNvPr id="0" name=""/>
        <dsp:cNvSpPr/>
      </dsp:nvSpPr>
      <dsp:spPr>
        <a:xfrm>
          <a:off x="609599" y="0"/>
          <a:ext cx="6908800" cy="541866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09271A-66D0-4376-BC24-49816143840A}">
      <dsp:nvSpPr>
        <dsp:cNvPr id="0" name=""/>
        <dsp:cNvSpPr/>
      </dsp:nvSpPr>
      <dsp:spPr>
        <a:xfrm>
          <a:off x="6151" y="1625600"/>
          <a:ext cx="2553890"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altLang="zh-CN" sz="3500" b="1" kern="1200" dirty="0"/>
            <a:t>beginning</a:t>
          </a:r>
          <a:endParaRPr lang="zh-CN" altLang="en-US" sz="3500" b="1" kern="1200" dirty="0"/>
        </a:p>
      </dsp:txBody>
      <dsp:txXfrm>
        <a:off x="111958" y="1731407"/>
        <a:ext cx="2342276" cy="1955852"/>
      </dsp:txXfrm>
    </dsp:sp>
    <dsp:sp modelId="{79F8348F-3ED2-4AF6-9A9F-1B54C1DC82F9}">
      <dsp:nvSpPr>
        <dsp:cNvPr id="0" name=""/>
        <dsp:cNvSpPr/>
      </dsp:nvSpPr>
      <dsp:spPr>
        <a:xfrm>
          <a:off x="2787054" y="1625600"/>
          <a:ext cx="2553890"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altLang="zh-CN" sz="3500" b="1" kern="1200" dirty="0"/>
            <a:t>body</a:t>
          </a:r>
          <a:endParaRPr lang="zh-CN" altLang="en-US" sz="3500" b="1" kern="1200" dirty="0"/>
        </a:p>
      </dsp:txBody>
      <dsp:txXfrm>
        <a:off x="2892861" y="1731407"/>
        <a:ext cx="2342276" cy="1955852"/>
      </dsp:txXfrm>
    </dsp:sp>
    <dsp:sp modelId="{2D639D88-08DF-48F7-B376-FA391803A90F}">
      <dsp:nvSpPr>
        <dsp:cNvPr id="0" name=""/>
        <dsp:cNvSpPr/>
      </dsp:nvSpPr>
      <dsp:spPr>
        <a:xfrm>
          <a:off x="5567957" y="1625600"/>
          <a:ext cx="2553890"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altLang="zh-CN" sz="3500" b="1" kern="1200" dirty="0"/>
            <a:t>ending</a:t>
          </a:r>
          <a:endParaRPr lang="zh-CN" altLang="en-US" sz="3500" b="1" kern="1200" dirty="0"/>
        </a:p>
      </dsp:txBody>
      <dsp:txXfrm>
        <a:off x="5673764" y="1731407"/>
        <a:ext cx="2342276" cy="1955852"/>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vertAlign" val="mid"/>
      <dgm:param type="horzAlign" val="ctr"/>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4E378D-8736-409A-9BA1-4AF68EABF14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67D655-E063-4101-A6FB-167D0A9237D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67D655-E063-4101-A6FB-167D0A9237D6}"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67D655-E063-4101-A6FB-167D0A9237D6}"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67D655-E063-4101-A6FB-167D0A9237D6}"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67D655-E063-4101-A6FB-167D0A9237D6}"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67D655-E063-4101-A6FB-167D0A9237D6}"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67D655-E063-4101-A6FB-167D0A9237D6}"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67D655-E063-4101-A6FB-167D0A9237D6}"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1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marL="0" marR="0" indent="0" algn="l" defTabSz="914400" rtl="0" eaLnBrk="1" fontAlgn="auto" latinLnBrk="0" hangingPunct="1">
              <a:lnSpc>
                <a:spcPct val="100000"/>
              </a:lnSpc>
              <a:spcBef>
                <a:spcPct val="0"/>
              </a:spcBef>
              <a:spcAft>
                <a:spcPct val="0"/>
              </a:spcAft>
              <a:buClrTx/>
              <a:buSzTx/>
              <a:buFontTx/>
              <a:buNone/>
              <a:defRPr/>
            </a:pPr>
            <a:r>
              <a:rPr lang="zh-CN" altLang="en-US"/>
              <a:t>模板来自于风云办公 </a:t>
            </a:r>
            <a:r>
              <a:rPr lang="en-US" altLang="zh-CN" sz="120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www.ppt118.com</a:t>
            </a:r>
            <a:endParaRPr lang="zh-CN" altLang="en-US" sz="1200">
              <a:solidFill>
                <a:srgbClr val="CEEAB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endParaRPr>
          </a:p>
        </p:txBody>
      </p:sp>
      <p:sp>
        <p:nvSpPr>
          <p:cNvPr id="61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fontAlgn="base">
              <a:spcBef>
                <a:spcPct val="0"/>
              </a:spcBef>
              <a:spcAft>
                <a:spcPct val="0"/>
              </a:spcAft>
            </a:pPr>
            <a:fld id="{E5ED1824-6DB2-4029-B0DF-1D3CDCF11CDA}" type="slidenum">
              <a:rPr lang="zh-CN" altLang="en-US" smtClean="0">
                <a:solidFill>
                  <a:prstClr val="black"/>
                </a:solidFill>
                <a:latin typeface="Calibri" panose="020F0502020204030204" pitchFamily="34" charset="0"/>
                <a:ea typeface="宋体" panose="02010600030101010101" pitchFamily="2" charset="-122"/>
              </a:rPr>
            </a:fld>
            <a:endParaRPr lang="zh-CN" altLang="en-US">
              <a:solidFill>
                <a:prstClr val="black"/>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67D655-E063-4101-A6FB-167D0A9237D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4CDDB81A-DA3D-4D18-9CE9-8523E24EB8C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C89A15-A3A7-42C2-A338-8224F2B1A0CB}"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CDDB81A-DA3D-4D18-9CE9-8523E24EB8C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C89A15-A3A7-42C2-A338-8224F2B1A0CB}" type="slidenum">
              <a:rPr lang="zh-CN" altLang="en-US" smtClean="0"/>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CDDB81A-DA3D-4D18-9CE9-8523E24EB8C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C89A15-A3A7-42C2-A338-8224F2B1A0CB}" type="slidenum">
              <a:rPr lang="zh-CN" altLang="en-US" smtClean="0"/>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CDDB81A-DA3D-4D18-9CE9-8523E24EB8C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C89A15-A3A7-42C2-A338-8224F2B1A0CB}"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4CDDB81A-DA3D-4D18-9CE9-8523E24EB8C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C89A15-A3A7-42C2-A338-8224F2B1A0CB}"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4CDDB81A-DA3D-4D18-9CE9-8523E24EB8C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C89A15-A3A7-42C2-A338-8224F2B1A0CB}"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4CDDB81A-DA3D-4D18-9CE9-8523E24EB8C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0C89A15-A3A7-42C2-A338-8224F2B1A0CB}"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CDDB81A-DA3D-4D18-9CE9-8523E24EB8C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0C89A15-A3A7-42C2-A338-8224F2B1A0CB}"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DDB81A-DA3D-4D18-9CE9-8523E24EB8CC}"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0C89A15-A3A7-42C2-A338-8224F2B1A0CB}"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4CDDB81A-DA3D-4D18-9CE9-8523E24EB8C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C89A15-A3A7-42C2-A338-8224F2B1A0CB}"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4CDDB81A-DA3D-4D18-9CE9-8523E24EB8C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C89A15-A3A7-42C2-A338-8224F2B1A0CB}"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DDB81A-DA3D-4D18-9CE9-8523E24EB8CC}"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C89A15-A3A7-42C2-A338-8224F2B1A0C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media" Target="../media/media1.mp3"/><Relationship Id="rId3" Type="http://schemas.openxmlformats.org/officeDocument/2006/relationships/audio" Target="NULL" TargetMode="External"/><Relationship Id="rId2" Type="http://schemas.openxmlformats.org/officeDocument/2006/relationships/image" Target="../media/image3.png"/><Relationship Id="rId11" Type="http://schemas.openxmlformats.org/officeDocument/2006/relationships/notesSlide" Target="../notesSlides/notesSlide1.xml"/><Relationship Id="rId10" Type="http://schemas.openxmlformats.org/officeDocument/2006/relationships/slideLayout" Target="../slideLayouts/slideLayout1.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7.xml"/><Relationship Id="rId2" Type="http://schemas.openxmlformats.org/officeDocument/2006/relationships/image" Target="../media/image25.emf"/><Relationship Id="rId1"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4" Type="http://schemas.openxmlformats.org/officeDocument/2006/relationships/vmlDrawing" Target="../drawings/vmlDrawing2.vml"/><Relationship Id="rId3" Type="http://schemas.openxmlformats.org/officeDocument/2006/relationships/slideLayout" Target="../slideLayouts/slideLayout7.xml"/><Relationship Id="rId2" Type="http://schemas.openxmlformats.org/officeDocument/2006/relationships/image" Target="../media/image26.emf"/><Relationship Id="rId1"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4" Type="http://schemas.openxmlformats.org/officeDocument/2006/relationships/vmlDrawing" Target="../drawings/vmlDrawing3.vml"/><Relationship Id="rId3" Type="http://schemas.openxmlformats.org/officeDocument/2006/relationships/slideLayout" Target="../slideLayouts/slideLayout7.xml"/><Relationship Id="rId2" Type="http://schemas.openxmlformats.org/officeDocument/2006/relationships/image" Target="../media/image27.emf"/><Relationship Id="rId1" Type="http://schemas.openxmlformats.org/officeDocument/2006/relationships/oleObject" Target="../embeddings/Document1.doc"/></Relationships>
</file>

<file path=ppt/slides/_rels/slide14.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2.xml"/><Relationship Id="rId7" Type="http://schemas.openxmlformats.org/officeDocument/2006/relationships/image" Target="../media/image12.png"/><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image23.wdp"/><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2.xml"/><Relationship Id="rId7" Type="http://schemas.openxmlformats.org/officeDocument/2006/relationships/image" Target="../media/image11.png"/><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3.png"/><Relationship Id="rId3" Type="http://schemas.openxmlformats.org/officeDocument/2006/relationships/image" Target="../media/image2.png"/><Relationship Id="rId2" Type="http://schemas.microsoft.com/office/2007/relationships/hdphoto" Target="../media/image30.wdp"/><Relationship Id="rId1"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2.xml"/><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image" Target="../media/image9.pn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1.png"/><Relationship Id="rId3" Type="http://schemas.microsoft.com/office/2007/relationships/hdphoto" Target="../media/image14.wdp"/><Relationship Id="rId2" Type="http://schemas.openxmlformats.org/officeDocument/2006/relationships/image" Target="../media/image13.png"/><Relationship Id="rId10" Type="http://schemas.openxmlformats.org/officeDocument/2006/relationships/notesSlide" Target="../notesSlides/notesSlide3.xml"/><Relationship Id="rId1" Type="http://schemas.openxmlformats.org/officeDocument/2006/relationships/image" Target="../media/image10.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19.wdp"/><Relationship Id="rId2" Type="http://schemas.openxmlformats.org/officeDocument/2006/relationships/image" Target="../media/image18.png"/><Relationship Id="rId1"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image" Target="../media/image11.png"/><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2.xml"/><Relationship Id="rId7" Type="http://schemas.openxmlformats.org/officeDocument/2006/relationships/image" Target="../media/image3.png"/><Relationship Id="rId6" Type="http://schemas.microsoft.com/office/2007/relationships/hdphoto" Target="../media/image23.wdp"/><Relationship Id="rId5" Type="http://schemas.openxmlformats.org/officeDocument/2006/relationships/image" Target="../media/image22.png"/><Relationship Id="rId4" Type="http://schemas.openxmlformats.org/officeDocument/2006/relationships/image" Target="../media/image2.png"/><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image" Target="../media/image21.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image" Target="../media/image12.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24.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7" descr="C:\Users\Administrator\Desktop\中秋02a--.png"/>
          <p:cNvPicPr>
            <a:picLocks noChangeAspect="1" noChangeArrowheads="1"/>
          </p:cNvPicPr>
          <p:nvPr/>
        </p:nvPicPr>
        <p:blipFill>
          <a:blip r:embed="rId1"/>
          <a:stretch>
            <a:fillRect/>
          </a:stretch>
        </p:blipFill>
        <p:spPr bwMode="auto">
          <a:xfrm>
            <a:off x="-1" y="5834991"/>
            <a:ext cx="10606581" cy="102301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istrator\Desktop\中秋02a--.png"/>
          <p:cNvPicPr>
            <a:picLocks noChangeAspect="1" noChangeArrowheads="1"/>
          </p:cNvPicPr>
          <p:nvPr/>
        </p:nvPicPr>
        <p:blipFill>
          <a:blip r:embed="rId2"/>
          <a:stretch>
            <a:fillRect/>
          </a:stretch>
        </p:blipFill>
        <p:spPr bwMode="auto">
          <a:xfrm>
            <a:off x="-1" y="5834991"/>
            <a:ext cx="12192001" cy="1023010"/>
          </a:xfrm>
          <a:prstGeom prst="rect">
            <a:avLst/>
          </a:prstGeom>
          <a:noFill/>
          <a:extLst>
            <a:ext uri="{909E8E84-426E-40DD-AFC4-6F175D3DCCD1}">
              <a14:hiddenFill xmlns:a14="http://schemas.microsoft.com/office/drawing/2010/main">
                <a:solidFill>
                  <a:srgbClr val="FFFFFF"/>
                </a:solidFill>
              </a14:hiddenFill>
            </a:ext>
          </a:extLst>
        </p:spPr>
      </p:pic>
      <p:pic>
        <p:nvPicPr>
          <p:cNvPr id="21" name="林英苹 - 十五的月亮">
            <a:hlinkClick r:id="" action="ppaction://media"/>
          </p:cNvPr>
          <p:cNvPicPr>
            <a:picLocks noChangeAspect="1"/>
          </p:cNvPicPr>
          <p:nvPr>
            <a:audioFile r:link="rId3"/>
            <p:extLst>
              <p:ext uri="{DAA4B4D4-6D71-4841-9C94-3DE7FCFB9230}">
                <p14:media xmlns:p14="http://schemas.microsoft.com/office/powerpoint/2010/main" r:embed="rId4">
                  <p14:trim end="93062.578125"/>
                </p14:media>
              </p:ext>
            </p:extLst>
          </p:nvPr>
        </p:nvPicPr>
        <p:blipFill>
          <a:blip r:embed="rId5"/>
          <a:stretch>
            <a:fillRect/>
          </a:stretch>
        </p:blipFill>
        <p:spPr>
          <a:xfrm>
            <a:off x="10798175" y="-917575"/>
            <a:ext cx="609600" cy="609600"/>
          </a:xfrm>
          <a:prstGeom prst="rect">
            <a:avLst/>
          </a:prstGeom>
        </p:spPr>
      </p:pic>
      <p:pic>
        <p:nvPicPr>
          <p:cNvPr id="1026" name="Picture 2" descr="C:\Users\Administrator\Desktop\中秋03a.png"/>
          <p:cNvPicPr>
            <a:picLocks noChangeAspect="1" noChangeArrowheads="1"/>
          </p:cNvPicPr>
          <p:nvPr/>
        </p:nvPicPr>
        <p:blipFill>
          <a:blip r:embed="rId6">
            <a:duotone>
              <a:schemeClr val="accent2">
                <a:shade val="45000"/>
                <a:satMod val="135000"/>
              </a:schemeClr>
              <a:prstClr val="white"/>
            </a:duotone>
          </a:blip>
          <a:stretch>
            <a:fillRect/>
          </a:stretch>
        </p:blipFill>
        <p:spPr bwMode="auto">
          <a:xfrm>
            <a:off x="-1" y="0"/>
            <a:ext cx="2704011" cy="270319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istrator\Desktop\中秋03a-.png"/>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0" y="0"/>
            <a:ext cx="3509044" cy="267865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istrator\Desktop\中秋03a---.png"/>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0548820" y="-3803"/>
            <a:ext cx="1643180" cy="195016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890432" y="1163386"/>
            <a:ext cx="10838531" cy="1906905"/>
          </a:xfrm>
          <a:prstGeom prst="rect">
            <a:avLst/>
          </a:prstGeom>
          <a:noFill/>
        </p:spPr>
        <p:txBody>
          <a:bodyPr wrap="square" rtlCol="0">
            <a:spAutoFit/>
          </a:bodyPr>
          <a:lstStyle/>
          <a:p>
            <a:pPr algn="ctr"/>
            <a:r>
              <a:rPr lang="en-US" altLang="zh-CN" sz="5500" b="1" spc="-300" dirty="0">
                <a:solidFill>
                  <a:srgbClr val="420000"/>
                </a:solidFill>
                <a:effectLst>
                  <a:outerShdw blurRad="50800" dist="25400" dir="2700000" algn="tl" rotWithShape="0">
                    <a:schemeClr val="bg1"/>
                  </a:outerShdw>
                </a:effectLst>
                <a:latin typeface="Times New Roman" panose="02020603050405020304" pitchFamily="18" charset="0"/>
                <a:ea typeface="方正清刻本悦宋简体" panose="02000000000000000000" pitchFamily="2" charset="-122"/>
                <a:cs typeface="Times New Roman" panose="02020603050405020304" pitchFamily="18" charset="0"/>
              </a:rPr>
              <a:t>Unit 2</a:t>
            </a:r>
            <a:endParaRPr lang="en-US" altLang="zh-CN" sz="5500" b="1" spc="-300" dirty="0">
              <a:solidFill>
                <a:srgbClr val="420000"/>
              </a:solidFill>
              <a:effectLst>
                <a:outerShdw blurRad="50800" dist="25400" dir="2700000" algn="tl" rotWithShape="0">
                  <a:schemeClr val="bg1"/>
                </a:outerShdw>
              </a:effectLst>
              <a:latin typeface="Times New Roman" panose="02020603050405020304" pitchFamily="18" charset="0"/>
              <a:ea typeface="方正清刻本悦宋简体" panose="02000000000000000000" pitchFamily="2" charset="-122"/>
              <a:cs typeface="Times New Roman" panose="02020603050405020304" pitchFamily="18" charset="0"/>
            </a:endParaRPr>
          </a:p>
          <a:p>
            <a:pPr algn="ctr"/>
            <a:endParaRPr lang="en-US" altLang="zh-CN" sz="800" b="1" spc="-300" dirty="0">
              <a:solidFill>
                <a:srgbClr val="420000"/>
              </a:solidFill>
              <a:effectLst>
                <a:outerShdw blurRad="50800" dist="25400" dir="2700000" algn="tl" rotWithShape="0">
                  <a:schemeClr val="bg1"/>
                </a:outerShdw>
              </a:effectLst>
              <a:latin typeface="Times New Roman" panose="02020603050405020304" pitchFamily="18" charset="0"/>
              <a:ea typeface="方正清刻本悦宋简体" panose="02000000000000000000" pitchFamily="2" charset="-122"/>
              <a:cs typeface="Times New Roman" panose="02020603050405020304" pitchFamily="18" charset="0"/>
            </a:endParaRPr>
          </a:p>
          <a:p>
            <a:pPr algn="ctr"/>
            <a:r>
              <a:rPr lang="en-US" altLang="zh-CN" sz="5500" b="1" spc="-300" dirty="0">
                <a:solidFill>
                  <a:srgbClr val="420000"/>
                </a:solidFill>
                <a:effectLst>
                  <a:outerShdw blurRad="50800" dist="25400" dir="2700000" algn="tl" rotWithShape="0">
                    <a:schemeClr val="bg1"/>
                  </a:outerShdw>
                </a:effectLst>
                <a:latin typeface="Times New Roman" panose="02020603050405020304" pitchFamily="18" charset="0"/>
                <a:ea typeface="方正清刻本悦宋简体" panose="02000000000000000000" pitchFamily="2" charset="-122"/>
                <a:cs typeface="Times New Roman" panose="02020603050405020304" pitchFamily="18" charset="0"/>
              </a:rPr>
              <a:t>I think that mooncakes are delicious!</a:t>
            </a:r>
            <a:endParaRPr lang="en-US" altLang="zh-CN" sz="5500" b="1" spc="-300" dirty="0">
              <a:solidFill>
                <a:srgbClr val="420000"/>
              </a:solidFill>
              <a:effectLst>
                <a:outerShdw blurRad="50800" dist="25400" dir="2700000" algn="tl" rotWithShape="0">
                  <a:schemeClr val="bg1"/>
                </a:outerShdw>
              </a:effectLst>
              <a:latin typeface="Times New Roman" panose="02020603050405020304" pitchFamily="18" charset="0"/>
              <a:ea typeface="方正清刻本悦宋简体" panose="02000000000000000000" pitchFamily="2" charset="-122"/>
              <a:cs typeface="Times New Roman" panose="02020603050405020304" pitchFamily="18" charset="0"/>
            </a:endParaRPr>
          </a:p>
        </p:txBody>
      </p:sp>
      <p:sp>
        <p:nvSpPr>
          <p:cNvPr id="20" name="TextBox 19"/>
          <p:cNvSpPr txBox="1"/>
          <p:nvPr/>
        </p:nvSpPr>
        <p:spPr>
          <a:xfrm>
            <a:off x="4097952" y="3152525"/>
            <a:ext cx="4424759" cy="2168525"/>
          </a:xfrm>
          <a:prstGeom prst="rect">
            <a:avLst/>
          </a:prstGeom>
          <a:noFill/>
        </p:spPr>
        <p:txBody>
          <a:bodyPr wrap="square" rtlCol="0">
            <a:spAutoFit/>
          </a:bodyPr>
          <a:lstStyle/>
          <a:p>
            <a:r>
              <a:rPr lang="en-US" altLang="zh-CN" sz="4500" b="1" dirty="0">
                <a:solidFill>
                  <a:srgbClr val="420000"/>
                </a:solidFill>
                <a:effectLst>
                  <a:outerShdw blurRad="50800" dist="25400" dir="2700000" algn="tl" rotWithShape="0">
                    <a:schemeClr val="bg1"/>
                  </a:outerShdw>
                </a:effectLst>
                <a:latin typeface="Times New Roman" panose="02020603050405020304" pitchFamily="18" charset="0"/>
                <a:cs typeface="Times New Roman" panose="02020603050405020304" pitchFamily="18" charset="0"/>
              </a:rPr>
              <a:t>Section B  3a-3b   </a:t>
            </a:r>
            <a:endParaRPr lang="en-US" altLang="zh-CN" sz="4500" b="1" dirty="0">
              <a:solidFill>
                <a:srgbClr val="420000"/>
              </a:solidFill>
              <a:effectLst>
                <a:outerShdw blurRad="50800" dist="25400" dir="2700000" algn="tl" rotWithShape="0">
                  <a:schemeClr val="bg1"/>
                </a:outerShdw>
              </a:effectLst>
              <a:latin typeface="Times New Roman" panose="02020603050405020304" pitchFamily="18" charset="0"/>
              <a:cs typeface="Times New Roman" panose="02020603050405020304" pitchFamily="18" charset="0"/>
            </a:endParaRPr>
          </a:p>
          <a:p>
            <a:r>
              <a:rPr lang="en-US" altLang="zh-CN" sz="4500" b="1" dirty="0">
                <a:solidFill>
                  <a:srgbClr val="420000"/>
                </a:solidFill>
                <a:effectLst>
                  <a:outerShdw blurRad="50800" dist="25400" dir="2700000" algn="tl" rotWithShape="0">
                    <a:schemeClr val="bg1"/>
                  </a:outerShdw>
                </a:effectLst>
                <a:latin typeface="Times New Roman" panose="02020603050405020304" pitchFamily="18" charset="0"/>
                <a:cs typeface="Times New Roman" panose="02020603050405020304" pitchFamily="18" charset="0"/>
              </a:rPr>
              <a:t>        Writing</a:t>
            </a:r>
            <a:endParaRPr lang="en-US" altLang="zh-CN" sz="4500" b="1" dirty="0">
              <a:solidFill>
                <a:srgbClr val="420000"/>
              </a:solidFill>
              <a:effectLst>
                <a:outerShdw blurRad="50800" dist="25400" dir="2700000" algn="tl" rotWithShape="0">
                  <a:schemeClr val="bg1"/>
                </a:outerShdw>
              </a:effectLst>
              <a:latin typeface="Times New Roman" panose="02020603050405020304" pitchFamily="18" charset="0"/>
              <a:cs typeface="Times New Roman" panose="02020603050405020304" pitchFamily="18" charset="0"/>
            </a:endParaRPr>
          </a:p>
          <a:p>
            <a:r>
              <a:rPr lang="en-US" altLang="zh-CN" sz="4500" b="1" dirty="0">
                <a:solidFill>
                  <a:srgbClr val="420000"/>
                </a:solidFill>
                <a:effectLst>
                  <a:outerShdw blurRad="50800" dist="25400" dir="2700000" algn="tl" rotWithShape="0">
                    <a:schemeClr val="bg1"/>
                  </a:outerShdw>
                </a:effectLst>
                <a:latin typeface="Times New Roman" panose="02020603050405020304" pitchFamily="18" charset="0"/>
                <a:cs typeface="Times New Roman" panose="02020603050405020304" pitchFamily="18" charset="0"/>
              </a:rPr>
              <a:t>         </a:t>
            </a:r>
            <a:endParaRPr lang="en-US" altLang="zh-CN" sz="4500" b="1" dirty="0">
              <a:solidFill>
                <a:srgbClr val="420000"/>
              </a:solidFill>
              <a:effectLst>
                <a:outerShdw blurRad="50800" dist="25400" dir="2700000" algn="tl" rotWithShape="0">
                  <a:schemeClr val="bg1"/>
                </a:outerShdw>
              </a:effectLst>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9"/>
          <a:stretch>
            <a:fillRect/>
          </a:stretch>
        </p:blipFill>
        <p:spPr>
          <a:xfrm>
            <a:off x="9144421" y="3070483"/>
            <a:ext cx="2688569" cy="36823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14:ripple dir="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1031"/>
                                        </p:tgtEl>
                                        <p:attrNameLst>
                                          <p:attrName>style.visibility</p:attrName>
                                        </p:attrNameLst>
                                      </p:cBhvr>
                                      <p:to>
                                        <p:strVal val="visible"/>
                                      </p:to>
                                    </p:set>
                                    <p:animEffect transition="in" filter="fade">
                                      <p:cBhvr>
                                        <p:cTn id="10" dur="1000"/>
                                        <p:tgtEl>
                                          <p:spTgt spid="1031"/>
                                        </p:tgtEl>
                                      </p:cBhvr>
                                    </p:animEffect>
                                    <p:anim calcmode="lin" valueType="num">
                                      <p:cBhvr>
                                        <p:cTn id="11" dur="1000" fill="hold"/>
                                        <p:tgtEl>
                                          <p:spTgt spid="1031"/>
                                        </p:tgtEl>
                                        <p:attrNameLst>
                                          <p:attrName>ppt_x</p:attrName>
                                        </p:attrNameLst>
                                      </p:cBhvr>
                                      <p:tavLst>
                                        <p:tav tm="0">
                                          <p:val>
                                            <p:strVal val="#ppt_x"/>
                                          </p:val>
                                        </p:tav>
                                        <p:tav tm="100000">
                                          <p:val>
                                            <p:strVal val="#ppt_x"/>
                                          </p:val>
                                        </p:tav>
                                      </p:tavLst>
                                    </p:anim>
                                    <p:anim calcmode="lin" valueType="num">
                                      <p:cBhvr>
                                        <p:cTn id="12" dur="1000" fill="hold"/>
                                        <p:tgtEl>
                                          <p:spTgt spid="1031"/>
                                        </p:tgtEl>
                                        <p:attrNameLst>
                                          <p:attrName>ppt_y</p:attrName>
                                        </p:attrNameLst>
                                      </p:cBhvr>
                                      <p:tavLst>
                                        <p:tav tm="0">
                                          <p:val>
                                            <p:strVal val="#ppt_y+.1"/>
                                          </p:val>
                                        </p:tav>
                                        <p:tav tm="100000">
                                          <p:val>
                                            <p:strVal val="#ppt_y"/>
                                          </p:val>
                                        </p:tav>
                                      </p:tavLst>
                                    </p:anim>
                                  </p:childTnLst>
                                </p:cTn>
                              </p:par>
                              <p:par>
                                <p:cTn id="13" presetID="22" presetClass="entr" presetSubtype="8"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10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7" presetClass="entr" presetSubtype="0" fill="hold" nodeType="after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1000"/>
                                        <p:tgtEl>
                                          <p:spTgt spid="1026"/>
                                        </p:tgtEl>
                                      </p:cBhvr>
                                    </p:animEffect>
                                    <p:anim calcmode="lin" valueType="num">
                                      <p:cBhvr>
                                        <p:cTn id="27" dur="1000" fill="hold"/>
                                        <p:tgtEl>
                                          <p:spTgt spid="1026"/>
                                        </p:tgtEl>
                                        <p:attrNameLst>
                                          <p:attrName>ppt_x</p:attrName>
                                        </p:attrNameLst>
                                      </p:cBhvr>
                                      <p:tavLst>
                                        <p:tav tm="0">
                                          <p:val>
                                            <p:strVal val="#ppt_x"/>
                                          </p:val>
                                        </p:tav>
                                        <p:tav tm="100000">
                                          <p:val>
                                            <p:strVal val="#ppt_x"/>
                                          </p:val>
                                        </p:tav>
                                      </p:tavLst>
                                    </p:anim>
                                    <p:anim calcmode="lin" valueType="num">
                                      <p:cBhvr>
                                        <p:cTn id="28" dur="1000" fill="hold"/>
                                        <p:tgtEl>
                                          <p:spTgt spid="1026"/>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47" presetClass="entr" presetSubtype="0" fill="hold" nodeType="afterEffect">
                                  <p:stCondLst>
                                    <p:cond delay="0"/>
                                  </p:stCondLst>
                                  <p:childTnLst>
                                    <p:set>
                                      <p:cBhvr>
                                        <p:cTn id="31" dur="1" fill="hold">
                                          <p:stCondLst>
                                            <p:cond delay="0"/>
                                          </p:stCondLst>
                                        </p:cTn>
                                        <p:tgtEl>
                                          <p:spTgt spid="1027"/>
                                        </p:tgtEl>
                                        <p:attrNameLst>
                                          <p:attrName>style.visibility</p:attrName>
                                        </p:attrNameLst>
                                      </p:cBhvr>
                                      <p:to>
                                        <p:strVal val="visible"/>
                                      </p:to>
                                    </p:set>
                                    <p:animEffect transition="in" filter="fade">
                                      <p:cBhvr>
                                        <p:cTn id="32" dur="1000"/>
                                        <p:tgtEl>
                                          <p:spTgt spid="1027"/>
                                        </p:tgtEl>
                                      </p:cBhvr>
                                    </p:animEffect>
                                    <p:anim calcmode="lin" valueType="num">
                                      <p:cBhvr>
                                        <p:cTn id="33" dur="1000" fill="hold"/>
                                        <p:tgtEl>
                                          <p:spTgt spid="1027"/>
                                        </p:tgtEl>
                                        <p:attrNameLst>
                                          <p:attrName>ppt_x</p:attrName>
                                        </p:attrNameLst>
                                      </p:cBhvr>
                                      <p:tavLst>
                                        <p:tav tm="0">
                                          <p:val>
                                            <p:strVal val="#ppt_x"/>
                                          </p:val>
                                        </p:tav>
                                        <p:tav tm="100000">
                                          <p:val>
                                            <p:strVal val="#ppt_x"/>
                                          </p:val>
                                        </p:tav>
                                      </p:tavLst>
                                    </p:anim>
                                    <p:anim calcmode="lin" valueType="num">
                                      <p:cBhvr>
                                        <p:cTn id="34" dur="1000" fill="hold"/>
                                        <p:tgtEl>
                                          <p:spTgt spid="1027"/>
                                        </p:tgtEl>
                                        <p:attrNameLst>
                                          <p:attrName>ppt_y</p:attrName>
                                        </p:attrNameLst>
                                      </p:cBhvr>
                                      <p:tavLst>
                                        <p:tav tm="0">
                                          <p:val>
                                            <p:strVal val="#ppt_y-.1"/>
                                          </p:val>
                                        </p:tav>
                                        <p:tav tm="100000">
                                          <p:val>
                                            <p:strVal val="#ppt_y"/>
                                          </p:val>
                                        </p:tav>
                                      </p:tavLst>
                                    </p:anim>
                                  </p:childTnLst>
                                </p:cTn>
                              </p:par>
                            </p:childTnLst>
                          </p:cTn>
                        </p:par>
                        <p:par>
                          <p:cTn id="35" fill="hold">
                            <p:stCondLst>
                              <p:cond delay="3000"/>
                            </p:stCondLst>
                            <p:childTnLst>
                              <p:par>
                                <p:cTn id="36" presetID="42" presetClass="entr" presetSubtype="0" fill="hold" nodeType="afterEffect">
                                  <p:stCondLst>
                                    <p:cond delay="0"/>
                                  </p:stCondLst>
                                  <p:childTnLst>
                                    <p:set>
                                      <p:cBhvr>
                                        <p:cTn id="37" dur="1" fill="hold">
                                          <p:stCondLst>
                                            <p:cond delay="0"/>
                                          </p:stCondLst>
                                        </p:cTn>
                                        <p:tgtEl>
                                          <p:spTgt spid="1029"/>
                                        </p:tgtEl>
                                        <p:attrNameLst>
                                          <p:attrName>style.visibility</p:attrName>
                                        </p:attrNameLst>
                                      </p:cBhvr>
                                      <p:to>
                                        <p:strVal val="visible"/>
                                      </p:to>
                                    </p:set>
                                    <p:animEffect transition="in" filter="fade">
                                      <p:cBhvr>
                                        <p:cTn id="38" dur="1000"/>
                                        <p:tgtEl>
                                          <p:spTgt spid="1029"/>
                                        </p:tgtEl>
                                      </p:cBhvr>
                                    </p:animEffect>
                                    <p:anim calcmode="lin" valueType="num">
                                      <p:cBhvr>
                                        <p:cTn id="39" dur="1000" fill="hold"/>
                                        <p:tgtEl>
                                          <p:spTgt spid="1029"/>
                                        </p:tgtEl>
                                        <p:attrNameLst>
                                          <p:attrName>ppt_x</p:attrName>
                                        </p:attrNameLst>
                                      </p:cBhvr>
                                      <p:tavLst>
                                        <p:tav tm="0">
                                          <p:val>
                                            <p:strVal val="#ppt_x"/>
                                          </p:val>
                                        </p:tav>
                                        <p:tav tm="100000">
                                          <p:val>
                                            <p:strVal val="#ppt_x"/>
                                          </p:val>
                                        </p:tav>
                                      </p:tavLst>
                                    </p:anim>
                                    <p:anim calcmode="lin" valueType="num">
                                      <p:cBhvr>
                                        <p:cTn id="40" dur="1000" fill="hold"/>
                                        <p:tgtEl>
                                          <p:spTgt spid="1029"/>
                                        </p:tgtEl>
                                        <p:attrNameLst>
                                          <p:attrName>ppt_y</p:attrName>
                                        </p:attrNameLst>
                                      </p:cBhvr>
                                      <p:tavLst>
                                        <p:tav tm="0">
                                          <p:val>
                                            <p:strVal val="#ppt_y+.1"/>
                                          </p:val>
                                        </p:tav>
                                        <p:tav tm="100000">
                                          <p:val>
                                            <p:strVal val="#ppt_y"/>
                                          </p:val>
                                        </p:tav>
                                      </p:tavLst>
                                    </p:anim>
                                  </p:childTnLst>
                                </p:cTn>
                              </p:par>
                            </p:childTnLst>
                          </p:cTn>
                        </p:par>
                        <p:par>
                          <p:cTn id="41" fill="hold">
                            <p:stCondLst>
                              <p:cond delay="4000"/>
                            </p:stCondLst>
                            <p:childTnLst>
                              <p:par>
                                <p:cTn id="42" presetID="23" presetClass="entr" presetSubtype="16" fill="hold" grpId="0" nodeType="afterEffect">
                                  <p:stCondLst>
                                    <p:cond delay="0"/>
                                  </p:stCondLst>
                                  <p:iterate type="lt">
                                    <p:tmPct val="10000"/>
                                  </p:iterate>
                                  <p:childTnLst>
                                    <p:set>
                                      <p:cBhvr>
                                        <p:cTn id="43" dur="1" fill="hold">
                                          <p:stCondLst>
                                            <p:cond delay="0"/>
                                          </p:stCondLst>
                                        </p:cTn>
                                        <p:tgtEl>
                                          <p:spTgt spid="19"/>
                                        </p:tgtEl>
                                        <p:attrNameLst>
                                          <p:attrName>style.visibility</p:attrName>
                                        </p:attrNameLst>
                                      </p:cBhvr>
                                      <p:to>
                                        <p:strVal val="visible"/>
                                      </p:to>
                                    </p:set>
                                    <p:anim calcmode="lin" valueType="num">
                                      <p:cBhvr>
                                        <p:cTn id="44" dur="700" fill="hold"/>
                                        <p:tgtEl>
                                          <p:spTgt spid="19"/>
                                        </p:tgtEl>
                                        <p:attrNameLst>
                                          <p:attrName>ppt_w</p:attrName>
                                        </p:attrNameLst>
                                      </p:cBhvr>
                                      <p:tavLst>
                                        <p:tav tm="0">
                                          <p:val>
                                            <p:fltVal val="0"/>
                                          </p:val>
                                        </p:tav>
                                        <p:tav tm="100000">
                                          <p:val>
                                            <p:strVal val="#ppt_w"/>
                                          </p:val>
                                        </p:tav>
                                      </p:tavLst>
                                    </p:anim>
                                    <p:anim calcmode="lin" valueType="num">
                                      <p:cBhvr>
                                        <p:cTn id="45" dur="700" fill="hold"/>
                                        <p:tgtEl>
                                          <p:spTgt spid="19"/>
                                        </p:tgtEl>
                                        <p:attrNameLst>
                                          <p:attrName>ppt_h</p:attrName>
                                        </p:attrNameLst>
                                      </p:cBhvr>
                                      <p:tavLst>
                                        <p:tav tm="0">
                                          <p:val>
                                            <p:fltVal val="0"/>
                                          </p:val>
                                        </p:tav>
                                        <p:tav tm="100000">
                                          <p:val>
                                            <p:strVal val="#ppt_h"/>
                                          </p:val>
                                        </p:tav>
                                      </p:tavLst>
                                    </p:anim>
                                  </p:childTnLst>
                                </p:cTn>
                              </p:par>
                            </p:childTnLst>
                          </p:cTn>
                        </p:par>
                        <p:par>
                          <p:cTn id="46" fill="hold">
                            <p:stCondLst>
                              <p:cond delay="7639"/>
                            </p:stCondLst>
                            <p:childTnLst>
                              <p:par>
                                <p:cTn id="47" presetID="53" presetClass="entr" presetSubtype="16"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fltVal val="0"/>
                                          </p:val>
                                        </p:tav>
                                        <p:tav tm="100000">
                                          <p:val>
                                            <p:strVal val="#ppt_w"/>
                                          </p:val>
                                        </p:tav>
                                      </p:tavLst>
                                    </p:anim>
                                    <p:anim calcmode="lin" valueType="num">
                                      <p:cBhvr>
                                        <p:cTn id="50" dur="500" fill="hold"/>
                                        <p:tgtEl>
                                          <p:spTgt spid="20"/>
                                        </p:tgtEl>
                                        <p:attrNameLst>
                                          <p:attrName>ppt_h</p:attrName>
                                        </p:attrNameLst>
                                      </p:cBhvr>
                                      <p:tavLst>
                                        <p:tav tm="0">
                                          <p:val>
                                            <p:fltVal val="0"/>
                                          </p:val>
                                        </p:tav>
                                        <p:tav tm="100000">
                                          <p:val>
                                            <p:strVal val="#ppt_h"/>
                                          </p:val>
                                        </p:tav>
                                      </p:tavLst>
                                    </p:anim>
                                    <p:animEffect transition="in" filter="fade">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2" repeatCount="indefinite" fill="hold" display="0">
                  <p:stCondLst>
                    <p:cond delay="indefinite"/>
                  </p:stCondLst>
                  <p:endCondLst>
                    <p:cond evt="onPrev" delay="0">
                      <p:tgtEl>
                        <p:sldTgt/>
                      </p:tgtEl>
                    </p:cond>
                    <p:cond evt="onStopAudio" delay="0">
                      <p:tgtEl>
                        <p:sldTgt/>
                      </p:tgtEl>
                    </p:cond>
                  </p:endCondLst>
                </p:cTn>
                <p:tgtEl>
                  <p:spTgt spid="21"/>
                </p:tgtEl>
              </p:cMediaNode>
            </p:audio>
          </p:childTnLst>
        </p:cTn>
      </p:par>
    </p:tnLst>
    <p:bldLst>
      <p:bldP spid="19"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 name="文本框 2"/>
          <p:cNvSpPr txBox="1"/>
          <p:nvPr/>
        </p:nvSpPr>
        <p:spPr>
          <a:xfrm>
            <a:off x="3366770" y="-64135"/>
            <a:ext cx="4932045" cy="783590"/>
          </a:xfrm>
          <a:prstGeom prst="rect">
            <a:avLst/>
          </a:prstGeom>
          <a:noFill/>
        </p:spPr>
        <p:txBody>
          <a:bodyPr wrap="square" rtlCol="0">
            <a:spAutoFit/>
          </a:bodyPr>
          <a:lstStyle/>
          <a:p>
            <a:r>
              <a:rPr lang="en-US" altLang="zh-CN" sz="4500" dirty="0">
                <a:latin typeface="Times New Roman" panose="02020603050405020304" pitchFamily="18" charset="0"/>
                <a:cs typeface="Times New Roman" panose="02020603050405020304" pitchFamily="18" charset="0"/>
              </a:rPr>
              <a:t>Write an Outline</a:t>
            </a:r>
            <a:endParaRPr lang="zh-CN" altLang="en-US" sz="4500" dirty="0">
              <a:latin typeface="Times New Roman" panose="02020603050405020304" pitchFamily="18" charset="0"/>
              <a:cs typeface="Times New Roman" panose="02020603050405020304" pitchFamily="18" charset="0"/>
            </a:endParaRPr>
          </a:p>
        </p:txBody>
      </p:sp>
      <p:sp>
        <p:nvSpPr>
          <p:cNvPr id="4" name="流程图: 过程 3"/>
          <p:cNvSpPr/>
          <p:nvPr/>
        </p:nvSpPr>
        <p:spPr>
          <a:xfrm>
            <a:off x="3209290" y="37465"/>
            <a:ext cx="4251325" cy="533400"/>
          </a:xfrm>
          <a:prstGeom prst="flowChartProcess">
            <a:avLst/>
          </a:prstGeom>
          <a:no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2032000" y="5184211"/>
            <a:ext cx="9153525" cy="954107"/>
          </a:xfrm>
          <a:prstGeom prst="rect">
            <a:avLst/>
          </a:prstGeom>
          <a:noFill/>
        </p:spPr>
        <p:txBody>
          <a:bodyPr wrap="square" rtlCol="0">
            <a:spAutoFit/>
          </a:bodyPr>
          <a:lstStyle/>
          <a:p>
            <a:r>
              <a:rPr lang="en-US" altLang="zh-CN" sz="2800" b="1" dirty="0">
                <a:solidFill>
                  <a:srgbClr val="C00000"/>
                </a:solidFill>
                <a:latin typeface="Times New Roman" panose="02020603050405020304" pitchFamily="18" charset="0"/>
                <a:cs typeface="Times New Roman" panose="02020603050405020304" pitchFamily="18" charset="0"/>
              </a:rPr>
              <a:t>Tips: The outline should contains the five questions and necessary greeting and endings. </a:t>
            </a:r>
            <a:endParaRPr lang="en-US" altLang="zh-CN" sz="2800" b="1" dirty="0">
              <a:solidFill>
                <a:srgbClr val="C00000"/>
              </a:solidFill>
              <a:latin typeface="Times New Roman" panose="02020603050405020304" pitchFamily="18" charset="0"/>
              <a:cs typeface="Times New Roman" panose="02020603050405020304" pitchFamily="18" charset="0"/>
            </a:endParaRPr>
          </a:p>
        </p:txBody>
      </p:sp>
      <p:sp>
        <p:nvSpPr>
          <p:cNvPr id="6" name="圆角矩形 5"/>
          <p:cNvSpPr/>
          <p:nvPr/>
        </p:nvSpPr>
        <p:spPr>
          <a:xfrm>
            <a:off x="88265" y="0"/>
            <a:ext cx="2998470" cy="570865"/>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b="1">
                <a:solidFill>
                  <a:schemeClr val="tx1"/>
                </a:solidFill>
              </a:rPr>
              <a:t>While-writing</a:t>
            </a:r>
            <a:endParaRPr lang="en-US" altLang="zh-CN" sz="3200" b="1">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p:bldP spid="4" grpId="0" bldLvl="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过程 2"/>
          <p:cNvSpPr/>
          <p:nvPr/>
        </p:nvSpPr>
        <p:spPr>
          <a:xfrm>
            <a:off x="559293" y="730317"/>
            <a:ext cx="7244179" cy="832963"/>
          </a:xfrm>
          <a:prstGeom prst="flowChart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文本框 1"/>
          <p:cNvSpPr txBox="1"/>
          <p:nvPr/>
        </p:nvSpPr>
        <p:spPr>
          <a:xfrm>
            <a:off x="559293" y="730317"/>
            <a:ext cx="7625919" cy="784830"/>
          </a:xfrm>
          <a:prstGeom prst="rect">
            <a:avLst/>
          </a:prstGeom>
          <a:noFill/>
        </p:spPr>
        <p:txBody>
          <a:bodyPr wrap="square" rtlCol="0">
            <a:spAutoFit/>
          </a:bodyPr>
          <a:lstStyle/>
          <a:p>
            <a:r>
              <a:rPr lang="en-US" altLang="zh-CN" sz="4500" b="1" dirty="0"/>
              <a:t>Useful sentences collecting</a:t>
            </a:r>
            <a:endParaRPr lang="zh-CN" altLang="en-US" sz="4500" b="1" dirty="0"/>
          </a:p>
        </p:txBody>
      </p:sp>
      <p:sp>
        <p:nvSpPr>
          <p:cNvPr id="4" name="文本框 3"/>
          <p:cNvSpPr txBox="1"/>
          <p:nvPr/>
        </p:nvSpPr>
        <p:spPr>
          <a:xfrm>
            <a:off x="862613" y="1658585"/>
            <a:ext cx="10466773" cy="3841052"/>
          </a:xfrm>
          <a:prstGeom prst="rect">
            <a:avLst/>
          </a:prstGeom>
          <a:noFill/>
        </p:spPr>
        <p:txBody>
          <a:bodyPr wrap="square" rtlCol="0">
            <a:spAutoFit/>
          </a:bodyPr>
          <a:lstStyle/>
          <a:p>
            <a:r>
              <a:rPr lang="en-US" altLang="zh-CN" sz="3200" b="1" dirty="0"/>
              <a:t>Beginning:</a:t>
            </a:r>
            <a:endParaRPr lang="en-US" altLang="zh-CN" sz="3200" b="1" dirty="0"/>
          </a:p>
          <a:p>
            <a:pPr indent="713740" algn="just">
              <a:lnSpc>
                <a:spcPct val="140000"/>
              </a:lnSpc>
            </a:pPr>
            <a:r>
              <a:rPr lang="pl-PL" altLang="zh-CN" sz="2200" b="1" kern="100" dirty="0">
                <a:effectLst/>
                <a:latin typeface="Times New Roman" panose="02020603050405020304" pitchFamily="18" charset="0"/>
                <a:ea typeface="宋体" panose="02010600030101010101" pitchFamily="2" charset="-122"/>
                <a:cs typeface="Courier New" panose="02070309020205020404" pitchFamily="49" charset="0"/>
              </a:rPr>
              <a:t>1</a:t>
            </a:r>
            <a:r>
              <a:rPr lang="zh-CN" altLang="zh-CN" sz="2200" kern="100" dirty="0">
                <a:effectLst/>
                <a:latin typeface="Times New Roman" panose="02020603050405020304" pitchFamily="18" charset="0"/>
                <a:ea typeface="宋体" panose="02010600030101010101" pitchFamily="2" charset="-122"/>
                <a:cs typeface="Times New Roman" panose="02020603050405020304" pitchFamily="18" charset="0"/>
              </a:rPr>
              <a:t>．我最喜欢的中国节日是春节。并且我很高兴地告诉你一些关于春节的事情。</a:t>
            </a:r>
            <a:endParaRPr lang="zh-CN" altLang="zh-CN" sz="2200" kern="100" dirty="0">
              <a:effectLst/>
              <a:latin typeface="宋体" panose="02010600030101010101" pitchFamily="2" charset="-122"/>
              <a:ea typeface="宋体" panose="02010600030101010101" pitchFamily="2" charset="-122"/>
              <a:cs typeface="Courier New" panose="02070309020205020404" pitchFamily="49" charset="0"/>
            </a:endParaRPr>
          </a:p>
          <a:p>
            <a:pPr indent="713740" algn="just">
              <a:lnSpc>
                <a:spcPct val="150000"/>
              </a:lnSpc>
              <a:tabLst>
                <a:tab pos="5829300" algn="l"/>
              </a:tabLst>
            </a:pPr>
            <a:endParaRPr lang="en-US" altLang="zh-CN" sz="2200" b="1" kern="100" dirty="0">
              <a:solidFill>
                <a:srgbClr val="0A0A0A"/>
              </a:solidFill>
              <a:latin typeface="Times New Roman" panose="02020603050405020304" pitchFamily="18" charset="0"/>
              <a:ea typeface="宋体" panose="02010600030101010101" pitchFamily="2" charset="-122"/>
              <a:cs typeface="Courier New" panose="02070309020205020404" pitchFamily="49" charset="0"/>
            </a:endParaRPr>
          </a:p>
          <a:p>
            <a:pPr indent="713740" algn="just">
              <a:lnSpc>
                <a:spcPct val="150000"/>
              </a:lnSpc>
              <a:tabLst>
                <a:tab pos="5829300" algn="l"/>
              </a:tabLst>
            </a:pPr>
            <a:endParaRPr lang="en-US" altLang="zh-CN" sz="2200" b="1" kern="100" dirty="0">
              <a:solidFill>
                <a:srgbClr val="0A0A0A"/>
              </a:solidFill>
              <a:effectLst/>
              <a:latin typeface="Times New Roman" panose="02020603050405020304" pitchFamily="18" charset="0"/>
              <a:ea typeface="宋体" panose="02010600030101010101" pitchFamily="2" charset="-122"/>
              <a:cs typeface="Courier New" panose="02070309020205020404" pitchFamily="49" charset="0"/>
            </a:endParaRPr>
          </a:p>
          <a:p>
            <a:pPr indent="713740" algn="just">
              <a:lnSpc>
                <a:spcPct val="150000"/>
              </a:lnSpc>
              <a:tabLst>
                <a:tab pos="5829300" algn="l"/>
              </a:tabLst>
            </a:pPr>
            <a:endParaRPr lang="zh-CN" altLang="zh-CN" sz="2200" kern="100" dirty="0">
              <a:effectLst/>
              <a:latin typeface="宋体" panose="02010600030101010101" pitchFamily="2" charset="-122"/>
              <a:ea typeface="宋体" panose="02010600030101010101" pitchFamily="2" charset="-122"/>
              <a:cs typeface="Courier New" panose="02070309020205020404" pitchFamily="49" charset="0"/>
            </a:endParaRPr>
          </a:p>
          <a:p>
            <a:pPr indent="713740" algn="just">
              <a:lnSpc>
                <a:spcPct val="140000"/>
              </a:lnSpc>
            </a:pPr>
            <a:r>
              <a:rPr lang="pl-PL" altLang="zh-CN" sz="2200" b="1" kern="100" dirty="0">
                <a:effectLst/>
                <a:latin typeface="Times New Roman" panose="02020603050405020304" pitchFamily="18" charset="0"/>
                <a:ea typeface="宋体" panose="02010600030101010101" pitchFamily="2" charset="-122"/>
                <a:cs typeface="Courier New" panose="02070309020205020404" pitchFamily="49" charset="0"/>
              </a:rPr>
              <a:t>2</a:t>
            </a:r>
            <a:r>
              <a:rPr lang="zh-CN" altLang="zh-CN" sz="2200" kern="100" dirty="0">
                <a:effectLst/>
                <a:latin typeface="Times New Roman" panose="02020603050405020304" pitchFamily="18" charset="0"/>
                <a:ea typeface="宋体" panose="02010600030101010101" pitchFamily="2" charset="-122"/>
                <a:cs typeface="Times New Roman" panose="02020603050405020304" pitchFamily="18" charset="0"/>
              </a:rPr>
              <a:t>．春节是传统中国节日之一。</a:t>
            </a:r>
            <a:endParaRPr lang="zh-CN" altLang="zh-CN" sz="2200" kern="100" dirty="0">
              <a:effectLst/>
              <a:latin typeface="宋体" panose="02010600030101010101" pitchFamily="2" charset="-122"/>
              <a:ea typeface="宋体" panose="02010600030101010101" pitchFamily="2" charset="-122"/>
              <a:cs typeface="Courier New" panose="02070309020205020404" pitchFamily="49" charset="0"/>
            </a:endParaRPr>
          </a:p>
          <a:p>
            <a:pPr indent="713740" algn="just">
              <a:lnSpc>
                <a:spcPct val="150000"/>
              </a:lnSpc>
              <a:tabLst>
                <a:tab pos="5829300" algn="l"/>
              </a:tabLst>
            </a:pPr>
            <a:endParaRPr lang="zh-CN" altLang="zh-CN" sz="2200" kern="100" dirty="0">
              <a:effectLst/>
              <a:latin typeface="宋体" panose="02010600030101010101" pitchFamily="2" charset="-122"/>
              <a:ea typeface="宋体" panose="02010600030101010101" pitchFamily="2" charset="-122"/>
              <a:cs typeface="Courier New" panose="02070309020205020404" pitchFamily="49" charset="0"/>
            </a:endParaRPr>
          </a:p>
          <a:p>
            <a:endParaRPr lang="zh-CN" altLang="en-US" dirty="0"/>
          </a:p>
        </p:txBody>
      </p:sp>
      <p:graphicFrame>
        <p:nvGraphicFramePr>
          <p:cNvPr id="5" name="Object 6"/>
          <p:cNvGraphicFramePr>
            <a:graphicFrameLocks noChangeAspect="1"/>
          </p:cNvGraphicFramePr>
          <p:nvPr/>
        </p:nvGraphicFramePr>
        <p:xfrm>
          <a:off x="1924050" y="2962275"/>
          <a:ext cx="8839200" cy="933450"/>
        </p:xfrm>
        <a:graphic>
          <a:graphicData uri="http://schemas.openxmlformats.org/presentationml/2006/ole">
            <mc:AlternateContent xmlns:mc="http://schemas.openxmlformats.org/markup-compatibility/2006">
              <mc:Choice xmlns:v="urn:schemas-microsoft-com:vml" Requires="v">
                <p:oleObj spid="_x0000_s6" name="Document" r:id="rId1" imgW="11593195" imgH="1228090" progId="Word.Document.8">
                  <p:embed/>
                </p:oleObj>
              </mc:Choice>
              <mc:Fallback>
                <p:oleObj name="Document" r:id="rId1" imgW="11593195" imgH="1228090" progId="Word.Document.8">
                  <p:embed/>
                  <p:pic>
                    <p:nvPicPr>
                      <p:cNvPr id="0" name="Object 6"/>
                      <p:cNvPicPr>
                        <a:picLocks noChangeAspect="1" noChangeArrowheads="1"/>
                      </p:cNvPicPr>
                      <p:nvPr/>
                    </p:nvPicPr>
                    <p:blipFill>
                      <a:blip r:embed="rId2"/>
                      <a:srcRect/>
                      <a:stretch>
                        <a:fillRect/>
                      </a:stretch>
                    </p:blipFill>
                    <p:spPr bwMode="auto">
                      <a:xfrm>
                        <a:off x="1924050" y="2962275"/>
                        <a:ext cx="8839200" cy="933450"/>
                      </a:xfrm>
                      <a:prstGeom prst="rect">
                        <a:avLst/>
                      </a:prstGeom>
                      <a:noFill/>
                      <a:ln>
                        <a:noFill/>
                      </a:ln>
                      <a:effectLst/>
                    </p:spPr>
                  </p:pic>
                </p:oleObj>
              </mc:Fallback>
            </mc:AlternateContent>
          </a:graphicData>
        </a:graphic>
      </p:graphicFrame>
      <p:sp>
        <p:nvSpPr>
          <p:cNvPr id="7" name="Text Box 8"/>
          <p:cNvSpPr txBox="1">
            <a:spLocks noChangeArrowheads="1"/>
          </p:cNvSpPr>
          <p:nvPr/>
        </p:nvSpPr>
        <p:spPr bwMode="auto">
          <a:xfrm>
            <a:off x="1924050" y="4960888"/>
            <a:ext cx="8646919"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buFont typeface="Arial" panose="020B0604020202020204" pitchFamily="34" charset="0"/>
              <a:buNone/>
            </a:pPr>
            <a:r>
              <a:rPr lang="pl-PL" altLang="zh-CN" sz="2500" b="1" dirty="0">
                <a:solidFill>
                  <a:srgbClr val="FF0000"/>
                </a:solidFill>
                <a:latin typeface="Times New Roman" panose="02020603050405020304" pitchFamily="18" charset="0"/>
                <a:cs typeface="Times New Roman" panose="02020603050405020304" pitchFamily="18" charset="0"/>
              </a:rPr>
              <a:t>The Spring Festival is one of the traditional Chinese festivals. </a:t>
            </a:r>
            <a:endParaRPr lang="zh-CN" altLang="en-US" sz="25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圆角矩形 7"/>
          <p:cNvSpPr/>
          <p:nvPr/>
        </p:nvSpPr>
        <p:spPr>
          <a:xfrm>
            <a:off x="88265" y="0"/>
            <a:ext cx="2998470" cy="570865"/>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b="1">
                <a:solidFill>
                  <a:schemeClr val="tx1"/>
                </a:solidFill>
              </a:rPr>
              <a:t>While-writing</a:t>
            </a:r>
            <a:endParaRPr lang="en-US" altLang="zh-CN" sz="3200" b="1">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过程 2"/>
          <p:cNvSpPr/>
          <p:nvPr/>
        </p:nvSpPr>
        <p:spPr>
          <a:xfrm>
            <a:off x="559293" y="743017"/>
            <a:ext cx="7244179" cy="832963"/>
          </a:xfrm>
          <a:prstGeom prst="flowChart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文本框 1"/>
          <p:cNvSpPr txBox="1"/>
          <p:nvPr/>
        </p:nvSpPr>
        <p:spPr>
          <a:xfrm>
            <a:off x="559379" y="767147"/>
            <a:ext cx="7625919" cy="784830"/>
          </a:xfrm>
          <a:prstGeom prst="rect">
            <a:avLst/>
          </a:prstGeom>
          <a:noFill/>
        </p:spPr>
        <p:txBody>
          <a:bodyPr wrap="square" rtlCol="0">
            <a:spAutoFit/>
          </a:bodyPr>
          <a:lstStyle/>
          <a:p>
            <a:r>
              <a:rPr lang="en-US" altLang="zh-CN" sz="4500" b="1" dirty="0"/>
              <a:t>Useful sentences collecting</a:t>
            </a:r>
            <a:endParaRPr lang="zh-CN" altLang="en-US" sz="4500" b="1" dirty="0"/>
          </a:p>
        </p:txBody>
      </p:sp>
      <p:sp>
        <p:nvSpPr>
          <p:cNvPr id="4" name="文本框 3"/>
          <p:cNvSpPr txBox="1"/>
          <p:nvPr/>
        </p:nvSpPr>
        <p:spPr>
          <a:xfrm>
            <a:off x="862613" y="1658585"/>
            <a:ext cx="10466773" cy="3597908"/>
          </a:xfrm>
          <a:prstGeom prst="rect">
            <a:avLst/>
          </a:prstGeom>
          <a:noFill/>
        </p:spPr>
        <p:txBody>
          <a:bodyPr wrap="square" rtlCol="0">
            <a:spAutoFit/>
          </a:bodyPr>
          <a:lstStyle/>
          <a:p>
            <a:pPr indent="713740" algn="just">
              <a:lnSpc>
                <a:spcPct val="140000"/>
              </a:lnSpc>
            </a:pPr>
            <a:r>
              <a:rPr lang="en-US" altLang="zh-CN" sz="3200" b="1" kern="100" dirty="0">
                <a:effectLst/>
                <a:ea typeface="宋体" panose="02010600030101010101" pitchFamily="2" charset="-122"/>
                <a:cs typeface="Courier New" panose="02070309020205020404" pitchFamily="49" charset="0"/>
              </a:rPr>
              <a:t>Body:</a:t>
            </a:r>
            <a:endParaRPr lang="en-US" altLang="zh-CN" sz="3200" b="1" kern="100" dirty="0">
              <a:effectLst/>
              <a:ea typeface="宋体" panose="02010600030101010101" pitchFamily="2" charset="-122"/>
              <a:cs typeface="Courier New" panose="02070309020205020404" pitchFamily="49" charset="0"/>
            </a:endParaRPr>
          </a:p>
          <a:p>
            <a:pPr indent="713740" algn="just">
              <a:lnSpc>
                <a:spcPct val="150000"/>
              </a:lnSpc>
              <a:tabLst>
                <a:tab pos="5829300" algn="l"/>
              </a:tabLst>
            </a:pPr>
            <a:r>
              <a:rPr lang="en-US" altLang="zh-CN" sz="2200" b="1" kern="100" dirty="0">
                <a:latin typeface="Times New Roman" panose="02020603050405020304" pitchFamily="18" charset="0"/>
                <a:ea typeface="宋体" panose="02010600030101010101" pitchFamily="2" charset="-122"/>
                <a:cs typeface="Times New Roman" panose="02020603050405020304" pitchFamily="18" charset="0"/>
              </a:rPr>
              <a:t>3.   </a:t>
            </a:r>
            <a:r>
              <a:rPr lang="zh-CN" altLang="zh-CN" sz="2200" kern="100" dirty="0">
                <a:latin typeface="Times New Roman" panose="02020603050405020304" pitchFamily="18" charset="0"/>
                <a:ea typeface="宋体" panose="02010600030101010101" pitchFamily="2" charset="-122"/>
                <a:cs typeface="Times New Roman" panose="02020603050405020304" pitchFamily="18" charset="0"/>
              </a:rPr>
              <a:t>每年的一月或二月庆祝春节。</a:t>
            </a:r>
            <a:endParaRPr lang="en-US" altLang="zh-CN" sz="2200" kern="100" dirty="0">
              <a:latin typeface="Times New Roman" panose="02020603050405020304" pitchFamily="18" charset="0"/>
              <a:ea typeface="宋体" panose="02010600030101010101" pitchFamily="2" charset="-122"/>
              <a:cs typeface="Times New Roman" panose="02020603050405020304" pitchFamily="18" charset="0"/>
            </a:endParaRPr>
          </a:p>
          <a:p>
            <a:pPr indent="713740" algn="just">
              <a:lnSpc>
                <a:spcPct val="150000"/>
              </a:lnSpc>
              <a:tabLst>
                <a:tab pos="5829300" algn="l"/>
              </a:tabLst>
            </a:pPr>
            <a:r>
              <a:rPr lang="en-US" altLang="zh-CN" sz="2200" kern="100" dirty="0">
                <a:latin typeface="Times New Roman" panose="02020603050405020304" pitchFamily="18" charset="0"/>
                <a:ea typeface="宋体" panose="02010600030101010101" pitchFamily="2" charset="-122"/>
                <a:cs typeface="Times New Roman" panose="02020603050405020304" pitchFamily="18" charset="0"/>
              </a:rPr>
              <a:t> </a:t>
            </a:r>
            <a:endParaRPr lang="en-US" altLang="zh-CN" sz="2200" kern="100" dirty="0">
              <a:latin typeface="Times New Roman" panose="02020603050405020304" pitchFamily="18" charset="0"/>
              <a:ea typeface="宋体" panose="02010600030101010101" pitchFamily="2" charset="-122"/>
              <a:cs typeface="Times New Roman" panose="02020603050405020304" pitchFamily="18" charset="0"/>
            </a:endParaRPr>
          </a:p>
          <a:p>
            <a:pPr indent="713740" algn="just">
              <a:lnSpc>
                <a:spcPct val="150000"/>
              </a:lnSpc>
              <a:tabLst>
                <a:tab pos="5829300" algn="l"/>
              </a:tabLst>
            </a:pPr>
            <a:endParaRPr lang="zh-CN" altLang="zh-CN" sz="2200" kern="100" dirty="0">
              <a:latin typeface="Times New Roman" panose="02020603050405020304" pitchFamily="18" charset="0"/>
              <a:ea typeface="宋体" panose="02010600030101010101" pitchFamily="2" charset="-122"/>
              <a:cs typeface="Times New Roman" panose="02020603050405020304" pitchFamily="18" charset="0"/>
            </a:endParaRPr>
          </a:p>
          <a:p>
            <a:pPr indent="713740" algn="just">
              <a:lnSpc>
                <a:spcPct val="150000"/>
              </a:lnSpc>
              <a:tabLst>
                <a:tab pos="5829300" algn="l"/>
              </a:tabLst>
            </a:pPr>
            <a:r>
              <a:rPr lang="en-US" altLang="zh-CN" sz="2200" b="1" kern="100" dirty="0">
                <a:latin typeface="Times New Roman" panose="02020603050405020304" pitchFamily="18" charset="0"/>
                <a:ea typeface="宋体" panose="02010600030101010101" pitchFamily="2" charset="-122"/>
                <a:cs typeface="Times New Roman" panose="02020603050405020304" pitchFamily="18" charset="0"/>
              </a:rPr>
              <a:t>4.   </a:t>
            </a:r>
            <a:r>
              <a:rPr lang="zh-CN" altLang="zh-CN" sz="2200" kern="100" dirty="0">
                <a:latin typeface="Times New Roman" panose="02020603050405020304" pitchFamily="18" charset="0"/>
                <a:ea typeface="宋体" panose="02010600030101010101" pitchFamily="2" charset="-122"/>
                <a:cs typeface="Times New Roman" panose="02020603050405020304" pitchFamily="18" charset="0"/>
              </a:rPr>
              <a:t>在除夕夜，人们喜欢吃饺子并且观看电视节目。</a:t>
            </a:r>
            <a:endParaRPr lang="zh-CN" altLang="zh-CN" sz="2200" kern="100" dirty="0">
              <a:effectLst/>
              <a:latin typeface="宋体" panose="02010600030101010101" pitchFamily="2" charset="-122"/>
              <a:ea typeface="宋体" panose="02010600030101010101" pitchFamily="2" charset="-122"/>
              <a:cs typeface="Courier New" panose="02070309020205020404" pitchFamily="49" charset="0"/>
            </a:endParaRPr>
          </a:p>
          <a:p>
            <a:pPr indent="713740" algn="just">
              <a:lnSpc>
                <a:spcPct val="150000"/>
              </a:lnSpc>
              <a:tabLst>
                <a:tab pos="5829300" algn="l"/>
              </a:tabLst>
            </a:pPr>
            <a:endParaRPr lang="zh-CN" altLang="zh-CN" sz="2200" kern="100" dirty="0">
              <a:effectLst/>
              <a:latin typeface="宋体" panose="02010600030101010101" pitchFamily="2" charset="-122"/>
              <a:ea typeface="宋体" panose="02010600030101010101" pitchFamily="2" charset="-122"/>
              <a:cs typeface="Courier New" panose="02070309020205020404" pitchFamily="49" charset="0"/>
            </a:endParaRPr>
          </a:p>
          <a:p>
            <a:endParaRPr lang="zh-CN" altLang="en-US" dirty="0"/>
          </a:p>
        </p:txBody>
      </p:sp>
      <p:sp>
        <p:nvSpPr>
          <p:cNvPr id="7" name="Text Box 9"/>
          <p:cNvSpPr txBox="1">
            <a:spLocks noChangeArrowheads="1"/>
          </p:cNvSpPr>
          <p:nvPr/>
        </p:nvSpPr>
        <p:spPr bwMode="auto">
          <a:xfrm>
            <a:off x="1804813" y="3086665"/>
            <a:ext cx="964886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buFont typeface="Arial" panose="020B0604020202020204" pitchFamily="34" charset="0"/>
              <a:buNone/>
            </a:pPr>
            <a:r>
              <a:rPr lang="pl-PL" altLang="zh-CN" sz="2500" b="1" dirty="0">
                <a:solidFill>
                  <a:srgbClr val="FF0000"/>
                </a:solidFill>
                <a:latin typeface="Times New Roman" panose="02020603050405020304" pitchFamily="18" charset="0"/>
                <a:cs typeface="Times New Roman" panose="02020603050405020304" pitchFamily="18" charset="0"/>
              </a:rPr>
              <a:t>The Spring Festival is celebrated in January or February every year. </a:t>
            </a:r>
            <a:endParaRPr lang="zh-CN" altLang="en-US" sz="25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graphicFrame>
        <p:nvGraphicFramePr>
          <p:cNvPr id="8" name="Object 10"/>
          <p:cNvGraphicFramePr>
            <a:graphicFrameLocks noChangeAspect="1"/>
          </p:cNvGraphicFramePr>
          <p:nvPr/>
        </p:nvGraphicFramePr>
        <p:xfrm>
          <a:off x="1680525" y="4637440"/>
          <a:ext cx="9648861" cy="1123950"/>
        </p:xfrm>
        <a:graphic>
          <a:graphicData uri="http://schemas.openxmlformats.org/presentationml/2006/ole">
            <mc:AlternateContent xmlns:mc="http://schemas.openxmlformats.org/markup-compatibility/2006">
              <mc:Choice xmlns:v="urn:schemas-microsoft-com:vml" Requires="v">
                <p:oleObj spid="_x0000_s117770" name="Document" r:id="rId1" imgW="11593195" imgH="1144270" progId="Word.Document.8">
                  <p:embed/>
                </p:oleObj>
              </mc:Choice>
              <mc:Fallback>
                <p:oleObj name="Document" r:id="rId1" imgW="11593195" imgH="1144270" progId="Word.Document.8">
                  <p:embed/>
                  <p:pic>
                    <p:nvPicPr>
                      <p:cNvPr id="0" name="Object 10"/>
                      <p:cNvPicPr>
                        <a:picLocks noChangeAspect="1" noChangeArrowheads="1"/>
                      </p:cNvPicPr>
                      <p:nvPr/>
                    </p:nvPicPr>
                    <p:blipFill>
                      <a:blip r:embed="rId2"/>
                      <a:srcRect/>
                      <a:stretch>
                        <a:fillRect/>
                      </a:stretch>
                    </p:blipFill>
                    <p:spPr bwMode="auto">
                      <a:xfrm>
                        <a:off x="1680525" y="4637440"/>
                        <a:ext cx="9648861" cy="1123950"/>
                      </a:xfrm>
                      <a:prstGeom prst="rect">
                        <a:avLst/>
                      </a:prstGeom>
                      <a:noFill/>
                      <a:ln>
                        <a:noFill/>
                      </a:ln>
                      <a:effectLst/>
                    </p:spPr>
                  </p:pic>
                </p:oleObj>
              </mc:Fallback>
            </mc:AlternateContent>
          </a:graphicData>
        </a:graphic>
      </p:graphicFrame>
      <p:sp>
        <p:nvSpPr>
          <p:cNvPr id="5" name="圆角矩形 4"/>
          <p:cNvSpPr/>
          <p:nvPr/>
        </p:nvSpPr>
        <p:spPr>
          <a:xfrm>
            <a:off x="88265" y="0"/>
            <a:ext cx="2998470" cy="570865"/>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b="1">
                <a:solidFill>
                  <a:schemeClr val="tx1"/>
                </a:solidFill>
              </a:rPr>
              <a:t>While-writing</a:t>
            </a:r>
            <a:endParaRPr lang="en-US" altLang="zh-CN" sz="3200" b="1">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过程 2"/>
          <p:cNvSpPr/>
          <p:nvPr/>
        </p:nvSpPr>
        <p:spPr>
          <a:xfrm>
            <a:off x="559293" y="706187"/>
            <a:ext cx="7244179" cy="832963"/>
          </a:xfrm>
          <a:prstGeom prst="flowChart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文本框 1"/>
          <p:cNvSpPr txBox="1"/>
          <p:nvPr/>
        </p:nvSpPr>
        <p:spPr>
          <a:xfrm>
            <a:off x="559379" y="706187"/>
            <a:ext cx="7625919" cy="784830"/>
          </a:xfrm>
          <a:prstGeom prst="rect">
            <a:avLst/>
          </a:prstGeom>
          <a:noFill/>
        </p:spPr>
        <p:txBody>
          <a:bodyPr wrap="square" rtlCol="0">
            <a:spAutoFit/>
          </a:bodyPr>
          <a:lstStyle/>
          <a:p>
            <a:r>
              <a:rPr lang="en-US" altLang="zh-CN" sz="4500" b="1" dirty="0"/>
              <a:t>Useful sentences collecting</a:t>
            </a:r>
            <a:endParaRPr lang="zh-CN" altLang="en-US" sz="4500" b="1" dirty="0"/>
          </a:p>
        </p:txBody>
      </p:sp>
      <p:sp>
        <p:nvSpPr>
          <p:cNvPr id="4" name="文本框 3"/>
          <p:cNvSpPr txBox="1"/>
          <p:nvPr/>
        </p:nvSpPr>
        <p:spPr>
          <a:xfrm>
            <a:off x="862613" y="1658585"/>
            <a:ext cx="10466773" cy="3090077"/>
          </a:xfrm>
          <a:prstGeom prst="rect">
            <a:avLst/>
          </a:prstGeom>
          <a:noFill/>
        </p:spPr>
        <p:txBody>
          <a:bodyPr wrap="square" rtlCol="0">
            <a:spAutoFit/>
          </a:bodyPr>
          <a:lstStyle/>
          <a:p>
            <a:pPr indent="713740" algn="just">
              <a:lnSpc>
                <a:spcPct val="140000"/>
              </a:lnSpc>
            </a:pPr>
            <a:r>
              <a:rPr lang="en-US" altLang="zh-CN" sz="3200" b="1" kern="100" dirty="0">
                <a:effectLst/>
                <a:ea typeface="宋体" panose="02010600030101010101" pitchFamily="2" charset="-122"/>
                <a:cs typeface="Courier New" panose="02070309020205020404" pitchFamily="49" charset="0"/>
              </a:rPr>
              <a:t>Ending</a:t>
            </a:r>
            <a:r>
              <a:rPr lang="zh-CN" altLang="en-US" sz="3200" b="1" kern="100" dirty="0">
                <a:effectLst/>
                <a:ea typeface="宋体" panose="02010600030101010101" pitchFamily="2" charset="-122"/>
                <a:cs typeface="Courier New" panose="02070309020205020404" pitchFamily="49" charset="0"/>
              </a:rPr>
              <a:t>：</a:t>
            </a:r>
            <a:endParaRPr lang="en-US" altLang="zh-CN" sz="3200" b="1" kern="100" dirty="0">
              <a:effectLst/>
              <a:ea typeface="宋体" panose="02010600030101010101" pitchFamily="2" charset="-122"/>
              <a:cs typeface="Courier New" panose="02070309020205020404" pitchFamily="49" charset="0"/>
            </a:endParaRPr>
          </a:p>
          <a:p>
            <a:pPr indent="713740" algn="just">
              <a:lnSpc>
                <a:spcPct val="150000"/>
              </a:lnSpc>
              <a:tabLst>
                <a:tab pos="5829300" algn="l"/>
              </a:tabLst>
            </a:pPr>
            <a:r>
              <a:rPr lang="en-US" altLang="zh-CN" sz="2200" b="1" kern="100" dirty="0">
                <a:latin typeface="Times New Roman" panose="02020603050405020304" pitchFamily="18" charset="0"/>
                <a:ea typeface="宋体" panose="02010600030101010101" pitchFamily="2" charset="-122"/>
                <a:cs typeface="Times New Roman" panose="02020603050405020304" pitchFamily="18" charset="0"/>
              </a:rPr>
              <a:t>8</a:t>
            </a:r>
            <a:r>
              <a:rPr lang="zh-CN" altLang="en-US" sz="2200" b="1" kern="1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2200" kern="100" dirty="0">
                <a:latin typeface="Times New Roman" panose="02020603050405020304" pitchFamily="18" charset="0"/>
                <a:ea typeface="宋体" panose="02010600030101010101" pitchFamily="2" charset="-122"/>
                <a:cs typeface="Times New Roman" panose="02020603050405020304" pitchFamily="18" charset="0"/>
              </a:rPr>
              <a:t>这是我最喜欢的节日，因为我可以跟我的家人聚在一起。</a:t>
            </a:r>
            <a:endParaRPr lang="en-US" altLang="zh-CN" sz="2200" kern="100" dirty="0">
              <a:latin typeface="Times New Roman" panose="02020603050405020304" pitchFamily="18" charset="0"/>
              <a:ea typeface="宋体" panose="02010600030101010101" pitchFamily="2" charset="-122"/>
              <a:cs typeface="Times New Roman" panose="02020603050405020304" pitchFamily="18" charset="0"/>
            </a:endParaRPr>
          </a:p>
          <a:p>
            <a:pPr indent="713740" algn="just">
              <a:lnSpc>
                <a:spcPct val="150000"/>
              </a:lnSpc>
              <a:tabLst>
                <a:tab pos="5829300" algn="l"/>
              </a:tabLst>
            </a:pPr>
            <a:endParaRPr lang="en-US" altLang="zh-CN" sz="2200" b="1" kern="100" dirty="0">
              <a:solidFill>
                <a:srgbClr val="0A0A0A"/>
              </a:solidFill>
              <a:effectLst/>
              <a:latin typeface="Times New Roman" panose="02020603050405020304" pitchFamily="18" charset="0"/>
              <a:ea typeface="宋体" panose="02010600030101010101" pitchFamily="2" charset="-122"/>
              <a:cs typeface="Courier New" panose="02070309020205020404" pitchFamily="49" charset="0"/>
            </a:endParaRPr>
          </a:p>
          <a:p>
            <a:pPr indent="713740" algn="just">
              <a:lnSpc>
                <a:spcPct val="150000"/>
              </a:lnSpc>
              <a:tabLst>
                <a:tab pos="5829300" algn="l"/>
              </a:tabLst>
            </a:pPr>
            <a:endParaRPr lang="zh-CN" altLang="zh-CN" sz="2200" kern="100" dirty="0">
              <a:effectLst/>
              <a:latin typeface="宋体" panose="02010600030101010101" pitchFamily="2" charset="-122"/>
              <a:ea typeface="宋体" panose="02010600030101010101" pitchFamily="2" charset="-122"/>
              <a:cs typeface="Courier New" panose="02070309020205020404" pitchFamily="49" charset="0"/>
            </a:endParaRPr>
          </a:p>
          <a:p>
            <a:pPr indent="713740" algn="just">
              <a:lnSpc>
                <a:spcPct val="150000"/>
              </a:lnSpc>
              <a:tabLst>
                <a:tab pos="5829300" algn="l"/>
              </a:tabLst>
            </a:pPr>
            <a:r>
              <a:rPr lang="en-US" altLang="zh-CN" sz="2200" b="1" kern="100" dirty="0">
                <a:latin typeface="Times New Roman" panose="02020603050405020304" pitchFamily="18" charset="0"/>
                <a:ea typeface="宋体" panose="02010600030101010101" pitchFamily="2" charset="-122"/>
                <a:cs typeface="Times New Roman" panose="02020603050405020304" pitchFamily="18" charset="0"/>
              </a:rPr>
              <a:t>9</a:t>
            </a:r>
            <a:r>
              <a:rPr lang="zh-CN" altLang="en-US" sz="2200" b="1" kern="1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2200" kern="100" dirty="0">
                <a:latin typeface="Times New Roman" panose="02020603050405020304" pitchFamily="18" charset="0"/>
                <a:ea typeface="宋体" panose="02010600030101010101" pitchFamily="2" charset="-122"/>
                <a:cs typeface="Times New Roman" panose="02020603050405020304" pitchFamily="18" charset="0"/>
              </a:rPr>
              <a:t>总之，春节是一个重要的中国传统节日。</a:t>
            </a:r>
            <a:endParaRPr lang="zh-CN" altLang="zh-CN" sz="2200" kern="100" dirty="0">
              <a:latin typeface="Times New Roman" panose="02020603050405020304" pitchFamily="18" charset="0"/>
              <a:ea typeface="宋体" panose="02010600030101010101" pitchFamily="2" charset="-122"/>
              <a:cs typeface="Times New Roman" panose="02020603050405020304" pitchFamily="18" charset="0"/>
            </a:endParaRPr>
          </a:p>
          <a:p>
            <a:endParaRPr lang="zh-CN" altLang="en-US" dirty="0"/>
          </a:p>
        </p:txBody>
      </p:sp>
      <p:sp>
        <p:nvSpPr>
          <p:cNvPr id="7" name="Text Box 7"/>
          <p:cNvSpPr txBox="1">
            <a:spLocks noChangeArrowheads="1"/>
          </p:cNvSpPr>
          <p:nvPr/>
        </p:nvSpPr>
        <p:spPr bwMode="auto">
          <a:xfrm>
            <a:off x="1647903" y="3096935"/>
            <a:ext cx="1015052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buFont typeface="Arial" panose="020B0604020202020204" pitchFamily="34" charset="0"/>
              <a:buNone/>
            </a:pPr>
            <a:r>
              <a:rPr lang="pl-PL" altLang="zh-CN" sz="2600" b="1" dirty="0">
                <a:solidFill>
                  <a:srgbClr val="FF0000"/>
                </a:solidFill>
                <a:latin typeface="Times New Roman" panose="02020603050405020304" pitchFamily="18" charset="0"/>
                <a:cs typeface="Times New Roman" panose="02020603050405020304" pitchFamily="18" charset="0"/>
              </a:rPr>
              <a:t>It's my favorite festival because I can get together with my family. </a:t>
            </a:r>
            <a:endParaRPr lang="zh-CN" altLang="en-US" sz="26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graphicFrame>
        <p:nvGraphicFramePr>
          <p:cNvPr id="8" name="Object 8"/>
          <p:cNvGraphicFramePr>
            <a:graphicFrameLocks noChangeAspect="1"/>
          </p:cNvGraphicFramePr>
          <p:nvPr/>
        </p:nvGraphicFramePr>
        <p:xfrm>
          <a:off x="1097131" y="4573593"/>
          <a:ext cx="10466773" cy="1251643"/>
        </p:xfrm>
        <a:graphic>
          <a:graphicData uri="http://schemas.openxmlformats.org/presentationml/2006/ole">
            <mc:AlternateContent xmlns:mc="http://schemas.openxmlformats.org/markup-compatibility/2006">
              <mc:Choice xmlns:v="urn:schemas-microsoft-com:vml" Requires="v">
                <p:oleObj spid="_x0000_s125960" name="Document" r:id="rId1" imgW="11593195" imgH="1144270" progId="Word.Document.8">
                  <p:embed/>
                </p:oleObj>
              </mc:Choice>
              <mc:Fallback>
                <p:oleObj name="Document" r:id="rId1" imgW="11593195" imgH="1144270" progId="Word.Document.8">
                  <p:embed/>
                  <p:pic>
                    <p:nvPicPr>
                      <p:cNvPr id="0" name="Object 8"/>
                      <p:cNvPicPr>
                        <a:picLocks noChangeAspect="1" noChangeArrowheads="1"/>
                      </p:cNvPicPr>
                      <p:nvPr/>
                    </p:nvPicPr>
                    <p:blipFill>
                      <a:blip r:embed="rId2"/>
                      <a:srcRect/>
                      <a:stretch>
                        <a:fillRect/>
                      </a:stretch>
                    </p:blipFill>
                    <p:spPr bwMode="auto">
                      <a:xfrm>
                        <a:off x="1097131" y="4573593"/>
                        <a:ext cx="10466773" cy="1251643"/>
                      </a:xfrm>
                      <a:prstGeom prst="rect">
                        <a:avLst/>
                      </a:prstGeom>
                      <a:noFill/>
                      <a:ln>
                        <a:noFill/>
                      </a:ln>
                      <a:effectLst/>
                    </p:spPr>
                  </p:pic>
                </p:oleObj>
              </mc:Fallback>
            </mc:AlternateContent>
          </a:graphicData>
        </a:graphic>
      </p:graphicFrame>
      <p:sp>
        <p:nvSpPr>
          <p:cNvPr id="10" name="文本框 9"/>
          <p:cNvSpPr txBox="1"/>
          <p:nvPr/>
        </p:nvSpPr>
        <p:spPr>
          <a:xfrm>
            <a:off x="1370667" y="5663792"/>
            <a:ext cx="110778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dirty="0">
                <a:solidFill>
                  <a:srgbClr val="C00000"/>
                </a:solidFill>
                <a:latin typeface="Times New Roman" panose="02020603050405020304" pitchFamily="18" charset="0"/>
                <a:cs typeface="Times New Roman" panose="02020603050405020304" pitchFamily="18" charset="0"/>
                <a:sym typeface="+mn-ea"/>
              </a:rPr>
              <a:t>Tip : You can collect beautiful sentences or phrases for writing.</a:t>
            </a:r>
            <a:endParaRPr lang="en-US" altLang="zh-CN" sz="2800" b="1" dirty="0">
              <a:solidFill>
                <a:srgbClr val="C00000"/>
              </a:solidFill>
              <a:latin typeface="Times New Roman" panose="02020603050405020304" pitchFamily="18" charset="0"/>
              <a:cs typeface="Times New Roman" panose="02020603050405020304" pitchFamily="18" charset="0"/>
            </a:endParaRPr>
          </a:p>
        </p:txBody>
      </p:sp>
      <p:sp>
        <p:nvSpPr>
          <p:cNvPr id="5" name="圆角矩形 4"/>
          <p:cNvSpPr/>
          <p:nvPr/>
        </p:nvSpPr>
        <p:spPr>
          <a:xfrm>
            <a:off x="88265" y="0"/>
            <a:ext cx="2998470" cy="570865"/>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b="1">
                <a:solidFill>
                  <a:schemeClr val="tx1"/>
                </a:solidFill>
              </a:rPr>
              <a:t>While-writing</a:t>
            </a:r>
            <a:endParaRPr lang="en-US" altLang="zh-CN" sz="3200" b="1">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 grpId="0"/>
      <p:bldP spid="7"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Administrator\Desktop\中秋03a.png"/>
          <p:cNvPicPr>
            <a:picLocks noChangeAspect="1" noChangeArrowheads="1"/>
          </p:cNvPicPr>
          <p:nvPr/>
        </p:nvPicPr>
        <p:blipFill>
          <a:blip r:embed="rId1">
            <a:duotone>
              <a:schemeClr val="accent2">
                <a:shade val="45000"/>
                <a:satMod val="135000"/>
              </a:schemeClr>
              <a:prstClr val="white"/>
            </a:duotone>
          </a:blip>
          <a:stretch>
            <a:fillRect/>
          </a:stretch>
        </p:blipFill>
        <p:spPr bwMode="auto">
          <a:xfrm>
            <a:off x="-1" y="-1"/>
            <a:ext cx="2562579" cy="2561807"/>
          </a:xfrm>
          <a:prstGeom prst="rect">
            <a:avLst/>
          </a:prstGeom>
          <a:noFill/>
          <a:extLst>
            <a:ext uri="{909E8E84-426E-40DD-AFC4-6F175D3DCCD1}">
              <a14:hiddenFill xmlns:a14="http://schemas.microsoft.com/office/drawing/2010/main">
                <a:solidFill>
                  <a:srgbClr val="FFFFFF"/>
                </a:solidFill>
              </a14:hiddenFill>
            </a:ext>
          </a:extLst>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109487" cy="3455893"/>
          </a:xfrm>
          <a:prstGeom prst="rect">
            <a:avLst/>
          </a:prstGeom>
        </p:spPr>
      </p:pic>
      <p:pic>
        <p:nvPicPr>
          <p:cNvPr id="17" name="图片 16"/>
          <p:cNvPicPr>
            <a:picLocks noChangeAspect="1"/>
          </p:cNvPicPr>
          <p:nvPr/>
        </p:nvPicPr>
        <p:blipFill>
          <a:blip r:embed="rId3">
            <a:extLst>
              <a:ext uri="{BEBA8EAE-BF5A-486C-A8C5-ECC9F3942E4B}">
                <a14:imgProps xmlns:a14="http://schemas.microsoft.com/office/drawing/2010/main">
                  <a14:imgLayer r:embed="rId4">
                    <a14:imgEffect>
                      <a14:backgroundRemoval t="0" b="100000" l="0" r="89915">
                        <a14:foregroundMark x1="20513" y1="16667" x2="20513" y2="16667"/>
                        <a14:foregroundMark x1="23077" y1="18333" x2="23077" y2="18333"/>
                        <a14:foregroundMark x1="25812" y1="24375" x2="25812" y2="24375"/>
                        <a14:foregroundMark x1="39145" y1="69375" x2="45641" y2="90833"/>
                        <a14:foregroundMark x1="54530" y1="69792" x2="59316" y2="86667"/>
                        <a14:foregroundMark x1="60513" y1="87083" x2="66154" y2="99792"/>
                      </a14:backgroundRemoval>
                    </a14:imgEffect>
                  </a14:imgLayer>
                </a14:imgProps>
              </a:ext>
              <a:ext uri="{28A0092B-C50C-407E-A947-70E740481C1C}">
                <a14:useLocalDpi xmlns:a14="http://schemas.microsoft.com/office/drawing/2010/main" val="0"/>
              </a:ext>
            </a:extLst>
          </a:blip>
          <a:stretch>
            <a:fillRect/>
          </a:stretch>
        </p:blipFill>
        <p:spPr>
          <a:xfrm>
            <a:off x="8159004" y="2552180"/>
            <a:ext cx="5096857" cy="4182036"/>
          </a:xfrm>
          <a:prstGeom prst="rect">
            <a:avLst/>
          </a:prstGeom>
        </p:spPr>
      </p:pic>
      <p:sp>
        <p:nvSpPr>
          <p:cNvPr id="5" name="Content Placeholder 2"/>
          <p:cNvSpPr txBox="1"/>
          <p:nvPr/>
        </p:nvSpPr>
        <p:spPr>
          <a:xfrm>
            <a:off x="2374774" y="3201051"/>
            <a:ext cx="6298579" cy="913749"/>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450340">
              <a:lnSpc>
                <a:spcPct val="150000"/>
              </a:lnSpc>
              <a:spcBef>
                <a:spcPct val="0"/>
              </a:spcBef>
              <a:buFont typeface="Wingdings" panose="05000000000000000000" pitchFamily="2" charset="2"/>
              <a:buChar char="l"/>
            </a:pPr>
            <a:endParaRPr lang="zh-CN" altLang="en-US" sz="1600" spc="300" dirty="0">
              <a:solidFill>
                <a:srgbClr val="420000"/>
              </a:solidFill>
              <a:latin typeface="+mn-ea"/>
              <a:ea typeface="创艺简楷体" pitchFamily="2" charset="-122"/>
            </a:endParaRPr>
          </a:p>
        </p:txBody>
      </p:sp>
      <p:sp>
        <p:nvSpPr>
          <p:cNvPr id="7" name="Content Placeholder 2"/>
          <p:cNvSpPr txBox="1"/>
          <p:nvPr/>
        </p:nvSpPr>
        <p:spPr>
          <a:xfrm>
            <a:off x="1671250" y="4305820"/>
            <a:ext cx="6653861" cy="925086"/>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450340">
              <a:lnSpc>
                <a:spcPct val="150000"/>
              </a:lnSpc>
              <a:spcBef>
                <a:spcPct val="0"/>
              </a:spcBef>
              <a:buFont typeface="Wingdings" panose="05000000000000000000" pitchFamily="2" charset="2"/>
              <a:buChar char="l"/>
            </a:pPr>
            <a:endParaRPr lang="zh-CN" altLang="en-US" sz="1600" spc="300" dirty="0">
              <a:solidFill>
                <a:srgbClr val="420000"/>
              </a:solidFill>
              <a:latin typeface="+mn-ea"/>
              <a:ea typeface="创艺简楷体" pitchFamily="2" charset="-122"/>
            </a:endParaRPr>
          </a:p>
        </p:txBody>
      </p:sp>
      <p:pic>
        <p:nvPicPr>
          <p:cNvPr id="9" name="Picture 7" descr="C:\Users\Administrator\Desktop\中秋02a--.png"/>
          <p:cNvPicPr>
            <a:picLocks noChangeAspect="1" noChangeArrowheads="1"/>
          </p:cNvPicPr>
          <p:nvPr/>
        </p:nvPicPr>
        <p:blipFill>
          <a:blip r:embed="rId5"/>
          <a:stretch>
            <a:fillRect/>
          </a:stretch>
        </p:blipFill>
        <p:spPr bwMode="auto">
          <a:xfrm>
            <a:off x="-1" y="5834991"/>
            <a:ext cx="10606581" cy="102301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istrator\Desktop\中秋02a--.png"/>
          <p:cNvPicPr>
            <a:picLocks noChangeAspect="1" noChangeArrowheads="1"/>
          </p:cNvPicPr>
          <p:nvPr/>
        </p:nvPicPr>
        <p:blipFill>
          <a:blip r:embed="rId6"/>
          <a:stretch>
            <a:fillRect/>
          </a:stretch>
        </p:blipFill>
        <p:spPr bwMode="auto">
          <a:xfrm>
            <a:off x="-1" y="5834991"/>
            <a:ext cx="12192001" cy="1023010"/>
          </a:xfrm>
          <a:prstGeom prst="rect">
            <a:avLst/>
          </a:prstGeom>
          <a:noFill/>
          <a:extLst>
            <a:ext uri="{909E8E84-426E-40DD-AFC4-6F175D3DCCD1}">
              <a14:hiddenFill xmlns:a14="http://schemas.microsoft.com/office/drawing/2010/main">
                <a:solidFill>
                  <a:srgbClr val="FFFFFF"/>
                </a:solidFill>
              </a14:hiddenFill>
            </a:ext>
          </a:extLst>
        </p:spPr>
      </p:pic>
      <p:sp>
        <p:nvSpPr>
          <p:cNvPr id="21" name="文本框 20"/>
          <p:cNvSpPr txBox="1"/>
          <p:nvPr/>
        </p:nvSpPr>
        <p:spPr>
          <a:xfrm>
            <a:off x="1456404" y="3534418"/>
            <a:ext cx="7083551" cy="9372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Please write your letters.</a:t>
            </a:r>
            <a:endParaRPr kumimoji="0" lang="zh-CN" altLang="en-US" sz="55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3" name="矩形: 圆角 12"/>
          <p:cNvSpPr/>
          <p:nvPr/>
        </p:nvSpPr>
        <p:spPr>
          <a:xfrm>
            <a:off x="1373352" y="3424344"/>
            <a:ext cx="7300001" cy="1157181"/>
          </a:xfrm>
          <a:prstGeom prst="roundRect">
            <a:avLst/>
          </a:prstGeom>
          <a:noFill/>
          <a:ln w="4762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p:cNvPicPr>
            <a:picLocks noChangeAspect="1"/>
          </p:cNvPicPr>
          <p:nvPr/>
        </p:nvPicPr>
        <p:blipFill>
          <a:blip r:embed="rId7">
            <a:duotone>
              <a:schemeClr val="accent2">
                <a:shade val="45000"/>
                <a:satMod val="135000"/>
              </a:schemeClr>
              <a:prstClr val="white"/>
            </a:duotone>
          </a:blip>
          <a:stretch>
            <a:fillRect/>
          </a:stretch>
        </p:blipFill>
        <p:spPr>
          <a:xfrm>
            <a:off x="7139810" y="4305820"/>
            <a:ext cx="1831441" cy="957338"/>
          </a:xfrm>
          <a:prstGeom prst="rect">
            <a:avLst/>
          </a:prstGeom>
        </p:spPr>
      </p:pic>
      <p:sp>
        <p:nvSpPr>
          <p:cNvPr id="2" name="圆角矩形 1"/>
          <p:cNvSpPr/>
          <p:nvPr/>
        </p:nvSpPr>
        <p:spPr>
          <a:xfrm>
            <a:off x="88265" y="0"/>
            <a:ext cx="2998470" cy="570865"/>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b="1">
                <a:solidFill>
                  <a:schemeClr val="tx1"/>
                </a:solidFill>
              </a:rPr>
              <a:t>While-writing</a:t>
            </a:r>
            <a:endParaRPr lang="en-US" altLang="zh-CN" sz="3200" b="1">
              <a:solidFill>
                <a:schemeClr val="tx1"/>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7"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par>
                          <p:cTn id="31" fill="hold">
                            <p:stCondLst>
                              <p:cond delay="4000"/>
                            </p:stCondLst>
                            <p:childTnLst>
                              <p:par>
                                <p:cTn id="32" presetID="22" presetClass="entr" presetSubtype="8" fill="hold" grpId="0" nodeType="afterEffect" nodePh="1">
                                  <p:stCondLst>
                                    <p:cond delay="0"/>
                                  </p:stCondLst>
                                  <p:endCondLst>
                                    <p:cond evt="begin" delay="0">
                                      <p:tn val="32"/>
                                    </p:cond>
                                  </p:end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par>
                          <p:cTn id="35" fill="hold">
                            <p:stCondLst>
                              <p:cond delay="4500"/>
                            </p:stCondLst>
                            <p:childTnLst>
                              <p:par>
                                <p:cTn id="36" presetID="22" presetClass="entr" presetSubtype="8" fill="hold" grpId="0" nodeType="afterEffect" nodePh="1">
                                  <p:stCondLst>
                                    <p:cond delay="0"/>
                                  </p:stCondLst>
                                  <p:endCondLst>
                                    <p:cond evt="begin" delay="0">
                                      <p:tn val="36"/>
                                    </p:cond>
                                  </p:end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21"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nvGraphicFramePr>
        <p:xfrm>
          <a:off x="982756" y="2020163"/>
          <a:ext cx="10226487" cy="4475889"/>
        </p:xfrm>
        <a:graphic>
          <a:graphicData uri="http://schemas.openxmlformats.org/drawingml/2006/table">
            <a:tbl>
              <a:tblPr/>
              <a:tblGrid>
                <a:gridCol w="1514814"/>
                <a:gridCol w="5142499"/>
                <a:gridCol w="1776904"/>
                <a:gridCol w="1792270"/>
              </a:tblGrid>
              <a:tr h="567489">
                <a:tc gridSpan="2">
                  <a:txBody>
                    <a:bodyPr/>
                    <a:lstStyle/>
                    <a:p>
                      <a:pPr algn="ctr">
                        <a:spcAft>
                          <a:spcPts val="1000"/>
                        </a:spcAft>
                      </a:pPr>
                      <a:r>
                        <a:rPr lang="en-US" sz="2000" kern="100" dirty="0">
                          <a:latin typeface="Times New Roman" panose="02020603050405020304"/>
                          <a:ea typeface="微软雅黑" panose="020B0503020204020204" pitchFamily="34" charset="-122"/>
                          <a:cs typeface="Times New Roman" panose="02020603050405020304"/>
                        </a:rPr>
                        <a:t>Items</a:t>
                      </a:r>
                      <a:r>
                        <a:rPr lang="zh-CN" sz="2000" kern="100" dirty="0">
                          <a:latin typeface="Times New Roman" panose="02020603050405020304"/>
                          <a:ea typeface="微软雅黑" panose="020B0503020204020204" pitchFamily="34" charset="-122"/>
                          <a:cs typeface="Times New Roman" panose="02020603050405020304"/>
                        </a:rPr>
                        <a:t>（项目）</a:t>
                      </a:r>
                      <a:endParaRPr lang="zh-CN" sz="2000" kern="100" dirty="0">
                        <a:latin typeface="Tahoma" panose="020B0604030504040204"/>
                        <a:ea typeface="微软雅黑" panose="020B0503020204020204" pitchFamily="34" charset="-122"/>
                        <a:cs typeface="Times New Roman" panose="02020603050405020304"/>
                      </a:endParaRPr>
                    </a:p>
                  </a:txBody>
                  <a:tcPr marL="66040" marR="660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cPr/>
                </a:tc>
                <a:tc>
                  <a:txBody>
                    <a:bodyPr/>
                    <a:lstStyle/>
                    <a:p>
                      <a:pPr algn="ctr">
                        <a:spcAft>
                          <a:spcPts val="1000"/>
                        </a:spcAft>
                      </a:pPr>
                      <a:r>
                        <a:rPr lang="zh-CN" sz="2000" kern="100">
                          <a:latin typeface="Times New Roman" panose="02020603050405020304"/>
                          <a:ea typeface="微软雅黑" panose="020B0503020204020204" pitchFamily="34" charset="-122"/>
                          <a:cs typeface="Times New Roman" panose="02020603050405020304"/>
                        </a:rPr>
                        <a:t>自我评价</a:t>
                      </a:r>
                      <a:endParaRPr lang="zh-CN" sz="2000" kern="100">
                        <a:latin typeface="Tahoma" panose="020B0604030504040204"/>
                        <a:ea typeface="微软雅黑" panose="020B0503020204020204" pitchFamily="34" charset="-122"/>
                        <a:cs typeface="Times New Roman" panose="02020603050405020304"/>
                      </a:endParaRPr>
                    </a:p>
                  </a:txBody>
                  <a:tcPr marL="66040" marR="660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1000"/>
                        </a:spcAft>
                      </a:pPr>
                      <a:r>
                        <a:rPr lang="zh-CN" sz="2000" kern="100">
                          <a:latin typeface="Times New Roman" panose="02020603050405020304"/>
                          <a:ea typeface="微软雅黑" panose="020B0503020204020204" pitchFamily="34" charset="-122"/>
                          <a:cs typeface="Times New Roman" panose="02020603050405020304"/>
                        </a:rPr>
                        <a:t>同伴评价</a:t>
                      </a:r>
                      <a:endParaRPr lang="zh-CN" sz="2000" kern="100">
                        <a:latin typeface="Tahoma" panose="020B0604030504040204"/>
                        <a:ea typeface="微软雅黑" panose="020B0503020204020204" pitchFamily="34" charset="-122"/>
                        <a:cs typeface="Times New Roman" panose="02020603050405020304"/>
                      </a:endParaRPr>
                    </a:p>
                  </a:txBody>
                  <a:tcPr marL="66040" marR="660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r>
              <a:tr h="539949">
                <a:tc gridSpan="2">
                  <a:txBody>
                    <a:bodyPr/>
                    <a:lstStyle/>
                    <a:p>
                      <a:pPr algn="ctr">
                        <a:spcAft>
                          <a:spcPts val="1000"/>
                        </a:spcAft>
                      </a:pPr>
                      <a:r>
                        <a:rPr lang="en-US" sz="2000" kern="100" dirty="0">
                          <a:latin typeface="Times New Roman" panose="02020603050405020304"/>
                          <a:ea typeface="微软雅黑" panose="020B0503020204020204" pitchFamily="34" charset="-122"/>
                          <a:cs typeface="Times New Roman" panose="02020603050405020304"/>
                        </a:rPr>
                        <a:t> Handwriting</a:t>
                      </a:r>
                      <a:r>
                        <a:rPr lang="zh-CN" sz="2000" kern="100" dirty="0">
                          <a:latin typeface="Times New Roman" panose="02020603050405020304"/>
                          <a:ea typeface="微软雅黑" panose="020B0503020204020204" pitchFamily="34" charset="-122"/>
                          <a:cs typeface="Times New Roman" panose="02020603050405020304"/>
                        </a:rPr>
                        <a:t>（书写）</a:t>
                      </a:r>
                      <a:endParaRPr lang="zh-CN" sz="2000" kern="100" dirty="0">
                        <a:latin typeface="Tahoma" panose="020B0604030504040204"/>
                        <a:ea typeface="微软雅黑" panose="020B0503020204020204" pitchFamily="34" charset="-122"/>
                        <a:cs typeface="Times New Roman" panose="02020603050405020304"/>
                      </a:endParaRPr>
                    </a:p>
                  </a:txBody>
                  <a:tcPr marL="66040" marR="660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cPr/>
                </a:tc>
                <a:tc>
                  <a:txBody>
                    <a:bodyPr/>
                    <a:lstStyle/>
                    <a:p>
                      <a:pPr algn="ctr">
                        <a:spcAft>
                          <a:spcPts val="1000"/>
                        </a:spcAft>
                      </a:pPr>
                      <a:endParaRPr lang="en-US" sz="2000" kern="100" dirty="0">
                        <a:latin typeface="Times New Roman" panose="02020603050405020304"/>
                        <a:ea typeface="微软雅黑" panose="020B0503020204020204" pitchFamily="34" charset="-122"/>
                        <a:cs typeface="Times New Roman" panose="02020603050405020304"/>
                      </a:endParaRPr>
                    </a:p>
                  </a:txBody>
                  <a:tcPr marL="66040" marR="660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1000"/>
                        </a:spcAft>
                      </a:pPr>
                      <a:endParaRPr lang="en-US" sz="2000" kern="100" dirty="0">
                        <a:latin typeface="Times New Roman" panose="02020603050405020304"/>
                        <a:ea typeface="微软雅黑" panose="020B0503020204020204" pitchFamily="34" charset="-122"/>
                        <a:cs typeface="Times New Roman" panose="02020603050405020304"/>
                      </a:endParaRPr>
                    </a:p>
                  </a:txBody>
                  <a:tcPr marL="66040" marR="660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r>
              <a:tr h="595028">
                <a:tc gridSpan="2">
                  <a:txBody>
                    <a:bodyPr/>
                    <a:lstStyle/>
                    <a:p>
                      <a:pPr algn="ctr">
                        <a:spcAft>
                          <a:spcPts val="1000"/>
                        </a:spcAft>
                      </a:pPr>
                      <a:r>
                        <a:rPr lang="en-US" sz="2000" kern="100" dirty="0">
                          <a:latin typeface="Times New Roman" panose="02020603050405020304"/>
                          <a:ea typeface="微软雅黑" panose="020B0503020204020204" pitchFamily="34" charset="-122"/>
                          <a:cs typeface="Times New Roman" panose="02020603050405020304"/>
                        </a:rPr>
                        <a:t>Writing format(</a:t>
                      </a:r>
                      <a:r>
                        <a:rPr lang="zh-CN" sz="2000" kern="100" dirty="0">
                          <a:latin typeface="Times New Roman" panose="02020603050405020304"/>
                          <a:ea typeface="微软雅黑" panose="020B0503020204020204" pitchFamily="34" charset="-122"/>
                          <a:cs typeface="Times New Roman" panose="02020603050405020304"/>
                        </a:rPr>
                        <a:t>格式</a:t>
                      </a:r>
                      <a:r>
                        <a:rPr lang="en-US" sz="2000" kern="100" dirty="0">
                          <a:latin typeface="Times New Roman" panose="02020603050405020304"/>
                          <a:ea typeface="微软雅黑" panose="020B0503020204020204" pitchFamily="34" charset="-122"/>
                          <a:cs typeface="Times New Roman" panose="02020603050405020304"/>
                        </a:rPr>
                        <a:t>)</a:t>
                      </a:r>
                      <a:endParaRPr lang="zh-CN" sz="2000" kern="100" dirty="0">
                        <a:latin typeface="Tahoma" panose="020B0604030504040204"/>
                        <a:ea typeface="微软雅黑" panose="020B0503020204020204" pitchFamily="34" charset="-122"/>
                        <a:cs typeface="Times New Roman" panose="02020603050405020304"/>
                      </a:endParaRPr>
                    </a:p>
                  </a:txBody>
                  <a:tcPr marL="66040" marR="660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hMerge="1">
                  <a:tcPr/>
                </a:tc>
                <a:tc>
                  <a:txBody>
                    <a:bodyPr/>
                    <a:lstStyle/>
                    <a:p>
                      <a:pPr algn="ctr">
                        <a:spcAft>
                          <a:spcPts val="1000"/>
                        </a:spcAft>
                      </a:pPr>
                      <a:endParaRPr lang="en-US" sz="2000" kern="100" dirty="0">
                        <a:latin typeface="Times New Roman" panose="02020603050405020304"/>
                        <a:ea typeface="微软雅黑" panose="020B0503020204020204" pitchFamily="34" charset="-122"/>
                        <a:cs typeface="Times New Roman" panose="02020603050405020304"/>
                      </a:endParaRPr>
                    </a:p>
                  </a:txBody>
                  <a:tcPr marL="66040" marR="660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1000"/>
                        </a:spcAft>
                      </a:pPr>
                      <a:endParaRPr lang="en-US" sz="2000" kern="100" dirty="0">
                        <a:latin typeface="Times New Roman" panose="02020603050405020304"/>
                        <a:ea typeface="微软雅黑" panose="020B0503020204020204" pitchFamily="34" charset="-122"/>
                        <a:cs typeface="Times New Roman" panose="02020603050405020304"/>
                      </a:endParaRPr>
                    </a:p>
                  </a:txBody>
                  <a:tcPr marL="66040" marR="660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r>
              <a:tr h="596519">
                <a:tc rowSpan="5">
                  <a:txBody>
                    <a:bodyPr/>
                    <a:lstStyle/>
                    <a:p>
                      <a:pPr algn="ctr">
                        <a:spcAft>
                          <a:spcPts val="1000"/>
                        </a:spcAft>
                      </a:pPr>
                      <a:endParaRPr lang="en-US" sz="2000" kern="100" dirty="0">
                        <a:latin typeface="Times New Roman" panose="02020603050405020304"/>
                        <a:ea typeface="微软雅黑" panose="020B0503020204020204" pitchFamily="34" charset="-122"/>
                        <a:cs typeface="Times New Roman" panose="02020603050405020304"/>
                      </a:endParaRPr>
                    </a:p>
                    <a:p>
                      <a:pPr>
                        <a:spcAft>
                          <a:spcPts val="1000"/>
                        </a:spcAft>
                      </a:pPr>
                      <a:endParaRPr lang="en-US" sz="2000" kern="100" dirty="0">
                        <a:latin typeface="Times New Roman" panose="02020603050405020304"/>
                        <a:ea typeface="微软雅黑" panose="020B0503020204020204" pitchFamily="34" charset="-122"/>
                        <a:cs typeface="Times New Roman" panose="02020603050405020304"/>
                      </a:endParaRPr>
                    </a:p>
                    <a:p>
                      <a:pPr>
                        <a:spcAft>
                          <a:spcPts val="1000"/>
                        </a:spcAft>
                      </a:pPr>
                      <a:endParaRPr lang="en-US" sz="2000" kern="100" dirty="0">
                        <a:latin typeface="Times New Roman" panose="02020603050405020304"/>
                        <a:ea typeface="微软雅黑" panose="020B0503020204020204" pitchFamily="34" charset="-122"/>
                        <a:cs typeface="Times New Roman" panose="02020603050405020304"/>
                      </a:endParaRPr>
                    </a:p>
                    <a:p>
                      <a:pPr>
                        <a:spcAft>
                          <a:spcPts val="1000"/>
                        </a:spcAft>
                      </a:pPr>
                      <a:r>
                        <a:rPr lang="en-US" sz="2000" kern="100" dirty="0">
                          <a:latin typeface="Times New Roman" panose="02020603050405020304"/>
                          <a:ea typeface="微软雅黑" panose="020B0503020204020204" pitchFamily="34" charset="-122"/>
                          <a:cs typeface="Times New Roman" panose="02020603050405020304"/>
                        </a:rPr>
                        <a:t>Content</a:t>
                      </a:r>
                      <a:endParaRPr lang="zh-CN" sz="2000" kern="100" dirty="0">
                        <a:latin typeface="Tahoma" panose="020B0604030504040204"/>
                        <a:ea typeface="微软雅黑" panose="020B0503020204020204" pitchFamily="34" charset="-122"/>
                        <a:cs typeface="Times New Roman" panose="02020603050405020304"/>
                      </a:endParaRPr>
                    </a:p>
                    <a:p>
                      <a:pPr algn="ctr">
                        <a:spcAft>
                          <a:spcPts val="1000"/>
                        </a:spcAft>
                      </a:pPr>
                      <a:r>
                        <a:rPr lang="en-US" sz="2000" kern="100" dirty="0">
                          <a:latin typeface="Times New Roman" panose="02020603050405020304"/>
                          <a:ea typeface="微软雅黑" panose="020B0503020204020204" pitchFamily="34" charset="-122"/>
                          <a:cs typeface="Times New Roman" panose="02020603050405020304"/>
                        </a:rPr>
                        <a:t>(</a:t>
                      </a:r>
                      <a:r>
                        <a:rPr lang="zh-CN" sz="2000" kern="100" dirty="0">
                          <a:latin typeface="Times New Roman" panose="02020603050405020304"/>
                          <a:ea typeface="微软雅黑" panose="020B0503020204020204" pitchFamily="34" charset="-122"/>
                          <a:cs typeface="Times New Roman" panose="02020603050405020304"/>
                        </a:rPr>
                        <a:t>内容</a:t>
                      </a:r>
                      <a:r>
                        <a:rPr lang="en-US" sz="2000" kern="100" dirty="0">
                          <a:latin typeface="Times New Roman" panose="02020603050405020304"/>
                          <a:ea typeface="微软雅黑" panose="020B0503020204020204" pitchFamily="34" charset="-122"/>
                          <a:cs typeface="Times New Roman" panose="02020603050405020304"/>
                        </a:rPr>
                        <a:t>)</a:t>
                      </a:r>
                      <a:endParaRPr lang="zh-CN" sz="2000" kern="100" dirty="0">
                        <a:latin typeface="Tahoma" panose="020B0604030504040204"/>
                        <a:ea typeface="微软雅黑" panose="020B0503020204020204" pitchFamily="34" charset="-122"/>
                        <a:cs typeface="Times New Roman" panose="02020603050405020304"/>
                      </a:endParaRPr>
                    </a:p>
                  </a:txBody>
                  <a:tcPr marL="66040" marR="660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nSpc>
                          <a:spcPct val="100000"/>
                        </a:lnSpc>
                        <a:spcAft>
                          <a:spcPts val="1000"/>
                        </a:spcAft>
                      </a:pPr>
                      <a:r>
                        <a:rPr lang="en-US" altLang="zh-CN" sz="2000" kern="100" dirty="0">
                          <a:solidFill>
                            <a:schemeClr val="tx1"/>
                          </a:solidFill>
                          <a:latin typeface="Times New Roman" panose="02020603050405020304"/>
                          <a:ea typeface="微软雅黑" panose="020B0503020204020204" pitchFamily="34" charset="-122"/>
                          <a:cs typeface="Times New Roman" panose="02020603050405020304"/>
                        </a:rPr>
                        <a:t>What is the name of the festival?</a:t>
                      </a:r>
                      <a:endParaRPr lang="en-US" altLang="zh-CN" sz="2000" kern="100" dirty="0">
                        <a:solidFill>
                          <a:schemeClr val="tx1"/>
                        </a:solidFill>
                        <a:latin typeface="Times New Roman" panose="02020603050405020304"/>
                        <a:ea typeface="微软雅黑" panose="020B0503020204020204" pitchFamily="34" charset="-122"/>
                        <a:cs typeface="Times New Roman" panose="02020603050405020304"/>
                      </a:endParaRPr>
                    </a:p>
                  </a:txBody>
                  <a:tcPr marL="66040" marR="660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1000"/>
                        </a:spcAft>
                      </a:pPr>
                      <a:endParaRPr lang="en-US" sz="2000" kern="100" dirty="0">
                        <a:latin typeface="Times New Roman" panose="02020603050405020304"/>
                        <a:ea typeface="微软雅黑" panose="020B0503020204020204" pitchFamily="34" charset="-122"/>
                        <a:cs typeface="Times New Roman" panose="02020603050405020304"/>
                      </a:endParaRPr>
                    </a:p>
                  </a:txBody>
                  <a:tcPr marL="66040" marR="660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1000"/>
                        </a:spcAft>
                      </a:pPr>
                      <a:endParaRPr lang="en-US" sz="2000" kern="100" dirty="0">
                        <a:latin typeface="Times New Roman" panose="02020603050405020304"/>
                        <a:ea typeface="微软雅黑" panose="020B0503020204020204" pitchFamily="34" charset="-122"/>
                        <a:cs typeface="Times New Roman" panose="02020603050405020304"/>
                      </a:endParaRPr>
                    </a:p>
                  </a:txBody>
                  <a:tcPr marL="66040" marR="660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r>
              <a:tr h="496430">
                <a:tc vMerge="1">
                  <a:tcPr/>
                </a:tc>
                <a:tc>
                  <a:txBody>
                    <a:bodyPr/>
                    <a:lstStyle/>
                    <a:p>
                      <a:pPr>
                        <a:spcAft>
                          <a:spcPts val="1000"/>
                        </a:spcAft>
                      </a:pPr>
                      <a:r>
                        <a:rPr lang="en-US" sz="2000" kern="100" dirty="0">
                          <a:latin typeface="Times New Roman" panose="02020603050405020304"/>
                          <a:ea typeface="微软雅黑" panose="020B0503020204020204" pitchFamily="34" charset="-122"/>
                          <a:cs typeface="Times New Roman" panose="02020603050405020304"/>
                        </a:rPr>
                        <a:t>What do people eat?</a:t>
                      </a:r>
                      <a:endParaRPr lang="zh-CN" sz="2000" kern="100" dirty="0">
                        <a:latin typeface="Tahoma" panose="020B0604030504040204"/>
                        <a:ea typeface="微软雅黑" panose="020B0503020204020204" pitchFamily="34" charset="-122"/>
                        <a:cs typeface="Times New Roman" panose="02020603050405020304"/>
                      </a:endParaRPr>
                    </a:p>
                  </a:txBody>
                  <a:tcPr marL="66040" marR="660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1000"/>
                        </a:spcAft>
                      </a:pPr>
                      <a:endParaRPr lang="en-US" sz="2000" kern="100" dirty="0">
                        <a:latin typeface="Times New Roman" panose="02020603050405020304"/>
                        <a:ea typeface="微软雅黑" panose="020B0503020204020204" pitchFamily="34" charset="-122"/>
                        <a:cs typeface="Times New Roman" panose="02020603050405020304"/>
                      </a:endParaRPr>
                    </a:p>
                  </a:txBody>
                  <a:tcPr marL="66040" marR="660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1000"/>
                        </a:spcAft>
                      </a:pPr>
                      <a:endParaRPr lang="en-US" sz="2000" kern="100" dirty="0">
                        <a:latin typeface="Times New Roman" panose="02020603050405020304"/>
                        <a:ea typeface="微软雅黑" panose="020B0503020204020204" pitchFamily="34" charset="-122"/>
                        <a:cs typeface="Times New Roman" panose="02020603050405020304"/>
                      </a:endParaRPr>
                    </a:p>
                  </a:txBody>
                  <a:tcPr marL="66040" marR="660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r>
              <a:tr h="642065">
                <a:tc vMerge="1">
                  <a:tcPr/>
                </a:tc>
                <a:tc>
                  <a:txBody>
                    <a:bodyPr/>
                    <a:lstStyle/>
                    <a:p>
                      <a:pPr>
                        <a:lnSpc>
                          <a:spcPct val="100000"/>
                        </a:lnSpc>
                        <a:spcAft>
                          <a:spcPts val="1000"/>
                        </a:spcAft>
                      </a:pPr>
                      <a:r>
                        <a:rPr lang="en-US" altLang="zh-CN" sz="2000" kern="100" dirty="0">
                          <a:solidFill>
                            <a:schemeClr val="tx1"/>
                          </a:solidFill>
                          <a:latin typeface="Times New Roman" panose="02020603050405020304"/>
                          <a:ea typeface="微软雅黑" panose="020B0503020204020204" pitchFamily="34" charset="-122"/>
                          <a:cs typeface="Times New Roman" panose="02020603050405020304"/>
                        </a:rPr>
                        <a:t>When is it?</a:t>
                      </a:r>
                      <a:endParaRPr lang="zh-CN" altLang="en-US" sz="2000" kern="100" dirty="0">
                        <a:solidFill>
                          <a:schemeClr val="tx1"/>
                        </a:solidFill>
                        <a:latin typeface="Times New Roman" panose="02020603050405020304"/>
                        <a:ea typeface="微软雅黑" panose="020B0503020204020204" pitchFamily="34" charset="-122"/>
                        <a:cs typeface="Times New Roman" panose="02020603050405020304"/>
                      </a:endParaRPr>
                    </a:p>
                  </a:txBody>
                  <a:tcPr marL="66040" marR="660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1000"/>
                        </a:spcAft>
                      </a:pPr>
                      <a:endParaRPr lang="en-US" sz="2000" kern="100" dirty="0">
                        <a:latin typeface="Times New Roman" panose="02020603050405020304"/>
                        <a:ea typeface="微软雅黑" panose="020B0503020204020204" pitchFamily="34" charset="-122"/>
                        <a:cs typeface="Times New Roman" panose="02020603050405020304"/>
                      </a:endParaRPr>
                    </a:p>
                  </a:txBody>
                  <a:tcPr marL="66040" marR="660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1000"/>
                        </a:spcAft>
                      </a:pPr>
                      <a:endParaRPr lang="en-US" sz="2000" kern="100" dirty="0">
                        <a:latin typeface="Times New Roman" panose="02020603050405020304"/>
                        <a:ea typeface="微软雅黑" panose="020B0503020204020204" pitchFamily="34" charset="-122"/>
                        <a:cs typeface="Times New Roman" panose="02020603050405020304"/>
                      </a:endParaRPr>
                    </a:p>
                  </a:txBody>
                  <a:tcPr marL="66040" marR="660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r>
              <a:tr h="525460">
                <a:tc vMerge="1">
                  <a:tcPr/>
                </a:tc>
                <a:tc>
                  <a:txBody>
                    <a:bodyPr/>
                    <a:lstStyle/>
                    <a:p>
                      <a:pPr>
                        <a:lnSpc>
                          <a:spcPct val="100000"/>
                        </a:lnSpc>
                        <a:spcAft>
                          <a:spcPts val="1000"/>
                        </a:spcAft>
                      </a:pPr>
                      <a:r>
                        <a:rPr lang="en-US" sz="2000" kern="100" dirty="0">
                          <a:latin typeface="Times New Roman" panose="02020603050405020304"/>
                          <a:ea typeface="微软雅黑" panose="020B0503020204020204" pitchFamily="34" charset="-122"/>
                          <a:cs typeface="Times New Roman" panose="02020603050405020304"/>
                        </a:rPr>
                        <a:t>What do people do?</a:t>
                      </a:r>
                      <a:endParaRPr lang="en-US" sz="2000" kern="100" dirty="0">
                        <a:latin typeface="Times New Roman" panose="02020603050405020304"/>
                        <a:ea typeface="微软雅黑" panose="020B0503020204020204" pitchFamily="34" charset="-122"/>
                        <a:cs typeface="Times New Roman" panose="02020603050405020304"/>
                      </a:endParaRPr>
                    </a:p>
                  </a:txBody>
                  <a:tcPr marL="66040" marR="660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1000"/>
                        </a:spcAft>
                      </a:pPr>
                      <a:endParaRPr lang="en-US" sz="2000" kern="100" dirty="0">
                        <a:latin typeface="Times New Roman" panose="02020603050405020304"/>
                        <a:ea typeface="微软雅黑" panose="020B0503020204020204" pitchFamily="34" charset="-122"/>
                        <a:cs typeface="Times New Roman" panose="02020603050405020304"/>
                      </a:endParaRPr>
                    </a:p>
                  </a:txBody>
                  <a:tcPr marL="66040" marR="660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1000"/>
                        </a:spcAft>
                      </a:pPr>
                      <a:endParaRPr lang="en-US" sz="2000" kern="100" dirty="0">
                        <a:latin typeface="Times New Roman" panose="02020603050405020304"/>
                        <a:ea typeface="微软雅黑" panose="020B0503020204020204" pitchFamily="34" charset="-122"/>
                        <a:cs typeface="Times New Roman" panose="02020603050405020304"/>
                      </a:endParaRPr>
                    </a:p>
                  </a:txBody>
                  <a:tcPr marL="66040" marR="660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r>
              <a:tr h="512949">
                <a:tc vMerge="1">
                  <a:tcPr/>
                </a:tc>
                <a:tc>
                  <a:txBody>
                    <a:bodyPr/>
                    <a:lstStyle/>
                    <a:p>
                      <a:pPr>
                        <a:lnSpc>
                          <a:spcPct val="100000"/>
                        </a:lnSpc>
                        <a:spcAft>
                          <a:spcPts val="1000"/>
                        </a:spcAft>
                      </a:pPr>
                      <a:r>
                        <a:rPr lang="en-US" altLang="zh-CN" sz="2000" kern="100" dirty="0">
                          <a:solidFill>
                            <a:schemeClr val="tx1"/>
                          </a:solidFill>
                          <a:latin typeface="Times New Roman" panose="02020603050405020304"/>
                          <a:ea typeface="微软雅黑" panose="020B0503020204020204" pitchFamily="34" charset="-122"/>
                          <a:cs typeface="Times New Roman" panose="02020603050405020304"/>
                        </a:rPr>
                        <a:t>Why do you like it so much?</a:t>
                      </a:r>
                      <a:endParaRPr lang="zh-CN" altLang="en-US" sz="2000" kern="100" dirty="0">
                        <a:solidFill>
                          <a:schemeClr val="tx1"/>
                        </a:solidFill>
                        <a:latin typeface="Times New Roman" panose="02020603050405020304"/>
                        <a:ea typeface="微软雅黑" panose="020B0503020204020204" pitchFamily="34" charset="-122"/>
                        <a:cs typeface="Times New Roman" panose="02020603050405020304"/>
                      </a:endParaRPr>
                    </a:p>
                  </a:txBody>
                  <a:tcPr marL="66040" marR="660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1000"/>
                        </a:spcAft>
                      </a:pPr>
                      <a:endParaRPr lang="en-US" sz="2000" kern="100" dirty="0">
                        <a:latin typeface="Times New Roman" panose="02020603050405020304"/>
                        <a:ea typeface="微软雅黑" panose="020B0503020204020204" pitchFamily="34" charset="-122"/>
                        <a:cs typeface="Times New Roman" panose="02020603050405020304"/>
                      </a:endParaRPr>
                    </a:p>
                  </a:txBody>
                  <a:tcPr marL="66040" marR="660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1000"/>
                        </a:spcAft>
                      </a:pPr>
                      <a:endParaRPr lang="en-US" sz="2000" kern="100" dirty="0">
                        <a:latin typeface="Times New Roman" panose="02020603050405020304"/>
                        <a:ea typeface="微软雅黑" panose="020B0503020204020204" pitchFamily="34" charset="-122"/>
                        <a:cs typeface="Times New Roman" panose="02020603050405020304"/>
                      </a:endParaRPr>
                    </a:p>
                  </a:txBody>
                  <a:tcPr marL="66040" marR="660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r>
            </a:tbl>
          </a:graphicData>
        </a:graphic>
      </p:graphicFrame>
      <p:sp>
        <p:nvSpPr>
          <p:cNvPr id="6" name="文本框 5"/>
          <p:cNvSpPr txBox="1"/>
          <p:nvPr/>
        </p:nvSpPr>
        <p:spPr>
          <a:xfrm>
            <a:off x="3363522" y="27681"/>
            <a:ext cx="6091516" cy="938719"/>
          </a:xfrm>
          <a:prstGeom prst="rect">
            <a:avLst/>
          </a:prstGeom>
          <a:noFill/>
        </p:spPr>
        <p:txBody>
          <a:bodyPr wrap="square">
            <a:spAutoFit/>
          </a:bodyPr>
          <a:lstStyle/>
          <a:p>
            <a:r>
              <a:rPr lang="en-US" altLang="zh-CN" sz="5400" dirty="0">
                <a:latin typeface="Times New Roman" panose="02020603050405020304" pitchFamily="18" charset="0"/>
                <a:cs typeface="Times New Roman" panose="02020603050405020304" pitchFamily="18" charset="0"/>
              </a:rPr>
              <a:t>Writing assessment </a:t>
            </a:r>
            <a:endParaRPr lang="zh-CN" altLang="en-US" sz="5400"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2254062" y="852100"/>
            <a:ext cx="9086850" cy="1015663"/>
          </a:xfrm>
          <a:prstGeom prst="rect">
            <a:avLst/>
          </a:prstGeom>
          <a:noFill/>
        </p:spPr>
        <p:txBody>
          <a:bodyPr wrap="square">
            <a:spAutoFit/>
          </a:bodyPr>
          <a:lstStyle/>
          <a:p>
            <a:r>
              <a:rPr lang="en-US" altLang="zh-CN" sz="3000" dirty="0">
                <a:latin typeface="Times New Roman" panose="02020603050405020304" pitchFamily="18" charset="0"/>
                <a:cs typeface="Times New Roman" panose="02020603050405020304" pitchFamily="18" charset="0"/>
              </a:rPr>
              <a:t>Assess your letters for each other according to the following table. Draw a star</a:t>
            </a:r>
            <a:r>
              <a:rPr lang="zh-CN" altLang="en-US" sz="3000" dirty="0">
                <a:latin typeface="Times New Roman" panose="02020603050405020304" pitchFamily="18" charset="0"/>
                <a:cs typeface="Times New Roman" panose="02020603050405020304" pitchFamily="18" charset="0"/>
              </a:rPr>
              <a:t>（      ） </a:t>
            </a:r>
            <a:r>
              <a:rPr lang="en-US" altLang="zh-CN" sz="3000" dirty="0">
                <a:latin typeface="Times New Roman" panose="02020603050405020304" pitchFamily="18" charset="0"/>
                <a:cs typeface="Times New Roman" panose="02020603050405020304" pitchFamily="18" charset="0"/>
              </a:rPr>
              <a:t>if you did it.</a:t>
            </a:r>
            <a:endParaRPr lang="en-US" altLang="zh-CN" sz="3000" dirty="0">
              <a:latin typeface="Times New Roman" panose="02020603050405020304" pitchFamily="18" charset="0"/>
              <a:cs typeface="Times New Roman" panose="02020603050405020304" pitchFamily="18" charset="0"/>
            </a:endParaRPr>
          </a:p>
        </p:txBody>
      </p:sp>
      <p:sp>
        <p:nvSpPr>
          <p:cNvPr id="10" name="五角星 11"/>
          <p:cNvSpPr/>
          <p:nvPr/>
        </p:nvSpPr>
        <p:spPr>
          <a:xfrm>
            <a:off x="7000106" y="1291699"/>
            <a:ext cx="576064" cy="576064"/>
          </a:xfrm>
          <a:prstGeom prst="star5">
            <a:avLst/>
          </a:prstGeom>
          <a:solidFill>
            <a:srgbClr val="FF0000"/>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2" name="圆角矩形 1"/>
          <p:cNvSpPr/>
          <p:nvPr/>
        </p:nvSpPr>
        <p:spPr>
          <a:xfrm>
            <a:off x="88265" y="0"/>
            <a:ext cx="2998470" cy="570865"/>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b="1">
                <a:solidFill>
                  <a:schemeClr val="tx1"/>
                </a:solidFill>
              </a:rPr>
              <a:t>After writing</a:t>
            </a:r>
            <a:endParaRPr lang="en-US" altLang="zh-CN" sz="3200" b="1">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ppt_w</p:attrName>
                                        </p:attrNameLst>
                                      </p:cBhvr>
                                      <p:tavLst>
                                        <p:tav tm="0">
                                          <p:val>
                                            <p:fltVal val="0"/>
                                          </p:val>
                                        </p:tav>
                                        <p:tav tm="100000">
                                          <p:val>
                                            <p:strVal val="#ppt_w"/>
                                          </p:val>
                                        </p:tav>
                                      </p:tavLst>
                                    </p:anim>
                                    <p:anim calcmode="lin" valueType="num">
                                      <p:cBhvr>
                                        <p:cTn id="27" dur="1000" fill="hold"/>
                                        <p:tgtEl>
                                          <p:spTgt spid="10"/>
                                        </p:tgtEl>
                                        <p:attrNameLst>
                                          <p:attrName>ppt_h</p:attrName>
                                        </p:attrNameLst>
                                      </p:cBhvr>
                                      <p:tavLst>
                                        <p:tav tm="0">
                                          <p:val>
                                            <p:fltVal val="0"/>
                                          </p:val>
                                        </p:tav>
                                        <p:tav tm="100000">
                                          <p:val>
                                            <p:strVal val="#ppt_h"/>
                                          </p:val>
                                        </p:tav>
                                      </p:tavLst>
                                    </p:anim>
                                    <p:anim calcmode="lin" valueType="num">
                                      <p:cBhvr>
                                        <p:cTn id="28" dur="1000" fill="hold"/>
                                        <p:tgtEl>
                                          <p:spTgt spid="10"/>
                                        </p:tgtEl>
                                        <p:attrNameLst>
                                          <p:attrName>style.rotation</p:attrName>
                                        </p:attrNameLst>
                                      </p:cBhvr>
                                      <p:tavLst>
                                        <p:tav tm="0">
                                          <p:val>
                                            <p:fltVal val="90"/>
                                          </p:val>
                                        </p:tav>
                                        <p:tav tm="100000">
                                          <p:val>
                                            <p:fltVal val="0"/>
                                          </p:val>
                                        </p:tav>
                                      </p:tavLst>
                                    </p:anim>
                                    <p:animEffect transition="in" filter="fade">
                                      <p:cBhvr>
                                        <p:cTn id="2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extLst>
              <a:ext uri="{BEBA8EAE-BF5A-486C-A8C5-ECC9F3942E4B}">
                <a14:imgProps xmlns:a14="http://schemas.microsoft.com/office/drawing/2010/main">
                  <a14:imgLayer r:embed="rId2">
                    <a14:imgEffect>
                      <a14:backgroundRemoval t="0" b="100000" l="0" r="100000">
                        <a14:foregroundMark x1="49901" y1="90602" x2="49901" y2="90602"/>
                        <a14:foregroundMark x1="86982" y1="46805" x2="89941" y2="48872"/>
                        <a14:backgroundMark x1="18738" y1="19173" x2="18738" y2="19173"/>
                        <a14:backgroundMark x1="30572" y1="28571" x2="30572" y2="28571"/>
                        <a14:backgroundMark x1="67850" y1="35526" x2="67850" y2="35526"/>
                        <a14:backgroundMark x1="71400" y1="35714" x2="71400" y2="35714"/>
                        <a14:backgroundMark x1="68442" y1="33271" x2="68442" y2="33271"/>
                        <a14:backgroundMark x1="61144" y1="35338" x2="61144" y2="35338"/>
                        <a14:backgroundMark x1="63905" y1="34962" x2="63905" y2="34962"/>
                      </a14:backgroundRemoval>
                    </a14:imgEffect>
                  </a14:imgLayer>
                </a14:imgProps>
              </a:ext>
              <a:ext uri="{28A0092B-C50C-407E-A947-70E740481C1C}">
                <a14:useLocalDpi xmlns:a14="http://schemas.microsoft.com/office/drawing/2010/main" val="0"/>
              </a:ext>
            </a:extLst>
          </a:blip>
          <a:srcRect l="18628" t="7693"/>
          <a:stretch>
            <a:fillRect/>
          </a:stretch>
        </p:blipFill>
        <p:spPr>
          <a:xfrm flipH="1">
            <a:off x="9362050" y="-1"/>
            <a:ext cx="2829950" cy="3368511"/>
          </a:xfrm>
          <a:prstGeom prst="rect">
            <a:avLst/>
          </a:prstGeom>
        </p:spPr>
      </p:pic>
      <p:pic>
        <p:nvPicPr>
          <p:cNvPr id="26" name="Picture 7" descr="C:\Users\Administrator\Desktop\中秋02a--.png"/>
          <p:cNvPicPr>
            <a:picLocks noChangeAspect="1" noChangeArrowheads="1"/>
          </p:cNvPicPr>
          <p:nvPr/>
        </p:nvPicPr>
        <p:blipFill>
          <a:blip r:embed="rId3"/>
          <a:stretch>
            <a:fillRect/>
          </a:stretch>
        </p:blipFill>
        <p:spPr bwMode="auto">
          <a:xfrm>
            <a:off x="-1" y="5834991"/>
            <a:ext cx="10606581" cy="102301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Administrator\Desktop\中秋02a--.png"/>
          <p:cNvPicPr>
            <a:picLocks noChangeAspect="1" noChangeArrowheads="1"/>
          </p:cNvPicPr>
          <p:nvPr/>
        </p:nvPicPr>
        <p:blipFill>
          <a:blip r:embed="rId4"/>
          <a:stretch>
            <a:fillRect/>
          </a:stretch>
        </p:blipFill>
        <p:spPr bwMode="auto">
          <a:xfrm>
            <a:off x="-1" y="5834991"/>
            <a:ext cx="12192001" cy="102301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Users\Administrator\Desktop\中秋03a.png"/>
          <p:cNvPicPr>
            <a:picLocks noChangeAspect="1" noChangeArrowheads="1"/>
          </p:cNvPicPr>
          <p:nvPr/>
        </p:nvPicPr>
        <p:blipFill>
          <a:blip r:embed="rId5">
            <a:duotone>
              <a:schemeClr val="accent2">
                <a:shade val="45000"/>
                <a:satMod val="135000"/>
              </a:schemeClr>
              <a:prstClr val="white"/>
            </a:duotone>
          </a:blip>
          <a:stretch>
            <a:fillRect/>
          </a:stretch>
        </p:blipFill>
        <p:spPr bwMode="auto">
          <a:xfrm>
            <a:off x="-1" y="-1"/>
            <a:ext cx="2562579" cy="2561807"/>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rot="16200000">
            <a:off x="5414530" y="-920586"/>
            <a:ext cx="743151" cy="3724726"/>
          </a:xfrm>
          <a:prstGeom prst="rect">
            <a:avLst/>
          </a:prstGeom>
          <a:noFill/>
          <a:ln w="28575">
            <a:solidFill>
              <a:srgbClr val="4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20000"/>
              </a:solidFill>
            </a:endParaRPr>
          </a:p>
        </p:txBody>
      </p:sp>
      <p:pic>
        <p:nvPicPr>
          <p:cNvPr id="31" name="图片 30"/>
          <p:cNvPicPr>
            <a:picLocks noChangeAspect="1"/>
          </p:cNvPicPr>
          <p:nvPr/>
        </p:nvPicPr>
        <p:blipFill>
          <a:blip r:embed="rId6">
            <a:duotone>
              <a:schemeClr val="accent2">
                <a:shade val="45000"/>
                <a:satMod val="135000"/>
              </a:schemeClr>
              <a:prstClr val="white"/>
            </a:duotone>
          </a:blip>
          <a:stretch>
            <a:fillRect/>
          </a:stretch>
        </p:blipFill>
        <p:spPr>
          <a:xfrm>
            <a:off x="8555616" y="3930322"/>
            <a:ext cx="1372407" cy="634246"/>
          </a:xfrm>
          <a:prstGeom prst="rect">
            <a:avLst/>
          </a:prstGeom>
        </p:spPr>
      </p:pic>
      <p:pic>
        <p:nvPicPr>
          <p:cNvPr id="33" name="Picture 8" descr="C:\Users\Administrator\Desktop\a09.png"/>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82668" y="364063"/>
            <a:ext cx="2189163" cy="1238250"/>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4485412" y="496072"/>
            <a:ext cx="2943225" cy="784830"/>
          </a:xfrm>
          <a:prstGeom prst="rect">
            <a:avLst/>
          </a:prstGeom>
          <a:noFill/>
        </p:spPr>
        <p:txBody>
          <a:bodyPr wrap="square" rtlCol="0">
            <a:spAutoFit/>
          </a:bodyPr>
          <a:lstStyle/>
          <a:p>
            <a:r>
              <a:rPr lang="en-US" altLang="zh-CN" sz="4500" b="1" dirty="0"/>
              <a:t>summary</a:t>
            </a:r>
            <a:endParaRPr lang="zh-CN" altLang="en-US" sz="4500" b="1" dirty="0"/>
          </a:p>
        </p:txBody>
      </p:sp>
      <p:sp>
        <p:nvSpPr>
          <p:cNvPr id="6" name="文本框 5"/>
          <p:cNvSpPr txBox="1"/>
          <p:nvPr/>
        </p:nvSpPr>
        <p:spPr>
          <a:xfrm>
            <a:off x="2333968" y="1714330"/>
            <a:ext cx="8786814" cy="4431983"/>
          </a:xfrm>
          <a:prstGeom prst="rect">
            <a:avLst/>
          </a:prstGeom>
          <a:noFill/>
        </p:spPr>
        <p:txBody>
          <a:bodyPr wrap="square" rtlCol="0">
            <a:spAutoFit/>
          </a:bodyPr>
          <a:lstStyle/>
          <a:p>
            <a:r>
              <a:rPr lang="en-US" altLang="zh-CN" sz="3300" b="1" dirty="0">
                <a:latin typeface="Times New Roman" panose="02020603050405020304" pitchFamily="18" charset="0"/>
                <a:cs typeface="Times New Roman" panose="02020603050405020304" pitchFamily="18" charset="0"/>
              </a:rPr>
              <a:t>Writing tips:</a:t>
            </a:r>
            <a:endParaRPr lang="en-US" altLang="zh-CN" sz="3300" b="1" dirty="0">
              <a:latin typeface="Times New Roman" panose="02020603050405020304" pitchFamily="18" charset="0"/>
              <a:cs typeface="Times New Roman" panose="02020603050405020304" pitchFamily="18" charset="0"/>
            </a:endParaRPr>
          </a:p>
          <a:p>
            <a:r>
              <a:rPr lang="en-US" altLang="zh-CN" sz="3600" dirty="0">
                <a:latin typeface="Times New Roman" panose="02020603050405020304" pitchFamily="18" charset="0"/>
                <a:cs typeface="Times New Roman" panose="02020603050405020304" pitchFamily="18" charset="0"/>
                <a:sym typeface="+mn-ea"/>
              </a:rPr>
              <a:t>1. You can collect beautiful sentences or phrases for writing.</a:t>
            </a:r>
            <a:endParaRPr lang="en-US" altLang="zh-CN" sz="3600" b="1" dirty="0">
              <a:solidFill>
                <a:schemeClr val="bg1"/>
              </a:solidFill>
              <a:ea typeface="楷体_GB2312" pitchFamily="49" charset="-122"/>
            </a:endParaRPr>
          </a:p>
          <a:p>
            <a:r>
              <a:rPr lang="en-US" altLang="zh-CN" sz="3600" dirty="0">
                <a:latin typeface="Times New Roman" panose="02020603050405020304" pitchFamily="18" charset="0"/>
                <a:cs typeface="Times New Roman" panose="02020603050405020304" pitchFamily="18" charset="0"/>
                <a:sym typeface="+mn-ea"/>
              </a:rPr>
              <a:t>2.You can draw a mind map before writing.</a:t>
            </a:r>
            <a:endParaRPr lang="zh-CN" altLang="en-US" sz="3600" b="1" dirty="0">
              <a:solidFill>
                <a:schemeClr val="bg1"/>
              </a:solidFill>
              <a:ea typeface="楷体_GB2312" pitchFamily="49" charset="-122"/>
            </a:endParaRPr>
          </a:p>
          <a:p>
            <a:r>
              <a:rPr lang="en-US" altLang="zh-CN" sz="3600" dirty="0">
                <a:latin typeface="Times New Roman" panose="02020603050405020304" pitchFamily="18" charset="0"/>
                <a:cs typeface="Times New Roman" panose="02020603050405020304" pitchFamily="18" charset="0"/>
                <a:sym typeface="+mn-ea"/>
              </a:rPr>
              <a:t>3.You can write an outline before writing. </a:t>
            </a:r>
            <a:endParaRPr lang="zh-CN" altLang="en-US" sz="3600" b="1" dirty="0">
              <a:solidFill>
                <a:schemeClr val="bg1"/>
              </a:solidFill>
              <a:ea typeface="楷体_GB2312" pitchFamily="49" charset="-122"/>
            </a:endParaRPr>
          </a:p>
          <a:p>
            <a:r>
              <a:rPr lang="en-US" altLang="zh-CN" sz="3600" dirty="0">
                <a:latin typeface="Times New Roman" panose="02020603050405020304" pitchFamily="18" charset="0"/>
                <a:cs typeface="Times New Roman" panose="02020603050405020304" pitchFamily="18" charset="0"/>
                <a:sym typeface="+mn-ea"/>
              </a:rPr>
              <a:t>4. You should pay attention to your spelling, grammar and handwriting while writing. </a:t>
            </a:r>
            <a:endParaRPr lang="en-US" altLang="zh-CN" sz="3600" b="1" dirty="0">
              <a:solidFill>
                <a:schemeClr val="bg1"/>
              </a:solidFill>
              <a:ea typeface="楷体_GB2312" pitchFamily="49" charset="-122"/>
            </a:endParaRPr>
          </a:p>
          <a:p>
            <a:endParaRPr lang="zh-CN" altLang="en-US" sz="3300" dirty="0"/>
          </a:p>
        </p:txBody>
      </p:sp>
      <p:sp>
        <p:nvSpPr>
          <p:cNvPr id="4" name="圆角矩形 3"/>
          <p:cNvSpPr/>
          <p:nvPr/>
        </p:nvSpPr>
        <p:spPr>
          <a:xfrm>
            <a:off x="88265" y="0"/>
            <a:ext cx="2998470" cy="570865"/>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b="1">
                <a:solidFill>
                  <a:schemeClr val="tx1"/>
                </a:solidFill>
              </a:rPr>
              <a:t>After writing</a:t>
            </a:r>
            <a:endParaRPr lang="en-US" altLang="zh-CN" sz="3200" b="1">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1000"/>
                                        <p:tgtEl>
                                          <p:spTgt spid="28"/>
                                        </p:tgtEl>
                                      </p:cBhvr>
                                    </p:animEffect>
                                    <p:anim calcmode="lin" valueType="num">
                                      <p:cBhvr>
                                        <p:cTn id="17" dur="1000" fill="hold"/>
                                        <p:tgtEl>
                                          <p:spTgt spid="28"/>
                                        </p:tgtEl>
                                        <p:attrNameLst>
                                          <p:attrName>ppt_x</p:attrName>
                                        </p:attrNameLst>
                                      </p:cBhvr>
                                      <p:tavLst>
                                        <p:tav tm="0">
                                          <p:val>
                                            <p:strVal val="#ppt_x"/>
                                          </p:val>
                                        </p:tav>
                                        <p:tav tm="100000">
                                          <p:val>
                                            <p:strVal val="#ppt_x"/>
                                          </p:val>
                                        </p:tav>
                                      </p:tavLst>
                                    </p:anim>
                                    <p:anim calcmode="lin" valueType="num">
                                      <p:cBhvr>
                                        <p:cTn id="18" dur="1000" fill="hold"/>
                                        <p:tgtEl>
                                          <p:spTgt spid="28"/>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anim calcmode="lin" valueType="num">
                                      <p:cBhvr>
                                        <p:cTn id="23" dur="1000" fill="hold"/>
                                        <p:tgtEl>
                                          <p:spTgt spid="33"/>
                                        </p:tgtEl>
                                        <p:attrNameLst>
                                          <p:attrName>ppt_x</p:attrName>
                                        </p:attrNameLst>
                                      </p:cBhvr>
                                      <p:tavLst>
                                        <p:tav tm="0">
                                          <p:val>
                                            <p:strVal val="#ppt_x"/>
                                          </p:val>
                                        </p:tav>
                                        <p:tav tm="100000">
                                          <p:val>
                                            <p:strVal val="#ppt_x"/>
                                          </p:val>
                                        </p:tav>
                                      </p:tavLst>
                                    </p:anim>
                                    <p:anim calcmode="lin" valueType="num">
                                      <p:cBhvr>
                                        <p:cTn id="2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par>
                          <p:cTn id="30" fill="hold">
                            <p:stCondLst>
                              <p:cond delay="500"/>
                            </p:stCondLst>
                            <p:childTnLst>
                              <p:par>
                                <p:cTn id="31" presetID="47" presetClass="entr" presetSubtype="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par>
                          <p:cTn id="36" fill="hold">
                            <p:stCondLst>
                              <p:cond delay="1500"/>
                            </p:stCondLst>
                            <p:childTnLst>
                              <p:par>
                                <p:cTn id="37" presetID="42" presetClass="entr" presetSubtype="0"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anim calcmode="lin" valueType="num">
                                      <p:cBhvr>
                                        <p:cTn id="40" dur="500" fill="hold"/>
                                        <p:tgtEl>
                                          <p:spTgt spid="31"/>
                                        </p:tgtEl>
                                        <p:attrNameLst>
                                          <p:attrName>ppt_x</p:attrName>
                                        </p:attrNameLst>
                                      </p:cBhvr>
                                      <p:tavLst>
                                        <p:tav tm="0">
                                          <p:val>
                                            <p:strVal val="#ppt_x"/>
                                          </p:val>
                                        </p:tav>
                                        <p:tav tm="100000">
                                          <p:val>
                                            <p:strVal val="#ppt_x"/>
                                          </p:val>
                                        </p:tav>
                                      </p:tavLst>
                                    </p:anim>
                                    <p:anim calcmode="lin" valueType="num">
                                      <p:cBhvr>
                                        <p:cTn id="41"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1000" fill="hold"/>
                                        <p:tgtEl>
                                          <p:spTgt spid="6"/>
                                        </p:tgtEl>
                                        <p:attrNameLst>
                                          <p:attrName>ppt_w</p:attrName>
                                        </p:attrNameLst>
                                      </p:cBhvr>
                                      <p:tavLst>
                                        <p:tav tm="0">
                                          <p:val>
                                            <p:fltVal val="0"/>
                                          </p:val>
                                        </p:tav>
                                        <p:tav tm="100000">
                                          <p:val>
                                            <p:strVal val="#ppt_w"/>
                                          </p:val>
                                        </p:tav>
                                      </p:tavLst>
                                    </p:anim>
                                    <p:anim calcmode="lin" valueType="num">
                                      <p:cBhvr>
                                        <p:cTn id="52" dur="1000" fill="hold"/>
                                        <p:tgtEl>
                                          <p:spTgt spid="6"/>
                                        </p:tgtEl>
                                        <p:attrNameLst>
                                          <p:attrName>ppt_h</p:attrName>
                                        </p:attrNameLst>
                                      </p:cBhvr>
                                      <p:tavLst>
                                        <p:tav tm="0">
                                          <p:val>
                                            <p:fltVal val="0"/>
                                          </p:val>
                                        </p:tav>
                                        <p:tav tm="100000">
                                          <p:val>
                                            <p:strVal val="#ppt_h"/>
                                          </p:val>
                                        </p:tav>
                                      </p:tavLst>
                                    </p:anim>
                                    <p:anim calcmode="lin" valueType="num">
                                      <p:cBhvr>
                                        <p:cTn id="53" dur="1000" fill="hold"/>
                                        <p:tgtEl>
                                          <p:spTgt spid="6"/>
                                        </p:tgtEl>
                                        <p:attrNameLst>
                                          <p:attrName>style.rotation</p:attrName>
                                        </p:attrNameLst>
                                      </p:cBhvr>
                                      <p:tavLst>
                                        <p:tav tm="0">
                                          <p:val>
                                            <p:fltVal val="90"/>
                                          </p:val>
                                        </p:tav>
                                        <p:tav tm="100000">
                                          <p:val>
                                            <p:fltVal val="0"/>
                                          </p:val>
                                        </p:tav>
                                      </p:tavLst>
                                    </p:anim>
                                    <p:animEffect transition="in" filter="fade">
                                      <p:cBhvr>
                                        <p:cTn id="5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en-US" altLang="zh-CN" b="1" dirty="0">
                <a:latin typeface="Times New Roman" panose="02020603050405020304" pitchFamily="18" charset="0"/>
                <a:cs typeface="Times New Roman" panose="02020603050405020304" pitchFamily="18" charset="0"/>
              </a:rPr>
              <a:t>Homework</a:t>
            </a:r>
            <a:endParaRPr lang="zh-CN" altLang="en-US" b="1" dirty="0">
              <a:latin typeface="Times New Roman" panose="02020603050405020304" pitchFamily="18" charset="0"/>
              <a:cs typeface="Times New Roman" panose="02020603050405020304" pitchFamily="18" charset="0"/>
            </a:endParaRPr>
          </a:p>
        </p:txBody>
      </p:sp>
      <p:sp>
        <p:nvSpPr>
          <p:cNvPr id="7" name="内容占位符 6"/>
          <p:cNvSpPr>
            <a:spLocks noGrp="1"/>
          </p:cNvSpPr>
          <p:nvPr>
            <p:ph idx="1"/>
          </p:nvPr>
        </p:nvSpPr>
        <p:spPr/>
        <p:txBody>
          <a:bodyPr>
            <a:normAutofit lnSpcReduction="10000"/>
          </a:bodyPr>
          <a:lstStyle/>
          <a:p>
            <a:pPr marL="0" indent="0" algn="just">
              <a:buNone/>
            </a:pPr>
            <a:r>
              <a:rPr lang="en-US" altLang="zh-CN" sz="3600" kern="100" dirty="0">
                <a:effectLst/>
                <a:latin typeface="Times New Roman" panose="02020603050405020304" pitchFamily="18" charset="0"/>
                <a:ea typeface="宋体" panose="02010600030101010101" pitchFamily="2" charset="-122"/>
                <a:cs typeface="宋体" panose="02010600030101010101" pitchFamily="2" charset="-122"/>
              </a:rPr>
              <a:t>1) Rewrite the letter carefully.</a:t>
            </a:r>
            <a:endParaRPr lang="zh-CN" altLang="zh-CN" sz="3600" kern="100" dirty="0">
              <a:effectLst/>
              <a:latin typeface="Calibri" panose="020F0502020204030204" pitchFamily="34" charset="0"/>
              <a:ea typeface="宋体" panose="02010600030101010101" pitchFamily="2" charset="-122"/>
              <a:cs typeface="宋体" panose="02010600030101010101" pitchFamily="2" charset="-122"/>
            </a:endParaRPr>
          </a:p>
          <a:p>
            <a:pPr marL="0" indent="0" algn="just">
              <a:buNone/>
            </a:pPr>
            <a:r>
              <a:rPr lang="en-US" altLang="zh-CN" sz="3600" kern="100" dirty="0">
                <a:effectLst/>
                <a:latin typeface="Times New Roman" panose="02020603050405020304" pitchFamily="18" charset="0"/>
                <a:ea typeface="宋体" panose="02010600030101010101" pitchFamily="2" charset="-122"/>
                <a:cs typeface="宋体" panose="02010600030101010101" pitchFamily="2" charset="-122"/>
              </a:rPr>
              <a:t>2) Research: Choose a Chinese traditional festival and a western festival. What are the differences between them? Make a comparison.</a:t>
            </a:r>
            <a:endParaRPr lang="zh-CN" altLang="zh-CN" sz="3600" kern="100" dirty="0">
              <a:effectLst/>
              <a:latin typeface="Calibri" panose="020F0502020204030204" pitchFamily="34" charset="0"/>
              <a:ea typeface="宋体" panose="02010600030101010101" pitchFamily="2" charset="-122"/>
              <a:cs typeface="宋体" panose="02010600030101010101" pitchFamily="2" charset="-122"/>
            </a:endParaRPr>
          </a:p>
          <a:p>
            <a:pPr marL="0" indent="0" algn="just">
              <a:buNone/>
            </a:pPr>
            <a:r>
              <a:rPr lang="en-US" altLang="zh-CN" sz="3600" b="1" kern="100" dirty="0">
                <a:effectLst/>
                <a:latin typeface="Times New Roman" panose="02020603050405020304" pitchFamily="18" charset="0"/>
                <a:ea typeface="宋体" panose="02010600030101010101" pitchFamily="2" charset="-122"/>
                <a:cs typeface="宋体" panose="02010600030101010101" pitchFamily="2" charset="-122"/>
              </a:rPr>
              <a:t>You can choose to do the following exercises.</a:t>
            </a:r>
            <a:endParaRPr lang="zh-CN" altLang="zh-CN" sz="3600" kern="100" dirty="0">
              <a:effectLst/>
              <a:latin typeface="Calibri" panose="020F0502020204030204" pitchFamily="34" charset="0"/>
              <a:ea typeface="宋体" panose="02010600030101010101" pitchFamily="2" charset="-122"/>
              <a:cs typeface="宋体" panose="02010600030101010101" pitchFamily="2" charset="-122"/>
            </a:endParaRPr>
          </a:p>
          <a:p>
            <a:pPr marL="0" indent="0" algn="just">
              <a:buNone/>
            </a:pPr>
            <a:r>
              <a:rPr lang="en-US" altLang="zh-CN" sz="3600" kern="100" dirty="0">
                <a:effectLst/>
                <a:latin typeface="Times New Roman" panose="02020603050405020304" pitchFamily="18" charset="0"/>
                <a:ea typeface="宋体" panose="02010600030101010101" pitchFamily="2" charset="-122"/>
                <a:cs typeface="宋体" panose="02010600030101010101" pitchFamily="2" charset="-122"/>
              </a:rPr>
              <a:t>Please shoot a video to compare a Chinese traditional festival and a western festival and send it to </a:t>
            </a:r>
            <a:r>
              <a:rPr lang="en-US" altLang="zh-CN" sz="3600" kern="100" dirty="0" err="1">
                <a:effectLst/>
                <a:latin typeface="Times New Roman" panose="02020603050405020304" pitchFamily="18" charset="0"/>
                <a:ea typeface="宋体" panose="02010600030101010101" pitchFamily="2" charset="-122"/>
                <a:cs typeface="宋体" panose="02010600030101010101" pitchFamily="2" charset="-122"/>
              </a:rPr>
              <a:t>Tiktok</a:t>
            </a:r>
            <a:r>
              <a:rPr lang="en-US" altLang="zh-CN" sz="3600" kern="100" dirty="0">
                <a:effectLst/>
                <a:latin typeface="Times New Roman" panose="02020603050405020304" pitchFamily="18" charset="0"/>
                <a:ea typeface="宋体" panose="02010600030101010101" pitchFamily="2" charset="-122"/>
                <a:cs typeface="宋体" panose="02010600030101010101" pitchFamily="2" charset="-122"/>
              </a:rPr>
              <a:t> and your teacher.</a:t>
            </a:r>
            <a:endParaRPr lang="zh-CN" altLang="zh-CN" sz="3600" kern="100" dirty="0">
              <a:effectLst/>
              <a:latin typeface="Calibri" panose="020F0502020204030204" pitchFamily="34" charset="0"/>
              <a:ea typeface="宋体" panose="02010600030101010101" pitchFamily="2" charset="-122"/>
              <a:cs typeface="宋体" panose="02010600030101010101" pitchFamily="2" charset="-122"/>
            </a:endParaRPr>
          </a:p>
          <a:p>
            <a:endParaRPr lang="zh-CN" altLang="en-US" dirty="0"/>
          </a:p>
        </p:txBody>
      </p:sp>
      <p:sp>
        <p:nvSpPr>
          <p:cNvPr id="8" name="流程图: 过程 7"/>
          <p:cNvSpPr/>
          <p:nvPr/>
        </p:nvSpPr>
        <p:spPr>
          <a:xfrm>
            <a:off x="838200" y="518318"/>
            <a:ext cx="2933700" cy="1019175"/>
          </a:xfrm>
          <a:prstGeom prst="flowChartProcess">
            <a:avLst/>
          </a:prstGeom>
          <a:no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randombar(horizontal)">
                                      <p:cBhvr>
                                        <p:cTn id="3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a:xfrm>
            <a:off x="1417468" y="2991774"/>
            <a:ext cx="9144000" cy="1246157"/>
          </a:xfrm>
        </p:spPr>
        <p:txBody>
          <a:bodyPr>
            <a:normAutofit/>
          </a:bodyPr>
          <a:lstStyle/>
          <a:p>
            <a:r>
              <a:rPr lang="en-US" altLang="zh-CN" sz="7000" b="1" dirty="0"/>
              <a:t>Thank you!</a:t>
            </a:r>
            <a:endParaRPr lang="zh-CN" altLang="en-US" sz="70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88620" y="3536950"/>
            <a:ext cx="2937510" cy="2312035"/>
          </a:xfrm>
          <a:prstGeom prst="rect">
            <a:avLst/>
          </a:prstGeom>
        </p:spPr>
      </p:pic>
      <p:sp>
        <p:nvSpPr>
          <p:cNvPr id="11" name="文本框 10"/>
          <p:cNvSpPr txBox="1"/>
          <p:nvPr/>
        </p:nvSpPr>
        <p:spPr>
          <a:xfrm>
            <a:off x="3075305" y="311785"/>
            <a:ext cx="7076440" cy="1106805"/>
          </a:xfrm>
          <a:prstGeom prst="rect">
            <a:avLst/>
          </a:prstGeom>
          <a:noFill/>
        </p:spPr>
        <p:txBody>
          <a:bodyPr wrap="square" rtlCol="0">
            <a:spAutoFit/>
          </a:bodyPr>
          <a:lstStyle/>
          <a:p>
            <a:pPr>
              <a:lnSpc>
                <a:spcPct val="150000"/>
              </a:lnSpc>
            </a:pPr>
            <a:r>
              <a:rPr lang="en-US" altLang="zh-CN" sz="4400" b="1" spc="600" dirty="0">
                <a:solidFill>
                  <a:srgbClr val="420000"/>
                </a:solidFill>
                <a:latin typeface="Times New Roman" panose="02020603050405020304" pitchFamily="18" charset="0"/>
                <a:ea typeface="创艺简楷体" pitchFamily="2" charset="-122"/>
                <a:cs typeface="Times New Roman" panose="02020603050405020304" pitchFamily="18" charset="0"/>
              </a:rPr>
              <a:t>Teaching Objectives </a:t>
            </a:r>
            <a:endParaRPr lang="en-US" altLang="zh-CN" sz="4400" b="1" spc="600" dirty="0">
              <a:solidFill>
                <a:srgbClr val="420000"/>
              </a:solidFill>
              <a:latin typeface="Times New Roman" panose="02020603050405020304" pitchFamily="18" charset="0"/>
              <a:ea typeface="创艺简楷体" pitchFamily="2" charset="-122"/>
              <a:cs typeface="Times New Roman" panose="02020603050405020304" pitchFamily="18" charset="0"/>
            </a:endParaRPr>
          </a:p>
        </p:txBody>
      </p:sp>
      <p:pic>
        <p:nvPicPr>
          <p:cNvPr id="16" name="图片 15"/>
          <p:cNvPicPr>
            <a:picLocks noChangeAspect="1"/>
          </p:cNvPicPr>
          <p:nvPr/>
        </p:nvPicPr>
        <p:blipFill>
          <a:blip r:embed="rId2">
            <a:extLst>
              <a:ext uri="{28A0092B-C50C-407E-A947-70E740481C1C}">
                <a14:useLocalDpi xmlns:a14="http://schemas.microsoft.com/office/drawing/2010/main" val="0"/>
              </a:ext>
            </a:extLst>
          </a:blip>
          <a:srcRect l="50160" t="53265" r="36908"/>
          <a:stretch>
            <a:fillRect/>
          </a:stretch>
        </p:blipFill>
        <p:spPr>
          <a:xfrm>
            <a:off x="10865683" y="226592"/>
            <a:ext cx="735766" cy="1810780"/>
          </a:xfrm>
          <a:prstGeom prst="rect">
            <a:avLst/>
          </a:prstGeom>
        </p:spPr>
      </p:pic>
      <p:pic>
        <p:nvPicPr>
          <p:cNvPr id="17" name="Picture 7" descr="C:\Users\Administrator\Desktop\中秋02a--.png"/>
          <p:cNvPicPr>
            <a:picLocks noChangeAspect="1" noChangeArrowheads="1"/>
          </p:cNvPicPr>
          <p:nvPr/>
        </p:nvPicPr>
        <p:blipFill>
          <a:blip r:embed="rId3"/>
          <a:stretch>
            <a:fillRect/>
          </a:stretch>
        </p:blipFill>
        <p:spPr bwMode="auto">
          <a:xfrm>
            <a:off x="-1" y="5834991"/>
            <a:ext cx="10606581" cy="102301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istrator\Desktop\中秋02a--.png"/>
          <p:cNvPicPr>
            <a:picLocks noChangeAspect="1" noChangeArrowheads="1"/>
          </p:cNvPicPr>
          <p:nvPr/>
        </p:nvPicPr>
        <p:blipFill>
          <a:blip r:embed="rId4"/>
          <a:stretch>
            <a:fillRect/>
          </a:stretch>
        </p:blipFill>
        <p:spPr bwMode="auto">
          <a:xfrm>
            <a:off x="-1" y="5834991"/>
            <a:ext cx="12192001" cy="102301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istrator\Desktop\中秋03a.png"/>
          <p:cNvPicPr>
            <a:picLocks noChangeAspect="1" noChangeArrowheads="1"/>
          </p:cNvPicPr>
          <p:nvPr/>
        </p:nvPicPr>
        <p:blipFill>
          <a:blip r:embed="rId5">
            <a:duotone>
              <a:schemeClr val="accent2">
                <a:shade val="45000"/>
                <a:satMod val="135000"/>
              </a:schemeClr>
              <a:prstClr val="white"/>
            </a:duotone>
          </a:blip>
          <a:stretch>
            <a:fillRect/>
          </a:stretch>
        </p:blipFill>
        <p:spPr bwMode="auto">
          <a:xfrm>
            <a:off x="-1" y="-1"/>
            <a:ext cx="2562579" cy="256180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C:\Users\Administrator\Desktop\a09.png"/>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82668" y="364063"/>
            <a:ext cx="2189163" cy="1238250"/>
          </a:xfrm>
          <a:prstGeom prst="rect">
            <a:avLst/>
          </a:prstGeom>
          <a:noFill/>
          <a:extLst>
            <a:ext uri="{909E8E84-426E-40DD-AFC4-6F175D3DCCD1}">
              <a14:hiddenFill xmlns:a14="http://schemas.microsoft.com/office/drawing/2010/main">
                <a:solidFill>
                  <a:srgbClr val="FFFFFF"/>
                </a:solidFill>
              </a14:hiddenFill>
            </a:ext>
          </a:extLst>
        </p:spPr>
      </p:pic>
      <p:pic>
        <p:nvPicPr>
          <p:cNvPr id="23" name="图片 22"/>
          <p:cNvPicPr>
            <a:picLocks noChangeAspect="1"/>
          </p:cNvPicPr>
          <p:nvPr/>
        </p:nvPicPr>
        <p:blipFill>
          <a:blip r:embed="rId7">
            <a:duotone>
              <a:schemeClr val="accent2">
                <a:shade val="45000"/>
                <a:satMod val="135000"/>
              </a:schemeClr>
              <a:prstClr val="white"/>
            </a:duotone>
          </a:blip>
          <a:stretch>
            <a:fillRect/>
          </a:stretch>
        </p:blipFill>
        <p:spPr>
          <a:xfrm>
            <a:off x="4709769" y="3222120"/>
            <a:ext cx="1372407" cy="634246"/>
          </a:xfrm>
          <a:prstGeom prst="rect">
            <a:avLst/>
          </a:prstGeom>
        </p:spPr>
      </p:pic>
      <p:sp>
        <p:nvSpPr>
          <p:cNvPr id="2" name="标注: 线形 1"/>
          <p:cNvSpPr/>
          <p:nvPr/>
        </p:nvSpPr>
        <p:spPr>
          <a:xfrm>
            <a:off x="2771775" y="1898015"/>
            <a:ext cx="7265670" cy="1028700"/>
          </a:xfrm>
          <a:prstGeom prst="borderCallout1">
            <a:avLst>
              <a:gd name="adj1" fmla="val 37080"/>
              <a:gd name="adj2" fmla="val -1518"/>
              <a:gd name="adj3" fmla="val 159675"/>
              <a:gd name="adj4" fmla="val -18171"/>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atin typeface="Times New Roman" panose="02020603050405020304" pitchFamily="18" charset="0"/>
                <a:cs typeface="Times New Roman" panose="02020603050405020304" pitchFamily="18" charset="0"/>
              </a:rPr>
              <a:t>To write a letter about Chinese traditional festivals.</a:t>
            </a:r>
            <a:endParaRPr lang="en-US" altLang="zh-CN" sz="3600" dirty="0">
              <a:latin typeface="Times New Roman" panose="02020603050405020304" pitchFamily="18" charset="0"/>
              <a:cs typeface="Times New Roman" panose="02020603050405020304" pitchFamily="18" charset="0"/>
            </a:endParaRPr>
          </a:p>
        </p:txBody>
      </p:sp>
      <p:sp>
        <p:nvSpPr>
          <p:cNvPr id="3" name="标注: 线形 2"/>
          <p:cNvSpPr/>
          <p:nvPr/>
        </p:nvSpPr>
        <p:spPr>
          <a:xfrm>
            <a:off x="2771775" y="3222625"/>
            <a:ext cx="7265670" cy="1043305"/>
          </a:xfrm>
          <a:prstGeom prst="borderCallout1">
            <a:avLst>
              <a:gd name="adj1" fmla="val 31842"/>
              <a:gd name="adj2" fmla="val -1127"/>
              <a:gd name="adj3" fmla="val 29777"/>
              <a:gd name="adj4" fmla="val -15851"/>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latin typeface="Times New Roman" panose="02020603050405020304" pitchFamily="18" charset="0"/>
                <a:cs typeface="Times New Roman" panose="02020603050405020304" pitchFamily="18" charset="0"/>
              </a:rPr>
              <a:t>To be able to grasp and master multiple writing strategies in writing activities.</a:t>
            </a:r>
            <a:endParaRPr lang="en-US" altLang="zh-CN" sz="3200" dirty="0">
              <a:latin typeface="Times New Roman" panose="02020603050405020304" pitchFamily="18" charset="0"/>
              <a:cs typeface="Times New Roman" panose="02020603050405020304" pitchFamily="18" charset="0"/>
            </a:endParaRPr>
          </a:p>
        </p:txBody>
      </p:sp>
      <p:sp>
        <p:nvSpPr>
          <p:cNvPr id="4" name="标注: 线形 3"/>
          <p:cNvSpPr/>
          <p:nvPr/>
        </p:nvSpPr>
        <p:spPr>
          <a:xfrm>
            <a:off x="2773045" y="4606925"/>
            <a:ext cx="7264400" cy="990600"/>
          </a:xfrm>
          <a:prstGeom prst="borderCallout1">
            <a:avLst>
              <a:gd name="adj1" fmla="val 18750"/>
              <a:gd name="adj2" fmla="val -4073"/>
              <a:gd name="adj3" fmla="val -104691"/>
              <a:gd name="adj4" fmla="val -1788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atin typeface="Times New Roman" panose="02020603050405020304" pitchFamily="18" charset="0"/>
                <a:cs typeface="Times New Roman" panose="02020603050405020304" pitchFamily="18" charset="0"/>
              </a:rPr>
              <a:t>To be able to assess the writing with each other.</a:t>
            </a:r>
            <a:endParaRPr lang="en-US" altLang="zh-CN" sz="3600" dirty="0">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000"/>
                                        <p:tgtEl>
                                          <p:spTgt spid="17"/>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par>
                          <p:cTn id="36" fill="hold">
                            <p:stCondLst>
                              <p:cond delay="4000"/>
                            </p:stCondLst>
                            <p:childTnLst>
                              <p:par>
                                <p:cTn id="37" presetID="42" presetClass="entr" presetSubtype="0"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anim calcmode="lin" valueType="num">
                                      <p:cBhvr>
                                        <p:cTn id="40" dur="500" fill="hold"/>
                                        <p:tgtEl>
                                          <p:spTgt spid="23"/>
                                        </p:tgtEl>
                                        <p:attrNameLst>
                                          <p:attrName>ppt_x</p:attrName>
                                        </p:attrNameLst>
                                      </p:cBhvr>
                                      <p:tavLst>
                                        <p:tav tm="0">
                                          <p:val>
                                            <p:strVal val="#ppt_x"/>
                                          </p:val>
                                        </p:tav>
                                        <p:tav tm="100000">
                                          <p:val>
                                            <p:strVal val="#ppt_x"/>
                                          </p:val>
                                        </p:tav>
                                      </p:tavLst>
                                    </p:anim>
                                    <p:anim calcmode="lin" valueType="num">
                                      <p:cBhvr>
                                        <p:cTn id="41" dur="500" fill="hold"/>
                                        <p:tgtEl>
                                          <p:spTgt spid="23"/>
                                        </p:tgtEl>
                                        <p:attrNameLst>
                                          <p:attrName>ppt_y</p:attrName>
                                        </p:attrNameLst>
                                      </p:cBhvr>
                                      <p:tavLst>
                                        <p:tav tm="0">
                                          <p:val>
                                            <p:strVal val="#ppt_y+.1"/>
                                          </p:val>
                                        </p:tav>
                                        <p:tav tm="100000">
                                          <p:val>
                                            <p:strVal val="#ppt_y"/>
                                          </p:val>
                                        </p:tav>
                                      </p:tavLst>
                                    </p:anim>
                                  </p:childTnLst>
                                </p:cTn>
                              </p:par>
                            </p:childTnLst>
                          </p:cTn>
                        </p:par>
                        <p:par>
                          <p:cTn id="42" fill="hold">
                            <p:stCondLst>
                              <p:cond delay="4500"/>
                            </p:stCondLst>
                            <p:childTnLst>
                              <p:par>
                                <p:cTn id="43" presetID="22" presetClass="entr" presetSubtype="8"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10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1000"/>
                                        <p:tgtEl>
                                          <p:spTgt spid="2"/>
                                        </p:tgtEl>
                                      </p:cBhvr>
                                    </p:animEffect>
                                    <p:anim calcmode="lin" valueType="num">
                                      <p:cBhvr>
                                        <p:cTn id="51" dur="1000" fill="hold"/>
                                        <p:tgtEl>
                                          <p:spTgt spid="2"/>
                                        </p:tgtEl>
                                        <p:attrNameLst>
                                          <p:attrName>ppt_x</p:attrName>
                                        </p:attrNameLst>
                                      </p:cBhvr>
                                      <p:tavLst>
                                        <p:tav tm="0">
                                          <p:val>
                                            <p:strVal val="#ppt_x"/>
                                          </p:val>
                                        </p:tav>
                                        <p:tav tm="100000">
                                          <p:val>
                                            <p:strVal val="#ppt_x"/>
                                          </p:val>
                                        </p:tav>
                                      </p:tavLst>
                                    </p:anim>
                                    <p:anim calcmode="lin" valueType="num">
                                      <p:cBhvr>
                                        <p:cTn id="5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1000"/>
                                        <p:tgtEl>
                                          <p:spTgt spid="3"/>
                                        </p:tgtEl>
                                      </p:cBhvr>
                                    </p:animEffect>
                                    <p:anim calcmode="lin" valueType="num">
                                      <p:cBhvr>
                                        <p:cTn id="58" dur="1000" fill="hold"/>
                                        <p:tgtEl>
                                          <p:spTgt spid="3"/>
                                        </p:tgtEl>
                                        <p:attrNameLst>
                                          <p:attrName>ppt_x</p:attrName>
                                        </p:attrNameLst>
                                      </p:cBhvr>
                                      <p:tavLst>
                                        <p:tav tm="0">
                                          <p:val>
                                            <p:strVal val="#ppt_x"/>
                                          </p:val>
                                        </p:tav>
                                        <p:tav tm="100000">
                                          <p:val>
                                            <p:strVal val="#ppt_x"/>
                                          </p:val>
                                        </p:tav>
                                      </p:tavLst>
                                    </p:anim>
                                    <p:anim calcmode="lin" valueType="num">
                                      <p:cBhvr>
                                        <p:cTn id="5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1000"/>
                                        <p:tgtEl>
                                          <p:spTgt spid="4"/>
                                        </p:tgtEl>
                                      </p:cBhvr>
                                    </p:animEffect>
                                    <p:anim calcmode="lin" valueType="num">
                                      <p:cBhvr>
                                        <p:cTn id="65" dur="1000" fill="hold"/>
                                        <p:tgtEl>
                                          <p:spTgt spid="4"/>
                                        </p:tgtEl>
                                        <p:attrNameLst>
                                          <p:attrName>ppt_x</p:attrName>
                                        </p:attrNameLst>
                                      </p:cBhvr>
                                      <p:tavLst>
                                        <p:tav tm="0">
                                          <p:val>
                                            <p:strVal val="#ppt_x"/>
                                          </p:val>
                                        </p:tav>
                                        <p:tav tm="100000">
                                          <p:val>
                                            <p:strVal val="#ppt_x"/>
                                          </p:val>
                                        </p:tav>
                                      </p:tavLst>
                                    </p:anim>
                                    <p:anim calcmode="lin" valueType="num">
                                      <p:cBhvr>
                                        <p:cTn id="6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ldLvl="0" animBg="1"/>
      <p:bldP spid="3" grpId="0" bldLvl="0" animBg="1"/>
      <p:bldP spid="4"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141022" y="364063"/>
            <a:ext cx="6787445" cy="4622484"/>
          </a:xfrm>
          <a:prstGeom prst="rect">
            <a:avLst/>
          </a:prstGeom>
        </p:spPr>
      </p:pic>
      <p:sp>
        <p:nvSpPr>
          <p:cNvPr id="3" name="椭圆 2"/>
          <p:cNvSpPr/>
          <p:nvPr/>
        </p:nvSpPr>
        <p:spPr>
          <a:xfrm>
            <a:off x="1311910" y="1562100"/>
            <a:ext cx="6206490" cy="5295900"/>
          </a:xfrm>
          <a:prstGeom prst="ellipse">
            <a:avLst/>
          </a:prstGeom>
          <a:solidFill>
            <a:schemeClr val="bg1"/>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rgbClr val="5C0000"/>
                </a:solidFill>
              </a:rPr>
              <a:t>Watch the picture and guess which classical Chinese poetry and Chinese traditional festival  it shows</a:t>
            </a:r>
            <a:r>
              <a:rPr lang="en-US" altLang="zh-CN" sz="2000" b="1" dirty="0">
                <a:solidFill>
                  <a:srgbClr val="5C0000"/>
                </a:solidFill>
              </a:rPr>
              <a:t>.</a:t>
            </a:r>
            <a:endParaRPr lang="en-US" altLang="zh-CN" sz="2000" b="1" dirty="0">
              <a:solidFill>
                <a:srgbClr val="5C0000"/>
              </a:solidFill>
            </a:endParaRPr>
          </a:p>
        </p:txBody>
      </p:sp>
      <p:pic>
        <p:nvPicPr>
          <p:cNvPr id="9" name="Picture 2" descr="C:\Users\Administrator\Desktop\中秋03a.png"/>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Lst>
          </a:blip>
          <a:stretch>
            <a:fillRect/>
          </a:stretch>
        </p:blipFill>
        <p:spPr bwMode="auto">
          <a:xfrm>
            <a:off x="-1" y="-1"/>
            <a:ext cx="2562579" cy="25618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C:\Users\Administrator\Desktop\a09.pn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82668" y="364063"/>
            <a:ext cx="2189163" cy="12382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C:\Users\Administrator\Desktop\中秋02a--.png"/>
          <p:cNvPicPr>
            <a:picLocks noChangeAspect="1" noChangeArrowheads="1"/>
          </p:cNvPicPr>
          <p:nvPr/>
        </p:nvPicPr>
        <p:blipFill>
          <a:blip r:embed="rId5"/>
          <a:stretch>
            <a:fillRect/>
          </a:stretch>
        </p:blipFill>
        <p:spPr bwMode="auto">
          <a:xfrm>
            <a:off x="-1" y="5834991"/>
            <a:ext cx="10606581" cy="10230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Administrator\Desktop\中秋02a--.png"/>
          <p:cNvPicPr>
            <a:picLocks noChangeAspect="1" noChangeArrowheads="1"/>
          </p:cNvPicPr>
          <p:nvPr/>
        </p:nvPicPr>
        <p:blipFill>
          <a:blip r:embed="rId6"/>
          <a:stretch>
            <a:fillRect/>
          </a:stretch>
        </p:blipFill>
        <p:spPr bwMode="auto">
          <a:xfrm>
            <a:off x="-1" y="5834991"/>
            <a:ext cx="12192001" cy="102301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5627" y="1343375"/>
            <a:ext cx="2522258" cy="4491616"/>
          </a:xfrm>
          <a:prstGeom prst="rect">
            <a:avLst/>
          </a:prstGeom>
        </p:spPr>
      </p:pic>
      <p:pic>
        <p:nvPicPr>
          <p:cNvPr id="4" name="图片 3"/>
          <p:cNvPicPr>
            <a:picLocks noChangeAspect="1"/>
          </p:cNvPicPr>
          <p:nvPr/>
        </p:nvPicPr>
        <p:blipFill>
          <a:blip r:embed="rId8"/>
          <a:stretch>
            <a:fillRect/>
          </a:stretch>
        </p:blipFill>
        <p:spPr>
          <a:xfrm>
            <a:off x="9932913" y="364063"/>
            <a:ext cx="1347333" cy="1268078"/>
          </a:xfrm>
          <a:prstGeom prst="rect">
            <a:avLst/>
          </a:prstGeom>
        </p:spPr>
      </p:pic>
      <p:sp>
        <p:nvSpPr>
          <p:cNvPr id="14" name="流程图: 接点 13"/>
          <p:cNvSpPr/>
          <p:nvPr/>
        </p:nvSpPr>
        <p:spPr>
          <a:xfrm>
            <a:off x="2013585" y="449580"/>
            <a:ext cx="2821940" cy="2560955"/>
          </a:xfrm>
          <a:prstGeom prst="flowChartConnector">
            <a:avLst/>
          </a:prstGeom>
          <a:solidFill>
            <a:schemeClr val="bg1"/>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500" b="1" dirty="0">
                <a:solidFill>
                  <a:srgbClr val="5C0000"/>
                </a:solidFill>
              </a:rPr>
              <a:t>A guessing  game</a:t>
            </a:r>
            <a:endParaRPr lang="zh-CN" altLang="en-US" sz="3500" b="1" dirty="0"/>
          </a:p>
        </p:txBody>
      </p:sp>
      <p:sp>
        <p:nvSpPr>
          <p:cNvPr id="5" name="圆角矩形 4"/>
          <p:cNvSpPr/>
          <p:nvPr/>
        </p:nvSpPr>
        <p:spPr>
          <a:xfrm>
            <a:off x="88265" y="0"/>
            <a:ext cx="2683510" cy="570865"/>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b="1">
                <a:solidFill>
                  <a:schemeClr val="tx1"/>
                </a:solidFill>
              </a:rPr>
              <a:t>Warming up</a:t>
            </a:r>
            <a:endParaRPr lang="en-US" altLang="zh-CN" sz="3200" b="1">
              <a:solidFill>
                <a:schemeClr val="tx1"/>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42" presetClass="entr" presetSubtype="0" fill="hold" grpId="0"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4"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5" name="内容占位符 4"/>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0" y="0"/>
            <a:ext cx="12182700" cy="6858000"/>
          </a:xfrm>
        </p:spPr>
      </p:pic>
      <p:sp>
        <p:nvSpPr>
          <p:cNvPr id="7" name="文本框 6"/>
          <p:cNvSpPr txBox="1"/>
          <p:nvPr/>
        </p:nvSpPr>
        <p:spPr>
          <a:xfrm>
            <a:off x="1633492" y="836608"/>
            <a:ext cx="8380520" cy="1708160"/>
          </a:xfrm>
          <a:prstGeom prst="rect">
            <a:avLst/>
          </a:prstGeom>
          <a:noFill/>
        </p:spPr>
        <p:txBody>
          <a:bodyPr wrap="square">
            <a:spAutoFit/>
          </a:bodyPr>
          <a:lstStyle/>
          <a:p>
            <a:r>
              <a:rPr lang="en-US" altLang="zh-CN" sz="3500" b="1" dirty="0">
                <a:solidFill>
                  <a:schemeClr val="bg1"/>
                </a:solidFill>
              </a:rPr>
              <a:t>As the bright moon shines over the sea,</a:t>
            </a:r>
            <a:endParaRPr lang="en-US" altLang="zh-CN" sz="3500" b="1" dirty="0">
              <a:solidFill>
                <a:schemeClr val="bg1"/>
              </a:solidFill>
            </a:endParaRPr>
          </a:p>
          <a:p>
            <a:r>
              <a:rPr lang="en-US" altLang="zh-CN" sz="3500" b="1" dirty="0">
                <a:solidFill>
                  <a:schemeClr val="bg1"/>
                </a:solidFill>
              </a:rPr>
              <a:t>From far away you share this moment with me. </a:t>
            </a:r>
            <a:endParaRPr lang="en-US" altLang="zh-CN" sz="3500" b="1" dirty="0">
              <a:solidFill>
                <a:schemeClr val="bg1"/>
              </a:solidFill>
            </a:endParaRPr>
          </a:p>
        </p:txBody>
      </p:sp>
      <p:sp>
        <p:nvSpPr>
          <p:cNvPr id="9" name="文本框 8"/>
          <p:cNvSpPr txBox="1"/>
          <p:nvPr/>
        </p:nvSpPr>
        <p:spPr>
          <a:xfrm>
            <a:off x="4012706" y="3293306"/>
            <a:ext cx="4421080" cy="553998"/>
          </a:xfrm>
          <a:prstGeom prst="rect">
            <a:avLst/>
          </a:prstGeom>
          <a:noFill/>
        </p:spPr>
        <p:txBody>
          <a:bodyPr wrap="square">
            <a:spAutoFit/>
          </a:bodyPr>
          <a:lstStyle/>
          <a:p>
            <a:r>
              <a:rPr lang="zh-CN" altLang="en-US" sz="3000" dirty="0">
                <a:solidFill>
                  <a:schemeClr val="bg1"/>
                </a:solidFill>
              </a:rPr>
              <a:t>海上生明月，天涯共此时</a:t>
            </a:r>
            <a:endParaRPr lang="zh-CN" altLang="en-US" sz="3000" dirty="0">
              <a:solidFill>
                <a:schemeClr val="bg1"/>
              </a:solidFill>
            </a:endParaRPr>
          </a:p>
        </p:txBody>
      </p:sp>
      <p:sp>
        <p:nvSpPr>
          <p:cNvPr id="11" name="文本框 10"/>
          <p:cNvSpPr txBox="1"/>
          <p:nvPr/>
        </p:nvSpPr>
        <p:spPr>
          <a:xfrm>
            <a:off x="5948039" y="4511621"/>
            <a:ext cx="4154750" cy="630942"/>
          </a:xfrm>
          <a:prstGeom prst="rect">
            <a:avLst/>
          </a:prstGeom>
          <a:noFill/>
        </p:spPr>
        <p:txBody>
          <a:bodyPr wrap="square">
            <a:spAutoFit/>
          </a:bodyPr>
          <a:lstStyle/>
          <a:p>
            <a:r>
              <a:rPr lang="en-US" altLang="zh-CN" sz="3500" dirty="0">
                <a:solidFill>
                  <a:schemeClr val="bg1"/>
                </a:solidFill>
              </a:rPr>
              <a:t>Mid-autumn Festival</a:t>
            </a:r>
            <a:endParaRPr lang="en-US" altLang="zh-CN" sz="3500" dirty="0">
              <a:solidFill>
                <a:schemeClr val="bg1"/>
              </a:solidFill>
            </a:endParaRPr>
          </a:p>
        </p:txBody>
      </p:sp>
      <p:pic>
        <p:nvPicPr>
          <p:cNvPr id="12" name="图片 11"/>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6007712" y="4470445"/>
            <a:ext cx="4035404" cy="713294"/>
          </a:xfrm>
          <a:prstGeom prst="rect">
            <a:avLst/>
          </a:prstGeom>
          <a:noFill/>
          <a:ln>
            <a:noFill/>
          </a:ln>
          <a:effectLst>
            <a:reflection stA="45000" endPos="1000" dist="50800" dir="5400000" sy="-100000" algn="bl" rotWithShape="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a:stretch>
            <a:fillRect/>
          </a:stretch>
        </p:blipFill>
        <p:spPr>
          <a:xfrm>
            <a:off x="0" y="0"/>
            <a:ext cx="12192000" cy="6857999"/>
          </a:xfrm>
          <a:prstGeom prst="rect">
            <a:avLst/>
          </a:prstGeom>
          <a:noFill/>
        </p:spPr>
      </p:pic>
      <p:sp>
        <p:nvSpPr>
          <p:cNvPr id="6" name="文本框 5"/>
          <p:cNvSpPr txBox="1"/>
          <p:nvPr/>
        </p:nvSpPr>
        <p:spPr>
          <a:xfrm>
            <a:off x="4314825" y="119360"/>
            <a:ext cx="7991475" cy="2246769"/>
          </a:xfrm>
          <a:prstGeom prst="rect">
            <a:avLst/>
          </a:prstGeom>
          <a:noFill/>
        </p:spPr>
        <p:txBody>
          <a:bodyPr wrap="square">
            <a:spAutoFit/>
          </a:bodyPr>
          <a:lstStyle/>
          <a:p>
            <a:r>
              <a:rPr lang="en-US" altLang="zh-CN" sz="3500" b="1" dirty="0">
                <a:solidFill>
                  <a:srgbClr val="5C0000"/>
                </a:solidFill>
              </a:rPr>
              <a:t>But in the crowd once and again</a:t>
            </a:r>
            <a:r>
              <a:rPr lang="zh-CN" altLang="en-US" sz="3500" b="1" dirty="0">
                <a:solidFill>
                  <a:srgbClr val="5C0000"/>
                </a:solidFill>
              </a:rPr>
              <a:t>，</a:t>
            </a:r>
            <a:r>
              <a:rPr lang="en-US" altLang="zh-CN" sz="3500" b="1" dirty="0">
                <a:solidFill>
                  <a:srgbClr val="5C0000"/>
                </a:solidFill>
              </a:rPr>
              <a:t>I look for her in vain</a:t>
            </a:r>
            <a:r>
              <a:rPr lang="zh-CN" altLang="en-US" sz="3500" b="1" dirty="0">
                <a:solidFill>
                  <a:srgbClr val="5C0000"/>
                </a:solidFill>
              </a:rPr>
              <a:t>，</a:t>
            </a:r>
            <a:r>
              <a:rPr lang="en-US" altLang="zh-CN" sz="3500" b="1" dirty="0">
                <a:solidFill>
                  <a:srgbClr val="5C0000"/>
                </a:solidFill>
              </a:rPr>
              <a:t>When all at once I turn my head, I find her there where lantern light is dimly shed.</a:t>
            </a:r>
            <a:endParaRPr lang="en-US" altLang="zh-CN" sz="3500" b="1" dirty="0">
              <a:solidFill>
                <a:srgbClr val="5C0000"/>
              </a:solidFill>
            </a:endParaRPr>
          </a:p>
        </p:txBody>
      </p:sp>
      <p:sp>
        <p:nvSpPr>
          <p:cNvPr id="8" name="文本框 7"/>
          <p:cNvSpPr txBox="1"/>
          <p:nvPr/>
        </p:nvSpPr>
        <p:spPr>
          <a:xfrm>
            <a:off x="6405563" y="2731254"/>
            <a:ext cx="6043612" cy="1015663"/>
          </a:xfrm>
          <a:prstGeom prst="rect">
            <a:avLst/>
          </a:prstGeom>
          <a:noFill/>
        </p:spPr>
        <p:txBody>
          <a:bodyPr wrap="square">
            <a:spAutoFit/>
          </a:bodyPr>
          <a:lstStyle/>
          <a:p>
            <a:r>
              <a:rPr lang="zh-CN" altLang="en-US" sz="3000" dirty="0">
                <a:solidFill>
                  <a:srgbClr val="5C0000"/>
                </a:solidFill>
              </a:rPr>
              <a:t>众里寻他千百度，蓦然回首，那人却在，灯火阑珊处。</a:t>
            </a:r>
            <a:endParaRPr lang="zh-CN" altLang="en-US" sz="3000" dirty="0">
              <a:solidFill>
                <a:srgbClr val="5C0000"/>
              </a:solidFill>
            </a:endParaRPr>
          </a:p>
        </p:txBody>
      </p:sp>
      <p:sp>
        <p:nvSpPr>
          <p:cNvPr id="11" name="文本框 10"/>
          <p:cNvSpPr txBox="1"/>
          <p:nvPr/>
        </p:nvSpPr>
        <p:spPr>
          <a:xfrm>
            <a:off x="7696200" y="4626610"/>
            <a:ext cx="3797300" cy="645160"/>
          </a:xfrm>
          <a:prstGeom prst="rect">
            <a:avLst/>
          </a:prstGeom>
          <a:noFill/>
        </p:spPr>
        <p:txBody>
          <a:bodyPr wrap="square">
            <a:spAutoFit/>
          </a:bodyPr>
          <a:lstStyle/>
          <a:p>
            <a:r>
              <a:rPr lang="en-US" altLang="zh-CN" sz="3600" b="1" dirty="0">
                <a:solidFill>
                  <a:srgbClr val="5C0000"/>
                </a:solidFill>
              </a:rPr>
              <a:t>Lantern Festival</a:t>
            </a:r>
            <a:endParaRPr lang="en-US" altLang="zh-CN" sz="3600" b="1" dirty="0">
              <a:solidFill>
                <a:srgbClr val="5C0000"/>
              </a:solidFill>
            </a:endParaRPr>
          </a:p>
        </p:txBody>
      </p:sp>
      <p:sp>
        <p:nvSpPr>
          <p:cNvPr id="12" name="流程图: 过程 11"/>
          <p:cNvSpPr/>
          <p:nvPr/>
        </p:nvSpPr>
        <p:spPr>
          <a:xfrm>
            <a:off x="7667625" y="4619625"/>
            <a:ext cx="3503930" cy="666750"/>
          </a:xfrm>
          <a:prstGeom prst="flowChartProcess">
            <a:avLst/>
          </a:prstGeom>
          <a:noFill/>
          <a:ln w="19050">
            <a:solidFill>
              <a:srgbClr val="5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P spid="1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5303289" y="4206774"/>
            <a:ext cx="3270655" cy="1980711"/>
            <a:chOff x="6346068" y="1604234"/>
            <a:chExt cx="5074804" cy="1980711"/>
          </a:xfrm>
        </p:grpSpPr>
        <p:sp>
          <p:nvSpPr>
            <p:cNvPr id="15" name="Content Placeholder 2"/>
            <p:cNvSpPr txBox="1"/>
            <p:nvPr/>
          </p:nvSpPr>
          <p:spPr>
            <a:xfrm>
              <a:off x="6346068" y="2127454"/>
              <a:ext cx="5074804" cy="1457491"/>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450340">
                <a:lnSpc>
                  <a:spcPct val="150000"/>
                </a:lnSpc>
                <a:spcBef>
                  <a:spcPct val="0"/>
                </a:spcBef>
                <a:buNone/>
              </a:pPr>
              <a:endParaRPr lang="en-US" altLang="zh-CN" sz="1600" dirty="0">
                <a:solidFill>
                  <a:srgbClr val="420000"/>
                </a:solidFill>
                <a:latin typeface="+mn-ea"/>
                <a:ea typeface="创艺简楷体" pitchFamily="2" charset="-122"/>
                <a:cs typeface="Arial" panose="020B0604020202020204" pitchFamily="34" charset="0"/>
              </a:endParaRPr>
            </a:p>
          </p:txBody>
        </p:sp>
        <p:sp>
          <p:nvSpPr>
            <p:cNvPr id="16" name="文本框 15"/>
            <p:cNvSpPr txBox="1"/>
            <p:nvPr/>
          </p:nvSpPr>
          <p:spPr>
            <a:xfrm>
              <a:off x="6959193" y="1604234"/>
              <a:ext cx="3848553" cy="523220"/>
            </a:xfrm>
            <a:prstGeom prst="rect">
              <a:avLst/>
            </a:prstGeom>
            <a:noFill/>
          </p:spPr>
          <p:txBody>
            <a:bodyPr wrap="square" rtlCol="0">
              <a:spAutoFit/>
            </a:bodyPr>
            <a:lstStyle/>
            <a:p>
              <a:pPr algn="ctr"/>
              <a:endParaRPr lang="zh-CN" altLang="en-US" sz="2800" dirty="0">
                <a:solidFill>
                  <a:srgbClr val="420000"/>
                </a:solidFill>
                <a:latin typeface="方正清刻本悦宋简体" panose="02000000000000000000" pitchFamily="2" charset="-122"/>
                <a:ea typeface="方正清刻本悦宋简体" panose="02000000000000000000" pitchFamily="2" charset="-122"/>
              </a:endParaRPr>
            </a:p>
          </p:txBody>
        </p:sp>
      </p:grpSp>
      <p:pic>
        <p:nvPicPr>
          <p:cNvPr id="17" name="Picture 7" descr="C:\Users\Administrator\Desktop\中秋02a--.png"/>
          <p:cNvPicPr>
            <a:picLocks noChangeAspect="1" noChangeArrowheads="1"/>
          </p:cNvPicPr>
          <p:nvPr/>
        </p:nvPicPr>
        <p:blipFill>
          <a:blip r:embed="rId1"/>
          <a:stretch>
            <a:fillRect/>
          </a:stretch>
        </p:blipFill>
        <p:spPr bwMode="auto">
          <a:xfrm>
            <a:off x="-1" y="5834991"/>
            <a:ext cx="10606581" cy="102301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istrator\Desktop\中秋02a--.png"/>
          <p:cNvPicPr>
            <a:picLocks noChangeAspect="1" noChangeArrowheads="1"/>
          </p:cNvPicPr>
          <p:nvPr/>
        </p:nvPicPr>
        <p:blipFill>
          <a:blip r:embed="rId2"/>
          <a:stretch>
            <a:fillRect/>
          </a:stretch>
        </p:blipFill>
        <p:spPr bwMode="auto">
          <a:xfrm>
            <a:off x="-1" y="5834991"/>
            <a:ext cx="12192001" cy="102301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istrator\Desktop\中秋03a.png"/>
          <p:cNvPicPr>
            <a:picLocks noChangeAspect="1" noChangeArrowheads="1"/>
          </p:cNvPicPr>
          <p:nvPr/>
        </p:nvPicPr>
        <p:blipFill>
          <a:blip r:embed="rId3">
            <a:duotone>
              <a:schemeClr val="accent2">
                <a:shade val="45000"/>
                <a:satMod val="135000"/>
              </a:schemeClr>
              <a:prstClr val="white"/>
            </a:duotone>
          </a:blip>
          <a:stretch>
            <a:fillRect/>
          </a:stretch>
        </p:blipFill>
        <p:spPr bwMode="auto">
          <a:xfrm>
            <a:off x="-1" y="-1"/>
            <a:ext cx="2562579" cy="256180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C:\Users\Administrator\Desktop\a09.pn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82668" y="364063"/>
            <a:ext cx="2189163" cy="1238250"/>
          </a:xfrm>
          <a:prstGeom prst="rect">
            <a:avLst/>
          </a:prstGeom>
          <a:noFill/>
          <a:extLst>
            <a:ext uri="{909E8E84-426E-40DD-AFC4-6F175D3DCCD1}">
              <a14:hiddenFill xmlns:a14="http://schemas.microsoft.com/office/drawing/2010/main">
                <a:solidFill>
                  <a:srgbClr val="FFFFFF"/>
                </a:solidFill>
              </a14:hiddenFill>
            </a:ext>
          </a:extLst>
        </p:spPr>
      </p:pic>
      <p:sp>
        <p:nvSpPr>
          <p:cNvPr id="23" name="文本框 22"/>
          <p:cNvSpPr txBox="1"/>
          <p:nvPr/>
        </p:nvSpPr>
        <p:spPr>
          <a:xfrm>
            <a:off x="835008" y="1682189"/>
            <a:ext cx="10563964" cy="4893647"/>
          </a:xfrm>
          <a:prstGeom prst="rect">
            <a:avLst/>
          </a:prstGeom>
          <a:noFill/>
        </p:spPr>
        <p:txBody>
          <a:bodyPr wrap="square">
            <a:spAutoFit/>
          </a:bodyPr>
          <a:lstStyle/>
          <a:p>
            <a:r>
              <a:rPr lang="en-US" altLang="zh-CN" sz="2400" b="1" dirty="0">
                <a:solidFill>
                  <a:srgbClr val="5C0000"/>
                </a:solidFill>
              </a:rPr>
              <a:t> 1.</a:t>
            </a:r>
            <a:r>
              <a:rPr lang="en-US" altLang="zh-CN" sz="2400" b="1" u="sng" dirty="0">
                <a:solidFill>
                  <a:srgbClr val="5C0000"/>
                </a:solidFill>
              </a:rPr>
              <a:t>The Dragon Boat Festival </a:t>
            </a:r>
            <a:r>
              <a:rPr lang="en-US" altLang="zh-CN" sz="2400" b="1" dirty="0">
                <a:solidFill>
                  <a:srgbClr val="5C0000"/>
                </a:solidFill>
              </a:rPr>
              <a:t>is a traditional festival in our country. 2.</a:t>
            </a:r>
            <a:r>
              <a:rPr lang="en-US" altLang="zh-CN" sz="2400" b="1" u="sng" dirty="0">
                <a:solidFill>
                  <a:srgbClr val="5C0000"/>
                </a:solidFill>
              </a:rPr>
              <a:t>It's on May fifth.</a:t>
            </a:r>
            <a:r>
              <a:rPr lang="en-US" altLang="zh-CN" sz="2400" b="1" dirty="0">
                <a:solidFill>
                  <a:srgbClr val="5C0000"/>
                </a:solidFill>
              </a:rPr>
              <a:t> In that day, People all over China celebrate it in different ways, such as 4.</a:t>
            </a:r>
            <a:r>
              <a:rPr lang="en-US" altLang="zh-CN" sz="2400" b="1" u="sng" dirty="0">
                <a:solidFill>
                  <a:srgbClr val="5C0000"/>
                </a:solidFill>
              </a:rPr>
              <a:t>having a big dinner, watching the dragon boat races, telling the story of Qu Yuan and so on.  </a:t>
            </a:r>
            <a:r>
              <a:rPr lang="en-US" altLang="zh-CN" sz="2400" b="1" dirty="0">
                <a:solidFill>
                  <a:srgbClr val="5C0000"/>
                </a:solidFill>
              </a:rPr>
              <a:t>At the same time , they all 3.</a:t>
            </a:r>
            <a:r>
              <a:rPr lang="en-US" altLang="zh-CN" sz="2400" b="1" u="sng" dirty="0">
                <a:solidFill>
                  <a:srgbClr val="5C0000"/>
                </a:solidFill>
              </a:rPr>
              <a:t>eat rice dumplings.</a:t>
            </a:r>
            <a:endParaRPr lang="en-US" altLang="zh-CN" sz="2400" b="1" u="sng" dirty="0">
              <a:solidFill>
                <a:srgbClr val="5C0000"/>
              </a:solidFill>
            </a:endParaRPr>
          </a:p>
          <a:p>
            <a:r>
              <a:rPr lang="en-US" altLang="zh-CN" sz="2400" b="1" dirty="0">
                <a:solidFill>
                  <a:srgbClr val="5C0000"/>
                </a:solidFill>
              </a:rPr>
              <a:t>  This year, I watched the dragon boat races. It is the most traditional event of the Dragon Boat Festival in South China. Each community took part in the races on the Yangtze River.  The winner got a chance to perform abroad. The dragon boat race shows Chinese traditional culture. I like the Dragon Boat Festival because 5.</a:t>
            </a:r>
            <a:r>
              <a:rPr lang="en-US" altLang="zh-CN" sz="2400" b="1" u="sng" dirty="0">
                <a:solidFill>
                  <a:srgbClr val="5C0000"/>
                </a:solidFill>
              </a:rPr>
              <a:t>it makes the relationship between people closer.  </a:t>
            </a:r>
            <a:endParaRPr lang="en-US" altLang="zh-CN" sz="2400" b="1" u="sng" dirty="0">
              <a:solidFill>
                <a:srgbClr val="5C0000"/>
              </a:solidFill>
            </a:endParaRPr>
          </a:p>
          <a:p>
            <a:r>
              <a:rPr lang="en-US" altLang="zh-CN" sz="2400" b="1" dirty="0">
                <a:solidFill>
                  <a:srgbClr val="5C0000"/>
                </a:solidFill>
              </a:rPr>
              <a:t>   I'm going to study Chinese traditional culture hard because I want more people to know about China. </a:t>
            </a:r>
            <a:endParaRPr lang="zh-CN" altLang="en-US" sz="2400" b="1" dirty="0">
              <a:solidFill>
                <a:srgbClr val="5C0000"/>
              </a:solidFill>
            </a:endParaRPr>
          </a:p>
        </p:txBody>
      </p:sp>
      <p:sp>
        <p:nvSpPr>
          <p:cNvPr id="7" name="文本框 6"/>
          <p:cNvSpPr txBox="1"/>
          <p:nvPr/>
        </p:nvSpPr>
        <p:spPr>
          <a:xfrm>
            <a:off x="942340" y="398145"/>
            <a:ext cx="10744835" cy="1014730"/>
          </a:xfrm>
          <a:prstGeom prst="rect">
            <a:avLst/>
          </a:prstGeom>
          <a:noFill/>
        </p:spPr>
        <p:txBody>
          <a:bodyPr wrap="square" rtlCol="0">
            <a:spAutoFit/>
          </a:bodyPr>
          <a:lstStyle/>
          <a:p>
            <a:r>
              <a:rPr lang="en-US" altLang="zh-CN" sz="3000" b="1" dirty="0"/>
              <a:t>Read the passage and put  some questions according to the underlined sentences, then circle the sentences you like. </a:t>
            </a:r>
            <a:endParaRPr lang="zh-CN" altLang="en-US" sz="3000" b="1" dirty="0"/>
          </a:p>
        </p:txBody>
      </p:sp>
      <p:sp>
        <p:nvSpPr>
          <p:cNvPr id="8" name="流程图: 过程 7"/>
          <p:cNvSpPr/>
          <p:nvPr/>
        </p:nvSpPr>
        <p:spPr>
          <a:xfrm>
            <a:off x="656667" y="1666631"/>
            <a:ext cx="10791164" cy="4893647"/>
          </a:xfrm>
          <a:prstGeom prst="flowChartProcess">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流程图: 过程 8"/>
          <p:cNvSpPr/>
          <p:nvPr/>
        </p:nvSpPr>
        <p:spPr>
          <a:xfrm>
            <a:off x="582668" y="1280902"/>
            <a:ext cx="4953000" cy="479173"/>
          </a:xfrm>
          <a:prstGeom prst="flowChart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tx1"/>
                </a:solidFill>
              </a:rPr>
              <a:t>1. What is the name of the festival?</a:t>
            </a:r>
            <a:endParaRPr lang="zh-CN" altLang="en-US" sz="2400" b="1" dirty="0">
              <a:solidFill>
                <a:schemeClr val="tx1"/>
              </a:solidFill>
            </a:endParaRPr>
          </a:p>
        </p:txBody>
      </p:sp>
      <p:sp>
        <p:nvSpPr>
          <p:cNvPr id="25" name="流程图: 过程 24"/>
          <p:cNvSpPr/>
          <p:nvPr/>
        </p:nvSpPr>
        <p:spPr>
          <a:xfrm>
            <a:off x="9564743" y="1269282"/>
            <a:ext cx="2370082" cy="479173"/>
          </a:xfrm>
          <a:prstGeom prst="flowChart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tx1"/>
                </a:solidFill>
              </a:rPr>
              <a:t>2. When is it?</a:t>
            </a:r>
            <a:endParaRPr lang="zh-CN" altLang="en-US" sz="2400" b="1" dirty="0">
              <a:solidFill>
                <a:schemeClr val="tx1"/>
              </a:solidFill>
            </a:endParaRPr>
          </a:p>
        </p:txBody>
      </p:sp>
      <p:sp>
        <p:nvSpPr>
          <p:cNvPr id="26" name="流程图: 过程 25"/>
          <p:cNvSpPr/>
          <p:nvPr/>
        </p:nvSpPr>
        <p:spPr>
          <a:xfrm>
            <a:off x="4358936" y="2043708"/>
            <a:ext cx="3653231" cy="479173"/>
          </a:xfrm>
          <a:prstGeom prst="flowChart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tx1"/>
                </a:solidFill>
              </a:rPr>
              <a:t>4.What do people do?</a:t>
            </a:r>
            <a:endParaRPr lang="zh-CN" altLang="en-US" sz="2400" b="1" dirty="0">
              <a:solidFill>
                <a:schemeClr val="tx1"/>
              </a:solidFill>
            </a:endParaRPr>
          </a:p>
        </p:txBody>
      </p:sp>
      <p:sp>
        <p:nvSpPr>
          <p:cNvPr id="27" name="流程图: 过程 26"/>
          <p:cNvSpPr/>
          <p:nvPr/>
        </p:nvSpPr>
        <p:spPr>
          <a:xfrm>
            <a:off x="7683468" y="3153427"/>
            <a:ext cx="3566221" cy="523220"/>
          </a:xfrm>
          <a:prstGeom prst="flowChart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tx1"/>
                </a:solidFill>
              </a:rPr>
              <a:t>3. What do people eat?</a:t>
            </a:r>
            <a:endParaRPr lang="zh-CN" altLang="en-US" sz="2400" b="1" dirty="0">
              <a:solidFill>
                <a:schemeClr val="tx1"/>
              </a:solidFill>
            </a:endParaRPr>
          </a:p>
        </p:txBody>
      </p:sp>
      <p:sp>
        <p:nvSpPr>
          <p:cNvPr id="28" name="流程图: 过程 27"/>
          <p:cNvSpPr/>
          <p:nvPr/>
        </p:nvSpPr>
        <p:spPr>
          <a:xfrm>
            <a:off x="6452836" y="5355818"/>
            <a:ext cx="4390214" cy="479173"/>
          </a:xfrm>
          <a:prstGeom prst="flowChart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tx1"/>
                </a:solidFill>
              </a:rPr>
              <a:t>5. Why do you like it so much?</a:t>
            </a:r>
            <a:endParaRPr lang="zh-CN" altLang="en-US" sz="2400" b="1" dirty="0">
              <a:solidFill>
                <a:schemeClr val="tx1"/>
              </a:solidFill>
            </a:endParaRPr>
          </a:p>
        </p:txBody>
      </p:sp>
      <p:sp>
        <p:nvSpPr>
          <p:cNvPr id="5" name="圆角矩形 4"/>
          <p:cNvSpPr/>
          <p:nvPr/>
        </p:nvSpPr>
        <p:spPr>
          <a:xfrm>
            <a:off x="88265" y="0"/>
            <a:ext cx="2683510" cy="570865"/>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b="1">
                <a:solidFill>
                  <a:schemeClr val="tx1"/>
                </a:solidFill>
              </a:rPr>
              <a:t>Pre-writing</a:t>
            </a:r>
            <a:endParaRPr lang="en-US" altLang="zh-CN" sz="3200" b="1">
              <a:solidFill>
                <a:schemeClr val="tx1"/>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000"/>
                                        <p:tgtEl>
                                          <p:spTgt spid="17"/>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randombar(horizont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1000" fill="hold"/>
                                        <p:tgtEl>
                                          <p:spTgt spid="9"/>
                                        </p:tgtEl>
                                        <p:attrNameLst>
                                          <p:attrName>ppt_w</p:attrName>
                                        </p:attrNameLst>
                                      </p:cBhvr>
                                      <p:tavLst>
                                        <p:tav tm="0">
                                          <p:val>
                                            <p:fltVal val="0"/>
                                          </p:val>
                                        </p:tav>
                                        <p:tav tm="100000">
                                          <p:val>
                                            <p:strVal val="#ppt_w"/>
                                          </p:val>
                                        </p:tav>
                                      </p:tavLst>
                                    </p:anim>
                                    <p:anim calcmode="lin" valueType="num">
                                      <p:cBhvr>
                                        <p:cTn id="48" dur="1000" fill="hold"/>
                                        <p:tgtEl>
                                          <p:spTgt spid="9"/>
                                        </p:tgtEl>
                                        <p:attrNameLst>
                                          <p:attrName>ppt_h</p:attrName>
                                        </p:attrNameLst>
                                      </p:cBhvr>
                                      <p:tavLst>
                                        <p:tav tm="0">
                                          <p:val>
                                            <p:fltVal val="0"/>
                                          </p:val>
                                        </p:tav>
                                        <p:tav tm="100000">
                                          <p:val>
                                            <p:strVal val="#ppt_h"/>
                                          </p:val>
                                        </p:tav>
                                      </p:tavLst>
                                    </p:anim>
                                    <p:anim calcmode="lin" valueType="num">
                                      <p:cBhvr>
                                        <p:cTn id="49" dur="1000" fill="hold"/>
                                        <p:tgtEl>
                                          <p:spTgt spid="9"/>
                                        </p:tgtEl>
                                        <p:attrNameLst>
                                          <p:attrName>style.rotation</p:attrName>
                                        </p:attrNameLst>
                                      </p:cBhvr>
                                      <p:tavLst>
                                        <p:tav tm="0">
                                          <p:val>
                                            <p:fltVal val="90"/>
                                          </p:val>
                                        </p:tav>
                                        <p:tav tm="100000">
                                          <p:val>
                                            <p:fltVal val="0"/>
                                          </p:val>
                                        </p:tav>
                                      </p:tavLst>
                                    </p:anim>
                                    <p:animEffect transition="in" filter="fade">
                                      <p:cBhvr>
                                        <p:cTn id="50" dur="10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1000" fill="hold"/>
                                        <p:tgtEl>
                                          <p:spTgt spid="25"/>
                                        </p:tgtEl>
                                        <p:attrNameLst>
                                          <p:attrName>ppt_w</p:attrName>
                                        </p:attrNameLst>
                                      </p:cBhvr>
                                      <p:tavLst>
                                        <p:tav tm="0">
                                          <p:val>
                                            <p:fltVal val="0"/>
                                          </p:val>
                                        </p:tav>
                                        <p:tav tm="100000">
                                          <p:val>
                                            <p:strVal val="#ppt_w"/>
                                          </p:val>
                                        </p:tav>
                                      </p:tavLst>
                                    </p:anim>
                                    <p:anim calcmode="lin" valueType="num">
                                      <p:cBhvr>
                                        <p:cTn id="56" dur="1000" fill="hold"/>
                                        <p:tgtEl>
                                          <p:spTgt spid="25"/>
                                        </p:tgtEl>
                                        <p:attrNameLst>
                                          <p:attrName>ppt_h</p:attrName>
                                        </p:attrNameLst>
                                      </p:cBhvr>
                                      <p:tavLst>
                                        <p:tav tm="0">
                                          <p:val>
                                            <p:fltVal val="0"/>
                                          </p:val>
                                        </p:tav>
                                        <p:tav tm="100000">
                                          <p:val>
                                            <p:strVal val="#ppt_h"/>
                                          </p:val>
                                        </p:tav>
                                      </p:tavLst>
                                    </p:anim>
                                    <p:anim calcmode="lin" valueType="num">
                                      <p:cBhvr>
                                        <p:cTn id="57" dur="1000" fill="hold"/>
                                        <p:tgtEl>
                                          <p:spTgt spid="25"/>
                                        </p:tgtEl>
                                        <p:attrNameLst>
                                          <p:attrName>style.rotation</p:attrName>
                                        </p:attrNameLst>
                                      </p:cBhvr>
                                      <p:tavLst>
                                        <p:tav tm="0">
                                          <p:val>
                                            <p:fltVal val="90"/>
                                          </p:val>
                                        </p:tav>
                                        <p:tav tm="100000">
                                          <p:val>
                                            <p:fltVal val="0"/>
                                          </p:val>
                                        </p:tav>
                                      </p:tavLst>
                                    </p:anim>
                                    <p:animEffect transition="in" filter="fade">
                                      <p:cBhvr>
                                        <p:cTn id="58" dur="10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p:cTn id="63" dur="1000" fill="hold"/>
                                        <p:tgtEl>
                                          <p:spTgt spid="27"/>
                                        </p:tgtEl>
                                        <p:attrNameLst>
                                          <p:attrName>ppt_w</p:attrName>
                                        </p:attrNameLst>
                                      </p:cBhvr>
                                      <p:tavLst>
                                        <p:tav tm="0">
                                          <p:val>
                                            <p:fltVal val="0"/>
                                          </p:val>
                                        </p:tav>
                                        <p:tav tm="100000">
                                          <p:val>
                                            <p:strVal val="#ppt_w"/>
                                          </p:val>
                                        </p:tav>
                                      </p:tavLst>
                                    </p:anim>
                                    <p:anim calcmode="lin" valueType="num">
                                      <p:cBhvr>
                                        <p:cTn id="64" dur="1000" fill="hold"/>
                                        <p:tgtEl>
                                          <p:spTgt spid="27"/>
                                        </p:tgtEl>
                                        <p:attrNameLst>
                                          <p:attrName>ppt_h</p:attrName>
                                        </p:attrNameLst>
                                      </p:cBhvr>
                                      <p:tavLst>
                                        <p:tav tm="0">
                                          <p:val>
                                            <p:fltVal val="0"/>
                                          </p:val>
                                        </p:tav>
                                        <p:tav tm="100000">
                                          <p:val>
                                            <p:strVal val="#ppt_h"/>
                                          </p:val>
                                        </p:tav>
                                      </p:tavLst>
                                    </p:anim>
                                    <p:anim calcmode="lin" valueType="num">
                                      <p:cBhvr>
                                        <p:cTn id="65" dur="1000" fill="hold"/>
                                        <p:tgtEl>
                                          <p:spTgt spid="27"/>
                                        </p:tgtEl>
                                        <p:attrNameLst>
                                          <p:attrName>style.rotation</p:attrName>
                                        </p:attrNameLst>
                                      </p:cBhvr>
                                      <p:tavLst>
                                        <p:tav tm="0">
                                          <p:val>
                                            <p:fltVal val="90"/>
                                          </p:val>
                                        </p:tav>
                                        <p:tav tm="100000">
                                          <p:val>
                                            <p:fltVal val="0"/>
                                          </p:val>
                                        </p:tav>
                                      </p:tavLst>
                                    </p:anim>
                                    <p:animEffect transition="in" filter="fade">
                                      <p:cBhvr>
                                        <p:cTn id="66" dur="10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anim calcmode="lin" valueType="num">
                                      <p:cBhvr>
                                        <p:cTn id="71" dur="1000" fill="hold"/>
                                        <p:tgtEl>
                                          <p:spTgt spid="26"/>
                                        </p:tgtEl>
                                        <p:attrNameLst>
                                          <p:attrName>ppt_w</p:attrName>
                                        </p:attrNameLst>
                                      </p:cBhvr>
                                      <p:tavLst>
                                        <p:tav tm="0">
                                          <p:val>
                                            <p:fltVal val="0"/>
                                          </p:val>
                                        </p:tav>
                                        <p:tav tm="100000">
                                          <p:val>
                                            <p:strVal val="#ppt_w"/>
                                          </p:val>
                                        </p:tav>
                                      </p:tavLst>
                                    </p:anim>
                                    <p:anim calcmode="lin" valueType="num">
                                      <p:cBhvr>
                                        <p:cTn id="72" dur="1000" fill="hold"/>
                                        <p:tgtEl>
                                          <p:spTgt spid="26"/>
                                        </p:tgtEl>
                                        <p:attrNameLst>
                                          <p:attrName>ppt_h</p:attrName>
                                        </p:attrNameLst>
                                      </p:cBhvr>
                                      <p:tavLst>
                                        <p:tav tm="0">
                                          <p:val>
                                            <p:fltVal val="0"/>
                                          </p:val>
                                        </p:tav>
                                        <p:tav tm="100000">
                                          <p:val>
                                            <p:strVal val="#ppt_h"/>
                                          </p:val>
                                        </p:tav>
                                      </p:tavLst>
                                    </p:anim>
                                    <p:anim calcmode="lin" valueType="num">
                                      <p:cBhvr>
                                        <p:cTn id="73" dur="1000" fill="hold"/>
                                        <p:tgtEl>
                                          <p:spTgt spid="26"/>
                                        </p:tgtEl>
                                        <p:attrNameLst>
                                          <p:attrName>style.rotation</p:attrName>
                                        </p:attrNameLst>
                                      </p:cBhvr>
                                      <p:tavLst>
                                        <p:tav tm="0">
                                          <p:val>
                                            <p:fltVal val="90"/>
                                          </p:val>
                                        </p:tav>
                                        <p:tav tm="100000">
                                          <p:val>
                                            <p:fltVal val="0"/>
                                          </p:val>
                                        </p:tav>
                                      </p:tavLst>
                                    </p:anim>
                                    <p:animEffect transition="in" filter="fade">
                                      <p:cBhvr>
                                        <p:cTn id="74" dur="1000"/>
                                        <p:tgtEl>
                                          <p:spTgt spid="26"/>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p:cTn id="79" dur="1000" fill="hold"/>
                                        <p:tgtEl>
                                          <p:spTgt spid="28"/>
                                        </p:tgtEl>
                                        <p:attrNameLst>
                                          <p:attrName>ppt_w</p:attrName>
                                        </p:attrNameLst>
                                      </p:cBhvr>
                                      <p:tavLst>
                                        <p:tav tm="0">
                                          <p:val>
                                            <p:fltVal val="0"/>
                                          </p:val>
                                        </p:tav>
                                        <p:tav tm="100000">
                                          <p:val>
                                            <p:strVal val="#ppt_w"/>
                                          </p:val>
                                        </p:tav>
                                      </p:tavLst>
                                    </p:anim>
                                    <p:anim calcmode="lin" valueType="num">
                                      <p:cBhvr>
                                        <p:cTn id="80" dur="1000" fill="hold"/>
                                        <p:tgtEl>
                                          <p:spTgt spid="28"/>
                                        </p:tgtEl>
                                        <p:attrNameLst>
                                          <p:attrName>ppt_h</p:attrName>
                                        </p:attrNameLst>
                                      </p:cBhvr>
                                      <p:tavLst>
                                        <p:tav tm="0">
                                          <p:val>
                                            <p:fltVal val="0"/>
                                          </p:val>
                                        </p:tav>
                                        <p:tav tm="100000">
                                          <p:val>
                                            <p:strVal val="#ppt_h"/>
                                          </p:val>
                                        </p:tav>
                                      </p:tavLst>
                                    </p:anim>
                                    <p:anim calcmode="lin" valueType="num">
                                      <p:cBhvr>
                                        <p:cTn id="81" dur="1000" fill="hold"/>
                                        <p:tgtEl>
                                          <p:spTgt spid="28"/>
                                        </p:tgtEl>
                                        <p:attrNameLst>
                                          <p:attrName>style.rotation</p:attrName>
                                        </p:attrNameLst>
                                      </p:cBhvr>
                                      <p:tavLst>
                                        <p:tav tm="0">
                                          <p:val>
                                            <p:fltVal val="90"/>
                                          </p:val>
                                        </p:tav>
                                        <p:tav tm="100000">
                                          <p:val>
                                            <p:fltVal val="0"/>
                                          </p:val>
                                        </p:tav>
                                      </p:tavLst>
                                    </p:anim>
                                    <p:animEffect transition="in" filter="fade">
                                      <p:cBhvr>
                                        <p:cTn id="82"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7" grpId="0"/>
      <p:bldP spid="9" grpId="0" animBg="1"/>
      <p:bldP spid="25" grpId="0" animBg="1"/>
      <p:bldP spid="26" grpId="0"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4924425" y="1031875"/>
            <a:ext cx="8578850" cy="4313555"/>
          </a:xfrm>
          <a:prstGeom prst="ellipse">
            <a:avLst/>
          </a:prstGeom>
          <a:solidFill>
            <a:schemeClr val="bg1"/>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b="1" dirty="0">
                <a:solidFill>
                  <a:srgbClr val="5C0000"/>
                </a:solidFill>
              </a:rPr>
              <a:t>1. What is the name of the festival?</a:t>
            </a:r>
            <a:endParaRPr lang="en-US" altLang="zh-CN" sz="3200" b="1" dirty="0">
              <a:solidFill>
                <a:srgbClr val="5C0000"/>
              </a:solidFill>
            </a:endParaRPr>
          </a:p>
          <a:p>
            <a:r>
              <a:rPr lang="en-US" altLang="zh-CN" sz="3200" b="1" dirty="0">
                <a:solidFill>
                  <a:srgbClr val="5C0000"/>
                </a:solidFill>
              </a:rPr>
              <a:t>2. When is it?</a:t>
            </a:r>
            <a:endParaRPr lang="en-US" altLang="zh-CN" sz="3200" b="1" dirty="0">
              <a:solidFill>
                <a:srgbClr val="5C0000"/>
              </a:solidFill>
            </a:endParaRPr>
          </a:p>
          <a:p>
            <a:r>
              <a:rPr lang="en-US" altLang="zh-CN" sz="3200" b="1" dirty="0">
                <a:solidFill>
                  <a:srgbClr val="5C0000"/>
                </a:solidFill>
              </a:rPr>
              <a:t>3. What do people eat?</a:t>
            </a:r>
            <a:endParaRPr lang="en-US" altLang="zh-CN" sz="3200" b="1" dirty="0">
              <a:solidFill>
                <a:srgbClr val="5C0000"/>
              </a:solidFill>
            </a:endParaRPr>
          </a:p>
          <a:p>
            <a:r>
              <a:rPr lang="en-US" altLang="zh-CN" sz="3200" b="1" dirty="0">
                <a:solidFill>
                  <a:srgbClr val="5C0000"/>
                </a:solidFill>
              </a:rPr>
              <a:t>4. What do people do?</a:t>
            </a:r>
            <a:endParaRPr lang="en-US" altLang="zh-CN" sz="3200" b="1" dirty="0">
              <a:solidFill>
                <a:srgbClr val="5C0000"/>
              </a:solidFill>
            </a:endParaRPr>
          </a:p>
          <a:p>
            <a:r>
              <a:rPr lang="en-US" altLang="zh-CN" sz="3200" b="1" dirty="0">
                <a:solidFill>
                  <a:srgbClr val="5C0000"/>
                </a:solidFill>
              </a:rPr>
              <a:t>5. Why do you like it so much?</a:t>
            </a:r>
            <a:endParaRPr lang="en-US" altLang="zh-CN" sz="3200" b="1" dirty="0">
              <a:solidFill>
                <a:srgbClr val="5C0000"/>
              </a:solidFill>
            </a:endParaRPr>
          </a:p>
        </p:txBody>
      </p:sp>
      <p:pic>
        <p:nvPicPr>
          <p:cNvPr id="2054" name="Picture 6" descr="C:\Users\Administrator\Desktop\中秋02a-----------------.png"/>
          <p:cNvPicPr>
            <a:picLocks noChangeAspect="1" noChangeArrowheads="1"/>
          </p:cNvPicPr>
          <p:nvPr/>
        </p:nvPicPr>
        <p:blipFill>
          <a:blip r:embed="rId1">
            <a:extLst>
              <a:ext uri="{28A0092B-C50C-407E-A947-70E740481C1C}">
                <a14:useLocalDpi xmlns:a14="http://schemas.microsoft.com/office/drawing/2010/main" val="0"/>
              </a:ext>
            </a:extLst>
          </a:blip>
          <a:srcRect t="35294"/>
          <a:stretch>
            <a:fillRect/>
          </a:stretch>
        </p:blipFill>
        <p:spPr bwMode="auto">
          <a:xfrm>
            <a:off x="1587" y="2356955"/>
            <a:ext cx="12190413" cy="44375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dministrator\Desktop\中秋03a.png"/>
          <p:cNvPicPr>
            <a:picLocks noChangeAspect="1" noChangeArrowheads="1"/>
          </p:cNvPicPr>
          <p:nvPr/>
        </p:nvPicPr>
        <p:blipFill>
          <a:blip r:embed="rId2">
            <a:duotone>
              <a:schemeClr val="accent2">
                <a:shade val="45000"/>
                <a:satMod val="135000"/>
              </a:schemeClr>
              <a:prstClr val="white"/>
            </a:duotone>
          </a:blip>
          <a:stretch>
            <a:fillRect/>
          </a:stretch>
        </p:blipFill>
        <p:spPr bwMode="auto">
          <a:xfrm>
            <a:off x="-1" y="-1"/>
            <a:ext cx="2562579" cy="25618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C:\Users\Administrator\Desktop\a09.pn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2668" y="364063"/>
            <a:ext cx="2189163" cy="12382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Administrator\Desktop\中秋02a--.png"/>
          <p:cNvPicPr>
            <a:picLocks noChangeAspect="1" noChangeArrowheads="1"/>
          </p:cNvPicPr>
          <p:nvPr/>
        </p:nvPicPr>
        <p:blipFill>
          <a:blip r:embed="rId4"/>
          <a:stretch>
            <a:fillRect/>
          </a:stretch>
        </p:blipFill>
        <p:spPr bwMode="auto">
          <a:xfrm>
            <a:off x="-1" y="5834991"/>
            <a:ext cx="10606581" cy="1023010"/>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backgroundRemoval t="0" b="100000" l="0" r="89915">
                        <a14:foregroundMark x1="20513" y1="16667" x2="20513" y2="16667"/>
                        <a14:foregroundMark x1="23077" y1="18333" x2="23077" y2="18333"/>
                        <a14:foregroundMark x1="25812" y1="24375" x2="25812" y2="24375"/>
                        <a14:foregroundMark x1="39145" y1="69375" x2="45641" y2="90833"/>
                        <a14:foregroundMark x1="54530" y1="69792" x2="59316" y2="86667"/>
                        <a14:foregroundMark x1="60513" y1="87083" x2="66154" y2="99792"/>
                      </a14:backgroundRemoval>
                    </a14:imgEffect>
                  </a14:imgLayer>
                </a14:imgProps>
              </a:ext>
              <a:ext uri="{28A0092B-C50C-407E-A947-70E740481C1C}">
                <a14:useLocalDpi xmlns:a14="http://schemas.microsoft.com/office/drawing/2010/main" val="0"/>
              </a:ext>
            </a:extLst>
          </a:blip>
          <a:stretch>
            <a:fillRect/>
          </a:stretch>
        </p:blipFill>
        <p:spPr>
          <a:xfrm>
            <a:off x="-316600" y="4810802"/>
            <a:ext cx="2495024" cy="2047199"/>
          </a:xfrm>
          <a:prstGeom prst="rect">
            <a:avLst/>
          </a:prstGeom>
        </p:spPr>
      </p:pic>
      <p:pic>
        <p:nvPicPr>
          <p:cNvPr id="9" name="Picture 7" descr="C:\Users\Administrator\Desktop\中秋02a--.png"/>
          <p:cNvPicPr>
            <a:picLocks noChangeAspect="1" noChangeArrowheads="1"/>
          </p:cNvPicPr>
          <p:nvPr/>
        </p:nvPicPr>
        <p:blipFill>
          <a:blip r:embed="rId7"/>
          <a:stretch>
            <a:fillRect/>
          </a:stretch>
        </p:blipFill>
        <p:spPr bwMode="auto">
          <a:xfrm>
            <a:off x="-1" y="5834991"/>
            <a:ext cx="12192001" cy="1023010"/>
          </a:xfrm>
          <a:prstGeom prst="rect">
            <a:avLst/>
          </a:prstGeom>
          <a:noFill/>
          <a:extLst>
            <a:ext uri="{909E8E84-426E-40DD-AFC4-6F175D3DCCD1}">
              <a14:hiddenFill xmlns:a14="http://schemas.microsoft.com/office/drawing/2010/main">
                <a:solidFill>
                  <a:srgbClr val="FFFFFF"/>
                </a:solidFill>
              </a14:hiddenFill>
            </a:ext>
          </a:extLst>
        </p:spPr>
      </p:pic>
      <p:sp>
        <p:nvSpPr>
          <p:cNvPr id="2" name="流程图: 接点 1"/>
          <p:cNvSpPr/>
          <p:nvPr/>
        </p:nvSpPr>
        <p:spPr>
          <a:xfrm>
            <a:off x="2577713" y="158291"/>
            <a:ext cx="3244965" cy="1912802"/>
          </a:xfrm>
          <a:prstGeom prst="flowChartConnector">
            <a:avLst/>
          </a:prstGeom>
          <a:solidFill>
            <a:schemeClr val="bg1"/>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500" b="1" dirty="0">
                <a:solidFill>
                  <a:srgbClr val="5C0000"/>
                </a:solidFill>
              </a:rPr>
              <a:t>Questions</a:t>
            </a:r>
            <a:endParaRPr lang="zh-CN" altLang="en-US" sz="3500" b="1" dirty="0">
              <a:solidFill>
                <a:srgbClr val="5C0000"/>
              </a:solidFill>
            </a:endParaRPr>
          </a:p>
        </p:txBody>
      </p:sp>
      <p:sp>
        <p:nvSpPr>
          <p:cNvPr id="4" name="圆角矩形 3"/>
          <p:cNvSpPr/>
          <p:nvPr/>
        </p:nvSpPr>
        <p:spPr>
          <a:xfrm>
            <a:off x="88265" y="0"/>
            <a:ext cx="2683510" cy="570865"/>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b="1">
                <a:solidFill>
                  <a:schemeClr val="tx1"/>
                </a:solidFill>
              </a:rPr>
              <a:t>Pre-writing</a:t>
            </a:r>
            <a:endParaRPr lang="en-US" altLang="zh-CN" sz="3200" b="1">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2054"/>
                                        </p:tgtEl>
                                        <p:attrNameLst>
                                          <p:attrName>style.visibility</p:attrName>
                                        </p:attrNameLst>
                                      </p:cBhvr>
                                      <p:to>
                                        <p:strVal val="visible"/>
                                      </p:to>
                                    </p:set>
                                    <p:animEffect transition="in" filter="fade">
                                      <p:cBhvr>
                                        <p:cTn id="16" dur="1000"/>
                                        <p:tgtEl>
                                          <p:spTgt spid="2054"/>
                                        </p:tgtEl>
                                      </p:cBhvr>
                                    </p:animEffect>
                                    <p:anim calcmode="lin" valueType="num">
                                      <p:cBhvr>
                                        <p:cTn id="17" dur="1000" fill="hold"/>
                                        <p:tgtEl>
                                          <p:spTgt spid="2054"/>
                                        </p:tgtEl>
                                        <p:attrNameLst>
                                          <p:attrName>ppt_x</p:attrName>
                                        </p:attrNameLst>
                                      </p:cBhvr>
                                      <p:tavLst>
                                        <p:tav tm="0">
                                          <p:val>
                                            <p:strVal val="#ppt_x"/>
                                          </p:val>
                                        </p:tav>
                                        <p:tav tm="100000">
                                          <p:val>
                                            <p:strVal val="#ppt_x"/>
                                          </p:val>
                                        </p:tav>
                                      </p:tavLst>
                                    </p:anim>
                                    <p:anim calcmode="lin" valueType="num">
                                      <p:cBhvr>
                                        <p:cTn id="18" dur="1000" fill="hold"/>
                                        <p:tgtEl>
                                          <p:spTgt spid="2054"/>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7"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par>
                          <p:cTn id="31" fill="hold">
                            <p:stCondLst>
                              <p:cond delay="4000"/>
                            </p:stCondLst>
                            <p:childTnLst>
                              <p:par>
                                <p:cTn id="32" presetID="42" presetClass="entr" presetSubtype="0"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1000"/>
                                        <p:tgtEl>
                                          <p:spTgt spid="2"/>
                                        </p:tgtEl>
                                      </p:cBhvr>
                                    </p:animEffect>
                                    <p:anim calcmode="lin" valueType="num">
                                      <p:cBhvr>
                                        <p:cTn id="42" dur="1000" fill="hold"/>
                                        <p:tgtEl>
                                          <p:spTgt spid="2"/>
                                        </p:tgtEl>
                                        <p:attrNameLst>
                                          <p:attrName>ppt_x</p:attrName>
                                        </p:attrNameLst>
                                      </p:cBhvr>
                                      <p:tavLst>
                                        <p:tav tm="0">
                                          <p:val>
                                            <p:strVal val="#ppt_x"/>
                                          </p:val>
                                        </p:tav>
                                        <p:tav tm="100000">
                                          <p:val>
                                            <p:strVal val="#ppt_x"/>
                                          </p:val>
                                        </p:tav>
                                      </p:tavLst>
                                    </p:anim>
                                    <p:anim calcmode="lin" valueType="num">
                                      <p:cBhvr>
                                        <p:cTn id="4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6123411" cy="6091518"/>
          </a:xfrm>
          <a:prstGeom prst="rect">
            <a:avLst/>
          </a:prstGeom>
        </p:spPr>
      </p:pic>
      <p:pic>
        <p:nvPicPr>
          <p:cNvPr id="12" name="Picture 7" descr="C:\Users\Administrator\Desktop\中秋02a--.png"/>
          <p:cNvPicPr>
            <a:picLocks noChangeAspect="1" noChangeArrowheads="1"/>
          </p:cNvPicPr>
          <p:nvPr/>
        </p:nvPicPr>
        <p:blipFill>
          <a:blip r:embed="rId2"/>
          <a:stretch>
            <a:fillRect/>
          </a:stretch>
        </p:blipFill>
        <p:spPr bwMode="auto">
          <a:xfrm>
            <a:off x="-1" y="5834991"/>
            <a:ext cx="10606581" cy="10230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descr="C:\Users\Administrator\Desktop\中秋02a--.png"/>
          <p:cNvPicPr>
            <a:picLocks noChangeAspect="1" noChangeArrowheads="1"/>
          </p:cNvPicPr>
          <p:nvPr/>
        </p:nvPicPr>
        <p:blipFill>
          <a:blip r:embed="rId3"/>
          <a:stretch>
            <a:fillRect/>
          </a:stretch>
        </p:blipFill>
        <p:spPr bwMode="auto">
          <a:xfrm>
            <a:off x="-1" y="5834991"/>
            <a:ext cx="12192001" cy="1023010"/>
          </a:xfrm>
          <a:prstGeom prst="rect">
            <a:avLst/>
          </a:prstGeom>
          <a:noFill/>
          <a:extLst>
            <a:ext uri="{909E8E84-426E-40DD-AFC4-6F175D3DCCD1}">
              <a14:hiddenFill xmlns:a14="http://schemas.microsoft.com/office/drawing/2010/main">
                <a:solidFill>
                  <a:srgbClr val="FFFFFF"/>
                </a:solidFill>
              </a14:hiddenFill>
            </a:ext>
          </a:extLst>
        </p:spPr>
      </p:pic>
      <p:sp>
        <p:nvSpPr>
          <p:cNvPr id="16" name="文本框 35"/>
          <p:cNvSpPr txBox="1"/>
          <p:nvPr/>
        </p:nvSpPr>
        <p:spPr>
          <a:xfrm>
            <a:off x="6334833" y="882998"/>
            <a:ext cx="2709390" cy="646331"/>
          </a:xfrm>
          <a:prstGeom prst="rect">
            <a:avLst/>
          </a:prstGeom>
          <a:noFill/>
        </p:spPr>
        <p:txBody>
          <a:bodyPr vert="horz" wrap="square" rtlCol="0">
            <a:spAutoFit/>
          </a:bodyPr>
          <a:lstStyle/>
          <a:p>
            <a:r>
              <a:rPr lang="en-US" altLang="zh-CN" sz="3600" b="1" dirty="0">
                <a:solidFill>
                  <a:srgbClr val="420000"/>
                </a:solidFill>
                <a:latin typeface="Times New Roman" panose="02020603050405020304" pitchFamily="18" charset="0"/>
                <a:ea typeface="方正清刻本悦宋简体" panose="02000000000000000000" pitchFamily="2" charset="-122"/>
                <a:cs typeface="Times New Roman" panose="02020603050405020304" pitchFamily="18" charset="0"/>
              </a:rPr>
              <a:t>Writing task</a:t>
            </a:r>
            <a:endParaRPr lang="zh-CN" altLang="en-US" sz="3600" b="1" dirty="0">
              <a:solidFill>
                <a:srgbClr val="420000"/>
              </a:solidFill>
              <a:latin typeface="Times New Roman" panose="02020603050405020304" pitchFamily="18" charset="0"/>
              <a:ea typeface="方正清刻本悦宋简体" panose="02000000000000000000" pitchFamily="2" charset="-122"/>
              <a:cs typeface="Times New Roman" panose="02020603050405020304" pitchFamily="18" charset="0"/>
            </a:endParaRPr>
          </a:p>
        </p:txBody>
      </p:sp>
      <p:sp>
        <p:nvSpPr>
          <p:cNvPr id="17" name="矩形 16"/>
          <p:cNvSpPr/>
          <p:nvPr/>
        </p:nvSpPr>
        <p:spPr>
          <a:xfrm rot="5400000">
            <a:off x="7317953" y="-373273"/>
            <a:ext cx="743151" cy="3219566"/>
          </a:xfrm>
          <a:prstGeom prst="rect">
            <a:avLst/>
          </a:prstGeom>
          <a:noFill/>
          <a:ln>
            <a:solidFill>
              <a:srgbClr val="4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20000"/>
              </a:solidFill>
            </a:endParaRPr>
          </a:p>
        </p:txBody>
      </p:sp>
      <p:pic>
        <p:nvPicPr>
          <p:cNvPr id="18" name="图片 17"/>
          <p:cNvPicPr>
            <a:picLocks noChangeAspect="1"/>
          </p:cNvPicPr>
          <p:nvPr/>
        </p:nvPicPr>
        <p:blipFill>
          <a:blip r:embed="rId4">
            <a:duotone>
              <a:schemeClr val="accent2">
                <a:shade val="45000"/>
                <a:satMod val="135000"/>
              </a:schemeClr>
              <a:prstClr val="white"/>
            </a:duotone>
          </a:blip>
          <a:stretch>
            <a:fillRect/>
          </a:stretch>
        </p:blipFill>
        <p:spPr>
          <a:xfrm>
            <a:off x="8740653" y="1295841"/>
            <a:ext cx="1372407" cy="634246"/>
          </a:xfrm>
          <a:prstGeom prst="rect">
            <a:avLst/>
          </a:prstGeom>
        </p:spPr>
      </p:pic>
      <p:pic>
        <p:nvPicPr>
          <p:cNvPr id="23" name="图片 22"/>
          <p:cNvPicPr>
            <a:picLocks noChangeAspect="1"/>
          </p:cNvPicPr>
          <p:nvPr/>
        </p:nvPicPr>
        <p:blipFill>
          <a:blip r:embed="rId4">
            <a:duotone>
              <a:schemeClr val="accent2">
                <a:shade val="45000"/>
                <a:satMod val="135000"/>
              </a:schemeClr>
              <a:prstClr val="white"/>
            </a:duotone>
          </a:blip>
          <a:stretch>
            <a:fillRect/>
          </a:stretch>
        </p:blipFill>
        <p:spPr>
          <a:xfrm>
            <a:off x="3251800" y="4910287"/>
            <a:ext cx="1372407" cy="634246"/>
          </a:xfrm>
          <a:prstGeom prst="rect">
            <a:avLst/>
          </a:prstGeom>
        </p:spPr>
      </p:pic>
      <p:sp>
        <p:nvSpPr>
          <p:cNvPr id="24" name="文本框 35"/>
          <p:cNvSpPr txBox="1"/>
          <p:nvPr/>
        </p:nvSpPr>
        <p:spPr>
          <a:xfrm>
            <a:off x="5303288" y="1930087"/>
            <a:ext cx="6602961" cy="3861435"/>
          </a:xfrm>
          <a:prstGeom prst="rect">
            <a:avLst/>
          </a:prstGeom>
          <a:noFill/>
        </p:spPr>
        <p:txBody>
          <a:bodyPr vert="horz" wrap="square" rtlCol="0">
            <a:spAutoFit/>
          </a:bodyPr>
          <a:lstStyle/>
          <a:p>
            <a:r>
              <a:rPr lang="en-US" altLang="zh-CN" sz="3500" b="1" dirty="0">
                <a:solidFill>
                  <a:srgbClr val="5C0000"/>
                </a:solidFill>
              </a:rPr>
              <a:t>Suppose you are Li Hua, you pen pal wants to know about your favorite Chinese traditional festival. Please write her back to introduce your favorite Chinese traditional festival.</a:t>
            </a:r>
            <a:endParaRPr lang="zh-CN" altLang="zh-CN" sz="3500" b="1" dirty="0">
              <a:solidFill>
                <a:srgbClr val="5C0000"/>
              </a:solidFill>
            </a:endParaRPr>
          </a:p>
        </p:txBody>
      </p:sp>
      <p:sp>
        <p:nvSpPr>
          <p:cNvPr id="2" name="圆角矩形 1"/>
          <p:cNvSpPr/>
          <p:nvPr/>
        </p:nvSpPr>
        <p:spPr>
          <a:xfrm>
            <a:off x="88265" y="0"/>
            <a:ext cx="2998470" cy="570865"/>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b="1">
                <a:solidFill>
                  <a:schemeClr val="tx1"/>
                </a:solidFill>
              </a:rPr>
              <a:t>While-writing</a:t>
            </a:r>
            <a:endParaRPr lang="en-US" altLang="zh-CN" sz="3200" b="1">
              <a:solidFill>
                <a:schemeClr val="tx1"/>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1000"/>
                                        <p:tgtEl>
                                          <p:spTgt spid="1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16" presetClass="entr" presetSubtype="42"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outHorizontal)">
                                      <p:cBhvr>
                                        <p:cTn id="22" dur="500"/>
                                        <p:tgtEl>
                                          <p:spTgt spid="17"/>
                                        </p:tgtEl>
                                      </p:cBhvr>
                                    </p:animEffect>
                                  </p:childTnLst>
                                </p:cTn>
                              </p:par>
                            </p:childTnLst>
                          </p:cTn>
                        </p:par>
                        <p:par>
                          <p:cTn id="23" fill="hold">
                            <p:stCondLst>
                              <p:cond delay="2500"/>
                            </p:stCondLst>
                            <p:childTnLst>
                              <p:par>
                                <p:cTn id="24" presetID="42" presetClass="entr" presetSubtype="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anim calcmode="lin" valueType="num">
                                      <p:cBhvr>
                                        <p:cTn id="27" dur="500" fill="hold"/>
                                        <p:tgtEl>
                                          <p:spTgt spid="18"/>
                                        </p:tgtEl>
                                        <p:attrNameLst>
                                          <p:attrName>ppt_x</p:attrName>
                                        </p:attrNameLst>
                                      </p:cBhvr>
                                      <p:tavLst>
                                        <p:tav tm="0">
                                          <p:val>
                                            <p:strVal val="#ppt_x"/>
                                          </p:val>
                                        </p:tav>
                                        <p:tav tm="100000">
                                          <p:val>
                                            <p:strVal val="#ppt_x"/>
                                          </p:val>
                                        </p:tav>
                                      </p:tavLst>
                                    </p:anim>
                                    <p:anim calcmode="lin" valueType="num">
                                      <p:cBhvr>
                                        <p:cTn id="28" dur="500" fill="hold"/>
                                        <p:tgtEl>
                                          <p:spTgt spid="18"/>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47" presetClass="entr" presetSubtype="0"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par>
                          <p:cTn id="35" fill="hold">
                            <p:stCondLst>
                              <p:cond delay="4000"/>
                            </p:stCondLst>
                            <p:childTnLst>
                              <p:par>
                                <p:cTn id="36" presetID="42" presetClass="entr" presetSubtype="0"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anim calcmode="lin" valueType="num">
                                      <p:cBhvr>
                                        <p:cTn id="39" dur="500" fill="hold"/>
                                        <p:tgtEl>
                                          <p:spTgt spid="23"/>
                                        </p:tgtEl>
                                        <p:attrNameLst>
                                          <p:attrName>ppt_x</p:attrName>
                                        </p:attrNameLst>
                                      </p:cBhvr>
                                      <p:tavLst>
                                        <p:tav tm="0">
                                          <p:val>
                                            <p:strVal val="#ppt_x"/>
                                          </p:val>
                                        </p:tav>
                                        <p:tav tm="100000">
                                          <p:val>
                                            <p:strVal val="#ppt_x"/>
                                          </p:val>
                                        </p:tav>
                                      </p:tavLst>
                                    </p:anim>
                                    <p:anim calcmode="lin" valueType="num">
                                      <p:cBhvr>
                                        <p:cTn id="40" dur="500" fill="hold"/>
                                        <p:tgtEl>
                                          <p:spTgt spid="23"/>
                                        </p:tgtEl>
                                        <p:attrNameLst>
                                          <p:attrName>ppt_y</p:attrName>
                                        </p:attrNameLst>
                                      </p:cBhvr>
                                      <p:tavLst>
                                        <p:tav tm="0">
                                          <p:val>
                                            <p:strVal val="#ppt_y+.1"/>
                                          </p:val>
                                        </p:tav>
                                        <p:tav tm="100000">
                                          <p:val>
                                            <p:strVal val="#ppt_y"/>
                                          </p:val>
                                        </p:tav>
                                      </p:tavLst>
                                    </p:anim>
                                  </p:childTnLst>
                                </p:cTn>
                              </p:par>
                            </p:childTnLst>
                          </p:cTn>
                        </p:par>
                        <p:par>
                          <p:cTn id="41" fill="hold">
                            <p:stCondLst>
                              <p:cond delay="4500"/>
                            </p:stCondLst>
                            <p:childTnLst>
                              <p:par>
                                <p:cTn id="42" presetID="47" presetClass="entr" presetSubtype="0" fill="hold" grpId="0"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1000"/>
                                        <p:tgtEl>
                                          <p:spTgt spid="24"/>
                                        </p:tgtEl>
                                      </p:cBhvr>
                                    </p:animEffect>
                                    <p:anim calcmode="lin" valueType="num">
                                      <p:cBhvr>
                                        <p:cTn id="45" dur="1000" fill="hold"/>
                                        <p:tgtEl>
                                          <p:spTgt spid="24"/>
                                        </p:tgtEl>
                                        <p:attrNameLst>
                                          <p:attrName>ppt_x</p:attrName>
                                        </p:attrNameLst>
                                      </p:cBhvr>
                                      <p:tavLst>
                                        <p:tav tm="0">
                                          <p:val>
                                            <p:strVal val="#ppt_x"/>
                                          </p:val>
                                        </p:tav>
                                        <p:tav tm="100000">
                                          <p:val>
                                            <p:strVal val="#ppt_x"/>
                                          </p:val>
                                        </p:tav>
                                      </p:tavLst>
                                    </p:anim>
                                    <p:anim calcmode="lin" valueType="num">
                                      <p:cBhvr>
                                        <p:cTn id="4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示 2"/>
          <p:cNvGraphicFramePr/>
          <p:nvPr/>
        </p:nvGraphicFramePr>
        <p:xfrm>
          <a:off x="2470150" y="559858"/>
          <a:ext cx="9197975" cy="5738284"/>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爆炸形: 8 pt  3"/>
          <p:cNvSpPr/>
          <p:nvPr/>
        </p:nvSpPr>
        <p:spPr>
          <a:xfrm>
            <a:off x="180975" y="142875"/>
            <a:ext cx="3962400" cy="2819400"/>
          </a:xfrm>
          <a:prstGeom prst="irregularSeal1">
            <a:avLst/>
          </a:prstGeom>
          <a:solidFill>
            <a:schemeClr val="bg1"/>
          </a:solid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500" b="1" dirty="0">
                <a:solidFill>
                  <a:schemeClr val="bg2">
                    <a:lumMod val="10000"/>
                  </a:schemeClr>
                </a:solidFill>
                <a:latin typeface="Times New Roman" panose="02020603050405020304" pitchFamily="18" charset="0"/>
                <a:cs typeface="Times New Roman" panose="02020603050405020304" pitchFamily="18" charset="0"/>
              </a:rPr>
              <a:t>Mind map</a:t>
            </a:r>
            <a:endParaRPr lang="zh-CN" altLang="en-US" sz="3500" b="1"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180975" y="4362705"/>
            <a:ext cx="5199063" cy="954107"/>
          </a:xfrm>
          <a:prstGeom prst="rect">
            <a:avLst/>
          </a:prstGeom>
          <a:noFill/>
        </p:spPr>
        <p:txBody>
          <a:bodyPr wrap="square">
            <a:spAutoFit/>
          </a:bodyPr>
          <a:lstStyle/>
          <a:p>
            <a:r>
              <a:rPr lang="en-US" altLang="zh-CN" sz="2800" b="1" dirty="0">
                <a:solidFill>
                  <a:srgbClr val="C00000"/>
                </a:solidFill>
                <a:latin typeface="Times New Roman" panose="02020603050405020304" pitchFamily="18" charset="0"/>
                <a:cs typeface="Times New Roman" panose="02020603050405020304" pitchFamily="18" charset="0"/>
                <a:sym typeface="+mn-ea"/>
              </a:rPr>
              <a:t>Tips: You can draw a mind map before writing.</a:t>
            </a:r>
            <a:endParaRPr lang="zh-CN" altLang="en-US" sz="2800" b="1" dirty="0">
              <a:solidFill>
                <a:srgbClr val="C00000"/>
              </a:solidFill>
              <a:latin typeface="Times New Roman" panose="02020603050405020304" pitchFamily="18" charset="0"/>
              <a:cs typeface="Times New Roman" panose="02020603050405020304" pitchFamily="18" charset="0"/>
            </a:endParaRPr>
          </a:p>
        </p:txBody>
      </p:sp>
      <p:sp>
        <p:nvSpPr>
          <p:cNvPr id="2" name="圆角矩形 1"/>
          <p:cNvSpPr/>
          <p:nvPr/>
        </p:nvSpPr>
        <p:spPr>
          <a:xfrm>
            <a:off x="88265" y="0"/>
            <a:ext cx="2998470" cy="570865"/>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b="1">
                <a:solidFill>
                  <a:schemeClr val="tx1"/>
                </a:solidFill>
              </a:rPr>
              <a:t>While-writing</a:t>
            </a:r>
            <a:endParaRPr lang="en-US" altLang="zh-CN" sz="3200" b="1">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P spid="7" grpId="0"/>
    </p:bldLst>
  </p:timing>
</p:sld>
</file>

<file path=ppt/tags/tag1.xml><?xml version="1.0" encoding="utf-8"?>
<p:tagLst xmlns:p="http://schemas.openxmlformats.org/presentationml/2006/main">
  <p:tag name="AS_NET" val="2.0.50727.5485"/>
  <p:tag name="AS_OS" val="Microsoft Windows NT 6.1.7601 Service Pack 1"/>
  <p:tag name="AS_RELEASE_DATE" val="2018.04.09"/>
  <p:tag name="AS_TITLE" val="Aspose.Slides for .NET 2.0"/>
  <p:tag name="AS_VERSION" val="18.4"/>
  <p:tag name="ISPRING_PRESENTATION_TITLE" val="0905"/>
</p:tagLst>
</file>

<file path=ppt/theme/theme1.xml><?xml version="1.0" encoding="utf-8"?>
<a:theme xmlns:a="http://schemas.openxmlformats.org/drawingml/2006/main" name="ytfcell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3882</Words>
  <Application>WPS 演示</Application>
  <PresentationFormat>宽屏</PresentationFormat>
  <Paragraphs>207</Paragraphs>
  <Slides>18</Slides>
  <Notes>9</Notes>
  <HiddenSlides>0</HiddenSlides>
  <MMClips>1</MMClips>
  <ScaleCrop>false</ScaleCrop>
  <HeadingPairs>
    <vt:vector size="8" baseType="variant">
      <vt:variant>
        <vt:lpstr>已用的字体</vt:lpstr>
      </vt:variant>
      <vt:variant>
        <vt:i4>19</vt:i4>
      </vt:variant>
      <vt:variant>
        <vt:lpstr>主题</vt:lpstr>
      </vt:variant>
      <vt:variant>
        <vt:i4>1</vt:i4>
      </vt:variant>
      <vt:variant>
        <vt:lpstr>嵌入 OLE 服务器</vt:lpstr>
      </vt:variant>
      <vt:variant>
        <vt:i4>3</vt:i4>
      </vt:variant>
      <vt:variant>
        <vt:lpstr>幻灯片标题</vt:lpstr>
      </vt:variant>
      <vt:variant>
        <vt:i4>18</vt:i4>
      </vt:variant>
    </vt:vector>
  </HeadingPairs>
  <TitlesOfParts>
    <vt:vector size="41" baseType="lpstr">
      <vt:lpstr>Arial</vt:lpstr>
      <vt:lpstr>宋体</vt:lpstr>
      <vt:lpstr>Wingdings</vt:lpstr>
      <vt:lpstr>Times New Roman</vt:lpstr>
      <vt:lpstr>方正清刻本悦宋简体</vt:lpstr>
      <vt:lpstr>创艺简楷体</vt:lpstr>
      <vt:lpstr>Courier New</vt:lpstr>
      <vt:lpstr>等线</vt:lpstr>
      <vt:lpstr>Times New Roman</vt:lpstr>
      <vt:lpstr>微软雅黑</vt:lpstr>
      <vt:lpstr>Tahoma</vt:lpstr>
      <vt:lpstr>Meiryo</vt:lpstr>
      <vt:lpstr>Yu Gothic UI</vt:lpstr>
      <vt:lpstr>Arial Narrow</vt:lpstr>
      <vt:lpstr>Calibri</vt:lpstr>
      <vt:lpstr>楷体_GB2312</vt:lpstr>
      <vt:lpstr>新宋体</vt:lpstr>
      <vt:lpstr>等线 Light</vt:lpstr>
      <vt:lpstr>Arial Unicode MS</vt:lpstr>
      <vt:lpstr>ytfcells​</vt:lpstr>
      <vt:lpstr>Word.Document.8</vt:lpstr>
      <vt:lpstr>Word.Document.8</vt:lpstr>
      <vt:lpstr>Word.Document.8</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Homework</vt:lpstr>
      <vt:lpstr>Thank you!</vt:lpstr>
    </vt:vector>
  </TitlesOfParts>
  <Company>上海剑姬网络科技有限公司</Company>
  <LinksUpToDate>false</LinksUpToDate>
  <SharedDoc>false</SharedDoc>
  <HyperlinksChanged>false</HyperlinksChanged>
  <AppVersion>14.0000</AppVersion>
  <Manager>风云办公</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风云办公PPT模板</dc:title>
  <dc:creator>风云办公</dc:creator>
  <cp:keywords>风云办公</cp:keywords>
  <dc:description>风云办公 http://www.ppt118.com</dc:description>
  <cp:category>ytfcells</cp:category>
  <cp:lastModifiedBy>棉棉</cp:lastModifiedBy>
  <cp:revision>34</cp:revision>
  <dcterms:created xsi:type="dcterms:W3CDTF">2017-09-05T00:56:00Z</dcterms:created>
  <dcterms:modified xsi:type="dcterms:W3CDTF">2021-09-14T02:44:15Z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97827504E8BF4FE4B426FDB89D56C409</vt:lpwstr>
  </property>
  <property fmtid="{D5CDD505-2E9C-101B-9397-08002B2CF9AE}" pid="3" name="KSOProductBuildVer">
    <vt:lpwstr>2052-11.1.0.10700</vt:lpwstr>
  </property>
</Properties>
</file>