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1"/>
  </p:handoutMasterIdLst>
  <p:sldIdLst>
    <p:sldId id="411" r:id="rId3"/>
    <p:sldId id="535" r:id="rId5"/>
    <p:sldId id="416" r:id="rId6"/>
    <p:sldId id="414" r:id="rId7"/>
    <p:sldId id="673" r:id="rId8"/>
    <p:sldId id="514" r:id="rId9"/>
    <p:sldId id="468" r:id="rId10"/>
    <p:sldId id="536" r:id="rId11"/>
    <p:sldId id="417" r:id="rId12"/>
    <p:sldId id="600" r:id="rId13"/>
    <p:sldId id="601" r:id="rId14"/>
    <p:sldId id="587" r:id="rId15"/>
    <p:sldId id="485" r:id="rId16"/>
    <p:sldId id="563" r:id="rId17"/>
    <p:sldId id="427" r:id="rId18"/>
    <p:sldId id="493" r:id="rId19"/>
    <p:sldId id="487" r:id="rId20"/>
    <p:sldId id="495" r:id="rId21"/>
    <p:sldId id="721" r:id="rId22"/>
    <p:sldId id="496" r:id="rId23"/>
    <p:sldId id="722" r:id="rId24"/>
    <p:sldId id="441" r:id="rId25"/>
    <p:sldId id="488" r:id="rId26"/>
    <p:sldId id="602" r:id="rId27"/>
    <p:sldId id="603" r:id="rId28"/>
    <p:sldId id="604" r:id="rId29"/>
    <p:sldId id="606" r:id="rId30"/>
    <p:sldId id="608" r:id="rId31"/>
    <p:sldId id="607" r:id="rId32"/>
    <p:sldId id="615" r:id="rId33"/>
    <p:sldId id="609" r:id="rId34"/>
    <p:sldId id="610" r:id="rId35"/>
    <p:sldId id="611" r:id="rId36"/>
    <p:sldId id="612" r:id="rId37"/>
    <p:sldId id="613" r:id="rId38"/>
    <p:sldId id="614" r:id="rId39"/>
    <p:sldId id="617" r:id="rId40"/>
    <p:sldId id="616" r:id="rId41"/>
    <p:sldId id="619" r:id="rId42"/>
    <p:sldId id="665" r:id="rId43"/>
    <p:sldId id="666" r:id="rId44"/>
    <p:sldId id="662" r:id="rId45"/>
    <p:sldId id="723" r:id="rId46"/>
    <p:sldId id="750" r:id="rId47"/>
    <p:sldId id="620" r:id="rId48"/>
    <p:sldId id="717" r:id="rId49"/>
    <p:sldId id="718" r:id="rId50"/>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8" userDrawn="1">
          <p15:clr>
            <a:srgbClr val="A4A3A4"/>
          </p15:clr>
        </p15:guide>
        <p15:guide id="2" pos="356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D1DAC6"/>
    <a:srgbClr val="F3AF4F"/>
    <a:srgbClr val="F9B85A"/>
    <a:srgbClr val="FBB552"/>
    <a:srgbClr val="F7B85A"/>
    <a:srgbClr val="FFBA55"/>
    <a:srgbClr val="FFFFFF"/>
    <a:srgbClr val="9BD3EF"/>
    <a:srgbClr val="9AD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3" autoAdjust="0"/>
    <p:restoredTop sz="94660"/>
  </p:normalViewPr>
  <p:slideViewPr>
    <p:cSldViewPr snapToGrid="0" showGuides="1">
      <p:cViewPr varScale="1">
        <p:scale>
          <a:sx n="93" d="100"/>
          <a:sy n="93" d="100"/>
        </p:scale>
        <p:origin x="224" y="648"/>
      </p:cViewPr>
      <p:guideLst>
        <p:guide orient="horz" pos="2318"/>
        <p:guide pos="35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tags" Target="tags/tag189.xml"/><Relationship Id="rId55" Type="http://schemas.openxmlformats.org/officeDocument/2006/relationships/commentAuthors" Target="commentAuthors.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54619D-F03B-4009-8D7C-9015C1BA36F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54619D-F03B-4009-8D7C-9015C1BA36F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47.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50.xml"/><Relationship Id="rId5" Type="http://schemas.openxmlformats.org/officeDocument/2006/relationships/image" Target="../media/image7.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49.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3.xml"/><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4.xml"/><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image" Target="../media/image25.sv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25.svg"/><Relationship Id="rId2" Type="http://schemas.openxmlformats.org/officeDocument/2006/relationships/image" Target="../media/image24.png"/><Relationship Id="rId13" Type="http://schemas.openxmlformats.org/officeDocument/2006/relationships/slideLayout" Target="../slideLayouts/slideLayout1.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image" Target="../media/image2.png"/><Relationship Id="rId3" Type="http://schemas.openxmlformats.org/officeDocument/2006/relationships/tags" Target="../tags/tag19.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30.jpeg"/><Relationship Id="rId2" Type="http://schemas.openxmlformats.org/officeDocument/2006/relationships/tags" Target="../tags/tag74.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image" Target="../media/image31.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tags" Target="../tags/tag8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3.xml"/><Relationship Id="rId1" Type="http://schemas.openxmlformats.org/officeDocument/2006/relationships/image" Target="../media/image30.jpeg"/></Relationships>
</file>

<file path=ppt/slides/_rels/slide29.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2" Type="http://schemas.openxmlformats.org/officeDocument/2006/relationships/slideLayout" Target="../slideLayouts/slideLayout7.xml"/><Relationship Id="rId21" Type="http://schemas.openxmlformats.org/officeDocument/2006/relationships/tags" Target="../tags/tag103.xml"/><Relationship Id="rId20" Type="http://schemas.openxmlformats.org/officeDocument/2006/relationships/tags" Target="../tags/tag102.xml"/><Relationship Id="rId2" Type="http://schemas.openxmlformats.org/officeDocument/2006/relationships/tags" Target="../tags/tag84.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6.xml"/><Relationship Id="rId1" Type="http://schemas.openxmlformats.org/officeDocument/2006/relationships/image" Target="../media/image31.jpeg"/></Relationships>
</file>

<file path=ppt/slides/_rels/slide3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image" Target="../media/image33.png"/><Relationship Id="rId16" Type="http://schemas.openxmlformats.org/officeDocument/2006/relationships/slideLayout" Target="../slideLayouts/slideLayout7.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image" Target="../media/image30.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3" Type="http://schemas.openxmlformats.org/officeDocument/2006/relationships/slideLayout" Target="../slideLayouts/slideLayout7.xml"/><Relationship Id="rId32" Type="http://schemas.openxmlformats.org/officeDocument/2006/relationships/tags" Target="../tags/tag153.xml"/><Relationship Id="rId31" Type="http://schemas.openxmlformats.org/officeDocument/2006/relationships/tags" Target="../tags/tag152.xml"/><Relationship Id="rId30" Type="http://schemas.openxmlformats.org/officeDocument/2006/relationships/tags" Target="../tags/tag151.xml"/><Relationship Id="rId3" Type="http://schemas.openxmlformats.org/officeDocument/2006/relationships/tags" Target="../tags/tag124.xml"/><Relationship Id="rId29" Type="http://schemas.openxmlformats.org/officeDocument/2006/relationships/tags" Target="../tags/tag150.xml"/><Relationship Id="rId28" Type="http://schemas.openxmlformats.org/officeDocument/2006/relationships/tags" Target="../tags/tag149.xml"/><Relationship Id="rId27" Type="http://schemas.openxmlformats.org/officeDocument/2006/relationships/tags" Target="../tags/tag148.xml"/><Relationship Id="rId26" Type="http://schemas.openxmlformats.org/officeDocument/2006/relationships/tags" Target="../tags/tag147.xml"/><Relationship Id="rId25" Type="http://schemas.openxmlformats.org/officeDocument/2006/relationships/tags" Target="../tags/tag146.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tags" Target="../tags/tag123.xml"/><Relationship Id="rId19" Type="http://schemas.openxmlformats.org/officeDocument/2006/relationships/tags" Target="../tags/tag140.xml"/><Relationship Id="rId18" Type="http://schemas.openxmlformats.org/officeDocument/2006/relationships/tags" Target="../tags/tag139.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image" Target="../media/image30.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56.xml"/><Relationship Id="rId4" Type="http://schemas.openxmlformats.org/officeDocument/2006/relationships/image" Target="../media/image34.jpeg"/><Relationship Id="rId3" Type="http://schemas.openxmlformats.org/officeDocument/2006/relationships/tags" Target="../tags/tag155.xml"/><Relationship Id="rId2" Type="http://schemas.openxmlformats.org/officeDocument/2006/relationships/image" Target="../media/image30.jpeg"/><Relationship Id="rId1" Type="http://schemas.openxmlformats.org/officeDocument/2006/relationships/tags" Target="../tags/tag154.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8.xml"/><Relationship Id="rId2" Type="http://schemas.openxmlformats.org/officeDocument/2006/relationships/image" Target="../media/image30.jpeg"/><Relationship Id="rId1" Type="http://schemas.openxmlformats.org/officeDocument/2006/relationships/tags" Target="../tags/tag157.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0.xml"/><Relationship Id="rId2" Type="http://schemas.openxmlformats.org/officeDocument/2006/relationships/image" Target="../media/image30.jpeg"/><Relationship Id="rId1" Type="http://schemas.openxmlformats.org/officeDocument/2006/relationships/tags" Target="../tags/tag15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1.xml"/><Relationship Id="rId1" Type="http://schemas.openxmlformats.org/officeDocument/2006/relationships/image" Target="../media/image3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2.xml"/><Relationship Id="rId2" Type="http://schemas.openxmlformats.org/officeDocument/2006/relationships/image" Target="../media/image5.jpe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0.jpe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0.jpe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42.png"/><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0.jpe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72.xml"/><Relationship Id="rId5" Type="http://schemas.openxmlformats.org/officeDocument/2006/relationships/image" Target="../media/image44.jpeg"/><Relationship Id="rId4" Type="http://schemas.openxmlformats.org/officeDocument/2006/relationships/tags" Target="../tags/tag171.xml"/><Relationship Id="rId3" Type="http://schemas.openxmlformats.org/officeDocument/2006/relationships/image" Target="../media/image43.png"/><Relationship Id="rId2" Type="http://schemas.openxmlformats.org/officeDocument/2006/relationships/tags" Target="../tags/tag170.xml"/><Relationship Id="rId1" Type="http://schemas.openxmlformats.org/officeDocument/2006/relationships/image" Target="../media/image30.jpe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7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tags" Target="../tags/tag174.xml"/><Relationship Id="rId2" Type="http://schemas.openxmlformats.org/officeDocument/2006/relationships/image" Target="../media/image30.jpeg"/><Relationship Id="rId1" Type="http://schemas.openxmlformats.org/officeDocument/2006/relationships/tags" Target="../tags/tag17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6.xml"/><Relationship Id="rId1" Type="http://schemas.openxmlformats.org/officeDocument/2006/relationships/image" Target="../media/image30.jpeg"/></Relationships>
</file>

<file path=ppt/slides/_rels/slide46.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31.jpeg"/><Relationship Id="rId12" Type="http://schemas.openxmlformats.org/officeDocument/2006/relationships/slideLayout" Target="../slideLayouts/slideLayout7.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image" Target="../media/image30.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xml"/><Relationship Id="rId4" Type="http://schemas.openxmlformats.org/officeDocument/2006/relationships/image" Target="../media/image7.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tags" Target="../tags/tag24.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image" Target="../media/image15.svg"/><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3" Type="http://schemas.openxmlformats.org/officeDocument/2006/relationships/image" Target="../media/image11.svg"/><Relationship Id="rId2" Type="http://schemas.openxmlformats.org/officeDocument/2006/relationships/image" Target="../media/image10.png"/><Relationship Id="rId19" Type="http://schemas.openxmlformats.org/officeDocument/2006/relationships/slideLayout" Target="../slideLayouts/slideLayout1.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image" Target="../media/image6.jpeg"/><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摄图网_501575902"/>
          <p:cNvPicPr>
            <a:picLocks noChangeAspect="1"/>
          </p:cNvPicPr>
          <p:nvPr/>
        </p:nvPicPr>
        <p:blipFill>
          <a:blip r:embed="rId1"/>
          <a:stretch>
            <a:fillRect/>
          </a:stretch>
        </p:blipFill>
        <p:spPr>
          <a:xfrm>
            <a:off x="164465" y="132080"/>
            <a:ext cx="11845925" cy="6527165"/>
          </a:xfrm>
          <a:prstGeom prst="rect">
            <a:avLst/>
          </a:prstGeom>
          <a:effectLst>
            <a:innerShdw blurRad="190500">
              <a:prstClr val="black"/>
            </a:innerShdw>
          </a:effectLst>
        </p:spPr>
      </p:pic>
      <p:sp>
        <p:nvSpPr>
          <p:cNvPr id="7" name="矩形 6"/>
          <p:cNvSpPr/>
          <p:nvPr/>
        </p:nvSpPr>
        <p:spPr>
          <a:xfrm>
            <a:off x="122555" y="131763"/>
            <a:ext cx="11887835" cy="65278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635058" y="3963035"/>
            <a:ext cx="4845685" cy="829945"/>
          </a:xfrm>
          <a:prstGeom prst="rect">
            <a:avLst/>
          </a:prstGeom>
          <a:noFill/>
        </p:spPr>
        <p:txBody>
          <a:bodyPr wrap="none" rtlCol="0">
            <a:spAutoFit/>
          </a:bodyPr>
          <a:lstStyle/>
          <a:p>
            <a:pPr algn="ctr"/>
            <a:r>
              <a:rPr lang="en-US" sz="4800" b="1">
                <a:solidFill>
                  <a:schemeClr val="bg1"/>
                </a:solidFill>
                <a:sym typeface="+mn-ea"/>
              </a:rPr>
              <a:t>Period 5 Writing</a:t>
            </a:r>
            <a:endParaRPr lang="en-US" sz="4800" b="1">
              <a:solidFill>
                <a:schemeClr val="bg1"/>
              </a:solidFill>
              <a:sym typeface="+mn-ea"/>
            </a:endParaRPr>
          </a:p>
        </p:txBody>
      </p:sp>
      <p:sp>
        <p:nvSpPr>
          <p:cNvPr id="22" name="矩形 21"/>
          <p:cNvSpPr/>
          <p:nvPr/>
        </p:nvSpPr>
        <p:spPr>
          <a:xfrm rot="5400000" flipV="1">
            <a:off x="-3341370" y="3342005"/>
            <a:ext cx="6857365" cy="173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22555" y="0"/>
            <a:ext cx="12004040" cy="219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5880" y="6659245"/>
            <a:ext cx="12070715" cy="1987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5400000" flipV="1">
            <a:off x="8676640" y="3326130"/>
            <a:ext cx="6857365"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2"/>
            </p:custDataLst>
          </p:nvPr>
        </p:nvSpPr>
        <p:spPr>
          <a:xfrm>
            <a:off x="174625" y="607060"/>
            <a:ext cx="6095365" cy="673100"/>
          </a:xfrm>
          <a:prstGeom prst="rect">
            <a:avLst/>
          </a:prstGeom>
          <a:noFill/>
        </p:spPr>
        <p:txBody>
          <a:bodyPr wrap="square" rtlCol="0" anchor="t">
            <a:noAutofit/>
          </a:bodyPr>
          <a:lstStyle/>
          <a:p>
            <a:pPr algn="ctr" defTabSz="914400">
              <a:buClrTx/>
              <a:buSzTx/>
              <a:buFontTx/>
            </a:pPr>
            <a:r>
              <a:rPr lang="en-US" altLang="zh-CN" sz="4400" b="1" kern="1200" baseline="30000" dirty="0">
                <a:solidFill>
                  <a:schemeClr val="bg2"/>
                </a:solidFill>
                <a:latin typeface="Arial" panose="020B0604020202020204" pitchFamily="34" charset="0"/>
                <a:ea typeface="FZYaSong-H-GBK" panose="02000000000000000000" pitchFamily="2" charset="-122"/>
                <a:cs typeface="Arial" panose="020B0604020202020204" pitchFamily="34" charset="0"/>
                <a:sym typeface="+mn-ea"/>
              </a:rPr>
              <a:t>PEP </a:t>
            </a:r>
            <a:r>
              <a:rPr lang="en-US" altLang="zh-CN" sz="4400" b="1" i="1" kern="1200" baseline="30000" dirty="0">
                <a:solidFill>
                  <a:schemeClr val="bg2"/>
                </a:solidFill>
                <a:latin typeface="Arial" panose="020B0604020202020204" pitchFamily="34" charset="0"/>
                <a:ea typeface="FZYaSong-H-GBK" panose="02000000000000000000" pitchFamily="2" charset="-122"/>
                <a:cs typeface="Arial" panose="020B0604020202020204" pitchFamily="34" charset="0"/>
                <a:sym typeface="+mn-ea"/>
              </a:rPr>
              <a:t>Go for it</a:t>
            </a:r>
            <a:r>
              <a:rPr lang="zh-CN" altLang="en-US" sz="4400" b="1" i="1" kern="1200" baseline="30000" dirty="0">
                <a:solidFill>
                  <a:schemeClr val="bg2"/>
                </a:solidFill>
                <a:latin typeface="Arial" panose="020B0604020202020204" pitchFamily="34" charset="0"/>
                <a:ea typeface="FZYaSong-H-GBK" panose="02000000000000000000" pitchFamily="2" charset="-122"/>
                <a:cs typeface="Arial" panose="020B0604020202020204" pitchFamily="34" charset="0"/>
                <a:sym typeface="+mn-ea"/>
              </a:rPr>
              <a:t>！</a:t>
            </a:r>
            <a:r>
              <a:rPr lang="en-US" altLang="zh-CN" sz="4400" b="1" i="1" kern="1200" baseline="30000" dirty="0">
                <a:solidFill>
                  <a:schemeClr val="bg2"/>
                </a:solidFill>
                <a:latin typeface="Arial" panose="020B0604020202020204" pitchFamily="34" charset="0"/>
                <a:ea typeface="FZYaSong-H-GBK" panose="02000000000000000000" pitchFamily="2" charset="-122"/>
                <a:cs typeface="Arial" panose="020B0604020202020204" pitchFamily="34" charset="0"/>
                <a:sym typeface="+mn-ea"/>
              </a:rPr>
              <a:t> </a:t>
            </a:r>
            <a:r>
              <a:rPr lang="en-US" altLang="zh-CN" sz="4400" b="1" kern="1200" baseline="30000" dirty="0">
                <a:solidFill>
                  <a:schemeClr val="bg2"/>
                </a:solidFill>
                <a:latin typeface="Arial" panose="020B0604020202020204" pitchFamily="34" charset="0"/>
                <a:ea typeface="FZYaSong-H-GBK" panose="02000000000000000000" pitchFamily="2" charset="-122"/>
                <a:cs typeface="Arial" panose="020B0604020202020204" pitchFamily="34" charset="0"/>
                <a:sym typeface="+mn-ea"/>
              </a:rPr>
              <a:t>Grade 7 Volume II</a:t>
            </a:r>
            <a:endParaRPr lang="en-US" altLang="zh-CN" sz="4400" b="1" kern="1200" baseline="30000" dirty="0">
              <a:solidFill>
                <a:schemeClr val="bg2"/>
              </a:solidFill>
              <a:latin typeface="Arial" panose="020B0604020202020204" pitchFamily="34" charset="0"/>
              <a:ea typeface="FZYaSong-H-GBK" panose="02000000000000000000" pitchFamily="2" charset="-122"/>
              <a:cs typeface="Arial" panose="020B0604020202020204" pitchFamily="34" charset="0"/>
              <a:sym typeface="+mn-ea"/>
            </a:endParaRPr>
          </a:p>
        </p:txBody>
      </p:sp>
      <p:sp>
        <p:nvSpPr>
          <p:cNvPr id="3" name="文本框 2"/>
          <p:cNvSpPr txBox="1"/>
          <p:nvPr/>
        </p:nvSpPr>
        <p:spPr>
          <a:xfrm>
            <a:off x="5344160" y="4958080"/>
            <a:ext cx="2005330" cy="645160"/>
          </a:xfrm>
          <a:prstGeom prst="rect">
            <a:avLst/>
          </a:prstGeom>
          <a:noFill/>
        </p:spPr>
        <p:txBody>
          <a:bodyPr wrap="square" rtlCol="0">
            <a:spAutoFit/>
          </a:bodyPr>
          <a:lstStyle/>
          <a:p>
            <a:r>
              <a:rPr lang="zh-CN" altLang="en-US" sz="3600" dirty="0">
                <a:solidFill>
                  <a:schemeClr val="bg1"/>
                </a:solidFill>
              </a:rPr>
              <a:t>课例</a:t>
            </a:r>
            <a:r>
              <a:rPr lang="en-US" altLang="zh-CN" sz="3600" dirty="0">
                <a:solidFill>
                  <a:schemeClr val="bg1"/>
                </a:solidFill>
              </a:rPr>
              <a:t> 3</a:t>
            </a:r>
            <a:endParaRPr lang="en-US" altLang="zh-CN" sz="3600" dirty="0">
              <a:solidFill>
                <a:schemeClr val="bg1"/>
              </a:solidFill>
            </a:endParaRPr>
          </a:p>
        </p:txBody>
      </p:sp>
      <p:sp>
        <p:nvSpPr>
          <p:cNvPr id="4" name="文本框 3"/>
          <p:cNvSpPr txBox="1"/>
          <p:nvPr>
            <p:custDataLst>
              <p:tags r:id="rId3"/>
            </p:custDataLst>
          </p:nvPr>
        </p:nvSpPr>
        <p:spPr>
          <a:xfrm>
            <a:off x="1124268" y="1816100"/>
            <a:ext cx="9578975" cy="1445260"/>
          </a:xfrm>
          <a:prstGeom prst="rect">
            <a:avLst/>
          </a:prstGeom>
          <a:noFill/>
        </p:spPr>
        <p:txBody>
          <a:bodyPr wrap="none" rtlCol="0">
            <a:spAutoFit/>
          </a:bodyPr>
          <a:lstStyle/>
          <a:p>
            <a:pPr algn="ctr"/>
            <a:r>
              <a:rPr lang="en-US" altLang="zh-CN" sz="8800" b="1">
                <a:solidFill>
                  <a:srgbClr val="FFBA55"/>
                </a:solidFill>
                <a:latin typeface="Arial Bold" panose="020B0604020202020204" charset="0"/>
                <a:cs typeface="Arial Bold" panose="020B0604020202020204" charset="0"/>
                <a:sym typeface="+mn-ea"/>
              </a:rPr>
              <a:t>Unit 7 It’s raining!</a:t>
            </a:r>
            <a:endParaRPr lang="en-US" altLang="zh-CN" sz="8800" b="1">
              <a:solidFill>
                <a:srgbClr val="FFBA55"/>
              </a:solidFill>
              <a:latin typeface="Arial Bold" panose="020B0604020202020204" charset="0"/>
              <a:cs typeface="Arial Bold" panose="020B0604020202020204" charset="0"/>
              <a:sym typeface="+mn-ea"/>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0" y="144145"/>
            <a:ext cx="7328535" cy="5219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11150" y="912495"/>
            <a:ext cx="6932295" cy="7200900"/>
          </a:xfrm>
          <a:prstGeom prst="rect">
            <a:avLst/>
          </a:prstGeom>
          <a:noFill/>
        </p:spPr>
        <p:txBody>
          <a:bodyPr wrap="square" rtlCol="0">
            <a:spAutoFit/>
          </a:bodyPr>
          <a:lstStyle/>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Dear Zoe,</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How’s it going? I’m having a great time in Kenya. It is a beautiful country and right now the weather here is very hot and dry.</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Are you still busy with school or are you on vacation now? </a:t>
            </a:r>
            <a:r>
              <a:rPr lang="en-US" altLang="zh-CN" sz="2000" dirty="0">
                <a:latin typeface="Times New Roman Regular" panose="02020603050405020304" charset="0"/>
                <a:cs typeface="Times New Roman Regular" panose="02020603050405020304" charset="0"/>
                <a:sym typeface="+mn-ea"/>
              </a:rPr>
              <a:t>I’m participating in a volunteer project. I’m teaching children to learn Chinese. They are lovely and friendly. And they are also interested in Chinese traditional art. They think it is interesting to learn Chinese paper cutting. Apart from this, I am happy to see many different kinds of animals living freely in the wild. You can’t imagine what life is like here. It is amazing, wonderful and unbelievable. </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What about you? Would you like to share your exciting life with me? I’m looking forward to your reply soon.</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Judy</a:t>
            </a:r>
            <a:endParaRPr lang="en-US" altLang="zh-CN" sz="2000" dirty="0">
              <a:latin typeface="Times New Roman Regular" panose="02020603050405020304" charset="0"/>
              <a:cs typeface="Times New Roman Regular" panose="02020603050405020304" charset="0"/>
            </a:endParaRPr>
          </a:p>
          <a:p>
            <a:pPr algn="l"/>
            <a:endParaRPr lang="en-US" altLang="zh-CN" sz="24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l"/>
            <a:endParaRPr lang="en-US" altLang="zh-CN" sz="24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l"/>
            <a:endParaRPr lang="en-US" altLang="zh-CN"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l"/>
            <a:r>
              <a:rPr lang="en-US" altLang="zh-CN" dirty="0">
                <a:solidFill>
                  <a:schemeClr val="tx1"/>
                </a:solidFill>
                <a:latin typeface="Times New Roman Regular" panose="02020603050405020304" charset="0"/>
                <a:ea typeface="宋体" panose="02010600030101010101" pitchFamily="2" charset="-122"/>
                <a:cs typeface="Times New Roman Regular" panose="02020603050405020304" charset="0"/>
              </a:rPr>
              <a:t> </a:t>
            </a:r>
            <a:endParaRPr lang="zh-CN" altLang="en-US"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endParaRPr lang="zh-CN" altLang="en-US"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p:txBody>
      </p:sp>
      <p:sp>
        <p:nvSpPr>
          <p:cNvPr id="13" name="文本框 12"/>
          <p:cNvSpPr txBox="1"/>
          <p:nvPr>
            <p:custDataLst>
              <p:tags r:id="rId1"/>
            </p:custDataLst>
          </p:nvPr>
        </p:nvSpPr>
        <p:spPr>
          <a:xfrm>
            <a:off x="311150" y="144145"/>
            <a:ext cx="6668943" cy="583565"/>
          </a:xfrm>
          <a:prstGeom prst="rect">
            <a:avLst/>
          </a:prstGeom>
          <a:noFill/>
        </p:spPr>
        <p:txBody>
          <a:bodyPr wrap="square" rtlCol="0">
            <a:spAutoFit/>
          </a:bodyPr>
          <a:lstStyle/>
          <a:p>
            <a:r>
              <a:rPr lang="en-US" altLang="zh-CN" sz="3200" b="1">
                <a:solidFill>
                  <a:schemeClr val="bg1"/>
                </a:solidFill>
              </a:rPr>
              <a:t>Let’s talk about the closing part.</a:t>
            </a:r>
            <a:endParaRPr lang="en-US" altLang="zh-CN" sz="3200" b="1">
              <a:solidFill>
                <a:schemeClr val="bg1"/>
              </a:solidFill>
            </a:endParaRPr>
          </a:p>
        </p:txBody>
      </p:sp>
      <p:sp>
        <p:nvSpPr>
          <p:cNvPr id="4" name="矩形 3"/>
          <p:cNvSpPr/>
          <p:nvPr/>
        </p:nvSpPr>
        <p:spPr>
          <a:xfrm>
            <a:off x="311150" y="5111115"/>
            <a:ext cx="7017385" cy="753110"/>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7196628" y="971550"/>
            <a:ext cx="4740852" cy="421513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threePt" dir="t"/>
            </a:scene3d>
          </a:bodyPr>
          <a:lstStyle/>
          <a:p>
            <a:pPr algn="l"/>
            <a:endParaRPr lang="en-US" altLang="zh-CN" sz="2800">
              <a:solidFill>
                <a:schemeClr val="tx1"/>
              </a:solidFill>
              <a:effectLst>
                <a:outerShdw blurRad="38100" dist="19050" dir="2700000" algn="tl" rotWithShape="0">
                  <a:schemeClr val="dk1">
                    <a:alpha val="40000"/>
                    <a:alpha val="40000"/>
                  </a:schemeClr>
                </a:outerShdw>
              </a:effectLst>
            </a:endParaRPr>
          </a:p>
          <a:p>
            <a:pPr algn="l"/>
            <a:r>
              <a:rPr lang="en-US" altLang="zh-CN" sz="2800">
                <a:solidFill>
                  <a:schemeClr val="tx1"/>
                </a:solidFill>
                <a:effectLst>
                  <a:outerShdw blurRad="38100" dist="19050" dir="2700000" algn="tl" rotWithShape="0">
                    <a:schemeClr val="dk1">
                      <a:alpha val="40000"/>
                      <a:alpha val="40000"/>
                    </a:schemeClr>
                  </a:outerShdw>
                </a:effectLst>
              </a:rPr>
              <a:t>She is asking questions.</a:t>
            </a:r>
            <a:endParaRPr lang="en-US" altLang="zh-CN" sz="2800">
              <a:solidFill>
                <a:schemeClr val="tx1"/>
              </a:solidFill>
              <a:effectLst>
                <a:outerShdw blurRad="38100" dist="19050" dir="2700000" algn="tl" rotWithShape="0">
                  <a:schemeClr val="dk1">
                    <a:alpha val="40000"/>
                    <a:alpha val="40000"/>
                  </a:schemeClr>
                </a:outerShdw>
              </a:effectLst>
            </a:endParaRPr>
          </a:p>
          <a:p>
            <a:pPr algn="l"/>
            <a:r>
              <a:rPr lang="en-US" altLang="zh-CN" sz="2800">
                <a:solidFill>
                  <a:schemeClr val="tx1"/>
                </a:solidFill>
                <a:effectLst>
                  <a:outerShdw blurRad="38100" dist="19050" dir="2700000" algn="tl" rotWithShape="0">
                    <a:schemeClr val="dk1">
                      <a:alpha val="40000"/>
                      <a:alpha val="40000"/>
                    </a:schemeClr>
                  </a:outerShdw>
                </a:effectLst>
              </a:rPr>
              <a:t>You can also close your postcard like this:</a:t>
            </a:r>
            <a:endParaRPr lang="zh-CN" altLang="en-US" sz="2800">
              <a:solidFill>
                <a:schemeClr val="tx1"/>
              </a:solidFill>
              <a:effectLst>
                <a:outerShdw blurRad="38100" dist="19050" dir="2700000" algn="tl" rotWithShape="0">
                  <a:schemeClr val="dk1">
                    <a:alpha val="40000"/>
                    <a:alpha val="40000"/>
                  </a:schemeClr>
                </a:outerShdw>
              </a:effectLst>
            </a:endParaRPr>
          </a:p>
          <a:p>
            <a:pPr algn="l"/>
            <a:endParaRPr lang="zh-CN" altLang="en-US" sz="2800" b="1">
              <a:solidFill>
                <a:schemeClr val="accent1">
                  <a:lumMod val="50000"/>
                </a:schemeClr>
              </a:solidFill>
              <a:effectLst>
                <a:outerShdw blurRad="38100" dist="19050" dir="2700000" algn="tl" rotWithShape="0">
                  <a:schemeClr val="dk1">
                    <a:alpha val="40000"/>
                    <a:alpha val="40000"/>
                  </a:schemeClr>
                </a:outerShdw>
              </a:effectLst>
            </a:endParaRPr>
          </a:p>
          <a:p>
            <a:pPr algn="l"/>
            <a:r>
              <a:rPr lang="en-US" altLang="zh-CN" sz="2800" b="1">
                <a:solidFill>
                  <a:schemeClr val="accent1">
                    <a:lumMod val="50000"/>
                  </a:schemeClr>
                </a:solidFill>
                <a:effectLst>
                  <a:outerShdw blurRad="38100" dist="19050" dir="2700000" algn="tl" rotWithShape="0">
                    <a:schemeClr val="dk1">
                      <a:alpha val="40000"/>
                      <a:alpha val="40000"/>
                    </a:schemeClr>
                  </a:outerShdw>
                </a:effectLst>
              </a:rPr>
              <a:t>1. </a:t>
            </a:r>
            <a:r>
              <a:rPr lang="en-US" altLang="zh-CN" sz="2800" b="1">
                <a:solidFill>
                  <a:schemeClr val="accent1">
                    <a:lumMod val="50000"/>
                  </a:schemeClr>
                </a:solidFill>
                <a:effectLst>
                  <a:outerShdw blurRad="38100" dist="19050" dir="2700000" algn="tl" rotWithShape="0">
                    <a:schemeClr val="dk1">
                      <a:alpha val="40000"/>
                      <a:alpha val="40000"/>
                    </a:schemeClr>
                  </a:outerShdw>
                </a:effectLst>
                <a:sym typeface="+mn-ea"/>
              </a:rPr>
              <a:t>I miss you.</a:t>
            </a:r>
            <a:endParaRPr lang="en-US" altLang="zh-CN" sz="2800" b="1">
              <a:solidFill>
                <a:schemeClr val="accent1">
                  <a:lumMod val="50000"/>
                </a:schemeClr>
              </a:solidFill>
              <a:effectLst>
                <a:outerShdw blurRad="38100" dist="19050" dir="2700000" algn="tl" rotWithShape="0">
                  <a:schemeClr val="dk1">
                    <a:alpha val="40000"/>
                    <a:alpha val="40000"/>
                  </a:schemeClr>
                </a:outerShdw>
              </a:effectLst>
            </a:endParaRPr>
          </a:p>
          <a:p>
            <a:pPr algn="l"/>
            <a:r>
              <a:rPr lang="en-US" altLang="zh-CN" sz="2800" b="1">
                <a:solidFill>
                  <a:schemeClr val="accent1">
                    <a:lumMod val="50000"/>
                  </a:schemeClr>
                </a:solidFill>
                <a:effectLst>
                  <a:outerShdw blurRad="38100" dist="19050" dir="2700000" algn="tl" rotWithShape="0">
                    <a:schemeClr val="dk1">
                      <a:alpha val="40000"/>
                      <a:alpha val="40000"/>
                    </a:schemeClr>
                  </a:outerShdw>
                </a:effectLst>
              </a:rPr>
              <a:t>2. </a:t>
            </a:r>
            <a:r>
              <a:rPr lang="en-US" altLang="zh-CN" sz="2800" b="1">
                <a:solidFill>
                  <a:schemeClr val="accent1">
                    <a:lumMod val="50000"/>
                  </a:schemeClr>
                </a:solidFill>
                <a:effectLst>
                  <a:outerShdw blurRad="38100" dist="19050" dir="2700000" algn="tl" rotWithShape="0">
                    <a:schemeClr val="dk1">
                      <a:alpha val="40000"/>
                      <a:alpha val="40000"/>
                    </a:schemeClr>
                  </a:outerShdw>
                </a:effectLst>
                <a:sym typeface="+mn-ea"/>
              </a:rPr>
              <a:t>See you next week.</a:t>
            </a:r>
            <a:endParaRPr lang="en-US" altLang="zh-CN" sz="2800" b="1">
              <a:solidFill>
                <a:schemeClr val="accent1">
                  <a:lumMod val="50000"/>
                </a:schemeClr>
              </a:solidFill>
              <a:effectLst>
                <a:outerShdw blurRad="38100" dist="19050" dir="2700000" algn="tl" rotWithShape="0">
                  <a:schemeClr val="dk1">
                    <a:alpha val="40000"/>
                    <a:alpha val="40000"/>
                  </a:schemeClr>
                </a:outerShdw>
              </a:effectLst>
            </a:endParaRPr>
          </a:p>
          <a:p>
            <a:pPr algn="l"/>
            <a:r>
              <a:rPr lang="en-US" altLang="zh-CN" sz="2800" b="1">
                <a:solidFill>
                  <a:schemeClr val="accent1">
                    <a:lumMod val="50000"/>
                  </a:schemeClr>
                </a:solidFill>
                <a:effectLst>
                  <a:outerShdw blurRad="38100" dist="19050" dir="2700000" algn="tl" rotWithShape="0">
                    <a:schemeClr val="dk1">
                      <a:alpha val="40000"/>
                      <a:alpha val="40000"/>
                    </a:schemeClr>
                  </a:outerShdw>
                </a:effectLst>
              </a:rPr>
              <a:t>3. </a:t>
            </a:r>
            <a:r>
              <a:rPr lang="en-US" altLang="zh-CN" sz="2800" b="1">
                <a:solidFill>
                  <a:schemeClr val="accent1">
                    <a:lumMod val="50000"/>
                  </a:schemeClr>
                </a:solidFill>
                <a:effectLst>
                  <a:outerShdw blurRad="38100" dist="19050" dir="2700000" algn="tl" rotWithShape="0">
                    <a:schemeClr val="dk1">
                      <a:alpha val="40000"/>
                      <a:alpha val="40000"/>
                    </a:schemeClr>
                  </a:outerShdw>
                </a:effectLst>
                <a:sym typeface="+mn-ea"/>
              </a:rPr>
              <a:t>Hope to see you soon.</a:t>
            </a:r>
            <a:endParaRPr lang="en-US" altLang="zh-CN" sz="2800" b="1">
              <a:solidFill>
                <a:schemeClr val="accent1">
                  <a:lumMod val="50000"/>
                </a:schemeClr>
              </a:solidFill>
              <a:effectLst>
                <a:outerShdw blurRad="38100" dist="19050" dir="2700000" algn="tl" rotWithShape="0">
                  <a:schemeClr val="dk1">
                    <a:alpha val="40000"/>
                    <a:alpha val="40000"/>
                  </a:schemeClr>
                </a:outerShdw>
              </a:effectLst>
            </a:endParaRPr>
          </a:p>
          <a:p>
            <a:pPr algn="l"/>
            <a:r>
              <a:rPr lang="en-US" altLang="zh-CN" sz="2800" b="1">
                <a:solidFill>
                  <a:schemeClr val="accent1">
                    <a:lumMod val="50000"/>
                  </a:schemeClr>
                </a:solidFill>
                <a:effectLst>
                  <a:outerShdw blurRad="38100" dist="19050" dir="2700000" algn="tl" rotWithShape="0">
                    <a:schemeClr val="dk1">
                      <a:alpha val="40000"/>
                      <a:alpha val="40000"/>
                    </a:schemeClr>
                  </a:outerShdw>
                </a:effectLst>
              </a:rPr>
              <a:t>4. ...</a:t>
            </a:r>
            <a:endParaRPr lang="en-US" altLang="zh-CN" sz="2800" b="1">
              <a:solidFill>
                <a:schemeClr val="accent1">
                  <a:lumMod val="50000"/>
                </a:schemeClr>
              </a:solidFill>
              <a:effectLst>
                <a:outerShdw blurRad="38100" dist="19050" dir="2700000" algn="tl" rotWithShape="0">
                  <a:schemeClr val="dk1">
                    <a:alpha val="40000"/>
                    <a:alpha val="40000"/>
                  </a:schemeClr>
                </a:outerShdw>
              </a:effectLst>
            </a:endParaRPr>
          </a:p>
          <a:p>
            <a:pPr algn="l"/>
            <a:endParaRPr lang="en-US" altLang="zh-CN" sz="2800" b="1">
              <a:solidFill>
                <a:schemeClr val="accent1">
                  <a:lumMod val="50000"/>
                </a:schemeClr>
              </a:solidFill>
              <a:effectLst>
                <a:outerShdw blurRad="38100" dist="19050" dir="2700000" algn="tl" rotWithShape="0">
                  <a:schemeClr val="dk1">
                    <a:alpha val="40000"/>
                    <a:alpha val="40000"/>
                  </a:schemeClr>
                </a:outerShdw>
              </a:effectLst>
            </a:endParaRPr>
          </a:p>
        </p:txBody>
      </p:sp>
      <p:sp>
        <p:nvSpPr>
          <p:cNvPr id="2" name="圆角矩形 1"/>
          <p:cNvSpPr/>
          <p:nvPr>
            <p:custDataLst>
              <p:tags r:id="rId2"/>
            </p:custDataLst>
          </p:nvPr>
        </p:nvSpPr>
        <p:spPr>
          <a:xfrm>
            <a:off x="1371196" y="5995035"/>
            <a:ext cx="9646920" cy="753110"/>
          </a:xfrm>
          <a:prstGeom prst="roundRect">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800" b="1">
                <a:solidFill>
                  <a:srgbClr val="C00000"/>
                </a:solidFill>
                <a:highlight>
                  <a:srgbClr val="FFFF00"/>
                </a:highlight>
              </a:rPr>
              <a:t>Tip 4 Use a correct and proper closing.</a:t>
            </a:r>
            <a:endParaRPr lang="en-US" altLang="zh-CN" sz="2800" b="1">
              <a:solidFill>
                <a:srgbClr val="C00000"/>
              </a:solidFill>
              <a:highlight>
                <a:srgbClr val="FFFF00"/>
              </a:highlight>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8" grpId="1" animBg="1"/>
      <p:bldP spid="2" grpId="0" bldLvl="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7874" y="231684"/>
            <a:ext cx="11735747" cy="640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377" name="Rectangle 5"/>
          <p:cNvSpPr>
            <a:spLocks noChangeArrowheads="1"/>
          </p:cNvSpPr>
          <p:nvPr/>
        </p:nvSpPr>
        <p:spPr bwMode="auto">
          <a:xfrm>
            <a:off x="3187700" y="982345"/>
            <a:ext cx="8408035" cy="5455285"/>
          </a:xfrm>
          <a:prstGeom prst="rect">
            <a:avLst/>
          </a:prstGeom>
          <a:noFill/>
          <a:ln w="15875">
            <a:solidFill>
              <a:schemeClr val="tx1"/>
            </a:solidFill>
            <a:miter lim="800000"/>
          </a:ln>
        </p:spPr>
        <p:txBody>
          <a:bodyPr wrap="none" anchor="ctr"/>
          <a:lstStyle/>
          <a:p>
            <a:endParaRPr lang="zh-CN" altLang="en-US" sz="100"/>
          </a:p>
        </p:txBody>
      </p:sp>
      <p:sp>
        <p:nvSpPr>
          <p:cNvPr id="73730" name="Text Box 6"/>
          <p:cNvSpPr txBox="1">
            <a:spLocks noChangeArrowheads="1"/>
          </p:cNvSpPr>
          <p:nvPr/>
        </p:nvSpPr>
        <p:spPr bwMode="auto">
          <a:xfrm>
            <a:off x="3257550" y="1172210"/>
            <a:ext cx="8163560" cy="3938270"/>
          </a:xfrm>
          <a:prstGeom prst="rect">
            <a:avLst/>
          </a:prstGeom>
          <a:solidFill>
            <a:schemeClr val="bg2">
              <a:lumMod val="90000"/>
            </a:schemeClr>
          </a:solidFill>
          <a:ln>
            <a:noFill/>
          </a:ln>
        </p:spPr>
        <p:txBody>
          <a:bodyPr wrap="square">
            <a:spAutoFit/>
          </a:bodyPr>
          <a:lstStyle/>
          <a:p>
            <a:pPr>
              <a:lnSpc>
                <a:spcPts val="2500"/>
              </a:lnSpc>
              <a:defRPr/>
            </a:pPr>
            <a:r>
              <a:rPr lang="en-US" altLang="zh-CN" sz="2000" b="1" dirty="0">
                <a:latin typeface="Comic Sans MS" panose="030F0702030302020204" charset="0"/>
                <a:ea typeface="宋体" panose="02010600030101010101" pitchFamily="2" charset="-122"/>
              </a:rPr>
              <a:t>_____________,</a:t>
            </a:r>
            <a:endParaRPr lang="en-US" altLang="zh-CN" sz="2000" b="1" dirty="0">
              <a:latin typeface="Comic Sans MS" panose="030F0702030302020204" charset="0"/>
              <a:ea typeface="宋体" panose="02010600030101010101" pitchFamily="2" charset="-122"/>
            </a:endParaRPr>
          </a:p>
          <a:p>
            <a:pPr>
              <a:lnSpc>
                <a:spcPts val="2500"/>
              </a:lnSpc>
              <a:defRPr/>
            </a:pPr>
            <a:endParaRPr lang="en-US" altLang="zh-CN" sz="2000" b="1" dirty="0">
              <a:latin typeface="Comic Sans MS" panose="030F0702030302020204" charset="0"/>
              <a:ea typeface="宋体" panose="02010600030101010101" pitchFamily="2" charset="-122"/>
            </a:endParaRPr>
          </a:p>
          <a:p>
            <a:pPr>
              <a:lnSpc>
                <a:spcPts val="2500"/>
              </a:lnSpc>
              <a:defRPr/>
            </a:pPr>
            <a:endParaRPr lang="en-US" altLang="zh-CN" sz="2000" b="1" dirty="0">
              <a:latin typeface="Comic Sans MS" panose="030F0702030302020204" charset="0"/>
              <a:ea typeface="宋体" panose="02010600030101010101" pitchFamily="2" charset="-122"/>
            </a:endParaRPr>
          </a:p>
          <a:p>
            <a:pPr>
              <a:lnSpc>
                <a:spcPts val="2500"/>
              </a:lnSpc>
              <a:defRPr/>
            </a:pPr>
            <a:r>
              <a:rPr lang="en-US" altLang="zh-CN" sz="2000" b="1" dirty="0">
                <a:latin typeface="Comic Sans MS" panose="030F0702030302020204" charset="0"/>
                <a:ea typeface="宋体" panose="02010600030101010101" pitchFamily="2" charset="-122"/>
              </a:rPr>
              <a:t>____________________________________</a:t>
            </a:r>
            <a:endParaRPr lang="en-US" altLang="zh-CN" sz="2000" b="1" dirty="0">
              <a:latin typeface="Comic Sans MS" panose="030F0702030302020204" charset="0"/>
              <a:ea typeface="宋体" panose="02010600030101010101" pitchFamily="2" charset="-122"/>
            </a:endParaRPr>
          </a:p>
          <a:p>
            <a:pPr>
              <a:lnSpc>
                <a:spcPts val="2500"/>
              </a:lnSpc>
              <a:defRPr/>
            </a:pPr>
            <a:endParaRPr lang="en-US" altLang="zh-CN" sz="2000" b="1" dirty="0">
              <a:latin typeface="Comic Sans MS" panose="030F0702030302020204" charset="0"/>
              <a:ea typeface="宋体" panose="02010600030101010101" pitchFamily="2" charset="-122"/>
            </a:endParaRPr>
          </a:p>
          <a:p>
            <a:pPr>
              <a:lnSpc>
                <a:spcPts val="2500"/>
              </a:lnSpc>
              <a:defRPr/>
            </a:pPr>
            <a:r>
              <a:rPr lang="en-US" altLang="zh-CN" sz="2000" b="1" dirty="0">
                <a:latin typeface="Comic Sans MS" panose="030F0702030302020204" charset="0"/>
                <a:ea typeface="宋体" panose="02010600030101010101" pitchFamily="2" charset="-122"/>
              </a:rPr>
              <a:t>____________________________________</a:t>
            </a:r>
            <a:endParaRPr lang="en-US" altLang="zh-CN" sz="2000" b="1" dirty="0">
              <a:latin typeface="Comic Sans MS" panose="030F0702030302020204" charset="0"/>
              <a:ea typeface="宋体" panose="02010600030101010101" pitchFamily="2" charset="-122"/>
            </a:endParaRPr>
          </a:p>
          <a:p>
            <a:pPr>
              <a:lnSpc>
                <a:spcPts val="2500"/>
              </a:lnSpc>
              <a:defRPr/>
            </a:pPr>
            <a:endParaRPr lang="en-US" altLang="zh-CN" sz="2000" b="1" dirty="0">
              <a:latin typeface="Comic Sans MS" panose="030F0702030302020204" charset="0"/>
              <a:ea typeface="宋体" panose="02010600030101010101" pitchFamily="2" charset="-122"/>
            </a:endParaRPr>
          </a:p>
          <a:p>
            <a:pPr>
              <a:lnSpc>
                <a:spcPts val="2500"/>
              </a:lnSpc>
              <a:defRPr/>
            </a:pPr>
            <a:r>
              <a:rPr lang="en-US" altLang="zh-CN" sz="2000" b="1" dirty="0">
                <a:latin typeface="Comic Sans MS" panose="030F0702030302020204" charset="0"/>
                <a:ea typeface="宋体" panose="02010600030101010101" pitchFamily="2" charset="-122"/>
              </a:rPr>
              <a:t>____________________________________</a:t>
            </a:r>
            <a:endParaRPr lang="en-US" altLang="zh-CN" sz="2000" b="1" dirty="0">
              <a:latin typeface="Comic Sans MS" panose="030F0702030302020204" charset="0"/>
              <a:ea typeface="宋体" panose="02010600030101010101" pitchFamily="2" charset="-122"/>
            </a:endParaRPr>
          </a:p>
          <a:p>
            <a:pPr>
              <a:lnSpc>
                <a:spcPts val="2500"/>
              </a:lnSpc>
              <a:defRPr/>
            </a:pPr>
            <a:endParaRPr lang="en-US" altLang="zh-CN" sz="2000" b="1" dirty="0">
              <a:latin typeface="Comic Sans MS" panose="030F0702030302020204" charset="0"/>
              <a:ea typeface="宋体" panose="02010600030101010101" pitchFamily="2" charset="-122"/>
            </a:endParaRPr>
          </a:p>
          <a:p>
            <a:pPr>
              <a:lnSpc>
                <a:spcPts val="2500"/>
              </a:lnSpc>
              <a:defRPr/>
            </a:pPr>
            <a:r>
              <a:rPr lang="en-US" altLang="zh-CN" sz="2000" b="1" dirty="0">
                <a:latin typeface="Comic Sans MS" panose="030F0702030302020204" charset="0"/>
                <a:ea typeface="宋体" panose="02010600030101010101" pitchFamily="2" charset="-122"/>
              </a:rPr>
              <a:t>____________________________________</a:t>
            </a:r>
            <a:endParaRPr lang="en-US" altLang="zh-CN" sz="2000" b="1" dirty="0">
              <a:latin typeface="Comic Sans MS" panose="030F0702030302020204" charset="0"/>
              <a:ea typeface="宋体" panose="02010600030101010101" pitchFamily="2" charset="-122"/>
            </a:endParaRPr>
          </a:p>
          <a:p>
            <a:pPr>
              <a:lnSpc>
                <a:spcPts val="2500"/>
              </a:lnSpc>
              <a:defRPr/>
            </a:pPr>
            <a:endParaRPr lang="en-US" altLang="zh-CN" sz="2000" b="1" dirty="0">
              <a:latin typeface="Comic Sans MS" panose="030F0702030302020204" charset="0"/>
              <a:ea typeface="宋体" panose="02010600030101010101" pitchFamily="2" charset="-122"/>
            </a:endParaRPr>
          </a:p>
          <a:p>
            <a:pPr>
              <a:lnSpc>
                <a:spcPts val="2500"/>
              </a:lnSpc>
              <a:defRPr/>
            </a:pPr>
            <a:r>
              <a:rPr lang="en-US" altLang="zh-CN" sz="2000" b="1" dirty="0">
                <a:latin typeface="Comic Sans MS" panose="030F0702030302020204" charset="0"/>
                <a:ea typeface="宋体" panose="02010600030101010101" pitchFamily="2" charset="-122"/>
              </a:rPr>
              <a:t>_________ </a:t>
            </a:r>
            <a:endParaRPr lang="en-US" altLang="zh-CN" sz="2000" b="1" dirty="0">
              <a:latin typeface="Comic Sans MS" panose="030F0702030302020204" charset="0"/>
              <a:ea typeface="宋体" panose="02010600030101010101" pitchFamily="2" charset="-122"/>
            </a:endParaRPr>
          </a:p>
        </p:txBody>
      </p:sp>
      <p:sp>
        <p:nvSpPr>
          <p:cNvPr id="101379" name="Line 7"/>
          <p:cNvSpPr>
            <a:spLocks noChangeShapeType="1"/>
          </p:cNvSpPr>
          <p:nvPr/>
        </p:nvSpPr>
        <p:spPr bwMode="auto">
          <a:xfrm>
            <a:off x="9506903" y="1781175"/>
            <a:ext cx="0" cy="4119563"/>
          </a:xfrm>
          <a:prstGeom prst="line">
            <a:avLst/>
          </a:prstGeom>
          <a:noFill/>
          <a:ln w="9525">
            <a:solidFill>
              <a:schemeClr val="tx1"/>
            </a:solidFill>
            <a:round/>
          </a:ln>
        </p:spPr>
        <p:txBody>
          <a:bodyPr/>
          <a:lstStyle/>
          <a:p>
            <a:endParaRPr lang="zh-CN" altLang="en-US"/>
          </a:p>
        </p:txBody>
      </p:sp>
      <p:sp>
        <p:nvSpPr>
          <p:cNvPr id="101380" name="Text Box 9"/>
          <p:cNvSpPr txBox="1">
            <a:spLocks noChangeArrowheads="1"/>
          </p:cNvSpPr>
          <p:nvPr/>
        </p:nvSpPr>
        <p:spPr bwMode="auto">
          <a:xfrm>
            <a:off x="9759950" y="3659505"/>
            <a:ext cx="1550670" cy="829945"/>
          </a:xfrm>
          <a:prstGeom prst="rect">
            <a:avLst/>
          </a:prstGeom>
          <a:noFill/>
          <a:ln w="9525">
            <a:noFill/>
            <a:miter lim="800000"/>
          </a:ln>
        </p:spPr>
        <p:txBody>
          <a:bodyPr wrap="square">
            <a:spAutoFit/>
          </a:bodyPr>
          <a:lstStyle/>
          <a:p>
            <a:r>
              <a:rPr lang="en-US" altLang="zh-CN" sz="2400" b="1">
                <a:latin typeface="Comic Sans MS" panose="030F0702030302020204" charset="0"/>
              </a:rPr>
              <a:t>To ___</a:t>
            </a:r>
            <a:endParaRPr lang="en-US" altLang="zh-CN" sz="2400" b="1">
              <a:latin typeface="Comic Sans MS" panose="030F0702030302020204" charset="0"/>
            </a:endParaRPr>
          </a:p>
          <a:p>
            <a:endParaRPr lang="en-US" altLang="zh-CN" sz="2400" b="1"/>
          </a:p>
        </p:txBody>
      </p:sp>
      <p:sp>
        <p:nvSpPr>
          <p:cNvPr id="5" name="矩形 4"/>
          <p:cNvSpPr/>
          <p:nvPr/>
        </p:nvSpPr>
        <p:spPr>
          <a:xfrm>
            <a:off x="9759950" y="2011045"/>
            <a:ext cx="1409700" cy="981710"/>
          </a:xfrm>
          <a:prstGeom prst="rect">
            <a:avLst/>
          </a:prstGeom>
          <a:noFill/>
          <a:ln w="28575" cmpd="sng">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90550" y="1172210"/>
            <a:ext cx="1994535"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Salutation</a:t>
            </a:r>
            <a:endParaRPr lang="en-US" altLang="zh-CN" sz="2400" b="1">
              <a:latin typeface="Arial Black" panose="020B0A04020102020204" pitchFamily="34" charset="0"/>
              <a:cs typeface="Arial Black" panose="020B0A04020102020204" pitchFamily="34" charset="0"/>
            </a:endParaRPr>
          </a:p>
        </p:txBody>
      </p:sp>
      <p:sp>
        <p:nvSpPr>
          <p:cNvPr id="8" name="左箭头 7"/>
          <p:cNvSpPr/>
          <p:nvPr/>
        </p:nvSpPr>
        <p:spPr>
          <a:xfrm>
            <a:off x="2584450" y="1216025"/>
            <a:ext cx="475615" cy="416560"/>
          </a:xfrm>
          <a:prstGeom prst="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10" name="左箭头 9"/>
          <p:cNvSpPr/>
          <p:nvPr/>
        </p:nvSpPr>
        <p:spPr>
          <a:xfrm>
            <a:off x="2576195" y="4999355"/>
            <a:ext cx="549275" cy="442595"/>
          </a:xfrm>
          <a:prstGeom prst="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15" name="文本框 14"/>
          <p:cNvSpPr txBox="1"/>
          <p:nvPr/>
        </p:nvSpPr>
        <p:spPr>
          <a:xfrm>
            <a:off x="227965" y="3211830"/>
            <a:ext cx="1993900"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Body</a:t>
            </a:r>
            <a:endParaRPr lang="en-US" altLang="zh-CN" sz="2400" b="1">
              <a:latin typeface="Arial Black" panose="020B0A04020102020204" pitchFamily="34" charset="0"/>
              <a:cs typeface="Arial Black" panose="020B0A04020102020204" pitchFamily="34" charset="0"/>
            </a:endParaRPr>
          </a:p>
        </p:txBody>
      </p:sp>
      <p:sp>
        <p:nvSpPr>
          <p:cNvPr id="17" name="左大括号 16"/>
          <p:cNvSpPr/>
          <p:nvPr/>
        </p:nvSpPr>
        <p:spPr>
          <a:xfrm>
            <a:off x="1174750" y="2367915"/>
            <a:ext cx="227330" cy="2121535"/>
          </a:xfrm>
          <a:prstGeom prst="leftBrace">
            <a:avLst>
              <a:gd name="adj1" fmla="val 0"/>
              <a:gd name="adj2" fmla="val 53846"/>
            </a:avLst>
          </a:prstGeom>
          <a:ln>
            <a:solidFill>
              <a:srgbClr val="C00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19" name="文本框 18"/>
          <p:cNvSpPr txBox="1"/>
          <p:nvPr/>
        </p:nvSpPr>
        <p:spPr>
          <a:xfrm>
            <a:off x="1388745" y="2192020"/>
            <a:ext cx="1811020"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greetings</a:t>
            </a:r>
            <a:endParaRPr lang="en-US" altLang="zh-CN" sz="2400" b="1">
              <a:latin typeface="Arial Black" panose="020B0A04020102020204" pitchFamily="34" charset="0"/>
              <a:cs typeface="Arial Black" panose="020B0A04020102020204" pitchFamily="34" charset="0"/>
            </a:endParaRPr>
          </a:p>
        </p:txBody>
      </p:sp>
      <p:sp>
        <p:nvSpPr>
          <p:cNvPr id="20" name="文本框 19"/>
          <p:cNvSpPr txBox="1"/>
          <p:nvPr/>
        </p:nvSpPr>
        <p:spPr>
          <a:xfrm>
            <a:off x="1265555" y="3094355"/>
            <a:ext cx="2130425" cy="82994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supporting details</a:t>
            </a:r>
            <a:endParaRPr lang="en-US" altLang="zh-CN" sz="2400" b="1">
              <a:latin typeface="Arial Black" panose="020B0A04020102020204" pitchFamily="34" charset="0"/>
              <a:cs typeface="Arial Black" panose="020B0A04020102020204" pitchFamily="34" charset="0"/>
            </a:endParaRPr>
          </a:p>
        </p:txBody>
      </p:sp>
      <p:sp>
        <p:nvSpPr>
          <p:cNvPr id="21" name="文本框 20"/>
          <p:cNvSpPr txBox="1"/>
          <p:nvPr/>
        </p:nvSpPr>
        <p:spPr>
          <a:xfrm>
            <a:off x="1402080" y="4231640"/>
            <a:ext cx="1771015"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closing</a:t>
            </a:r>
            <a:endParaRPr lang="en-US" altLang="zh-CN" sz="2400" b="1">
              <a:latin typeface="Arial Black" panose="020B0A04020102020204" pitchFamily="34" charset="0"/>
              <a:cs typeface="Arial Black" panose="020B0A04020102020204" pitchFamily="34" charset="0"/>
            </a:endParaRPr>
          </a:p>
        </p:txBody>
      </p:sp>
      <p:sp>
        <p:nvSpPr>
          <p:cNvPr id="22" name="文本框 21"/>
          <p:cNvSpPr txBox="1"/>
          <p:nvPr/>
        </p:nvSpPr>
        <p:spPr>
          <a:xfrm>
            <a:off x="522605" y="4935855"/>
            <a:ext cx="1990725"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Signature</a:t>
            </a:r>
            <a:endParaRPr lang="en-US" altLang="zh-CN" sz="2400" b="1">
              <a:latin typeface="Arial Black" panose="020B0A04020102020204" pitchFamily="34" charset="0"/>
              <a:cs typeface="Arial Black" panose="020B0A04020102020204" pitchFamily="34" charset="0"/>
            </a:endParaRPr>
          </a:p>
        </p:txBody>
      </p:sp>
      <p:sp>
        <p:nvSpPr>
          <p:cNvPr id="9" name="文本框 8"/>
          <p:cNvSpPr txBox="1"/>
          <p:nvPr/>
        </p:nvSpPr>
        <p:spPr>
          <a:xfrm>
            <a:off x="590550" y="398780"/>
            <a:ext cx="7559040" cy="583565"/>
          </a:xfrm>
          <a:prstGeom prst="rect">
            <a:avLst/>
          </a:prstGeom>
          <a:noFill/>
        </p:spPr>
        <p:txBody>
          <a:bodyPr wrap="square" rtlCol="0">
            <a:spAutoFit/>
          </a:bodyPr>
          <a:lstStyle/>
          <a:p>
            <a:r>
              <a:rPr lang="en-US" sz="3200" b="1" dirty="0">
                <a:solidFill>
                  <a:schemeClr val="tx1"/>
                </a:solidFill>
                <a:latin typeface="Arial Black" panose="020B0A04020102020204" pitchFamily="34" charset="0"/>
                <a:ea typeface="微软雅黑" panose="020B0503020204020204" pitchFamily="34" charset="-122"/>
                <a:cs typeface="Arial Black" panose="020B0A04020102020204" pitchFamily="34" charset="0"/>
              </a:rPr>
              <a:t>Writing Instructions</a:t>
            </a:r>
            <a:endParaRPr lang="en-US" sz="3200" b="1" dirty="0">
              <a:solidFill>
                <a:schemeClr val="tx1"/>
              </a:solidFill>
              <a:latin typeface="Arial Black" panose="020B0A04020102020204" pitchFamily="34" charset="0"/>
              <a:ea typeface="微软雅黑" panose="020B0503020204020204" pitchFamily="34" charset="-122"/>
              <a:cs typeface="Arial Black" panose="020B0A04020102020204" pitchFamily="34" charset="0"/>
            </a:endParaRPr>
          </a:p>
        </p:txBody>
      </p:sp>
      <p:pic>
        <p:nvPicPr>
          <p:cNvPr id="3" name="图片 2" descr="143860331&amp;pky99143860331&amp;"/>
          <p:cNvPicPr>
            <a:picLocks noChangeAspect="1"/>
          </p:cNvPicPr>
          <p:nvPr/>
        </p:nvPicPr>
        <p:blipFill>
          <a:blip r:embed="rId1"/>
          <a:stretch>
            <a:fillRect/>
          </a:stretch>
        </p:blipFill>
        <p:spPr>
          <a:xfrm>
            <a:off x="9571990" y="1632585"/>
            <a:ext cx="1825625" cy="1461135"/>
          </a:xfrm>
          <a:prstGeom prst="rect">
            <a:avLst/>
          </a:prstGeom>
        </p:spPr>
      </p:pic>
      <p:sp>
        <p:nvSpPr>
          <p:cNvPr id="4" name="文本框 3"/>
          <p:cNvSpPr txBox="1"/>
          <p:nvPr/>
        </p:nvSpPr>
        <p:spPr>
          <a:xfrm>
            <a:off x="10231755" y="3672205"/>
            <a:ext cx="1189355" cy="398780"/>
          </a:xfrm>
          <a:prstGeom prst="rect">
            <a:avLst/>
          </a:prstGeom>
          <a:noFill/>
        </p:spPr>
        <p:txBody>
          <a:bodyPr wrap="square" rtlCol="0">
            <a:spAutoFit/>
          </a:bodyPr>
          <a:lstStyle/>
          <a:p>
            <a:r>
              <a:rPr lang="en-US" altLang="zh-CN" sz="2000" b="1">
                <a:solidFill>
                  <a:srgbClr val="C00000"/>
                </a:solidFill>
                <a:latin typeface="Arial Bold" panose="020B0604020202020204" charset="0"/>
                <a:cs typeface="Arial Bold" panose="020B0604020202020204" charset="0"/>
              </a:rPr>
              <a:t>Judy</a:t>
            </a:r>
            <a:endParaRPr lang="en-US" altLang="zh-CN" sz="2000" b="1">
              <a:solidFill>
                <a:srgbClr val="C00000"/>
              </a:solidFill>
              <a:latin typeface="Arial Bold" panose="020B0604020202020204" charset="0"/>
              <a:cs typeface="Arial Bold" panose="020B0604020202020204" charset="0"/>
            </a:endParaRPr>
          </a:p>
        </p:txBody>
      </p:sp>
      <p:sp>
        <p:nvSpPr>
          <p:cNvPr id="6" name="矩形 5"/>
          <p:cNvSpPr/>
          <p:nvPr/>
        </p:nvSpPr>
        <p:spPr>
          <a:xfrm>
            <a:off x="9550400" y="3535680"/>
            <a:ext cx="1762760" cy="788035"/>
          </a:xfrm>
          <a:prstGeom prst="rect">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1"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p:tgtEl>
                                          <p:spTgt spid="10"/>
                                        </p:tgtEl>
                                        <p:attrNameLst>
                                          <p:attrName>ppt_x</p:attrName>
                                        </p:attrNameLst>
                                      </p:cBhvr>
                                      <p:tavLst>
                                        <p:tav tm="0">
                                          <p:val>
                                            <p:strVal val="#ppt_x+#ppt_w*1.125000"/>
                                          </p:val>
                                        </p:tav>
                                        <p:tav tm="100000">
                                          <p:val>
                                            <p:strVal val="#ppt_x"/>
                                          </p:val>
                                        </p:tav>
                                      </p:tavLst>
                                    </p:anim>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2"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amond(i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linds(horizontal)">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linds(horizontal)">
                                      <p:cBhvr>
                                        <p:cTn id="55" dur="500"/>
                                        <p:tgtEl>
                                          <p:spTgt spid="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blinds(horizontal)">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bldLvl="0" animBg="1"/>
      <p:bldP spid="10" grpId="0" bldLvl="0" animBg="1"/>
      <p:bldP spid="15" grpId="0"/>
      <p:bldP spid="15" grpId="1"/>
      <p:bldP spid="17" grpId="0" bldLvl="0" animBg="1"/>
      <p:bldP spid="19" grpId="0"/>
      <p:bldP spid="20" grpId="0"/>
      <p:bldP spid="21" grpId="0"/>
      <p:bldP spid="22" grpId="0"/>
      <p:bldP spid="22" grpId="2"/>
      <p:bldP spid="4" grpId="0"/>
      <p:bldP spid="4" grpId="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摄图网_501575873"/>
          <p:cNvPicPr>
            <a:picLocks noChangeAspect="1"/>
          </p:cNvPicPr>
          <p:nvPr/>
        </p:nvPicPr>
        <p:blipFill>
          <a:blip r:embed="rId1"/>
          <a:stretch>
            <a:fillRect/>
          </a:stretch>
        </p:blipFill>
        <p:spPr>
          <a:xfrm>
            <a:off x="635" y="0"/>
            <a:ext cx="12191365" cy="6858000"/>
          </a:xfrm>
          <a:prstGeom prst="rect">
            <a:avLst/>
          </a:prstGeom>
        </p:spPr>
      </p:pic>
      <p:sp>
        <p:nvSpPr>
          <p:cNvPr id="13" name="矩形 12"/>
          <p:cNvSpPr/>
          <p:nvPr/>
        </p:nvSpPr>
        <p:spPr>
          <a:xfrm>
            <a:off x="80010" y="110490"/>
            <a:ext cx="10988040" cy="65659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a:solidFill>
                <a:schemeClr val="tx1"/>
              </a:solidFill>
              <a:latin typeface="Times New Roman" panose="02020603050405020304" charset="0"/>
              <a:ea typeface="方正粗黑宋简体" panose="02000000000000000000" charset="-122"/>
              <a:cs typeface="Times New Roman" panose="02020603050405020304" charset="0"/>
              <a:sym typeface="+mn-ea"/>
            </a:endParaRPr>
          </a:p>
          <a:p>
            <a:pPr algn="ctr"/>
            <a:endParaRPr lang="en-US" altLang="zh-CN" sz="3200" b="1">
              <a:solidFill>
                <a:schemeClr val="tx1"/>
              </a:solidFill>
              <a:latin typeface="Times New Roman" panose="02020603050405020304" charset="0"/>
              <a:ea typeface="方正粗黑宋简体" panose="02000000000000000000" charset="-122"/>
              <a:cs typeface="Times New Roman" panose="02020603050405020304" charset="0"/>
              <a:sym typeface="+mn-ea"/>
            </a:endParaRPr>
          </a:p>
        </p:txBody>
      </p:sp>
      <p:sp>
        <p:nvSpPr>
          <p:cNvPr id="6" name="文本框 5"/>
          <p:cNvSpPr txBox="1"/>
          <p:nvPr>
            <p:custDataLst>
              <p:tags r:id="rId2"/>
            </p:custDataLst>
          </p:nvPr>
        </p:nvSpPr>
        <p:spPr>
          <a:xfrm>
            <a:off x="300355" y="115570"/>
            <a:ext cx="10547985" cy="583565"/>
          </a:xfrm>
          <a:prstGeom prst="rect">
            <a:avLst/>
          </a:prstGeom>
          <a:noFill/>
        </p:spPr>
        <p:txBody>
          <a:bodyPr wrap="square" rtlCol="0">
            <a:spAutoFit/>
          </a:bodyPr>
          <a:lstStyle/>
          <a:p>
            <a:r>
              <a:rPr lang="en-US" altLang="zh-CN" sz="3200" b="1">
                <a:solidFill>
                  <a:schemeClr val="bg1"/>
                </a:solidFill>
              </a:rPr>
              <a:t>Brainstorming</a:t>
            </a:r>
            <a:endParaRPr lang="en-US" altLang="zh-CN" sz="3200" b="1">
              <a:solidFill>
                <a:schemeClr val="bg1"/>
              </a:solidFill>
            </a:endParaRPr>
          </a:p>
        </p:txBody>
      </p:sp>
      <p:sp>
        <p:nvSpPr>
          <p:cNvPr id="28" name="矩形 27"/>
          <p:cNvSpPr/>
          <p:nvPr/>
        </p:nvSpPr>
        <p:spPr>
          <a:xfrm>
            <a:off x="426720" y="1296669"/>
            <a:ext cx="3858260" cy="5123815"/>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823798" y="1879456"/>
            <a:ext cx="4928235" cy="460375"/>
          </a:xfrm>
          <a:prstGeom prst="rect">
            <a:avLst/>
          </a:prstGeom>
          <a:noFill/>
        </p:spPr>
        <p:txBody>
          <a:bodyPr wrap="square" rtlCol="0">
            <a:spAutoFit/>
          </a:bodyPr>
          <a:lstStyle/>
          <a:p>
            <a:r>
              <a:rPr lang="en-US" altLang="zh-CN" sz="2400" dirty="0">
                <a:solidFill>
                  <a:schemeClr val="tx1">
                    <a:lumMod val="95000"/>
                    <a:lumOff val="5000"/>
                  </a:schemeClr>
                </a:solidFill>
                <a:latin typeface="Times New Roman" panose="02020603050405020304" charset="0"/>
                <a:cs typeface="Times New Roman" panose="02020603050405020304" charset="0"/>
                <a:sym typeface="+mn-ea"/>
              </a:rPr>
              <a:t>Where are you?</a:t>
            </a:r>
            <a:endParaRPr lang="en-US" altLang="zh-CN" sz="2400" dirty="0">
              <a:solidFill>
                <a:schemeClr val="tx1">
                  <a:lumMod val="95000"/>
                  <a:lumOff val="5000"/>
                </a:schemeClr>
              </a:solidFill>
              <a:latin typeface="Times New Roman" panose="02020603050405020304" charset="0"/>
              <a:cs typeface="Times New Roman" panose="02020603050405020304" charset="0"/>
              <a:sym typeface="+mn-ea"/>
            </a:endParaRPr>
          </a:p>
        </p:txBody>
      </p:sp>
      <p:sp>
        <p:nvSpPr>
          <p:cNvPr id="30" name="文本框 29"/>
          <p:cNvSpPr txBox="1"/>
          <p:nvPr/>
        </p:nvSpPr>
        <p:spPr>
          <a:xfrm>
            <a:off x="835025" y="3121977"/>
            <a:ext cx="3874135" cy="460375"/>
          </a:xfrm>
          <a:prstGeom prst="rect">
            <a:avLst/>
          </a:prstGeom>
          <a:noFill/>
        </p:spPr>
        <p:txBody>
          <a:bodyPr wrap="square" rtlCol="0">
            <a:spAutoFit/>
          </a:bodyPr>
          <a:lstStyle/>
          <a:p>
            <a:r>
              <a:rPr lang="en-US" altLang="zh-CN" sz="2400" dirty="0">
                <a:latin typeface="Times New Roman" panose="02020603050405020304" charset="0"/>
                <a:cs typeface="Times New Roman" panose="02020603050405020304" charset="0"/>
              </a:rPr>
              <a:t>What</a:t>
            </a:r>
            <a:r>
              <a:rPr lang="en-US" altLang="zh-CN" sz="2400" dirty="0">
                <a:latin typeface="Times New Roman" panose="02020603050405020304" charset="0"/>
                <a:cs typeface="Times New Roman" panose="02020603050405020304" charset="0"/>
                <a:sym typeface="+mn-ea"/>
              </a:rPr>
              <a:t>’</a:t>
            </a:r>
            <a:r>
              <a:rPr lang="en-US" altLang="zh-CN" sz="2400" dirty="0">
                <a:latin typeface="Times New Roman" panose="02020603050405020304" charset="0"/>
                <a:cs typeface="Times New Roman" panose="02020603050405020304" charset="0"/>
              </a:rPr>
              <a:t>s the weather like?</a:t>
            </a:r>
            <a:endParaRPr lang="en-US" altLang="zh-CN" sz="2400" dirty="0">
              <a:latin typeface="Times New Roman" panose="02020603050405020304" charset="0"/>
              <a:cs typeface="Times New Roman" panose="02020603050405020304" charset="0"/>
            </a:endParaRPr>
          </a:p>
        </p:txBody>
      </p:sp>
      <p:sp>
        <p:nvSpPr>
          <p:cNvPr id="31" name="文本框 30"/>
          <p:cNvSpPr txBox="1"/>
          <p:nvPr/>
        </p:nvSpPr>
        <p:spPr>
          <a:xfrm>
            <a:off x="823798" y="4574540"/>
            <a:ext cx="3968115" cy="460375"/>
          </a:xfrm>
          <a:prstGeom prst="rect">
            <a:avLst/>
          </a:prstGeom>
          <a:noFill/>
        </p:spPr>
        <p:txBody>
          <a:bodyPr wrap="square" rtlCol="0">
            <a:spAutoFit/>
          </a:bodyPr>
          <a:lstStyle/>
          <a:p>
            <a:r>
              <a:rPr lang="en-US" altLang="zh-CN" sz="2400" dirty="0">
                <a:latin typeface="Times New Roman" panose="02020603050405020304" charset="0"/>
                <a:cs typeface="Times New Roman" panose="02020603050405020304" charset="0"/>
              </a:rPr>
              <a:t>What are you doing?</a:t>
            </a:r>
            <a:endParaRPr lang="en-US" altLang="zh-CN" sz="2400" dirty="0">
              <a:latin typeface="Times New Roman" panose="02020603050405020304" charset="0"/>
              <a:cs typeface="Times New Roman" panose="02020603050405020304" charset="0"/>
            </a:endParaRPr>
          </a:p>
        </p:txBody>
      </p:sp>
      <p:sp>
        <p:nvSpPr>
          <p:cNvPr id="32" name="文本框 31"/>
          <p:cNvSpPr txBox="1"/>
          <p:nvPr/>
        </p:nvSpPr>
        <p:spPr>
          <a:xfrm>
            <a:off x="835025" y="5732462"/>
            <a:ext cx="3565525" cy="460375"/>
          </a:xfrm>
          <a:prstGeom prst="rect">
            <a:avLst/>
          </a:prstGeom>
          <a:noFill/>
        </p:spPr>
        <p:txBody>
          <a:bodyPr wrap="square" rtlCol="0">
            <a:spAutoFit/>
          </a:bodyPr>
          <a:lstStyle/>
          <a:p>
            <a:r>
              <a:rPr lang="en-US" altLang="zh-CN" sz="2400" dirty="0">
                <a:latin typeface="Times New Roman" panose="02020603050405020304" charset="0"/>
                <a:cs typeface="Times New Roman" panose="02020603050405020304" charset="0"/>
              </a:rPr>
              <a:t>How do you feel?</a:t>
            </a:r>
            <a:endParaRPr lang="en-US" altLang="zh-CN" sz="2400" dirty="0">
              <a:latin typeface="Times New Roman" panose="02020603050405020304" charset="0"/>
              <a:cs typeface="Times New Roman" panose="02020603050405020304" charset="0"/>
            </a:endParaRPr>
          </a:p>
        </p:txBody>
      </p:sp>
      <p:sp>
        <p:nvSpPr>
          <p:cNvPr id="9" name="矩形 8"/>
          <p:cNvSpPr/>
          <p:nvPr/>
        </p:nvSpPr>
        <p:spPr>
          <a:xfrm>
            <a:off x="6087110" y="1151255"/>
            <a:ext cx="5809615" cy="526923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273165" y="1800225"/>
            <a:ext cx="4928235" cy="460375"/>
          </a:xfrm>
          <a:prstGeom prst="rect">
            <a:avLst/>
          </a:prstGeom>
          <a:noFill/>
        </p:spPr>
        <p:txBody>
          <a:bodyPr wrap="square" rtlCol="0">
            <a:spAutoFit/>
          </a:bodyPr>
          <a:lstStyle/>
          <a:p>
            <a:pPr algn="l"/>
            <a:r>
              <a:rPr lang="en-US" altLang="zh-CN" sz="2400">
                <a:solidFill>
                  <a:schemeClr val="tx1">
                    <a:lumMod val="95000"/>
                    <a:lumOff val="5000"/>
                  </a:schemeClr>
                </a:solidFill>
                <a:latin typeface="Times New Roman" panose="02020603050405020304" charset="0"/>
                <a:cs typeface="Times New Roman" panose="02020603050405020304" charset="0"/>
                <a:sym typeface="+mn-ea"/>
              </a:rPr>
              <a:t>Canada,  Beijing, Toronto, Boston...</a:t>
            </a:r>
            <a:endParaRPr lang="en-US" altLang="zh-CN" sz="2400">
              <a:solidFill>
                <a:schemeClr val="tx1">
                  <a:lumMod val="95000"/>
                  <a:lumOff val="5000"/>
                </a:schemeClr>
              </a:solidFill>
              <a:latin typeface="Times New Roman" panose="02020603050405020304" charset="0"/>
              <a:cs typeface="Times New Roman" panose="02020603050405020304" charset="0"/>
              <a:sym typeface="+mn-ea"/>
            </a:endParaRPr>
          </a:p>
        </p:txBody>
      </p:sp>
      <p:sp>
        <p:nvSpPr>
          <p:cNvPr id="17" name="文本框 16"/>
          <p:cNvSpPr txBox="1"/>
          <p:nvPr/>
        </p:nvSpPr>
        <p:spPr>
          <a:xfrm>
            <a:off x="6087110" y="3058795"/>
            <a:ext cx="5844540" cy="829945"/>
          </a:xfrm>
          <a:prstGeom prst="rect">
            <a:avLst/>
          </a:prstGeom>
          <a:noFill/>
        </p:spPr>
        <p:txBody>
          <a:bodyPr wrap="square" rtlCol="0">
            <a:spAutoFit/>
          </a:bodyPr>
          <a:lstStyle/>
          <a:p>
            <a:pPr algn="l"/>
            <a:r>
              <a:rPr lang="en-US" altLang="zh-CN" sz="2400" dirty="0">
                <a:latin typeface="Times New Roman" panose="02020603050405020304" charset="0"/>
                <a:cs typeface="Times New Roman" panose="02020603050405020304" charset="0"/>
              </a:rPr>
              <a:t>warm, sunny, rainy/raining, hot, cold, dry   wet, humid, windy, cloudy, snowy... </a:t>
            </a:r>
            <a:endParaRPr lang="en-US" altLang="zh-CN" sz="2400" dirty="0">
              <a:latin typeface="Times New Roman" panose="02020603050405020304" charset="0"/>
              <a:cs typeface="Times New Roman" panose="02020603050405020304" charset="0"/>
            </a:endParaRPr>
          </a:p>
        </p:txBody>
      </p:sp>
      <p:sp>
        <p:nvSpPr>
          <p:cNvPr id="18" name="文本框 17"/>
          <p:cNvSpPr txBox="1"/>
          <p:nvPr/>
        </p:nvSpPr>
        <p:spPr>
          <a:xfrm>
            <a:off x="6087110" y="4485640"/>
            <a:ext cx="5962015" cy="829945"/>
          </a:xfrm>
          <a:prstGeom prst="rect">
            <a:avLst/>
          </a:prstGeom>
          <a:noFill/>
        </p:spPr>
        <p:txBody>
          <a:bodyPr wrap="square" rtlCol="0">
            <a:spAutoFit/>
          </a:bodyPr>
          <a:lstStyle/>
          <a:p>
            <a:pPr algn="l"/>
            <a:r>
              <a:rPr lang="en-US" altLang="zh-CN" sz="2400">
                <a:latin typeface="Times New Roman" panose="02020603050405020304" charset="0"/>
                <a:cs typeface="Times New Roman" panose="02020603050405020304" charset="0"/>
              </a:rPr>
              <a:t>playing basketball, hiking, skating, playing soccer, reading books...     </a:t>
            </a:r>
            <a:endParaRPr lang="en-US" altLang="zh-CN" sz="2400">
              <a:latin typeface="Times New Roman" panose="02020603050405020304" charset="0"/>
              <a:cs typeface="Times New Roman" panose="02020603050405020304" charset="0"/>
            </a:endParaRPr>
          </a:p>
        </p:txBody>
      </p:sp>
      <p:sp>
        <p:nvSpPr>
          <p:cNvPr id="19" name="右箭头 18"/>
          <p:cNvSpPr/>
          <p:nvPr/>
        </p:nvSpPr>
        <p:spPr>
          <a:xfrm>
            <a:off x="4542155" y="1841500"/>
            <a:ext cx="1297305" cy="5829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4542154" y="3137535"/>
            <a:ext cx="1297305" cy="5829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4542153" y="4558665"/>
            <a:ext cx="1297305" cy="5829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a:off x="4544289" y="5732462"/>
            <a:ext cx="1297305" cy="5829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202680" y="5815965"/>
            <a:ext cx="825754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relaxing, interesting, exciting, boring... </a:t>
            </a:r>
            <a:endParaRPr lang="en-US" altLang="zh-CN" sz="2400">
              <a:latin typeface="Times New Roman" panose="02020603050405020304" charset="0"/>
              <a:cs typeface="Times New Roman" panose="02020603050405020304" charset="0"/>
            </a:endParaRPr>
          </a:p>
        </p:txBody>
      </p:sp>
      <p:sp>
        <p:nvSpPr>
          <p:cNvPr id="24" name="文本框 23"/>
          <p:cNvSpPr txBox="1"/>
          <p:nvPr/>
        </p:nvSpPr>
        <p:spPr>
          <a:xfrm>
            <a:off x="6133147" y="1166640"/>
            <a:ext cx="5752465" cy="523220"/>
          </a:xfrm>
          <a:prstGeom prst="rect">
            <a:avLst/>
          </a:prstGeom>
          <a:noFill/>
        </p:spPr>
        <p:txBody>
          <a:bodyPr wrap="square" rtlCol="0">
            <a:spAutoFit/>
          </a:bodyPr>
          <a:lstStyle/>
          <a:p>
            <a:r>
              <a:rPr lang="en-US" altLang="zh-CN" sz="2800" dirty="0">
                <a:highlight>
                  <a:srgbClr val="00FFFF"/>
                </a:highlight>
                <a:latin typeface="Times New Roman" panose="02020603050405020304" charset="0"/>
                <a:cs typeface="Times New Roman" panose="02020603050405020304" charset="0"/>
              </a:rPr>
              <a:t>I</a:t>
            </a:r>
            <a:r>
              <a:rPr lang="en-US" altLang="zh-CN" sz="2800" dirty="0">
                <a:solidFill>
                  <a:schemeClr val="tx1">
                    <a:lumMod val="75000"/>
                  </a:schemeClr>
                </a:solidFill>
                <a:highlight>
                  <a:srgbClr val="00FFFF"/>
                </a:highlight>
                <a:latin typeface="Times New Roman" panose="02020603050405020304" charset="0"/>
                <a:cs typeface="Times New Roman" panose="02020603050405020304" charset="0"/>
                <a:sym typeface="+mn-ea"/>
              </a:rPr>
              <a:t>'</a:t>
            </a:r>
            <a:r>
              <a:rPr lang="en-US" altLang="zh-CN" sz="2800" dirty="0">
                <a:highlight>
                  <a:srgbClr val="00FFFF"/>
                </a:highlight>
                <a:latin typeface="Times New Roman" panose="02020603050405020304" charset="0"/>
                <a:cs typeface="Times New Roman" panose="02020603050405020304" charset="0"/>
              </a:rPr>
              <a:t>m having a great time in.../I</a:t>
            </a:r>
            <a:r>
              <a:rPr lang="en-US" altLang="zh-CN" sz="2800" dirty="0">
                <a:solidFill>
                  <a:schemeClr val="tx1">
                    <a:lumMod val="75000"/>
                  </a:schemeClr>
                </a:solidFill>
                <a:highlight>
                  <a:srgbClr val="00FFFF"/>
                </a:highlight>
                <a:latin typeface="Times New Roman" panose="02020603050405020304" charset="0"/>
                <a:cs typeface="Times New Roman" panose="02020603050405020304" charset="0"/>
                <a:sym typeface="+mn-ea"/>
              </a:rPr>
              <a:t>'</a:t>
            </a:r>
            <a:r>
              <a:rPr lang="en-US" altLang="zh-CN" sz="2800" dirty="0">
                <a:highlight>
                  <a:srgbClr val="00FFFF"/>
                </a:highlight>
                <a:latin typeface="Times New Roman" panose="02020603050405020304" charset="0"/>
                <a:cs typeface="Times New Roman" panose="02020603050405020304" charset="0"/>
              </a:rPr>
              <a:t>m in...</a:t>
            </a:r>
            <a:endParaRPr lang="en-US" altLang="zh-CN" sz="2800" dirty="0">
              <a:highlight>
                <a:srgbClr val="00FFFF"/>
              </a:highlight>
              <a:latin typeface="Times New Roman" panose="02020603050405020304" charset="0"/>
              <a:cs typeface="Times New Roman" panose="02020603050405020304" charset="0"/>
            </a:endParaRPr>
          </a:p>
        </p:txBody>
      </p:sp>
      <p:sp>
        <p:nvSpPr>
          <p:cNvPr id="25" name="文本框 24"/>
          <p:cNvSpPr txBox="1"/>
          <p:nvPr/>
        </p:nvSpPr>
        <p:spPr>
          <a:xfrm>
            <a:off x="6171565" y="2387735"/>
            <a:ext cx="5488305" cy="523220"/>
          </a:xfrm>
          <a:prstGeom prst="rect">
            <a:avLst/>
          </a:prstGeom>
          <a:noFill/>
        </p:spPr>
        <p:txBody>
          <a:bodyPr wrap="square" rtlCol="0">
            <a:spAutoFit/>
          </a:bodyPr>
          <a:lstStyle/>
          <a:p>
            <a:r>
              <a:rPr lang="en-US" altLang="zh-CN" sz="2800" dirty="0">
                <a:highlight>
                  <a:srgbClr val="00FFFF"/>
                </a:highlight>
                <a:latin typeface="Times New Roman" panose="02020603050405020304" charset="0"/>
                <a:ea typeface="+mj-ea"/>
                <a:cs typeface="Times New Roman" panose="02020603050405020304" charset="0"/>
              </a:rPr>
              <a:t>It</a:t>
            </a:r>
            <a:r>
              <a:rPr lang="en-US" altLang="zh-CN" sz="2800" dirty="0">
                <a:solidFill>
                  <a:schemeClr val="tx1">
                    <a:lumMod val="75000"/>
                  </a:schemeClr>
                </a:solidFill>
                <a:highlight>
                  <a:srgbClr val="00FFFF"/>
                </a:highlight>
                <a:latin typeface="Times New Roman" panose="02020603050405020304" charset="0"/>
                <a:ea typeface="+mj-ea"/>
                <a:cs typeface="Times New Roman" panose="02020603050405020304" charset="0"/>
                <a:sym typeface="+mn-ea"/>
              </a:rPr>
              <a:t>'</a:t>
            </a:r>
            <a:r>
              <a:rPr lang="en-US" altLang="zh-CN" sz="2800" dirty="0">
                <a:highlight>
                  <a:srgbClr val="00FFFF"/>
                </a:highlight>
                <a:latin typeface="Times New Roman" panose="02020603050405020304" charset="0"/>
                <a:ea typeface="+mj-ea"/>
                <a:cs typeface="Times New Roman" panose="02020603050405020304" charset="0"/>
              </a:rPr>
              <a:t>s.../The weather here is...</a:t>
            </a:r>
            <a:endParaRPr lang="en-US" altLang="zh-CN" sz="2800" dirty="0">
              <a:highlight>
                <a:srgbClr val="00FFFF"/>
              </a:highlight>
              <a:latin typeface="Times New Roman" panose="02020603050405020304" charset="0"/>
              <a:ea typeface="+mj-ea"/>
              <a:cs typeface="Times New Roman" panose="02020603050405020304" charset="0"/>
            </a:endParaRPr>
          </a:p>
        </p:txBody>
      </p:sp>
      <p:sp>
        <p:nvSpPr>
          <p:cNvPr id="26" name="文本框 25"/>
          <p:cNvSpPr txBox="1"/>
          <p:nvPr/>
        </p:nvSpPr>
        <p:spPr>
          <a:xfrm>
            <a:off x="6171565" y="3940925"/>
            <a:ext cx="3624926" cy="521970"/>
          </a:xfrm>
          <a:prstGeom prst="rect">
            <a:avLst/>
          </a:prstGeom>
          <a:noFill/>
        </p:spPr>
        <p:txBody>
          <a:bodyPr wrap="square" rtlCol="0">
            <a:spAutoFit/>
          </a:bodyPr>
          <a:lstStyle/>
          <a:p>
            <a:r>
              <a:rPr lang="en-US" altLang="zh-CN" sz="2800" dirty="0" err="1">
                <a:highlight>
                  <a:srgbClr val="00FFFF"/>
                </a:highlight>
                <a:latin typeface="Times New Roman" panose="02020603050405020304" charset="0"/>
                <a:cs typeface="Times New Roman" panose="02020603050405020304" charset="0"/>
              </a:rPr>
              <a:t>be+doing</a:t>
            </a:r>
            <a:r>
              <a:rPr lang="en-US" altLang="zh-CN" sz="2800" dirty="0">
                <a:highlight>
                  <a:srgbClr val="00FFFF"/>
                </a:highlight>
                <a:latin typeface="Times New Roman" panose="02020603050405020304" charset="0"/>
                <a:cs typeface="Times New Roman" panose="02020603050405020304" charset="0"/>
              </a:rPr>
              <a:t>...</a:t>
            </a:r>
            <a:endParaRPr lang="en-US" altLang="zh-CN" sz="2800" dirty="0">
              <a:highlight>
                <a:srgbClr val="00FFFF"/>
              </a:highlight>
              <a:latin typeface="Times New Roman" panose="02020603050405020304" charset="0"/>
              <a:cs typeface="Times New Roman" panose="02020603050405020304" charset="0"/>
            </a:endParaRPr>
          </a:p>
        </p:txBody>
      </p:sp>
      <p:sp>
        <p:nvSpPr>
          <p:cNvPr id="27" name="文本框 26"/>
          <p:cNvSpPr txBox="1"/>
          <p:nvPr/>
        </p:nvSpPr>
        <p:spPr>
          <a:xfrm>
            <a:off x="6171566" y="5310861"/>
            <a:ext cx="4524144" cy="523220"/>
          </a:xfrm>
          <a:prstGeom prst="rect">
            <a:avLst/>
          </a:prstGeom>
          <a:noFill/>
        </p:spPr>
        <p:txBody>
          <a:bodyPr wrap="square" rtlCol="0">
            <a:spAutoFit/>
          </a:bodyPr>
          <a:lstStyle/>
          <a:p>
            <a:r>
              <a:rPr lang="en-US" altLang="zh-CN" sz="2800" dirty="0">
                <a:highlight>
                  <a:srgbClr val="00FFFF"/>
                </a:highlight>
                <a:latin typeface="Times New Roman" panose="02020603050405020304" charset="0"/>
                <a:ea typeface="+mj-ea"/>
                <a:cs typeface="Times New Roman" panose="02020603050405020304" charset="0"/>
              </a:rPr>
              <a:t>It</a:t>
            </a:r>
            <a:r>
              <a:rPr lang="en-US" altLang="zh-CN" sz="2800" dirty="0">
                <a:solidFill>
                  <a:schemeClr val="tx1">
                    <a:lumMod val="75000"/>
                  </a:schemeClr>
                </a:solidFill>
                <a:highlight>
                  <a:srgbClr val="00FFFF"/>
                </a:highlight>
                <a:latin typeface="Times New Roman" panose="02020603050405020304" charset="0"/>
                <a:ea typeface="+mj-ea"/>
                <a:cs typeface="Times New Roman" panose="02020603050405020304" charset="0"/>
                <a:sym typeface="+mn-ea"/>
              </a:rPr>
              <a:t>'</a:t>
            </a:r>
            <a:r>
              <a:rPr lang="en-US" altLang="zh-CN" sz="2800" dirty="0">
                <a:highlight>
                  <a:srgbClr val="00FFFF"/>
                </a:highlight>
                <a:latin typeface="Times New Roman" panose="02020603050405020304" charset="0"/>
                <a:ea typeface="+mj-ea"/>
                <a:cs typeface="Times New Roman" panose="02020603050405020304" charset="0"/>
              </a:rPr>
              <a:t>s.../I think it</a:t>
            </a:r>
            <a:r>
              <a:rPr lang="en-US" altLang="zh-CN" sz="2800" dirty="0">
                <a:solidFill>
                  <a:schemeClr val="tx1">
                    <a:lumMod val="75000"/>
                  </a:schemeClr>
                </a:solidFill>
                <a:highlight>
                  <a:srgbClr val="00FFFF"/>
                </a:highlight>
                <a:latin typeface="Times New Roman" panose="02020603050405020304" charset="0"/>
                <a:ea typeface="+mj-ea"/>
                <a:cs typeface="Times New Roman" panose="02020603050405020304" charset="0"/>
                <a:sym typeface="+mn-ea"/>
              </a:rPr>
              <a:t>'</a:t>
            </a:r>
            <a:r>
              <a:rPr lang="en-US" altLang="zh-CN" sz="2800" dirty="0">
                <a:highlight>
                  <a:srgbClr val="00FFFF"/>
                </a:highlight>
                <a:latin typeface="Times New Roman" panose="02020603050405020304" charset="0"/>
                <a:ea typeface="+mj-ea"/>
                <a:cs typeface="Times New Roman" panose="02020603050405020304" charset="0"/>
              </a:rPr>
              <a:t>s...</a:t>
            </a:r>
            <a:endParaRPr lang="en-US" altLang="zh-CN" sz="2800" dirty="0">
              <a:highlight>
                <a:srgbClr val="00FFFF"/>
              </a:highlight>
              <a:latin typeface="Times New Roman" panose="02020603050405020304" charset="0"/>
              <a:ea typeface="+mj-ea"/>
              <a:cs typeface="Times New Roman" panose="02020603050405020304" charset="0"/>
            </a:endParaRPr>
          </a:p>
        </p:txBody>
      </p:sp>
      <p:pic>
        <p:nvPicPr>
          <p:cNvPr id="2" name="图片 1"/>
          <p:cNvPicPr>
            <a:picLocks noChangeAspect="1"/>
          </p:cNvPicPr>
          <p:nvPr/>
        </p:nvPicPr>
        <p:blipFill>
          <a:blip r:embed="rId3"/>
          <a:stretch>
            <a:fillRect/>
          </a:stretch>
        </p:blipFill>
        <p:spPr>
          <a:xfrm>
            <a:off x="2406592" y="1542135"/>
            <a:ext cx="6626110" cy="4129078"/>
          </a:xfrm>
          <a:prstGeom prst="rect">
            <a:avLst/>
          </a:prstGeom>
        </p:spPr>
      </p:pic>
      <p:pic>
        <p:nvPicPr>
          <p:cNvPr id="5" name="图片 4"/>
          <p:cNvPicPr>
            <a:picLocks noChangeAspect="1"/>
          </p:cNvPicPr>
          <p:nvPr/>
        </p:nvPicPr>
        <p:blipFill>
          <a:blip r:embed="rId4"/>
          <a:stretch>
            <a:fillRect/>
          </a:stretch>
        </p:blipFill>
        <p:spPr>
          <a:xfrm>
            <a:off x="2416809" y="1296669"/>
            <a:ext cx="6879475" cy="4707466"/>
          </a:xfrm>
          <a:prstGeom prst="rect">
            <a:avLst/>
          </a:prstGeom>
        </p:spPr>
      </p:pic>
      <p:pic>
        <p:nvPicPr>
          <p:cNvPr id="7" name="图片 6"/>
          <p:cNvPicPr>
            <a:picLocks noChangeAspect="1"/>
          </p:cNvPicPr>
          <p:nvPr/>
        </p:nvPicPr>
        <p:blipFill>
          <a:blip r:embed="rId5"/>
          <a:stretch>
            <a:fillRect/>
          </a:stretch>
        </p:blipFill>
        <p:spPr>
          <a:xfrm>
            <a:off x="2323927" y="892154"/>
            <a:ext cx="7270869" cy="5153998"/>
          </a:xfrm>
          <a:prstGeom prst="rect">
            <a:avLst/>
          </a:prstGeom>
        </p:spPr>
      </p:pic>
      <p:pic>
        <p:nvPicPr>
          <p:cNvPr id="10" name="图片 9"/>
          <p:cNvPicPr>
            <a:picLocks noChangeAspect="1"/>
          </p:cNvPicPr>
          <p:nvPr/>
        </p:nvPicPr>
        <p:blipFill>
          <a:blip r:embed="rId6"/>
          <a:stretch>
            <a:fillRect/>
          </a:stretch>
        </p:blipFill>
        <p:spPr>
          <a:xfrm>
            <a:off x="2429191" y="891452"/>
            <a:ext cx="7270869" cy="5320359"/>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500"/>
                            </p:stCondLst>
                            <p:childTnLst>
                              <p:par>
                                <p:cTn id="21" presetID="22" presetClass="exit" presetSubtype="4" fill="hold" nodeType="afterEffect">
                                  <p:stCondLst>
                                    <p:cond delay="2000"/>
                                  </p:stCondLst>
                                  <p:childTnLst>
                                    <p:animEffect transition="out" filter="wipe(down)">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3000"/>
                            </p:stCondLst>
                            <p:childTnLst>
                              <p:par>
                                <p:cTn id="28" presetID="10" presetClass="exit" presetSubtype="0" fill="hold" nodeType="afterEffect">
                                  <p:stCondLst>
                                    <p:cond delay="200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5500"/>
                            </p:stCondLst>
                            <p:childTnLst>
                              <p:par>
                                <p:cTn id="32" presetID="1"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5500"/>
                            </p:stCondLst>
                            <p:childTnLst>
                              <p:par>
                                <p:cTn id="35" presetID="10" presetClass="exit" presetSubtype="0" fill="hold" nodeType="afterEffect">
                                  <p:stCondLst>
                                    <p:cond delay="200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8000"/>
                            </p:stCondLst>
                            <p:childTnLst>
                              <p:par>
                                <p:cTn id="39" presetID="1"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p:stCondLst>
                              <p:cond delay="8000"/>
                            </p:stCondLst>
                            <p:childTnLst>
                              <p:par>
                                <p:cTn id="42" presetID="10" presetClass="exit" presetSubtype="0" fill="hold" nodeType="afterEffect">
                                  <p:stCondLst>
                                    <p:cond delay="2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10500"/>
                            </p:stCondLst>
                            <p:childTnLst>
                              <p:par>
                                <p:cTn id="46" presetID="1"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2"/>
                                        </p:tgtEl>
                                        <p:attrNameLst>
                                          <p:attrName>ppt_x</p:attrName>
                                        </p:attrNameLst>
                                      </p:cBhvr>
                                      <p:tavLst>
                                        <p:tav tm="0">
                                          <p:val>
                                            <p:strVal val="ppt_x"/>
                                          </p:val>
                                        </p:tav>
                                        <p:tav tm="100000">
                                          <p:val>
                                            <p:strVal val="ppt_x"/>
                                          </p:val>
                                        </p:tav>
                                      </p:tavLst>
                                    </p:anim>
                                    <p:anim calcmode="lin" valueType="num">
                                      <p:cBhvr additive="base">
                                        <p:cTn id="60" dur="500"/>
                                        <p:tgtEl>
                                          <p:spTgt spid="2"/>
                                        </p:tgtEl>
                                        <p:attrNameLst>
                                          <p:attrName>ppt_y</p:attrName>
                                        </p:attrNameLst>
                                      </p:cBhvr>
                                      <p:tavLst>
                                        <p:tav tm="0">
                                          <p:val>
                                            <p:strVal val="ppt_y"/>
                                          </p:val>
                                        </p:tav>
                                        <p:tav tm="100000">
                                          <p:val>
                                            <p:strVal val="1+ppt_h/2"/>
                                          </p:val>
                                        </p:tav>
                                      </p:tavLst>
                                    </p:anim>
                                    <p:set>
                                      <p:cBhvr>
                                        <p:cTn id="61" dur="1" fill="hold">
                                          <p:stCondLst>
                                            <p:cond delay="499"/>
                                          </p:stCondLst>
                                        </p:cTn>
                                        <p:tgtEl>
                                          <p:spTgt spid="2"/>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
                                        </p:tgtEl>
                                        <p:attrNameLst>
                                          <p:attrName>ppt_x</p:attrName>
                                        </p:attrNameLst>
                                      </p:cBhvr>
                                      <p:tavLst>
                                        <p:tav tm="0">
                                          <p:val>
                                            <p:strVal val="ppt_x"/>
                                          </p:val>
                                        </p:tav>
                                        <p:tav tm="100000">
                                          <p:val>
                                            <p:strVal val="ppt_x"/>
                                          </p:val>
                                        </p:tav>
                                      </p:tavLst>
                                    </p:anim>
                                    <p:anim calcmode="lin" valueType="num">
                                      <p:cBhvr additive="base">
                                        <p:cTn id="64" dur="500"/>
                                        <p:tgtEl>
                                          <p:spTgt spid="5"/>
                                        </p:tgtEl>
                                        <p:attrNameLst>
                                          <p:attrName>ppt_y</p:attrName>
                                        </p:attrNameLst>
                                      </p:cBhvr>
                                      <p:tavLst>
                                        <p:tav tm="0">
                                          <p:val>
                                            <p:strVal val="ppt_y"/>
                                          </p:val>
                                        </p:tav>
                                        <p:tav tm="100000">
                                          <p:val>
                                            <p:strVal val="1+ppt_h/2"/>
                                          </p:val>
                                        </p:tav>
                                      </p:tavLst>
                                    </p:anim>
                                    <p:set>
                                      <p:cBhvr>
                                        <p:cTn id="65" dur="1" fill="hold">
                                          <p:stCondLst>
                                            <p:cond delay="499"/>
                                          </p:stCondLst>
                                        </p:cTn>
                                        <p:tgtEl>
                                          <p:spTgt spid="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7"/>
                                        </p:tgtEl>
                                        <p:attrNameLst>
                                          <p:attrName>ppt_x</p:attrName>
                                        </p:attrNameLst>
                                      </p:cBhvr>
                                      <p:tavLst>
                                        <p:tav tm="0">
                                          <p:val>
                                            <p:strVal val="ppt_x"/>
                                          </p:val>
                                        </p:tav>
                                        <p:tav tm="100000">
                                          <p:val>
                                            <p:strVal val="ppt_x"/>
                                          </p:val>
                                        </p:tav>
                                      </p:tavLst>
                                    </p:anim>
                                    <p:anim calcmode="lin" valueType="num">
                                      <p:cBhvr additive="base">
                                        <p:cTn id="68" dur="500"/>
                                        <p:tgtEl>
                                          <p:spTgt spid="7"/>
                                        </p:tgtEl>
                                        <p:attrNameLst>
                                          <p:attrName>ppt_y</p:attrName>
                                        </p:attrNameLst>
                                      </p:cBhvr>
                                      <p:tavLst>
                                        <p:tav tm="0">
                                          <p:val>
                                            <p:strVal val="ppt_y"/>
                                          </p:val>
                                        </p:tav>
                                        <p:tav tm="100000">
                                          <p:val>
                                            <p:strVal val="1+ppt_h/2"/>
                                          </p:val>
                                        </p:tav>
                                      </p:tavLst>
                                    </p:anim>
                                    <p:set>
                                      <p:cBhvr>
                                        <p:cTn id="69" dur="1" fill="hold">
                                          <p:stCondLst>
                                            <p:cond delay="499"/>
                                          </p:stCondLst>
                                        </p:cTn>
                                        <p:tgtEl>
                                          <p:spTgt spid="7"/>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10"/>
                                        </p:tgtEl>
                                        <p:attrNameLst>
                                          <p:attrName>ppt_x</p:attrName>
                                        </p:attrNameLst>
                                      </p:cBhvr>
                                      <p:tavLst>
                                        <p:tav tm="0">
                                          <p:val>
                                            <p:strVal val="ppt_x"/>
                                          </p:val>
                                        </p:tav>
                                        <p:tav tm="100000">
                                          <p:val>
                                            <p:strVal val="ppt_x"/>
                                          </p:val>
                                        </p:tav>
                                      </p:tavLst>
                                    </p:anim>
                                    <p:anim calcmode="lin" valueType="num">
                                      <p:cBhvr additive="base">
                                        <p:cTn id="72" dur="500"/>
                                        <p:tgtEl>
                                          <p:spTgt spid="10"/>
                                        </p:tgtEl>
                                        <p:attrNameLst>
                                          <p:attrName>ppt_y</p:attrName>
                                        </p:attrNameLst>
                                      </p:cBhvr>
                                      <p:tavLst>
                                        <p:tav tm="0">
                                          <p:val>
                                            <p:strVal val="ppt_y"/>
                                          </p:val>
                                        </p:tav>
                                        <p:tav tm="100000">
                                          <p:val>
                                            <p:strVal val="1+ppt_h/2"/>
                                          </p:val>
                                        </p:tav>
                                      </p:tavLst>
                                    </p:anim>
                                    <p:set>
                                      <p:cBhvr>
                                        <p:cTn id="73" dur="1" fill="hold">
                                          <p:stCondLst>
                                            <p:cond delay="499"/>
                                          </p:stCondLst>
                                        </p:cTn>
                                        <p:tgtEl>
                                          <p:spTgt spid="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3"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摄图网_501575873"/>
          <p:cNvPicPr>
            <a:picLocks noChangeAspect="1"/>
          </p:cNvPicPr>
          <p:nvPr/>
        </p:nvPicPr>
        <p:blipFill>
          <a:blip r:embed="rId1"/>
          <a:stretch>
            <a:fillRect/>
          </a:stretch>
        </p:blipFill>
        <p:spPr>
          <a:xfrm>
            <a:off x="0" y="0"/>
            <a:ext cx="12191365" cy="6858000"/>
          </a:xfrm>
          <a:prstGeom prst="rect">
            <a:avLst/>
          </a:prstGeom>
        </p:spPr>
      </p:pic>
      <p:sp>
        <p:nvSpPr>
          <p:cNvPr id="13" name="矩形 12"/>
          <p:cNvSpPr/>
          <p:nvPr/>
        </p:nvSpPr>
        <p:spPr>
          <a:xfrm>
            <a:off x="375285" y="110490"/>
            <a:ext cx="10988040" cy="65659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a:solidFill>
                <a:schemeClr val="tx1"/>
              </a:solidFill>
              <a:latin typeface="Times New Roman" panose="02020603050405020304" charset="0"/>
              <a:ea typeface="方正粗黑宋简体" panose="02000000000000000000" charset="-122"/>
              <a:cs typeface="Times New Roman" panose="02020603050405020304" charset="0"/>
              <a:sym typeface="+mn-ea"/>
            </a:endParaRPr>
          </a:p>
          <a:p>
            <a:pPr algn="ctr"/>
            <a:endParaRPr lang="en-US" altLang="zh-CN" sz="3200" b="1">
              <a:solidFill>
                <a:schemeClr val="tx1"/>
              </a:solidFill>
              <a:latin typeface="Times New Roman" panose="02020603050405020304" charset="0"/>
              <a:ea typeface="方正粗黑宋简体" panose="02000000000000000000" charset="-122"/>
              <a:cs typeface="Times New Roman" panose="02020603050405020304" charset="0"/>
              <a:sym typeface="+mn-ea"/>
            </a:endParaRPr>
          </a:p>
        </p:txBody>
      </p:sp>
      <p:sp>
        <p:nvSpPr>
          <p:cNvPr id="6" name="文本框 5"/>
          <p:cNvSpPr txBox="1"/>
          <p:nvPr>
            <p:custDataLst>
              <p:tags r:id="rId2"/>
            </p:custDataLst>
          </p:nvPr>
        </p:nvSpPr>
        <p:spPr>
          <a:xfrm>
            <a:off x="595630" y="110490"/>
            <a:ext cx="10547985" cy="583565"/>
          </a:xfrm>
          <a:prstGeom prst="rect">
            <a:avLst/>
          </a:prstGeom>
          <a:noFill/>
        </p:spPr>
        <p:txBody>
          <a:bodyPr wrap="square" rtlCol="0">
            <a:spAutoFit/>
          </a:bodyPr>
          <a:lstStyle/>
          <a:p>
            <a:r>
              <a:rPr lang="en-US" altLang="zh-CN" sz="3200" b="1">
                <a:solidFill>
                  <a:schemeClr val="bg1"/>
                </a:solidFill>
              </a:rPr>
              <a:t>Have a small talk with your partner. (Pair work)</a:t>
            </a:r>
            <a:endParaRPr lang="en-US" altLang="zh-CN" sz="3200" b="1">
              <a:solidFill>
                <a:schemeClr val="bg1"/>
              </a:solidFill>
            </a:endParaRPr>
          </a:p>
        </p:txBody>
      </p:sp>
      <p:sp>
        <p:nvSpPr>
          <p:cNvPr id="9" name="矩形 8"/>
          <p:cNvSpPr/>
          <p:nvPr/>
        </p:nvSpPr>
        <p:spPr>
          <a:xfrm>
            <a:off x="927735" y="1227455"/>
            <a:ext cx="6706120" cy="494919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118870" y="1557020"/>
            <a:ext cx="6922770" cy="4399915"/>
          </a:xfrm>
          <a:prstGeom prst="rect">
            <a:avLst/>
          </a:prstGeom>
          <a:noFill/>
        </p:spPr>
        <p:txBody>
          <a:bodyPr wrap="square" rtlCol="0">
            <a:spAutoFit/>
          </a:bodyPr>
          <a:lstStyle/>
          <a:p>
            <a:r>
              <a:rPr lang="en-US" altLang="zh-CN" sz="2800" dirty="0">
                <a:solidFill>
                  <a:srgbClr val="C00000"/>
                </a:solidFill>
                <a:cs typeface="+mn-lt"/>
                <a:sym typeface="+mn-ea"/>
              </a:rPr>
              <a:t>A: </a:t>
            </a:r>
            <a:r>
              <a:rPr lang="en-US" altLang="zh-CN" sz="2800" b="1" dirty="0">
                <a:solidFill>
                  <a:srgbClr val="C00000"/>
                </a:solidFill>
                <a:latin typeface="+mj-ea"/>
                <a:ea typeface="+mj-ea"/>
                <a:cs typeface="+mn-lt"/>
                <a:sym typeface="+mn-ea"/>
              </a:rPr>
              <a:t>How</a:t>
            </a:r>
            <a:r>
              <a:rPr lang="en-US" altLang="zh-CN" sz="2800" b="1" dirty="0">
                <a:solidFill>
                  <a:srgbClr val="C00000"/>
                </a:solidFill>
                <a:latin typeface="+mj-ea"/>
                <a:ea typeface="+mj-ea"/>
                <a:cs typeface="Arial" panose="020B0604020202020204" pitchFamily="34" charset="0"/>
                <a:sym typeface="+mn-ea"/>
              </a:rPr>
              <a:t>'</a:t>
            </a:r>
            <a:r>
              <a:rPr lang="en-US" altLang="zh-CN" sz="2800" b="1" dirty="0">
                <a:solidFill>
                  <a:srgbClr val="C00000"/>
                </a:solidFill>
                <a:latin typeface="+mj-ea"/>
                <a:ea typeface="+mj-ea"/>
                <a:cs typeface="+mn-lt"/>
                <a:sym typeface="+mn-ea"/>
              </a:rPr>
              <a:t>s it going?</a:t>
            </a:r>
            <a:endParaRPr lang="en-US" altLang="zh-CN" sz="2800" b="1" dirty="0">
              <a:solidFill>
                <a:srgbClr val="C00000"/>
              </a:solidFill>
              <a:latin typeface="+mj-ea"/>
              <a:ea typeface="+mj-ea"/>
              <a:cs typeface="+mn-lt"/>
              <a:sym typeface="+mn-ea"/>
            </a:endParaRPr>
          </a:p>
          <a:p>
            <a:r>
              <a:rPr lang="en-US" altLang="zh-CN" sz="2800" dirty="0">
                <a:solidFill>
                  <a:schemeClr val="tx1">
                    <a:lumMod val="95000"/>
                    <a:lumOff val="5000"/>
                  </a:schemeClr>
                </a:solidFill>
                <a:cs typeface="+mn-lt"/>
                <a:sym typeface="+mn-ea"/>
              </a:rPr>
              <a:t>B: Great!/Not bad./Terrible.</a:t>
            </a:r>
            <a:endParaRPr lang="en-US" altLang="zh-CN" sz="2800" dirty="0">
              <a:solidFill>
                <a:schemeClr val="tx1">
                  <a:lumMod val="95000"/>
                  <a:lumOff val="5000"/>
                </a:schemeClr>
              </a:solidFill>
              <a:cs typeface="+mn-lt"/>
              <a:sym typeface="+mn-ea"/>
            </a:endParaRPr>
          </a:p>
          <a:p>
            <a:r>
              <a:rPr lang="en-US" altLang="zh-CN" sz="2800" dirty="0">
                <a:solidFill>
                  <a:srgbClr val="C00000"/>
                </a:solidFill>
                <a:cs typeface="+mn-lt"/>
                <a:sym typeface="+mn-ea"/>
              </a:rPr>
              <a:t>A: Where are you these days?</a:t>
            </a:r>
            <a:endParaRPr lang="en-US" altLang="zh-CN" sz="2800" dirty="0">
              <a:solidFill>
                <a:srgbClr val="C00000"/>
              </a:solidFill>
              <a:cs typeface="+mn-lt"/>
              <a:sym typeface="+mn-ea"/>
            </a:endParaRPr>
          </a:p>
          <a:p>
            <a:r>
              <a:rPr lang="en-US" altLang="zh-CN" sz="2800" dirty="0">
                <a:solidFill>
                  <a:schemeClr val="tx1">
                    <a:lumMod val="95000"/>
                    <a:lumOff val="5000"/>
                  </a:schemeClr>
                </a:solidFill>
                <a:cs typeface="+mn-lt"/>
                <a:sym typeface="+mn-ea"/>
              </a:rPr>
              <a:t>B: I’m in.../I</a:t>
            </a:r>
            <a:r>
              <a:rPr lang="en-US" altLang="zh-CN" sz="2800" b="1" dirty="0">
                <a:latin typeface="+mj-ea"/>
                <a:cs typeface="Arial" panose="020B0604020202020204" pitchFamily="34" charset="0"/>
                <a:sym typeface="+mn-ea"/>
              </a:rPr>
              <a:t>'</a:t>
            </a:r>
            <a:r>
              <a:rPr lang="en-US" altLang="zh-CN" sz="2800" dirty="0">
                <a:solidFill>
                  <a:schemeClr val="tx1">
                    <a:lumMod val="95000"/>
                    <a:lumOff val="5000"/>
                  </a:schemeClr>
                </a:solidFill>
                <a:cs typeface="+mn-lt"/>
                <a:sym typeface="+mn-ea"/>
              </a:rPr>
              <a:t>m having a great time in...</a:t>
            </a:r>
            <a:endParaRPr lang="en-US" altLang="zh-CN" sz="2800" dirty="0">
              <a:solidFill>
                <a:schemeClr val="tx1">
                  <a:lumMod val="95000"/>
                  <a:lumOff val="5000"/>
                </a:schemeClr>
              </a:solidFill>
              <a:cs typeface="+mn-lt"/>
              <a:sym typeface="+mn-ea"/>
            </a:endParaRPr>
          </a:p>
          <a:p>
            <a:r>
              <a:rPr lang="en-US" altLang="zh-CN" sz="2800" dirty="0">
                <a:solidFill>
                  <a:srgbClr val="C00000"/>
                </a:solidFill>
                <a:cs typeface="+mn-lt"/>
                <a:sym typeface="+mn-ea"/>
              </a:rPr>
              <a:t>A: What</a:t>
            </a:r>
            <a:r>
              <a:rPr lang="en-US" altLang="zh-CN" sz="2800" b="1" dirty="0">
                <a:solidFill>
                  <a:srgbClr val="C00000"/>
                </a:solidFill>
                <a:latin typeface="+mj-ea"/>
                <a:cs typeface="Arial" panose="020B0604020202020204" pitchFamily="34" charset="0"/>
                <a:sym typeface="+mn-ea"/>
              </a:rPr>
              <a:t>'</a:t>
            </a:r>
            <a:r>
              <a:rPr lang="en-US" altLang="zh-CN" sz="2800" dirty="0">
                <a:solidFill>
                  <a:srgbClr val="C00000"/>
                </a:solidFill>
                <a:cs typeface="+mn-lt"/>
                <a:sym typeface="+mn-ea"/>
              </a:rPr>
              <a:t>s the weather like?</a:t>
            </a:r>
            <a:endParaRPr lang="en-US" altLang="zh-CN" sz="2800" dirty="0">
              <a:solidFill>
                <a:srgbClr val="C00000"/>
              </a:solidFill>
              <a:cs typeface="+mn-lt"/>
              <a:sym typeface="+mn-ea"/>
            </a:endParaRPr>
          </a:p>
          <a:p>
            <a:r>
              <a:rPr lang="en-US" altLang="zh-CN" sz="2800" dirty="0">
                <a:solidFill>
                  <a:schemeClr val="tx1">
                    <a:lumMod val="95000"/>
                    <a:lumOff val="5000"/>
                  </a:schemeClr>
                </a:solidFill>
                <a:cs typeface="+mn-lt"/>
                <a:sym typeface="+mn-ea"/>
              </a:rPr>
              <a:t>B: It</a:t>
            </a:r>
            <a:r>
              <a:rPr lang="en-US" altLang="zh-CN" sz="2800" b="1" dirty="0">
                <a:latin typeface="+mj-ea"/>
                <a:cs typeface="Arial" panose="020B0604020202020204" pitchFamily="34" charset="0"/>
                <a:sym typeface="+mn-ea"/>
              </a:rPr>
              <a:t>'</a:t>
            </a:r>
            <a:r>
              <a:rPr lang="en-US" altLang="zh-CN" sz="2800" dirty="0">
                <a:solidFill>
                  <a:schemeClr val="tx1">
                    <a:lumMod val="95000"/>
                    <a:lumOff val="5000"/>
                  </a:schemeClr>
                </a:solidFill>
                <a:cs typeface="+mn-lt"/>
                <a:sym typeface="+mn-ea"/>
              </a:rPr>
              <a:t>s...</a:t>
            </a:r>
            <a:endParaRPr lang="en-US" altLang="zh-CN" sz="2800" dirty="0">
              <a:solidFill>
                <a:schemeClr val="tx1">
                  <a:lumMod val="95000"/>
                  <a:lumOff val="5000"/>
                </a:schemeClr>
              </a:solidFill>
              <a:cs typeface="+mn-lt"/>
              <a:sym typeface="+mn-ea"/>
            </a:endParaRPr>
          </a:p>
          <a:p>
            <a:r>
              <a:rPr lang="en-US" altLang="zh-CN" sz="2800" dirty="0">
                <a:solidFill>
                  <a:srgbClr val="C00000"/>
                </a:solidFill>
                <a:cs typeface="+mn-lt"/>
                <a:sym typeface="+mn-ea"/>
              </a:rPr>
              <a:t>A: What are you doing right now?</a:t>
            </a:r>
            <a:endParaRPr lang="en-US" altLang="zh-CN" sz="2800" dirty="0">
              <a:solidFill>
                <a:srgbClr val="C00000"/>
              </a:solidFill>
              <a:cs typeface="+mn-lt"/>
              <a:sym typeface="+mn-ea"/>
            </a:endParaRPr>
          </a:p>
          <a:p>
            <a:r>
              <a:rPr lang="en-US" altLang="zh-CN" sz="2800" dirty="0">
                <a:solidFill>
                  <a:schemeClr val="tx1">
                    <a:lumMod val="95000"/>
                    <a:lumOff val="5000"/>
                  </a:schemeClr>
                </a:solidFill>
                <a:cs typeface="+mn-lt"/>
                <a:sym typeface="+mn-ea"/>
              </a:rPr>
              <a:t>B: I</a:t>
            </a:r>
            <a:r>
              <a:rPr lang="en-US" altLang="zh-CN" sz="2800" b="1" dirty="0">
                <a:latin typeface="+mj-ea"/>
                <a:cs typeface="Arial" panose="020B0604020202020204" pitchFamily="34" charset="0"/>
                <a:sym typeface="+mn-ea"/>
              </a:rPr>
              <a:t>'</a:t>
            </a:r>
            <a:r>
              <a:rPr lang="en-US" altLang="zh-CN" sz="2800" dirty="0">
                <a:solidFill>
                  <a:schemeClr val="tx1">
                    <a:lumMod val="95000"/>
                    <a:lumOff val="5000"/>
                  </a:schemeClr>
                </a:solidFill>
                <a:cs typeface="+mn-lt"/>
                <a:sym typeface="+mn-ea"/>
              </a:rPr>
              <a:t>m...</a:t>
            </a:r>
            <a:endParaRPr lang="en-US" altLang="zh-CN" sz="2800" dirty="0">
              <a:solidFill>
                <a:schemeClr val="tx1">
                  <a:lumMod val="95000"/>
                  <a:lumOff val="5000"/>
                </a:schemeClr>
              </a:solidFill>
              <a:cs typeface="+mn-lt"/>
              <a:sym typeface="+mn-ea"/>
            </a:endParaRPr>
          </a:p>
          <a:p>
            <a:r>
              <a:rPr lang="en-US" altLang="zh-CN" sz="2800" dirty="0">
                <a:solidFill>
                  <a:srgbClr val="C00000"/>
                </a:solidFill>
                <a:cs typeface="+mn-lt"/>
                <a:sym typeface="+mn-ea"/>
              </a:rPr>
              <a:t>A: How do you like there?</a:t>
            </a:r>
            <a:endParaRPr lang="en-US" altLang="zh-CN" sz="2800" dirty="0">
              <a:solidFill>
                <a:srgbClr val="C00000"/>
              </a:solidFill>
              <a:cs typeface="+mn-lt"/>
              <a:sym typeface="+mn-ea"/>
            </a:endParaRPr>
          </a:p>
          <a:p>
            <a:r>
              <a:rPr lang="en-US" altLang="zh-CN" sz="2800" dirty="0">
                <a:solidFill>
                  <a:schemeClr val="tx1">
                    <a:lumMod val="95000"/>
                    <a:lumOff val="5000"/>
                  </a:schemeClr>
                </a:solidFill>
                <a:cs typeface="+mn-lt"/>
                <a:sym typeface="+mn-ea"/>
              </a:rPr>
              <a:t>B: It's.../I think it</a:t>
            </a:r>
            <a:r>
              <a:rPr lang="en-US" altLang="zh-CN" sz="2800" b="1" dirty="0">
                <a:latin typeface="+mj-ea"/>
                <a:cs typeface="Arial" panose="020B0604020202020204" pitchFamily="34" charset="0"/>
                <a:sym typeface="+mn-ea"/>
              </a:rPr>
              <a:t>'</a:t>
            </a:r>
            <a:r>
              <a:rPr lang="en-US" altLang="zh-CN" sz="2800" dirty="0">
                <a:solidFill>
                  <a:schemeClr val="tx1">
                    <a:lumMod val="95000"/>
                    <a:lumOff val="5000"/>
                  </a:schemeClr>
                </a:solidFill>
                <a:cs typeface="+mn-lt"/>
                <a:sym typeface="+mn-ea"/>
              </a:rPr>
              <a:t>s...</a:t>
            </a:r>
            <a:endParaRPr lang="en-US" altLang="zh-CN" sz="2800" dirty="0">
              <a:solidFill>
                <a:schemeClr val="tx1">
                  <a:lumMod val="95000"/>
                  <a:lumOff val="5000"/>
                </a:schemeClr>
              </a:solidFill>
              <a:cs typeface="+mn-lt"/>
              <a:sym typeface="+mn-ea"/>
            </a:endParaRPr>
          </a:p>
        </p:txBody>
      </p:sp>
      <p:sp>
        <p:nvSpPr>
          <p:cNvPr id="33" name="矩形 32"/>
          <p:cNvSpPr/>
          <p:nvPr/>
        </p:nvSpPr>
        <p:spPr>
          <a:xfrm>
            <a:off x="8041640" y="1557020"/>
            <a:ext cx="3932555" cy="3620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8117840" y="1784350"/>
            <a:ext cx="3932555" cy="2676525"/>
          </a:xfrm>
          <a:prstGeom prst="rect">
            <a:avLst/>
          </a:prstGeom>
          <a:noFill/>
        </p:spPr>
        <p:txBody>
          <a:bodyPr wrap="square" rtlCol="0">
            <a:spAutoFit/>
          </a:bodyPr>
          <a:lstStyle/>
          <a:p>
            <a:r>
              <a:rPr lang="en-US" altLang="zh-CN" sz="2400">
                <a:latin typeface="Times New Roman Regular" panose="02020603050405020304" charset="0"/>
                <a:cs typeface="Times New Roman Regular" panose="02020603050405020304" charset="0"/>
              </a:rPr>
              <a:t>Please try to use:</a:t>
            </a:r>
            <a:endParaRPr lang="en-US" altLang="zh-CN" sz="2400">
              <a:latin typeface="Times New Roman Regular" panose="02020603050405020304" charset="0"/>
              <a:cs typeface="Times New Roman Regular" panose="02020603050405020304" charset="0"/>
            </a:endParaRPr>
          </a:p>
          <a:p>
            <a:endParaRPr lang="en-US" altLang="zh-CN" sz="2400">
              <a:latin typeface="Times New Roman Regular" panose="02020603050405020304" charset="0"/>
              <a:cs typeface="Times New Roman Regular" panose="02020603050405020304" charset="0"/>
            </a:endParaRPr>
          </a:p>
          <a:p>
            <a:pPr marL="285750" indent="-285750">
              <a:buFont typeface="Arial" panose="020B0604020202020204" pitchFamily="34" charset="0"/>
              <a:buChar char="•"/>
            </a:pPr>
            <a:r>
              <a:rPr lang="en-US" altLang="zh-CN" sz="2400">
                <a:latin typeface="Times New Roman Regular" panose="02020603050405020304" charset="0"/>
                <a:cs typeface="Times New Roman Regular" panose="02020603050405020304" charset="0"/>
              </a:rPr>
              <a:t>have fun doing sth.</a:t>
            </a:r>
            <a:endParaRPr lang="en-US" altLang="zh-CN" sz="2400">
              <a:latin typeface="Times New Roman Regular" panose="02020603050405020304" charset="0"/>
              <a:cs typeface="Times New Roman Regular" panose="02020603050405020304" charset="0"/>
            </a:endParaRPr>
          </a:p>
          <a:p>
            <a:endParaRPr lang="en-US" altLang="zh-CN" sz="2400">
              <a:latin typeface="Times New Roman Regular" panose="02020603050405020304" charset="0"/>
              <a:cs typeface="Times New Roman Regular" panose="02020603050405020304" charset="0"/>
            </a:endParaRPr>
          </a:p>
          <a:p>
            <a:pPr marL="285750" indent="-285750">
              <a:buFont typeface="Arial" panose="020B0604020202020204" pitchFamily="34" charset="0"/>
              <a:buChar char="•"/>
            </a:pPr>
            <a:r>
              <a:rPr lang="en-US" altLang="zh-CN" sz="2400">
                <a:latin typeface="Times New Roman Regular" panose="02020603050405020304" charset="0"/>
                <a:cs typeface="Times New Roman Regular" panose="02020603050405020304" charset="0"/>
              </a:rPr>
              <a:t>have a great time doing sth.</a:t>
            </a:r>
            <a:endParaRPr lang="en-US" altLang="zh-CN" sz="2400">
              <a:latin typeface="Times New Roman Regular" panose="02020603050405020304" charset="0"/>
              <a:cs typeface="Times New Roman Regular" panose="02020603050405020304" charset="0"/>
            </a:endParaRPr>
          </a:p>
          <a:p>
            <a:pPr marL="285750" indent="-285750">
              <a:buFont typeface="Arial" panose="020B0604020202020204" pitchFamily="34" charset="0"/>
              <a:buChar char="•"/>
            </a:pPr>
            <a:endParaRPr lang="en-US" altLang="zh-CN" sz="2400">
              <a:latin typeface="Times New Roman Regular" panose="02020603050405020304" charset="0"/>
              <a:cs typeface="Times New Roman Regular" panose="02020603050405020304" charset="0"/>
            </a:endParaRPr>
          </a:p>
          <a:p>
            <a:pPr marL="285750" indent="-285750">
              <a:buFont typeface="Arial" panose="020B0604020202020204" pitchFamily="34" charset="0"/>
              <a:buChar char="•"/>
            </a:pPr>
            <a:r>
              <a:rPr lang="en-US" altLang="zh-CN" sz="2400">
                <a:latin typeface="Times New Roman Regular" panose="02020603050405020304" charset="0"/>
                <a:cs typeface="Times New Roman Regular" panose="02020603050405020304" charset="0"/>
              </a:rPr>
              <a:t>have a great time in...</a:t>
            </a:r>
            <a:endParaRPr lang="en-US" altLang="zh-CN" sz="2400">
              <a:latin typeface="Times New Roman Regular" panose="02020603050405020304" charset="0"/>
              <a:cs typeface="Times New Roman Regular" panose="02020603050405020304" charset="0"/>
            </a:endParaRPr>
          </a:p>
        </p:txBody>
      </p:sp>
      <p:pic>
        <p:nvPicPr>
          <p:cNvPr id="5" name="对话 U7">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255250" y="885190"/>
            <a:ext cx="714375" cy="46037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5"/>
                </p:tgtEl>
              </p:cMediaNode>
            </p:audio>
          </p:childTnLst>
        </p:cTn>
      </p:par>
    </p:tnLst>
    <p:bldLst>
      <p:bldP spid="14" grpId="0"/>
      <p:bldP spid="14" grpId="1"/>
      <p:bldP spid="33" grpId="0" bldLvl="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摄图网_501575873"/>
          <p:cNvPicPr>
            <a:picLocks noChangeAspect="1"/>
          </p:cNvPicPr>
          <p:nvPr/>
        </p:nvPicPr>
        <p:blipFill>
          <a:blip r:embed="rId1"/>
          <a:stretch>
            <a:fillRect/>
          </a:stretch>
        </p:blipFill>
        <p:spPr>
          <a:xfrm>
            <a:off x="0" y="0"/>
            <a:ext cx="12191365" cy="6858635"/>
          </a:xfrm>
          <a:prstGeom prst="rect">
            <a:avLst/>
          </a:prstGeom>
        </p:spPr>
      </p:pic>
      <p:sp>
        <p:nvSpPr>
          <p:cNvPr id="3" name="矩形 2"/>
          <p:cNvSpPr/>
          <p:nvPr/>
        </p:nvSpPr>
        <p:spPr>
          <a:xfrm>
            <a:off x="0" y="1250315"/>
            <a:ext cx="12192000" cy="367665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2"/>
            </p:custDataLst>
          </p:nvPr>
        </p:nvSpPr>
        <p:spPr>
          <a:xfrm>
            <a:off x="835154" y="2304415"/>
            <a:ext cx="10521055" cy="1568450"/>
          </a:xfrm>
          <a:prstGeom prst="rect">
            <a:avLst/>
          </a:prstGeom>
          <a:noFill/>
        </p:spPr>
        <p:txBody>
          <a:bodyPr wrap="square" rtlCol="0">
            <a:spAutoFit/>
          </a:bodyPr>
          <a:lstStyle/>
          <a:p>
            <a:pPr algn="ctr"/>
            <a:r>
              <a:rPr lang="en-US" altLang="zh-CN" sz="9600" b="1" dirty="0">
                <a:solidFill>
                  <a:schemeClr val="bg1"/>
                </a:solidFill>
                <a:latin typeface="Arial Bold" panose="020B0604020202020204" charset="0"/>
                <a:cs typeface="Arial Bold" panose="020B0604020202020204" charset="0"/>
                <a:sym typeface="+mn-ea"/>
              </a:rPr>
              <a:t>It’s your turn.</a:t>
            </a:r>
            <a:endParaRPr lang="en-US" altLang="zh-CN" sz="9600" b="1" dirty="0">
              <a:solidFill>
                <a:schemeClr val="bg1"/>
              </a:solidFill>
              <a:latin typeface="Arial Bold" panose="020B0604020202020204" charset="0"/>
              <a:cs typeface="Arial Bold" panose="020B0604020202020204" charset="0"/>
              <a:sym typeface="+mn-ea"/>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144145"/>
            <a:ext cx="9970135" cy="5219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66725" y="51435"/>
            <a:ext cx="10885216" cy="706755"/>
          </a:xfrm>
          <a:prstGeom prst="rect">
            <a:avLst/>
          </a:prstGeom>
          <a:noFill/>
        </p:spPr>
        <p:txBody>
          <a:bodyPr wrap="square" rtlCol="0">
            <a:spAutoFit/>
          </a:bodyPr>
          <a:lstStyle/>
          <a:p>
            <a:r>
              <a:rPr lang="en-US" altLang="zh-CN" sz="4000" b="1" dirty="0">
                <a:solidFill>
                  <a:schemeClr val="bg1"/>
                </a:solidFill>
                <a:latin typeface="Arial Bold" panose="020B0604020202020204" charset="0"/>
                <a:cs typeface="Arial Bold" panose="020B0604020202020204" charset="0"/>
              </a:rPr>
              <a:t>Write a postcard to Judy. (Group work)</a:t>
            </a:r>
            <a:r>
              <a:rPr lang="en-US" altLang="zh-CN" sz="2400" b="1" dirty="0">
                <a:solidFill>
                  <a:schemeClr val="bg1"/>
                </a:solidFill>
                <a:latin typeface="Arial Bold" panose="020B0604020202020204" charset="0"/>
                <a:cs typeface="Arial Bold" panose="020B0604020202020204" charset="0"/>
              </a:rPr>
              <a:t> </a:t>
            </a:r>
            <a:endParaRPr lang="en-US" altLang="zh-CN" sz="2400" b="1" dirty="0">
              <a:solidFill>
                <a:schemeClr val="bg1"/>
              </a:solidFill>
              <a:latin typeface="Arial Bold" panose="020B0604020202020204" charset="0"/>
              <a:cs typeface="Arial Bold" panose="020B0604020202020204" charset="0"/>
            </a:endParaRPr>
          </a:p>
        </p:txBody>
      </p:sp>
      <p:pic>
        <p:nvPicPr>
          <p:cNvPr id="5" name="图片 4" descr="微信截图_20230620234855"/>
          <p:cNvPicPr>
            <a:picLocks noChangeAspect="1"/>
          </p:cNvPicPr>
          <p:nvPr/>
        </p:nvPicPr>
        <p:blipFill>
          <a:blip r:embed="rId1"/>
          <a:stretch>
            <a:fillRect/>
          </a:stretch>
        </p:blipFill>
        <p:spPr>
          <a:xfrm>
            <a:off x="7468870" y="1640205"/>
            <a:ext cx="4396740" cy="4290060"/>
          </a:xfrm>
          <a:prstGeom prst="rect">
            <a:avLst/>
          </a:prstGeom>
        </p:spPr>
      </p:pic>
      <p:pic>
        <p:nvPicPr>
          <p:cNvPr id="6" name="图片 5"/>
          <p:cNvPicPr>
            <a:picLocks noChangeAspect="1"/>
          </p:cNvPicPr>
          <p:nvPr/>
        </p:nvPicPr>
        <p:blipFill>
          <a:blip r:embed="rId2"/>
          <a:stretch>
            <a:fillRect/>
          </a:stretch>
        </p:blipFill>
        <p:spPr>
          <a:xfrm>
            <a:off x="219710" y="1510665"/>
            <a:ext cx="6964680" cy="441960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5457190" y="1257300"/>
            <a:ext cx="1638935" cy="14751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摄图网_501575873"/>
          <p:cNvPicPr>
            <a:picLocks noChangeAspect="1"/>
          </p:cNvPicPr>
          <p:nvPr/>
        </p:nvPicPr>
        <p:blipFill>
          <a:blip r:embed="rId1"/>
          <a:stretch>
            <a:fillRect/>
          </a:stretch>
        </p:blipFill>
        <p:spPr>
          <a:xfrm>
            <a:off x="0" y="0"/>
            <a:ext cx="12191365" cy="6858000"/>
          </a:xfrm>
          <a:prstGeom prst="rect">
            <a:avLst/>
          </a:prstGeom>
        </p:spPr>
      </p:pic>
      <p:sp>
        <p:nvSpPr>
          <p:cNvPr id="7" name="矩形 6"/>
          <p:cNvSpPr/>
          <p:nvPr/>
        </p:nvSpPr>
        <p:spPr>
          <a:xfrm>
            <a:off x="1" y="144145"/>
            <a:ext cx="4419600" cy="5219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66725" y="51435"/>
            <a:ext cx="3758911" cy="706755"/>
          </a:xfrm>
          <a:prstGeom prst="rect">
            <a:avLst/>
          </a:prstGeom>
          <a:noFill/>
        </p:spPr>
        <p:txBody>
          <a:bodyPr wrap="square" rtlCol="0">
            <a:spAutoFit/>
          </a:bodyPr>
          <a:lstStyle/>
          <a:p>
            <a:r>
              <a:rPr lang="en-US" altLang="zh-CN" sz="4000" b="1">
                <a:solidFill>
                  <a:schemeClr val="bg1"/>
                </a:solidFill>
                <a:latin typeface="Arial Bold" panose="020B0604020202020204" charset="0"/>
                <a:cs typeface="Arial Bold" panose="020B0604020202020204" charset="0"/>
              </a:rPr>
              <a:t>Group work</a:t>
            </a:r>
            <a:endParaRPr lang="en-US" altLang="zh-CN" sz="2400" b="1">
              <a:solidFill>
                <a:schemeClr val="bg1"/>
              </a:solidFill>
              <a:latin typeface="Arial Bold" panose="020B0604020202020204" charset="0"/>
              <a:cs typeface="Arial Bold" panose="020B0604020202020204" charset="0"/>
            </a:endParaRPr>
          </a:p>
        </p:txBody>
      </p:sp>
      <p:sp>
        <p:nvSpPr>
          <p:cNvPr id="28" name="矩形 27"/>
          <p:cNvSpPr/>
          <p:nvPr/>
        </p:nvSpPr>
        <p:spPr>
          <a:xfrm>
            <a:off x="1045844" y="1149032"/>
            <a:ext cx="7405429" cy="494919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987232" y="1638934"/>
            <a:ext cx="6346825" cy="3969385"/>
          </a:xfrm>
          <a:prstGeom prst="rect">
            <a:avLst/>
          </a:prstGeom>
          <a:noFill/>
        </p:spPr>
        <p:txBody>
          <a:bodyPr wrap="square" rtlCol="0">
            <a:spAutoFit/>
          </a:bodyPr>
          <a:lstStyle/>
          <a:p>
            <a:r>
              <a:rPr lang="en-US" altLang="zh-CN" sz="3600" dirty="0">
                <a:solidFill>
                  <a:schemeClr val="tx1">
                    <a:lumMod val="95000"/>
                    <a:lumOff val="5000"/>
                  </a:schemeClr>
                </a:solidFill>
                <a:cs typeface="+mn-lt"/>
                <a:sym typeface="+mn-ea"/>
              </a:rPr>
              <a:t>Student A: Write</a:t>
            </a:r>
            <a:endParaRPr lang="en-US" altLang="zh-CN" sz="3600" dirty="0">
              <a:solidFill>
                <a:schemeClr val="tx1">
                  <a:lumMod val="95000"/>
                  <a:lumOff val="5000"/>
                </a:schemeClr>
              </a:solidFill>
              <a:cs typeface="+mn-lt"/>
              <a:sym typeface="+mn-ea"/>
            </a:endParaRPr>
          </a:p>
          <a:p>
            <a:endParaRPr lang="en-US" altLang="zh-CN" sz="3600" dirty="0">
              <a:solidFill>
                <a:schemeClr val="tx1">
                  <a:lumMod val="95000"/>
                  <a:lumOff val="5000"/>
                </a:schemeClr>
              </a:solidFill>
              <a:cs typeface="+mn-lt"/>
              <a:sym typeface="+mn-ea"/>
            </a:endParaRPr>
          </a:p>
          <a:p>
            <a:r>
              <a:rPr lang="en-US" altLang="zh-CN" sz="3600" dirty="0">
                <a:solidFill>
                  <a:schemeClr val="tx1">
                    <a:lumMod val="95000"/>
                    <a:lumOff val="5000"/>
                  </a:schemeClr>
                </a:solidFill>
                <a:cs typeface="+mn-lt"/>
                <a:sym typeface="+mn-ea"/>
              </a:rPr>
              <a:t>Student B: Check</a:t>
            </a:r>
            <a:endParaRPr lang="en-US" altLang="zh-CN" sz="3600" dirty="0">
              <a:solidFill>
                <a:schemeClr val="tx1">
                  <a:lumMod val="95000"/>
                  <a:lumOff val="5000"/>
                </a:schemeClr>
              </a:solidFill>
              <a:cs typeface="+mn-lt"/>
              <a:sym typeface="+mn-ea"/>
            </a:endParaRPr>
          </a:p>
          <a:p>
            <a:endParaRPr lang="en-US" altLang="zh-CN" sz="3600" dirty="0">
              <a:solidFill>
                <a:schemeClr val="tx1">
                  <a:lumMod val="95000"/>
                  <a:lumOff val="5000"/>
                </a:schemeClr>
              </a:solidFill>
              <a:cs typeface="+mn-lt"/>
              <a:sym typeface="+mn-ea"/>
            </a:endParaRPr>
          </a:p>
          <a:p>
            <a:r>
              <a:rPr lang="en-US" altLang="zh-CN" sz="3600" dirty="0">
                <a:solidFill>
                  <a:schemeClr val="tx1">
                    <a:lumMod val="95000"/>
                    <a:lumOff val="5000"/>
                  </a:schemeClr>
                </a:solidFill>
                <a:cs typeface="+mn-lt"/>
                <a:sym typeface="+mn-ea"/>
              </a:rPr>
              <a:t>Student C: Present</a:t>
            </a:r>
            <a:endParaRPr lang="en-US" altLang="zh-CN" sz="3600" dirty="0">
              <a:solidFill>
                <a:schemeClr val="tx1">
                  <a:lumMod val="95000"/>
                  <a:lumOff val="5000"/>
                </a:schemeClr>
              </a:solidFill>
              <a:cs typeface="+mn-lt"/>
              <a:sym typeface="+mn-ea"/>
            </a:endParaRPr>
          </a:p>
          <a:p>
            <a:endParaRPr lang="en-US" altLang="zh-CN" sz="3600" dirty="0">
              <a:solidFill>
                <a:schemeClr val="tx1">
                  <a:lumMod val="95000"/>
                  <a:lumOff val="5000"/>
                </a:schemeClr>
              </a:solidFill>
              <a:cs typeface="+mn-lt"/>
              <a:sym typeface="+mn-ea"/>
            </a:endParaRPr>
          </a:p>
          <a:p>
            <a:r>
              <a:rPr lang="en-US" altLang="zh-CN" sz="3600" dirty="0">
                <a:solidFill>
                  <a:schemeClr val="tx1">
                    <a:lumMod val="95000"/>
                    <a:lumOff val="5000"/>
                  </a:schemeClr>
                </a:solidFill>
                <a:cs typeface="+mn-lt"/>
                <a:sym typeface="+mn-ea"/>
              </a:rPr>
              <a:t>Student D: Polish</a:t>
            </a:r>
            <a:endParaRPr lang="en-US" altLang="zh-CN" sz="3600" dirty="0">
              <a:solidFill>
                <a:schemeClr val="tx1">
                  <a:lumMod val="95000"/>
                  <a:lumOff val="5000"/>
                </a:schemeClr>
              </a:solidFill>
              <a:cs typeface="+mn-lt"/>
              <a:sym typeface="+mn-ea"/>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文本框 12"/>
          <p:cNvSpPr txBox="1"/>
          <p:nvPr/>
        </p:nvSpPr>
        <p:spPr>
          <a:xfrm>
            <a:off x="1089660" y="2426970"/>
            <a:ext cx="4979670" cy="368300"/>
          </a:xfrm>
          <a:prstGeom prst="rect">
            <a:avLst/>
          </a:prstGeom>
          <a:noFill/>
        </p:spPr>
        <p:txBody>
          <a:bodyPr wrap="square" rtlCol="0">
            <a:spAutoFit/>
          </a:bodyPr>
          <a:lstStyle/>
          <a:p>
            <a:r>
              <a:rPr lang="en-US" altLang="zh-CN">
                <a:solidFill>
                  <a:schemeClr val="bg1"/>
                </a:solidFill>
                <a:latin typeface="Times New Roman" panose="02020603050405020304" charset="0"/>
                <a:cs typeface="Times New Roman" panose="02020603050405020304" charset="0"/>
                <a:sym typeface="+mn-ea"/>
              </a:rPr>
              <a:t>1. Use the right structure of postcards.</a:t>
            </a:r>
            <a:endParaRPr lang="en-US" altLang="zh-CN">
              <a:solidFill>
                <a:schemeClr val="bg1"/>
              </a:solidFill>
              <a:latin typeface="Times New Roman" panose="02020603050405020304" charset="0"/>
              <a:cs typeface="Times New Roman" panose="02020603050405020304" charset="0"/>
              <a:sym typeface="+mn-ea"/>
            </a:endParaRPr>
          </a:p>
        </p:txBody>
      </p:sp>
      <p:pic>
        <p:nvPicPr>
          <p:cNvPr id="16" name="图片 15" descr="350486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8360" y="426085"/>
            <a:ext cx="914400" cy="914400"/>
          </a:xfrm>
          <a:prstGeom prst="rect">
            <a:avLst/>
          </a:prstGeom>
        </p:spPr>
      </p:pic>
      <p:sp>
        <p:nvSpPr>
          <p:cNvPr id="17" name="文本框 16"/>
          <p:cNvSpPr txBox="1"/>
          <p:nvPr/>
        </p:nvSpPr>
        <p:spPr>
          <a:xfrm>
            <a:off x="2201545" y="657860"/>
            <a:ext cx="1597025" cy="829945"/>
          </a:xfrm>
          <a:prstGeom prst="rect">
            <a:avLst/>
          </a:prstGeom>
          <a:noFill/>
        </p:spPr>
        <p:txBody>
          <a:bodyPr wrap="none" rtlCol="0">
            <a:spAutoFit/>
          </a:bodyPr>
          <a:lstStyle/>
          <a:p>
            <a:pPr algn="l"/>
            <a:r>
              <a:rPr lang="en-US" altLang="zh-CN" sz="2400" b="1">
                <a:solidFill>
                  <a:schemeClr val="bg1"/>
                </a:solidFill>
                <a:latin typeface="Times New Roman" panose="02020603050405020304" charset="0"/>
                <a:ea typeface="方正粗黑宋简体" panose="02000000000000000000" charset="-122"/>
                <a:cs typeface="Times New Roman" panose="02020603050405020304" charset="0"/>
                <a:sym typeface="+mn-ea"/>
              </a:rPr>
              <a:t>Check List</a:t>
            </a:r>
            <a:endParaRPr lang="zh-CN" altLang="en-US" sz="2400" b="1">
              <a:solidFill>
                <a:schemeClr val="bg1"/>
              </a:solidFill>
              <a:latin typeface="Times New Roman" panose="02020603050405020304" charset="0"/>
              <a:ea typeface="方正粗黑宋简体" panose="02000000000000000000" charset="-122"/>
              <a:cs typeface="Times New Roman" panose="02020603050405020304" charset="0"/>
            </a:endParaRPr>
          </a:p>
          <a:p>
            <a:endParaRPr lang="zh-CN" altLang="en-US" sz="2400" b="1">
              <a:latin typeface="Times New Roman" panose="02020603050405020304" charset="0"/>
              <a:cs typeface="Times New Roman" panose="02020603050405020304" charset="0"/>
            </a:endParaRPr>
          </a:p>
        </p:txBody>
      </p:sp>
      <p:graphicFrame>
        <p:nvGraphicFramePr>
          <p:cNvPr id="2" name="表格 1"/>
          <p:cNvGraphicFramePr/>
          <p:nvPr>
            <p:custDataLst>
              <p:tags r:id="rId3"/>
            </p:custDataLst>
          </p:nvPr>
        </p:nvGraphicFramePr>
        <p:xfrm>
          <a:off x="352425" y="883284"/>
          <a:ext cx="11487150" cy="4818288"/>
        </p:xfrm>
        <a:graphic>
          <a:graphicData uri="http://schemas.openxmlformats.org/drawingml/2006/table">
            <a:tbl>
              <a:tblPr firstRow="1" bandRow="1">
                <a:tableStyleId>{5C22544A-7EE6-4342-B048-85BDC9FD1C3A}</a:tableStyleId>
              </a:tblPr>
              <a:tblGrid>
                <a:gridCol w="6935066"/>
                <a:gridCol w="2161309"/>
                <a:gridCol w="2390775"/>
              </a:tblGrid>
              <a:tr h="1000934">
                <a:tc gridSpan="3">
                  <a:txBody>
                    <a:bodyPr/>
                    <a:lstStyle/>
                    <a:p>
                      <a:pPr algn="ctr">
                        <a:buNone/>
                      </a:pPr>
                      <a:r>
                        <a:rPr lang="en-US" altLang="zh-CN" sz="4800"/>
                        <a:t>Assessment Checklist</a:t>
                      </a:r>
                      <a:endParaRPr lang="en-US" altLang="zh-CN" sz="4800"/>
                    </a:p>
                  </a:txBody>
                  <a:tcPr anchor="ctr"/>
                </a:tc>
                <a:tc hMerge="1">
                  <a:tcPr/>
                </a:tc>
                <a:tc hMerge="1">
                  <a:tcPr/>
                </a:tc>
              </a:tr>
              <a:tr h="789709">
                <a:tc>
                  <a:txBody>
                    <a:bodyPr/>
                    <a:lstStyle/>
                    <a:p>
                      <a:pPr algn="l">
                        <a:buNone/>
                      </a:pPr>
                      <a:r>
                        <a:rPr lang="en-US" altLang="zh-CN" sz="2000" dirty="0">
                          <a:solidFill>
                            <a:srgbClr val="FF0000"/>
                          </a:solidFill>
                        </a:rPr>
                        <a:t>Check (√) if you have completed the requirement.</a:t>
                      </a:r>
                      <a:endParaRPr lang="en-US" altLang="zh-CN" sz="2000" dirty="0">
                        <a:solidFill>
                          <a:srgbClr val="FF0000"/>
                        </a:solidFill>
                      </a:endParaRPr>
                    </a:p>
                  </a:txBody>
                  <a:tcPr anchor="ctr"/>
                </a:tc>
                <a:tc>
                  <a:txBody>
                    <a:bodyPr/>
                    <a:lstStyle/>
                    <a:p>
                      <a:pPr algn="ctr">
                        <a:buNone/>
                      </a:pPr>
                      <a:r>
                        <a:rPr lang="en-US" altLang="zh-CN" sz="2000" dirty="0"/>
                        <a:t>Self-check</a:t>
                      </a:r>
                      <a:endParaRPr lang="en-US" altLang="zh-CN" sz="2000" dirty="0"/>
                    </a:p>
                  </a:txBody>
                  <a:tcPr anchor="ctr"/>
                </a:tc>
                <a:tc>
                  <a:txBody>
                    <a:bodyPr/>
                    <a:lstStyle/>
                    <a:p>
                      <a:pPr algn="ctr">
                        <a:buNone/>
                      </a:pPr>
                      <a:r>
                        <a:rPr lang="en-US" altLang="zh-CN" sz="2000" dirty="0"/>
                        <a:t>Peer-check</a:t>
                      </a:r>
                      <a:endParaRPr lang="en-US" altLang="zh-CN" sz="2000" dirty="0"/>
                    </a:p>
                  </a:txBody>
                  <a:tcPr anchor="ctr"/>
                </a:tc>
              </a:tr>
              <a:tr h="605529">
                <a:tc>
                  <a:txBody>
                    <a:bodyPr/>
                    <a:lstStyle/>
                    <a:p>
                      <a:pPr algn="l">
                        <a:buNone/>
                      </a:pPr>
                      <a:r>
                        <a:rPr lang="en-US" altLang="zh-CN" sz="1800" b="1" dirty="0">
                          <a:solidFill>
                            <a:schemeClr val="tx1"/>
                          </a:solidFill>
                          <a:sym typeface="+mn-ea"/>
                        </a:rPr>
                        <a:t>Use the right structure of postcards.</a:t>
                      </a:r>
                      <a:endParaRPr lang="en-US" altLang="zh-CN" sz="1800" b="1" dirty="0">
                        <a:solidFill>
                          <a:schemeClr val="tx1"/>
                        </a:solidFill>
                        <a:sym typeface="+mn-ea"/>
                      </a:endParaRPr>
                    </a:p>
                  </a:txBody>
                  <a:tcPr anchor="ctr"/>
                </a:tc>
                <a:tc>
                  <a:txBody>
                    <a:bodyPr/>
                    <a:lstStyle/>
                    <a:p>
                      <a:pPr algn="ctr">
                        <a:buNone/>
                      </a:pPr>
                      <a:endParaRPr lang="zh-CN" altLang="en-US" sz="2000"/>
                    </a:p>
                  </a:txBody>
                  <a:tcPr anchor="ctr"/>
                </a:tc>
                <a:tc>
                  <a:txBody>
                    <a:bodyPr/>
                    <a:lstStyle/>
                    <a:p>
                      <a:pPr algn="ctr">
                        <a:buNone/>
                      </a:pPr>
                      <a:endParaRPr lang="zh-CN" altLang="en-US" sz="2000"/>
                    </a:p>
                  </a:txBody>
                  <a:tcPr anchor="ctr"/>
                </a:tc>
              </a:tr>
              <a:tr h="605529">
                <a:tc>
                  <a:txBody>
                    <a:bodyPr/>
                    <a:lstStyle/>
                    <a:p>
                      <a:pPr algn="l">
                        <a:buNone/>
                      </a:pPr>
                      <a:r>
                        <a:rPr lang="en-US" altLang="zh-CN" sz="1800" b="1" dirty="0">
                          <a:solidFill>
                            <a:schemeClr val="tx1"/>
                          </a:solidFill>
                          <a:sym typeface="+mn-ea"/>
                        </a:rPr>
                        <a:t>Write the body in 3 or more parts.</a:t>
                      </a:r>
                      <a:endParaRPr lang="en-US" altLang="zh-CN" sz="1800" b="1" dirty="0">
                        <a:solidFill>
                          <a:schemeClr val="tx1"/>
                        </a:solidFill>
                        <a:sym typeface="+mn-ea"/>
                      </a:endParaRPr>
                    </a:p>
                  </a:txBody>
                  <a:tcPr anchor="ctr"/>
                </a:tc>
                <a:tc>
                  <a:txBody>
                    <a:bodyPr/>
                    <a:lstStyle/>
                    <a:p>
                      <a:pPr algn="ctr">
                        <a:buNone/>
                      </a:pPr>
                      <a:endParaRPr lang="zh-CN" altLang="en-US" sz="2000"/>
                    </a:p>
                  </a:txBody>
                  <a:tcPr anchor="ctr"/>
                </a:tc>
                <a:tc>
                  <a:txBody>
                    <a:bodyPr/>
                    <a:lstStyle/>
                    <a:p>
                      <a:pPr algn="ctr">
                        <a:buNone/>
                      </a:pPr>
                      <a:endParaRPr lang="zh-CN" altLang="en-US" sz="2000"/>
                    </a:p>
                  </a:txBody>
                  <a:tcPr anchor="ctr"/>
                </a:tc>
              </a:tr>
              <a:tr h="605529">
                <a:tc>
                  <a:txBody>
                    <a:bodyPr/>
                    <a:lstStyle/>
                    <a:p>
                      <a:pPr algn="l">
                        <a:buNone/>
                      </a:pPr>
                      <a:r>
                        <a:rPr lang="en-US" altLang="zh-CN" sz="1800" b="1" dirty="0">
                          <a:solidFill>
                            <a:schemeClr val="tx1"/>
                          </a:solidFill>
                          <a:sym typeface="+mn-ea"/>
                        </a:rPr>
                        <a:t>Write two or more points for your greetings.</a:t>
                      </a:r>
                      <a:endParaRPr lang="en-US" altLang="zh-CN" sz="1800" b="1" dirty="0">
                        <a:solidFill>
                          <a:schemeClr val="tx1"/>
                        </a:solidFill>
                        <a:sym typeface="+mn-ea"/>
                      </a:endParaRPr>
                    </a:p>
                  </a:txBody>
                  <a:tcPr anchor="ctr"/>
                </a:tc>
                <a:tc>
                  <a:txBody>
                    <a:bodyPr/>
                    <a:lstStyle/>
                    <a:p>
                      <a:pPr algn="ctr">
                        <a:buNone/>
                      </a:pPr>
                      <a:endParaRPr lang="zh-CN" altLang="en-US" sz="2000" dirty="0"/>
                    </a:p>
                  </a:txBody>
                  <a:tcPr anchor="ctr"/>
                </a:tc>
                <a:tc>
                  <a:txBody>
                    <a:bodyPr/>
                    <a:lstStyle/>
                    <a:p>
                      <a:pPr algn="ctr">
                        <a:buNone/>
                      </a:pPr>
                      <a:endParaRPr lang="zh-CN" altLang="en-US" sz="2000"/>
                    </a:p>
                  </a:txBody>
                  <a:tcPr anchor="ctr"/>
                </a:tc>
              </a:tr>
              <a:tr h="605529">
                <a:tc>
                  <a:txBody>
                    <a:bodyPr/>
                    <a:lstStyle/>
                    <a:p>
                      <a:pPr algn="l">
                        <a:buNone/>
                      </a:pPr>
                      <a:r>
                        <a:rPr lang="en-US" altLang="zh-CN" sz="1800" b="1" dirty="0">
                          <a:solidFill>
                            <a:schemeClr val="tx1"/>
                          </a:solidFill>
                          <a:sym typeface="+mn-ea"/>
                        </a:rPr>
                        <a:t>Include place, weather, activities and feelings in your body part.</a:t>
                      </a:r>
                      <a:endParaRPr lang="en-US" altLang="zh-CN" sz="1800" b="1" dirty="0">
                        <a:solidFill>
                          <a:schemeClr val="tx1"/>
                        </a:solidFill>
                        <a:sym typeface="+mn-ea"/>
                      </a:endParaRPr>
                    </a:p>
                  </a:txBody>
                  <a:tcPr anchor="ctr"/>
                </a:tc>
                <a:tc>
                  <a:txBody>
                    <a:bodyPr/>
                    <a:lstStyle/>
                    <a:p>
                      <a:pPr algn="ctr">
                        <a:buNone/>
                      </a:pPr>
                      <a:endParaRPr lang="zh-CN" altLang="en-US" sz="2000" dirty="0"/>
                    </a:p>
                  </a:txBody>
                  <a:tcPr anchor="ctr"/>
                </a:tc>
                <a:tc>
                  <a:txBody>
                    <a:bodyPr/>
                    <a:lstStyle/>
                    <a:p>
                      <a:pPr algn="ctr">
                        <a:buNone/>
                      </a:pPr>
                      <a:endParaRPr lang="zh-CN" altLang="en-US" sz="2000"/>
                    </a:p>
                  </a:txBody>
                  <a:tcPr anchor="ctr"/>
                </a:tc>
              </a:tr>
              <a:tr h="605529">
                <a:tc>
                  <a:txBody>
                    <a:bodyPr/>
                    <a:lstStyle/>
                    <a:p>
                      <a:pPr algn="l">
                        <a:buNone/>
                      </a:pPr>
                      <a:r>
                        <a:rPr lang="en-US" altLang="zh-CN" sz="1800" b="1" dirty="0">
                          <a:solidFill>
                            <a:schemeClr val="tx1"/>
                          </a:solidFill>
                          <a:sym typeface="+mn-ea"/>
                        </a:rPr>
                        <a:t>Use a correct and proper (</a:t>
                      </a:r>
                      <a:r>
                        <a:rPr lang="zh-CN" altLang="en-US" sz="1800" b="1" dirty="0">
                          <a:solidFill>
                            <a:schemeClr val="tx1"/>
                          </a:solidFill>
                          <a:sym typeface="+mn-ea"/>
                        </a:rPr>
                        <a:t>合适的</a:t>
                      </a:r>
                      <a:r>
                        <a:rPr lang="en-US" altLang="zh-CN" sz="1800" b="1" dirty="0">
                          <a:solidFill>
                            <a:schemeClr val="tx1"/>
                          </a:solidFill>
                          <a:sym typeface="+mn-ea"/>
                        </a:rPr>
                        <a:t>) closing.</a:t>
                      </a:r>
                      <a:endParaRPr lang="en-US" altLang="zh-CN" sz="1800" b="1" dirty="0">
                        <a:solidFill>
                          <a:schemeClr val="tx1"/>
                        </a:solidFill>
                        <a:sym typeface="+mn-ea"/>
                      </a:endParaRPr>
                    </a:p>
                  </a:txBody>
                  <a:tcPr anchor="ctr"/>
                </a:tc>
                <a:tc>
                  <a:txBody>
                    <a:bodyPr/>
                    <a:lstStyle/>
                    <a:p>
                      <a:pPr algn="ctr">
                        <a:buNone/>
                      </a:pPr>
                      <a:endParaRPr lang="zh-CN" altLang="en-US" sz="2000" dirty="0"/>
                    </a:p>
                  </a:txBody>
                  <a:tcPr anchor="ctr"/>
                </a:tc>
                <a:tc>
                  <a:txBody>
                    <a:bodyPr/>
                    <a:lstStyle/>
                    <a:p>
                      <a:pPr algn="ctr">
                        <a:buNone/>
                      </a:pPr>
                      <a:endParaRPr lang="zh-CN" altLang="en-US" sz="2000" dirty="0"/>
                    </a:p>
                  </a:txBody>
                  <a:tcPr anchor="ctr"/>
                </a:tc>
              </a:tr>
            </a:tbl>
          </a:graphicData>
        </a:graphic>
      </p:graphicFrame>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摄图网_501575902"/>
          <p:cNvPicPr>
            <a:picLocks noChangeAspect="1"/>
          </p:cNvPicPr>
          <p:nvPr/>
        </p:nvPicPr>
        <p:blipFill>
          <a:blip r:embed="rId1"/>
          <a:stretch>
            <a:fillRect/>
          </a:stretch>
        </p:blipFill>
        <p:spPr>
          <a:xfrm>
            <a:off x="0" y="0"/>
            <a:ext cx="12192000" cy="6857365"/>
          </a:xfrm>
          <a:prstGeom prst="rect">
            <a:avLst/>
          </a:prstGeom>
        </p:spPr>
      </p:pic>
      <p:sp>
        <p:nvSpPr>
          <p:cNvPr id="7" name="矩形 6"/>
          <p:cNvSpPr/>
          <p:nvPr/>
        </p:nvSpPr>
        <p:spPr>
          <a:xfrm>
            <a:off x="794385" y="671195"/>
            <a:ext cx="10603865" cy="576643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193665" y="1773555"/>
            <a:ext cx="309880" cy="368300"/>
          </a:xfrm>
          <a:prstGeom prst="rect">
            <a:avLst/>
          </a:prstGeom>
          <a:noFill/>
        </p:spPr>
        <p:txBody>
          <a:bodyPr wrap="none" rtlCol="0">
            <a:spAutoFit/>
          </a:bodyPr>
          <a:lstStyle/>
          <a:p>
            <a:endParaRPr lang="zh-CN" altLang="en-US"/>
          </a:p>
        </p:txBody>
      </p:sp>
      <p:sp>
        <p:nvSpPr>
          <p:cNvPr id="9" name="文本框 8"/>
          <p:cNvSpPr txBox="1"/>
          <p:nvPr/>
        </p:nvSpPr>
        <p:spPr>
          <a:xfrm>
            <a:off x="1246910" y="2684780"/>
            <a:ext cx="9822872" cy="1446550"/>
          </a:xfrm>
          <a:prstGeom prst="rect">
            <a:avLst/>
          </a:prstGeom>
          <a:noFill/>
        </p:spPr>
        <p:txBody>
          <a:bodyPr wrap="square" rtlCol="0">
            <a:spAutoFit/>
          </a:bodyPr>
          <a:lstStyle/>
          <a:p>
            <a:pPr algn="ctr"/>
            <a:r>
              <a:rPr lang="en-US" altLang="zh-CN" sz="8800" b="1" dirty="0">
                <a:solidFill>
                  <a:schemeClr val="bg1"/>
                </a:solidFill>
                <a:latin typeface="Arial Bold" panose="020B0604020202020204" charset="0"/>
                <a:cs typeface="Arial Bold" panose="020B0604020202020204" charset="0"/>
                <a:sym typeface="+mn-ea"/>
              </a:rPr>
              <a:t>Presentation</a:t>
            </a:r>
            <a:endParaRPr lang="en-US" altLang="zh-CN" sz="8800" b="1" dirty="0">
              <a:solidFill>
                <a:schemeClr val="bg1"/>
              </a:solidFill>
              <a:latin typeface="Arial Bold" panose="020B0604020202020204" charset="0"/>
              <a:cs typeface="Arial Bold" panose="020B0604020202020204" charset="0"/>
              <a:sym typeface="+mn-ea"/>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stretch>
            <a:fillRect/>
          </a:stretch>
        </p:blipFill>
        <p:spPr>
          <a:xfrm>
            <a:off x="2607310" y="651510"/>
            <a:ext cx="7833995" cy="5834380"/>
          </a:xfrm>
          <a:prstGeom prst="rect">
            <a:avLst/>
          </a:prstGeom>
        </p:spPr>
      </p:pic>
      <p:pic>
        <p:nvPicPr>
          <p:cNvPr id="16" name="图片 15" descr="350486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360" y="452120"/>
            <a:ext cx="914400" cy="914400"/>
          </a:xfrm>
          <a:prstGeom prst="rect">
            <a:avLst/>
          </a:prstGeom>
        </p:spPr>
      </p:pic>
      <p:sp>
        <p:nvSpPr>
          <p:cNvPr id="17" name="文本框 16"/>
          <p:cNvSpPr txBox="1"/>
          <p:nvPr/>
        </p:nvSpPr>
        <p:spPr>
          <a:xfrm>
            <a:off x="3684905" y="100330"/>
            <a:ext cx="1597025" cy="829945"/>
          </a:xfrm>
          <a:prstGeom prst="rect">
            <a:avLst/>
          </a:prstGeom>
          <a:noFill/>
        </p:spPr>
        <p:txBody>
          <a:bodyPr wrap="none" rtlCol="0">
            <a:spAutoFit/>
          </a:bodyPr>
          <a:lstStyle/>
          <a:p>
            <a:pPr algn="l"/>
            <a:r>
              <a:rPr lang="en-US" altLang="zh-CN" sz="2400" b="1">
                <a:solidFill>
                  <a:schemeClr val="tx1"/>
                </a:solidFill>
                <a:latin typeface="Times New Roman" panose="02020603050405020304" charset="0"/>
                <a:ea typeface="方正粗黑宋简体" panose="02000000000000000000" charset="-122"/>
                <a:cs typeface="Times New Roman" panose="02020603050405020304" charset="0"/>
                <a:sym typeface="+mn-ea"/>
              </a:rPr>
              <a:t>Check List</a:t>
            </a:r>
            <a:endParaRPr lang="zh-CN" altLang="en-US" sz="2400" b="1">
              <a:solidFill>
                <a:schemeClr val="bg1"/>
              </a:solidFill>
              <a:latin typeface="Times New Roman" panose="02020603050405020304" charset="0"/>
              <a:ea typeface="方正粗黑宋简体" panose="02000000000000000000" charset="-122"/>
              <a:cs typeface="Times New Roman" panose="02020603050405020304" charset="0"/>
            </a:endParaRPr>
          </a:p>
          <a:p>
            <a:endParaRPr lang="zh-CN" altLang="en-US" sz="2400" b="1">
              <a:latin typeface="Times New Roman" panose="02020603050405020304" charset="0"/>
              <a:cs typeface="Times New Roman" panose="02020603050405020304" charset="0"/>
            </a:endParaRPr>
          </a:p>
        </p:txBody>
      </p:sp>
      <p:sp>
        <p:nvSpPr>
          <p:cNvPr id="8" name="左箭头 7"/>
          <p:cNvSpPr/>
          <p:nvPr/>
        </p:nvSpPr>
        <p:spPr>
          <a:xfrm>
            <a:off x="1958340" y="743585"/>
            <a:ext cx="453390" cy="368300"/>
          </a:xfrm>
          <a:prstGeom prst="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7" name="左箭头 6"/>
          <p:cNvSpPr/>
          <p:nvPr/>
        </p:nvSpPr>
        <p:spPr>
          <a:xfrm>
            <a:off x="1067435" y="2776855"/>
            <a:ext cx="475615" cy="763270"/>
          </a:xfrm>
          <a:prstGeom prst="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9" name="左箭头 8"/>
          <p:cNvSpPr/>
          <p:nvPr/>
        </p:nvSpPr>
        <p:spPr>
          <a:xfrm>
            <a:off x="2062480" y="6069330"/>
            <a:ext cx="475615" cy="416560"/>
          </a:xfrm>
          <a:prstGeom prst="lef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10" name="文本框 9"/>
          <p:cNvSpPr txBox="1"/>
          <p:nvPr/>
        </p:nvSpPr>
        <p:spPr>
          <a:xfrm>
            <a:off x="59055" y="651510"/>
            <a:ext cx="1899285"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Salutation</a:t>
            </a:r>
            <a:endParaRPr lang="en-US" altLang="zh-CN" sz="2400" b="1">
              <a:latin typeface="Arial Black" panose="020B0A04020102020204" pitchFamily="34" charset="0"/>
              <a:cs typeface="Arial Black" panose="020B0A04020102020204" pitchFamily="34" charset="0"/>
            </a:endParaRPr>
          </a:p>
        </p:txBody>
      </p:sp>
      <p:sp>
        <p:nvSpPr>
          <p:cNvPr id="15" name="文本框 14"/>
          <p:cNvSpPr txBox="1"/>
          <p:nvPr/>
        </p:nvSpPr>
        <p:spPr>
          <a:xfrm>
            <a:off x="59055" y="2907665"/>
            <a:ext cx="1392555"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Body</a:t>
            </a:r>
            <a:endParaRPr lang="en-US" altLang="zh-CN" sz="2400" b="1">
              <a:latin typeface="Arial Black" panose="020B0A04020102020204" pitchFamily="34" charset="0"/>
              <a:cs typeface="Arial Black" panose="020B0A04020102020204" pitchFamily="34" charset="0"/>
            </a:endParaRPr>
          </a:p>
        </p:txBody>
      </p:sp>
      <p:sp>
        <p:nvSpPr>
          <p:cNvPr id="22" name="文本框 21"/>
          <p:cNvSpPr txBox="1"/>
          <p:nvPr/>
        </p:nvSpPr>
        <p:spPr>
          <a:xfrm>
            <a:off x="118745" y="5944870"/>
            <a:ext cx="1943735" cy="460375"/>
          </a:xfrm>
          <a:prstGeom prst="rect">
            <a:avLst/>
          </a:prstGeom>
          <a:noFill/>
        </p:spPr>
        <p:txBody>
          <a:bodyPr wrap="square" rtlCol="0">
            <a:spAutoFit/>
          </a:bodyPr>
          <a:lstStyle/>
          <a:p>
            <a:r>
              <a:rPr lang="en-US" altLang="zh-CN" sz="2400" b="1">
                <a:latin typeface="Arial Black" panose="020B0A04020102020204" pitchFamily="34" charset="0"/>
                <a:cs typeface="Arial Black" panose="020B0A04020102020204" pitchFamily="34" charset="0"/>
              </a:rPr>
              <a:t>Signature</a:t>
            </a:r>
            <a:endParaRPr lang="en-US" altLang="zh-CN" sz="2400" b="1">
              <a:latin typeface="Arial Black" panose="020B0A04020102020204" pitchFamily="34" charset="0"/>
              <a:cs typeface="Arial Black" panose="020B0A04020102020204" pitchFamily="34" charset="0"/>
            </a:endParaRPr>
          </a:p>
        </p:txBody>
      </p:sp>
      <p:sp>
        <p:nvSpPr>
          <p:cNvPr id="11" name="左大括号 10"/>
          <p:cNvSpPr/>
          <p:nvPr/>
        </p:nvSpPr>
        <p:spPr>
          <a:xfrm>
            <a:off x="1579245" y="1266190"/>
            <a:ext cx="447040" cy="3736340"/>
          </a:xfrm>
          <a:prstGeom prst="leftBrace">
            <a:avLst>
              <a:gd name="adj1" fmla="val 40909"/>
              <a:gd name="adj2" fmla="val 50577"/>
            </a:avLst>
          </a:prstGeom>
          <a:ln>
            <a:solidFill>
              <a:srgbClr val="C00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latin typeface="Arial Black" panose="020B0A04020102020204" pitchFamily="34" charset="0"/>
              <a:cs typeface="Arial Black" panose="020B0A04020102020204" pitchFamily="34" charset="0"/>
            </a:endParaRPr>
          </a:p>
        </p:txBody>
      </p:sp>
      <p:sp>
        <p:nvSpPr>
          <p:cNvPr id="18" name="圆角矩形 17"/>
          <p:cNvSpPr/>
          <p:nvPr/>
        </p:nvSpPr>
        <p:spPr>
          <a:xfrm>
            <a:off x="10116820" y="3198495"/>
            <a:ext cx="1988185" cy="3676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t>activities</a:t>
            </a:r>
            <a:endParaRPr lang="en-US" altLang="zh-CN" sz="3200" b="1"/>
          </a:p>
        </p:txBody>
      </p:sp>
      <p:sp>
        <p:nvSpPr>
          <p:cNvPr id="19" name="圆角矩形 18"/>
          <p:cNvSpPr/>
          <p:nvPr/>
        </p:nvSpPr>
        <p:spPr>
          <a:xfrm>
            <a:off x="10116185" y="3969385"/>
            <a:ext cx="1845945" cy="386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t>feelings</a:t>
            </a:r>
            <a:endParaRPr lang="en-US" altLang="zh-CN" sz="3200" b="1"/>
          </a:p>
        </p:txBody>
      </p:sp>
      <p:sp>
        <p:nvSpPr>
          <p:cNvPr id="33" name="圆角矩形 32"/>
          <p:cNvSpPr/>
          <p:nvPr/>
        </p:nvSpPr>
        <p:spPr>
          <a:xfrm>
            <a:off x="2062480" y="1209040"/>
            <a:ext cx="1521460" cy="4775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b="1"/>
              <a:t>greetings</a:t>
            </a:r>
            <a:r>
              <a:rPr lang="en-US" altLang="zh-CN" sz="3200" b="1"/>
              <a:t> </a:t>
            </a:r>
            <a:endParaRPr lang="en-US" altLang="zh-CN" sz="3200" b="1"/>
          </a:p>
        </p:txBody>
      </p:sp>
      <p:sp>
        <p:nvSpPr>
          <p:cNvPr id="12" name="圆角矩形 11"/>
          <p:cNvSpPr/>
          <p:nvPr/>
        </p:nvSpPr>
        <p:spPr>
          <a:xfrm>
            <a:off x="10183495" y="1028700"/>
            <a:ext cx="1400175" cy="4165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t>place </a:t>
            </a:r>
            <a:endParaRPr lang="en-US" altLang="zh-CN" sz="3200" b="1"/>
          </a:p>
        </p:txBody>
      </p:sp>
      <p:sp>
        <p:nvSpPr>
          <p:cNvPr id="14" name="圆角矩形 13"/>
          <p:cNvSpPr/>
          <p:nvPr/>
        </p:nvSpPr>
        <p:spPr>
          <a:xfrm>
            <a:off x="10116820" y="1814830"/>
            <a:ext cx="1845310" cy="4603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t>weather</a:t>
            </a:r>
            <a:endParaRPr lang="en-US" altLang="zh-CN" sz="3200" b="1"/>
          </a:p>
        </p:txBody>
      </p:sp>
      <p:cxnSp>
        <p:nvCxnSpPr>
          <p:cNvPr id="34" name="直接连接符 33"/>
          <p:cNvCxnSpPr/>
          <p:nvPr/>
        </p:nvCxnSpPr>
        <p:spPr>
          <a:xfrm>
            <a:off x="3847465" y="1781175"/>
            <a:ext cx="3859530" cy="41275"/>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sp>
        <p:nvSpPr>
          <p:cNvPr id="36" name="圆角矩形 35"/>
          <p:cNvSpPr/>
          <p:nvPr/>
        </p:nvSpPr>
        <p:spPr>
          <a:xfrm>
            <a:off x="1870075" y="2907665"/>
            <a:ext cx="1738630" cy="8769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a:t>supporting</a:t>
            </a:r>
            <a:endParaRPr lang="en-US" altLang="zh-CN" b="1"/>
          </a:p>
          <a:p>
            <a:pPr algn="ctr"/>
            <a:r>
              <a:rPr lang="en-US" altLang="zh-CN" b="1"/>
              <a:t>details</a:t>
            </a:r>
            <a:r>
              <a:rPr lang="en-US" altLang="zh-CN" sz="3600" b="1"/>
              <a:t> </a:t>
            </a:r>
            <a:endParaRPr lang="en-US" altLang="zh-CN" sz="3600" b="1"/>
          </a:p>
        </p:txBody>
      </p:sp>
      <p:sp>
        <p:nvSpPr>
          <p:cNvPr id="37" name="圆角矩形 36"/>
          <p:cNvSpPr/>
          <p:nvPr/>
        </p:nvSpPr>
        <p:spPr>
          <a:xfrm>
            <a:off x="1871980" y="4744085"/>
            <a:ext cx="1329055" cy="5638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000" b="1"/>
              <a:t>closing</a:t>
            </a:r>
            <a:r>
              <a:rPr lang="en-US" altLang="zh-CN" sz="3200" b="1"/>
              <a:t> </a:t>
            </a:r>
            <a:endParaRPr lang="en-US" altLang="zh-CN" sz="3200" b="1"/>
          </a:p>
        </p:txBody>
      </p:sp>
      <p:sp>
        <p:nvSpPr>
          <p:cNvPr id="38" name="左中括号 37"/>
          <p:cNvSpPr/>
          <p:nvPr/>
        </p:nvSpPr>
        <p:spPr>
          <a:xfrm>
            <a:off x="3696970" y="1306830"/>
            <a:ext cx="76200" cy="380365"/>
          </a:xfrm>
          <a:prstGeom prst="leftBracket">
            <a:avLst>
              <a:gd name="adj" fmla="val 0"/>
            </a:avLst>
          </a:prstGeom>
          <a:ln w="28575" cmpd="thickThin">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右中括号 39"/>
          <p:cNvSpPr/>
          <p:nvPr/>
        </p:nvSpPr>
        <p:spPr>
          <a:xfrm>
            <a:off x="5625465" y="2560320"/>
            <a:ext cx="76200" cy="347345"/>
          </a:xfrm>
          <a:prstGeom prst="rightBracket">
            <a:avLst>
              <a:gd name="adj" fmla="val 0"/>
            </a:avLst>
          </a:prstGeom>
          <a:ln w="28575" cmpd="thickThin">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左中括号 41"/>
          <p:cNvSpPr/>
          <p:nvPr/>
        </p:nvSpPr>
        <p:spPr>
          <a:xfrm>
            <a:off x="3641090" y="3039745"/>
            <a:ext cx="100330" cy="375285"/>
          </a:xfrm>
          <a:prstGeom prst="leftBracket">
            <a:avLst/>
          </a:prstGeom>
          <a:ln w="28575" cmpd="thickThin">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左中括号 42"/>
          <p:cNvSpPr/>
          <p:nvPr/>
        </p:nvSpPr>
        <p:spPr>
          <a:xfrm>
            <a:off x="3608705" y="4767580"/>
            <a:ext cx="76200" cy="410210"/>
          </a:xfrm>
          <a:prstGeom prst="leftBracket">
            <a:avLst/>
          </a:prstGeom>
          <a:ln w="28575" cmpd="thickThin">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右中括号 44"/>
          <p:cNvSpPr/>
          <p:nvPr/>
        </p:nvSpPr>
        <p:spPr>
          <a:xfrm>
            <a:off x="4570095" y="5428615"/>
            <a:ext cx="76200" cy="351790"/>
          </a:xfrm>
          <a:prstGeom prst="rightBracket">
            <a:avLst>
              <a:gd name="adj" fmla="val 0"/>
            </a:avLst>
          </a:prstGeom>
          <a:ln w="28575" cmpd="thickThin">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右中括号 2"/>
          <p:cNvSpPr/>
          <p:nvPr>
            <p:custDataLst>
              <p:tags r:id="rId4"/>
            </p:custDataLst>
          </p:nvPr>
        </p:nvSpPr>
        <p:spPr>
          <a:xfrm>
            <a:off x="5765800" y="4266565"/>
            <a:ext cx="76200" cy="347345"/>
          </a:xfrm>
          <a:prstGeom prst="rightBracket">
            <a:avLst>
              <a:gd name="adj" fmla="val 0"/>
            </a:avLst>
          </a:prstGeom>
          <a:ln w="28575" cmpd="thickThin">
            <a:solidFill>
              <a:schemeClr val="accent6"/>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 name="直接连接符 3"/>
          <p:cNvCxnSpPr/>
          <p:nvPr>
            <p:custDataLst>
              <p:tags r:id="rId5"/>
            </p:custDataLst>
          </p:nvPr>
        </p:nvCxnSpPr>
        <p:spPr>
          <a:xfrm>
            <a:off x="5421630" y="2393315"/>
            <a:ext cx="1120775" cy="10795"/>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5" name="直接连接符 4"/>
          <p:cNvCxnSpPr/>
          <p:nvPr>
            <p:custDataLst>
              <p:tags r:id="rId6"/>
            </p:custDataLst>
          </p:nvPr>
        </p:nvCxnSpPr>
        <p:spPr>
          <a:xfrm>
            <a:off x="7523480" y="2425700"/>
            <a:ext cx="948055" cy="0"/>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6" name="直接连接符 5"/>
          <p:cNvCxnSpPr/>
          <p:nvPr>
            <p:custDataLst>
              <p:tags r:id="rId7"/>
            </p:custDataLst>
          </p:nvPr>
        </p:nvCxnSpPr>
        <p:spPr>
          <a:xfrm>
            <a:off x="2952750" y="4107180"/>
            <a:ext cx="916305" cy="0"/>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13" name="直接连接符 12"/>
          <p:cNvCxnSpPr/>
          <p:nvPr>
            <p:custDataLst>
              <p:tags r:id="rId8"/>
            </p:custDataLst>
          </p:nvPr>
        </p:nvCxnSpPr>
        <p:spPr>
          <a:xfrm>
            <a:off x="8310880" y="3568700"/>
            <a:ext cx="1541780" cy="0"/>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21" name="直接连接符 20"/>
          <p:cNvCxnSpPr/>
          <p:nvPr>
            <p:custDataLst>
              <p:tags r:id="rId9"/>
            </p:custDataLst>
          </p:nvPr>
        </p:nvCxnSpPr>
        <p:spPr>
          <a:xfrm>
            <a:off x="5842000" y="4107180"/>
            <a:ext cx="2468880" cy="0"/>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23" name="直接连接符 22"/>
          <p:cNvCxnSpPr/>
          <p:nvPr>
            <p:custDataLst>
              <p:tags r:id="rId10"/>
            </p:custDataLst>
          </p:nvPr>
        </p:nvCxnSpPr>
        <p:spPr>
          <a:xfrm flipV="1">
            <a:off x="8709660" y="4107180"/>
            <a:ext cx="1143000" cy="21590"/>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24" name="直接连接符 23"/>
          <p:cNvCxnSpPr/>
          <p:nvPr>
            <p:custDataLst>
              <p:tags r:id="rId11"/>
            </p:custDataLst>
          </p:nvPr>
        </p:nvCxnSpPr>
        <p:spPr>
          <a:xfrm flipV="1">
            <a:off x="3093085" y="4689475"/>
            <a:ext cx="2597785" cy="21590"/>
          </a:xfrm>
          <a:prstGeom prst="line">
            <a:avLst/>
          </a:prstGeom>
          <a:ln w="2857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par>
                                <p:cTn id="87" presetID="10" presetClass="entr" presetSubtype="0" fill="hold" nodeType="with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par>
                                <p:cTn id="90" presetID="10" presetClass="entr" presetSubtype="0" fill="hold"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500"/>
                                        <p:tgtEl>
                                          <p:spTgt spid="23"/>
                                        </p:tgtEl>
                                      </p:cBhvr>
                                    </p:animEffect>
                                  </p:childTnLst>
                                </p:cTn>
                              </p:par>
                              <p:par>
                                <p:cTn id="102" presetID="10" presetClass="entr" presetSubtype="0"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2" nodeType="click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500"/>
                                        <p:tgtEl>
                                          <p:spTgt spid="4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fade">
                                      <p:cBhvr>
                                        <p:cTn id="1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bldLvl="0" animBg="1"/>
      <p:bldP spid="7" grpId="0" animBg="1"/>
      <p:bldP spid="7" grpId="1" bldLvl="0" animBg="1"/>
      <p:bldP spid="9" grpId="0" animBg="1"/>
      <p:bldP spid="9" grpId="1" bldLvl="0" animBg="1"/>
      <p:bldP spid="10" grpId="0"/>
      <p:bldP spid="10" grpId="1"/>
      <p:bldP spid="15" grpId="0"/>
      <p:bldP spid="15" grpId="1"/>
      <p:bldP spid="22" grpId="0"/>
      <p:bldP spid="22" grpId="1"/>
      <p:bldP spid="11" grpId="0" bldLvl="0" animBg="1"/>
      <p:bldP spid="18" grpId="1" animBg="1"/>
      <p:bldP spid="18" grpId="2" bldLvl="0" animBg="1"/>
      <p:bldP spid="19" grpId="1" animBg="1"/>
      <p:bldP spid="19" grpId="2" bldLvl="0" animBg="1"/>
      <p:bldP spid="33" grpId="0" bldLvl="0" animBg="1"/>
      <p:bldP spid="33" grpId="1" animBg="1"/>
      <p:bldP spid="12" grpId="0" bldLvl="0" animBg="1"/>
      <p:bldP spid="12" grpId="1" animBg="1"/>
      <p:bldP spid="14" grpId="0" bldLvl="0" animBg="1"/>
      <p:bldP spid="14" grpId="1" animBg="1"/>
      <p:bldP spid="36" grpId="0" bldLvl="0" animBg="1"/>
      <p:bldP spid="36" grpId="1" animBg="1"/>
      <p:bldP spid="37" grpId="0" bldLvl="0" animBg="1"/>
      <p:bldP spid="37" grpId="1" animBg="1"/>
      <p:bldP spid="38" grpId="0" bldLvl="0" animBg="1"/>
      <p:bldP spid="38" grpId="1" animBg="1"/>
      <p:bldP spid="40" grpId="0" bldLvl="0" animBg="1"/>
      <p:bldP spid="40" grpId="1" animBg="1"/>
      <p:bldP spid="42" grpId="0" bldLvl="0" animBg="1"/>
      <p:bldP spid="42" grpId="1" animBg="1"/>
      <p:bldP spid="43" grpId="0" bldLvl="0" animBg="1"/>
      <p:bldP spid="43" grpId="1" animBg="1"/>
      <p:bldP spid="45" grpId="0" bldLvl="0" animBg="1"/>
      <p:bldP spid="45" grpId="1" animBg="1"/>
      <p:bldP spid="3" grpId="0" bldLvl="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p:nvPr>
            <p:ph idx="1"/>
          </p:nvPr>
        </p:nvSpPr>
        <p:spPr/>
        <p:txBody>
          <a:bodyPr/>
          <a:p>
            <a:endParaRPr lang="zh-CN" altLang="en-US"/>
          </a:p>
        </p:txBody>
      </p:sp>
      <p:pic>
        <p:nvPicPr>
          <p:cNvPr id="5" name="导入视频">
            <a:hlinkClick r:id="" action="ppaction://media"/>
          </p:cNvPr>
          <p:cNvPicPr>
            <a:picLocks noGrp="1"/>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831427" y="72192"/>
            <a:ext cx="4350253" cy="671361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摄图网_501575902"/>
          <p:cNvPicPr>
            <a:picLocks noChangeAspect="1"/>
          </p:cNvPicPr>
          <p:nvPr/>
        </p:nvPicPr>
        <p:blipFill>
          <a:blip r:embed="rId1"/>
          <a:stretch>
            <a:fillRect/>
          </a:stretch>
        </p:blipFill>
        <p:spPr>
          <a:xfrm>
            <a:off x="0" y="0"/>
            <a:ext cx="12192000" cy="6857365"/>
          </a:xfrm>
          <a:prstGeom prst="rect">
            <a:avLst/>
          </a:prstGeom>
        </p:spPr>
      </p:pic>
      <p:sp>
        <p:nvSpPr>
          <p:cNvPr id="7" name="矩形 6"/>
          <p:cNvSpPr/>
          <p:nvPr/>
        </p:nvSpPr>
        <p:spPr>
          <a:xfrm>
            <a:off x="794385" y="671195"/>
            <a:ext cx="10603865" cy="576643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193665" y="1773555"/>
            <a:ext cx="309880" cy="368300"/>
          </a:xfrm>
          <a:prstGeom prst="rect">
            <a:avLst/>
          </a:prstGeom>
          <a:noFill/>
        </p:spPr>
        <p:txBody>
          <a:bodyPr wrap="none" rtlCol="0">
            <a:spAutoFit/>
          </a:bodyPr>
          <a:lstStyle/>
          <a:p>
            <a:endParaRPr lang="zh-CN" altLang="en-US"/>
          </a:p>
        </p:txBody>
      </p:sp>
      <p:sp>
        <p:nvSpPr>
          <p:cNvPr id="9" name="文本框 8"/>
          <p:cNvSpPr txBox="1"/>
          <p:nvPr/>
        </p:nvSpPr>
        <p:spPr>
          <a:xfrm>
            <a:off x="3921125" y="2684780"/>
            <a:ext cx="4349750" cy="1198880"/>
          </a:xfrm>
          <a:prstGeom prst="rect">
            <a:avLst/>
          </a:prstGeom>
          <a:noFill/>
        </p:spPr>
        <p:txBody>
          <a:bodyPr wrap="none" rtlCol="0">
            <a:spAutoFit/>
          </a:bodyPr>
          <a:lstStyle/>
          <a:p>
            <a:pPr algn="ctr"/>
            <a:r>
              <a:rPr lang="en-US" altLang="zh-CN" sz="7200" b="1">
                <a:solidFill>
                  <a:schemeClr val="bg1"/>
                </a:solidFill>
                <a:latin typeface="Arial Bold" panose="020B0604020202020204" charset="0"/>
                <a:cs typeface="Arial Bold" panose="020B0604020202020204" charset="0"/>
                <a:sym typeface="+mn-ea"/>
              </a:rPr>
              <a:t>Summary</a:t>
            </a:r>
            <a:endParaRPr lang="en-US" altLang="zh-CN" sz="7200" b="1">
              <a:solidFill>
                <a:schemeClr val="bg1"/>
              </a:solidFill>
              <a:latin typeface="Arial Bold" panose="020B0604020202020204" charset="0"/>
              <a:cs typeface="Arial Bold" panose="020B0604020202020204" charset="0"/>
              <a:sym typeface="+mn-ea"/>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7720" y="3029585"/>
            <a:ext cx="2123440" cy="8597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Postcard</a:t>
            </a:r>
            <a:endParaRPr lang="en-US" altLang="zh-CN" sz="2000"/>
          </a:p>
        </p:txBody>
      </p:sp>
      <p:sp>
        <p:nvSpPr>
          <p:cNvPr id="5" name="左大括号 4"/>
          <p:cNvSpPr/>
          <p:nvPr/>
        </p:nvSpPr>
        <p:spPr>
          <a:xfrm>
            <a:off x="3190240" y="417830"/>
            <a:ext cx="431165" cy="60172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6" name="矩形 5"/>
          <p:cNvSpPr/>
          <p:nvPr>
            <p:custDataLst>
              <p:tags r:id="rId1"/>
            </p:custDataLst>
          </p:nvPr>
        </p:nvSpPr>
        <p:spPr>
          <a:xfrm>
            <a:off x="3773805" y="232410"/>
            <a:ext cx="1418590" cy="5391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Salutation</a:t>
            </a:r>
            <a:endParaRPr lang="en-US" altLang="zh-CN" sz="2000"/>
          </a:p>
        </p:txBody>
      </p:sp>
      <p:cxnSp>
        <p:nvCxnSpPr>
          <p:cNvPr id="8" name="直接连接符 7"/>
          <p:cNvCxnSpPr/>
          <p:nvPr/>
        </p:nvCxnSpPr>
        <p:spPr>
          <a:xfrm>
            <a:off x="5141595" y="532765"/>
            <a:ext cx="84074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057900" y="209550"/>
            <a:ext cx="2218690" cy="538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Dear+receiver</a:t>
            </a:r>
            <a:endParaRPr lang="en-US" altLang="zh-CN" sz="2000"/>
          </a:p>
        </p:txBody>
      </p:sp>
      <p:sp>
        <p:nvSpPr>
          <p:cNvPr id="16" name="矩形 15"/>
          <p:cNvSpPr/>
          <p:nvPr>
            <p:custDataLst>
              <p:tags r:id="rId2"/>
            </p:custDataLst>
          </p:nvPr>
        </p:nvSpPr>
        <p:spPr>
          <a:xfrm>
            <a:off x="3773805" y="3282950"/>
            <a:ext cx="1211580" cy="55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Body</a:t>
            </a:r>
            <a:endParaRPr lang="en-US" altLang="zh-CN" sz="2000"/>
          </a:p>
        </p:txBody>
      </p:sp>
      <p:sp>
        <p:nvSpPr>
          <p:cNvPr id="17" name="左大括号 16"/>
          <p:cNvSpPr/>
          <p:nvPr/>
        </p:nvSpPr>
        <p:spPr>
          <a:xfrm>
            <a:off x="5192395" y="1809750"/>
            <a:ext cx="482600" cy="3364230"/>
          </a:xfrm>
          <a:prstGeom prst="leftBrace">
            <a:avLst>
              <a:gd name="adj1" fmla="val 3109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8" name="矩形 17"/>
          <p:cNvSpPr/>
          <p:nvPr/>
        </p:nvSpPr>
        <p:spPr>
          <a:xfrm>
            <a:off x="7703820" y="1048385"/>
            <a:ext cx="2768648" cy="5041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How’s it/your...going?</a:t>
            </a:r>
            <a:endParaRPr lang="en-US" altLang="zh-CN" sz="2000"/>
          </a:p>
        </p:txBody>
      </p:sp>
      <p:sp>
        <p:nvSpPr>
          <p:cNvPr id="19" name="矩形 18"/>
          <p:cNvSpPr/>
          <p:nvPr/>
        </p:nvSpPr>
        <p:spPr>
          <a:xfrm>
            <a:off x="7703820" y="1652270"/>
            <a:ext cx="2768648" cy="4622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How’s everything?</a:t>
            </a:r>
            <a:endParaRPr lang="en-US" altLang="zh-CN" sz="2000"/>
          </a:p>
        </p:txBody>
      </p:sp>
      <p:sp>
        <p:nvSpPr>
          <p:cNvPr id="20" name="矩形 19"/>
          <p:cNvSpPr/>
          <p:nvPr/>
        </p:nvSpPr>
        <p:spPr>
          <a:xfrm>
            <a:off x="7703820" y="2313305"/>
            <a:ext cx="2768648" cy="4591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How are you?</a:t>
            </a:r>
            <a:endParaRPr lang="en-US" altLang="zh-CN" sz="2000"/>
          </a:p>
        </p:txBody>
      </p:sp>
      <p:sp>
        <p:nvSpPr>
          <p:cNvPr id="21" name="矩形 20"/>
          <p:cNvSpPr/>
          <p:nvPr/>
        </p:nvSpPr>
        <p:spPr>
          <a:xfrm>
            <a:off x="5761990" y="1652270"/>
            <a:ext cx="1318260" cy="579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greetings</a:t>
            </a:r>
            <a:endParaRPr lang="en-US" altLang="zh-CN" sz="2000"/>
          </a:p>
        </p:txBody>
      </p:sp>
      <p:sp>
        <p:nvSpPr>
          <p:cNvPr id="22" name="左大括号 21"/>
          <p:cNvSpPr/>
          <p:nvPr/>
        </p:nvSpPr>
        <p:spPr>
          <a:xfrm>
            <a:off x="7415530" y="1175385"/>
            <a:ext cx="107950" cy="14890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5" name="矩形 24"/>
          <p:cNvSpPr/>
          <p:nvPr/>
        </p:nvSpPr>
        <p:spPr>
          <a:xfrm>
            <a:off x="5636895" y="3470275"/>
            <a:ext cx="2220595" cy="5695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supporting details</a:t>
            </a:r>
            <a:endParaRPr lang="en-US" altLang="zh-CN" sz="2000"/>
          </a:p>
        </p:txBody>
      </p:sp>
      <p:sp>
        <p:nvSpPr>
          <p:cNvPr id="26" name="矩形 25"/>
          <p:cNvSpPr/>
          <p:nvPr/>
        </p:nvSpPr>
        <p:spPr>
          <a:xfrm>
            <a:off x="5882640" y="4845685"/>
            <a:ext cx="1197610" cy="5353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closing</a:t>
            </a:r>
            <a:endParaRPr lang="en-US" altLang="zh-CN" sz="2000"/>
          </a:p>
        </p:txBody>
      </p:sp>
      <p:sp>
        <p:nvSpPr>
          <p:cNvPr id="27" name="矩形 26"/>
          <p:cNvSpPr/>
          <p:nvPr/>
        </p:nvSpPr>
        <p:spPr>
          <a:xfrm>
            <a:off x="8208645" y="2964814"/>
            <a:ext cx="1504698" cy="4260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place</a:t>
            </a:r>
            <a:endParaRPr lang="en-US" altLang="zh-CN" sz="2000"/>
          </a:p>
        </p:txBody>
      </p:sp>
      <p:sp>
        <p:nvSpPr>
          <p:cNvPr id="28" name="矩形 27"/>
          <p:cNvSpPr/>
          <p:nvPr/>
        </p:nvSpPr>
        <p:spPr>
          <a:xfrm>
            <a:off x="8208645" y="3519170"/>
            <a:ext cx="1504698" cy="4260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weather</a:t>
            </a:r>
            <a:endParaRPr lang="en-US" altLang="zh-CN" sz="2000"/>
          </a:p>
        </p:txBody>
      </p:sp>
      <p:sp>
        <p:nvSpPr>
          <p:cNvPr id="29" name="矩形 28"/>
          <p:cNvSpPr/>
          <p:nvPr/>
        </p:nvSpPr>
        <p:spPr>
          <a:xfrm>
            <a:off x="8208645" y="4032250"/>
            <a:ext cx="1504698" cy="4381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dirty="0"/>
              <a:t>activities</a:t>
            </a:r>
            <a:endParaRPr lang="en-US" altLang="zh-CN" sz="2000" dirty="0"/>
          </a:p>
        </p:txBody>
      </p:sp>
      <p:sp>
        <p:nvSpPr>
          <p:cNvPr id="30" name="矩形 29"/>
          <p:cNvSpPr/>
          <p:nvPr/>
        </p:nvSpPr>
        <p:spPr>
          <a:xfrm>
            <a:off x="8208645" y="4548505"/>
            <a:ext cx="1504698" cy="5353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feelings</a:t>
            </a:r>
            <a:endParaRPr lang="en-US" altLang="zh-CN" sz="2000"/>
          </a:p>
        </p:txBody>
      </p:sp>
      <p:sp>
        <p:nvSpPr>
          <p:cNvPr id="31" name="左大括号 30"/>
          <p:cNvSpPr/>
          <p:nvPr/>
        </p:nvSpPr>
        <p:spPr>
          <a:xfrm>
            <a:off x="7978775" y="3167380"/>
            <a:ext cx="107950" cy="14890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32" name="矩形 31"/>
          <p:cNvSpPr/>
          <p:nvPr>
            <p:custDataLst>
              <p:tags r:id="rId3"/>
            </p:custDataLst>
          </p:nvPr>
        </p:nvSpPr>
        <p:spPr>
          <a:xfrm>
            <a:off x="3707765" y="6094095"/>
            <a:ext cx="1750060" cy="55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Signature</a:t>
            </a:r>
            <a:endParaRPr lang="en-US" altLang="zh-CN" sz="2000"/>
          </a:p>
        </p:txBody>
      </p:sp>
      <p:cxnSp>
        <p:nvCxnSpPr>
          <p:cNvPr id="33" name="直接连接符 32"/>
          <p:cNvCxnSpPr/>
          <p:nvPr/>
        </p:nvCxnSpPr>
        <p:spPr>
          <a:xfrm>
            <a:off x="5457825" y="6373495"/>
            <a:ext cx="84074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336665" y="6094095"/>
            <a:ext cx="1750060" cy="558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000"/>
              <a:t>Your name</a:t>
            </a:r>
            <a:endParaRPr lang="en-US" altLang="zh-CN" sz="2000"/>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P spid="30" grpId="0" bldLvl="0" animBg="1"/>
      <p:bldP spid="30" grpId="1" animBg="1"/>
      <p:bldP spid="31" grpId="0" bldLvl="0" animBg="1"/>
      <p:bldP spid="31" grpId="1" animBg="1"/>
      <p:bldP spid="34" grpId="0" bldLvl="0" animBg="1"/>
      <p:bldP spid="3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图片 5" descr="摄图网_501575902"/>
          <p:cNvPicPr>
            <a:picLocks noChangeAspect="1"/>
          </p:cNvPicPr>
          <p:nvPr/>
        </p:nvPicPr>
        <p:blipFill>
          <a:blip r:embed="rId1"/>
          <a:stretch>
            <a:fillRect/>
          </a:stretch>
        </p:blipFill>
        <p:spPr>
          <a:xfrm>
            <a:off x="1726190" y="1388218"/>
            <a:ext cx="8739620" cy="4996014"/>
          </a:xfrm>
          <a:prstGeom prst="rect">
            <a:avLst/>
          </a:prstGeom>
        </p:spPr>
      </p:pic>
      <p:sp>
        <p:nvSpPr>
          <p:cNvPr id="7" name="文本框 6"/>
          <p:cNvSpPr txBox="1"/>
          <p:nvPr/>
        </p:nvSpPr>
        <p:spPr>
          <a:xfrm>
            <a:off x="0" y="473768"/>
            <a:ext cx="12192000" cy="773141"/>
          </a:xfrm>
          <a:prstGeom prst="rect">
            <a:avLst/>
          </a:prstGeom>
          <a:noFill/>
        </p:spPr>
        <p:txBody>
          <a:bodyPr wrap="square" rtlCol="0">
            <a:noAutofit/>
          </a:bodyPr>
          <a:lstStyle/>
          <a:p>
            <a:pPr algn="ctr"/>
            <a:r>
              <a:rPr lang="en-US" altLang="zh-CN" sz="3600" dirty="0">
                <a:latin typeface="Arial Regular" panose="020B0604020202020204" charset="0"/>
                <a:cs typeface="Arial Regular" panose="020B0604020202020204" charset="0"/>
                <a:sym typeface="+mn-ea"/>
              </a:rPr>
              <a:t>See the world on the way and know yourself on the way.</a:t>
            </a:r>
            <a:endParaRPr lang="en-US" altLang="zh-CN" sz="3600" dirty="0">
              <a:latin typeface="Arial Regular" panose="020B0604020202020204" charset="0"/>
              <a:cs typeface="Arial Regular" panose="020B0604020202020204" charset="0"/>
              <a:sym typeface="+mn-ea"/>
            </a:endParaRPr>
          </a:p>
          <a:p>
            <a:pPr algn="ctr"/>
            <a:endParaRPr lang="en-US" altLang="zh-CN" sz="3600" dirty="0">
              <a:latin typeface="Arial Regular" panose="020B0604020202020204" charset="0"/>
              <a:cs typeface="Arial Regular" panose="020B0604020202020204" charset="0"/>
              <a:sym typeface="+mn-ea"/>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摄图网_501575902"/>
          <p:cNvPicPr>
            <a:picLocks noChangeAspect="1"/>
          </p:cNvPicPr>
          <p:nvPr/>
        </p:nvPicPr>
        <p:blipFill>
          <a:blip r:embed="rId1"/>
          <a:stretch>
            <a:fillRect/>
          </a:stretch>
        </p:blipFill>
        <p:spPr>
          <a:xfrm>
            <a:off x="0" y="0"/>
            <a:ext cx="12192000" cy="6857365"/>
          </a:xfrm>
          <a:prstGeom prst="rect">
            <a:avLst/>
          </a:prstGeom>
        </p:spPr>
      </p:pic>
      <p:sp>
        <p:nvSpPr>
          <p:cNvPr id="7" name="矩形 6"/>
          <p:cNvSpPr/>
          <p:nvPr/>
        </p:nvSpPr>
        <p:spPr>
          <a:xfrm>
            <a:off x="793750" y="684530"/>
            <a:ext cx="10603865" cy="552230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193665" y="1773555"/>
            <a:ext cx="309880" cy="368300"/>
          </a:xfrm>
          <a:prstGeom prst="rect">
            <a:avLst/>
          </a:prstGeom>
          <a:noFill/>
        </p:spPr>
        <p:txBody>
          <a:bodyPr wrap="none" rtlCol="0">
            <a:spAutoFit/>
          </a:bodyPr>
          <a:lstStyle/>
          <a:p>
            <a:endParaRPr lang="zh-CN" altLang="en-US"/>
          </a:p>
        </p:txBody>
      </p:sp>
      <p:sp>
        <p:nvSpPr>
          <p:cNvPr id="5" name="文本框 4"/>
          <p:cNvSpPr txBox="1"/>
          <p:nvPr/>
        </p:nvSpPr>
        <p:spPr>
          <a:xfrm>
            <a:off x="1112520" y="1038716"/>
            <a:ext cx="3039110" cy="768350"/>
          </a:xfrm>
          <a:prstGeom prst="rect">
            <a:avLst/>
          </a:prstGeom>
          <a:noFill/>
        </p:spPr>
        <p:txBody>
          <a:bodyPr wrap="none" rtlCol="0">
            <a:spAutoFit/>
          </a:bodyPr>
          <a:lstStyle/>
          <a:p>
            <a:r>
              <a:rPr lang="en-US" altLang="zh-CN" sz="4400" b="1" dirty="0">
                <a:solidFill>
                  <a:schemeClr val="accent4"/>
                </a:solidFill>
              </a:rPr>
              <a:t>Homework</a:t>
            </a:r>
            <a:endParaRPr lang="en-US" altLang="zh-CN" sz="4400" b="1" dirty="0">
              <a:solidFill>
                <a:schemeClr val="accent4"/>
              </a:solidFill>
            </a:endParaRPr>
          </a:p>
        </p:txBody>
      </p:sp>
      <p:sp>
        <p:nvSpPr>
          <p:cNvPr id="9" name="文本框 8"/>
          <p:cNvSpPr txBox="1"/>
          <p:nvPr/>
        </p:nvSpPr>
        <p:spPr>
          <a:xfrm>
            <a:off x="1112520" y="2380933"/>
            <a:ext cx="10467340" cy="1568450"/>
          </a:xfrm>
          <a:prstGeom prst="rect">
            <a:avLst/>
          </a:prstGeom>
          <a:noFill/>
        </p:spPr>
        <p:txBody>
          <a:bodyPr wrap="square" rtlCol="0">
            <a:spAutoFit/>
          </a:bodyPr>
          <a:lstStyle/>
          <a:p>
            <a:pPr algn="l"/>
            <a:r>
              <a:rPr lang="en-US" altLang="zh-CN" sz="3200" dirty="0">
                <a:solidFill>
                  <a:schemeClr val="bg1"/>
                </a:solidFill>
                <a:cs typeface="+mn-lt"/>
                <a:sym typeface="+mn-ea"/>
              </a:rPr>
              <a:t>Compulsory </a:t>
            </a:r>
            <a:endParaRPr lang="en-US" altLang="zh-CN" sz="3200" dirty="0">
              <a:solidFill>
                <a:schemeClr val="bg1"/>
              </a:solidFill>
              <a:cs typeface="+mn-lt"/>
              <a:sym typeface="+mn-ea"/>
            </a:endParaRPr>
          </a:p>
          <a:p>
            <a:pPr marL="457200" indent="-457200" algn="l">
              <a:buFont typeface="Wingdings" panose="05000000000000000000" charset="0"/>
              <a:buChar char="l"/>
            </a:pPr>
            <a:r>
              <a:rPr lang="en-US" altLang="zh-CN" sz="3200" dirty="0">
                <a:solidFill>
                  <a:schemeClr val="bg1"/>
                </a:solidFill>
                <a:cs typeface="+mn-lt"/>
                <a:sym typeface="+mn-ea"/>
              </a:rPr>
              <a:t>Polish the postcard (by revising, drawing and putting some stickers on it).</a:t>
            </a:r>
            <a:endParaRPr lang="en-US" altLang="zh-CN" sz="3200" dirty="0">
              <a:solidFill>
                <a:schemeClr val="bg1"/>
              </a:solidFill>
              <a:cs typeface="+mn-lt"/>
              <a:sym typeface="+mn-ea"/>
            </a:endParaRPr>
          </a:p>
        </p:txBody>
      </p:sp>
      <p:sp>
        <p:nvSpPr>
          <p:cNvPr id="11" name="文本框 10"/>
          <p:cNvSpPr txBox="1"/>
          <p:nvPr/>
        </p:nvSpPr>
        <p:spPr>
          <a:xfrm>
            <a:off x="1112520" y="4477067"/>
            <a:ext cx="9887989" cy="1076325"/>
          </a:xfrm>
          <a:prstGeom prst="rect">
            <a:avLst/>
          </a:prstGeom>
          <a:noFill/>
        </p:spPr>
        <p:txBody>
          <a:bodyPr wrap="square" rtlCol="0">
            <a:spAutoFit/>
          </a:bodyPr>
          <a:lstStyle/>
          <a:p>
            <a:pPr algn="l"/>
            <a:r>
              <a:rPr lang="en-US" altLang="zh-CN" sz="3200" dirty="0">
                <a:solidFill>
                  <a:schemeClr val="bg1"/>
                </a:solidFill>
                <a:cs typeface="+mn-lt"/>
                <a:sym typeface="+mn-ea"/>
              </a:rPr>
              <a:t>Optional </a:t>
            </a:r>
            <a:endParaRPr lang="en-US" altLang="zh-CN" sz="3200" dirty="0">
              <a:solidFill>
                <a:schemeClr val="bg1"/>
              </a:solidFill>
              <a:cs typeface="+mn-lt"/>
              <a:sym typeface="+mn-ea"/>
            </a:endParaRPr>
          </a:p>
          <a:p>
            <a:pPr marL="457200" indent="-457200" algn="l">
              <a:buFont typeface="Wingdings" panose="05000000000000000000" charset="0"/>
              <a:buChar char="l"/>
            </a:pPr>
            <a:r>
              <a:rPr lang="en-US" altLang="zh-CN" sz="3200" dirty="0">
                <a:solidFill>
                  <a:schemeClr val="bg1"/>
                </a:solidFill>
                <a:cs typeface="+mn-lt"/>
                <a:sym typeface="+mn-ea"/>
              </a:rPr>
              <a:t>Write a postcard to your friend or family. </a:t>
            </a:r>
            <a:endParaRPr lang="en-US" altLang="zh-CN" sz="3200" dirty="0">
              <a:solidFill>
                <a:schemeClr val="bg1"/>
              </a:solidFill>
              <a:cs typeface="+mn-lt"/>
              <a:sym typeface="+mn-ea"/>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1760" y="652780"/>
            <a:ext cx="7442200" cy="622300"/>
          </a:xfrm>
          <a:prstGeom prst="rect">
            <a:avLst/>
          </a:prstGeom>
        </p:spPr>
      </p:pic>
      <p:sp>
        <p:nvSpPr>
          <p:cNvPr id="7" name="PA_01 5"/>
          <p:cNvSpPr txBox="1">
            <a:spLocks noChangeArrowheads="1"/>
          </p:cNvSpPr>
          <p:nvPr>
            <p:custDataLst>
              <p:tags r:id="rId2"/>
            </p:custDataLst>
          </p:nvPr>
        </p:nvSpPr>
        <p:spPr bwMode="auto">
          <a:xfrm>
            <a:off x="2068830" y="652780"/>
            <a:ext cx="9725660"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eaLnBrk="1" hangingPunct="1">
              <a:lnSpc>
                <a:spcPct val="150000"/>
              </a:lnSpc>
            </a:pPr>
            <a:r>
              <a:rPr lang="zh-CN" altLang="en-US" sz="4000" b="1" spc="300" dirty="0">
                <a:solidFill>
                  <a:schemeClr val="tx2">
                    <a:lumMod val="90000"/>
                    <a:lumOff val="10000"/>
                  </a:schemeClr>
                </a:solidFill>
                <a:latin typeface="Arial Black" panose="020B0A04020102020204" pitchFamily="34" charset="0"/>
                <a:ea typeface="微软雅黑" panose="020B0503020204020204" pitchFamily="34" charset="-122"/>
                <a:cs typeface="Arial Black" panose="020B0A04020102020204" pitchFamily="34" charset="0"/>
                <a:sym typeface="Arial" panose="020B0604020202020204" pitchFamily="34" charset="0"/>
              </a:rPr>
              <a:t>教学阐释</a:t>
            </a:r>
            <a:r>
              <a:rPr lang="en-US" altLang="zh-CN" sz="4000" b="1" spc="300" dirty="0">
                <a:solidFill>
                  <a:schemeClr val="tx2">
                    <a:lumMod val="90000"/>
                    <a:lumOff val="10000"/>
                  </a:schemeClr>
                </a:solidFill>
                <a:latin typeface="Arial Black" panose="020B0A04020102020204" pitchFamily="34" charset="0"/>
                <a:ea typeface="微软雅黑" panose="020B0503020204020204" pitchFamily="34" charset="-122"/>
                <a:cs typeface="Arial Black" panose="020B0A04020102020204" pitchFamily="34" charset="0"/>
                <a:sym typeface="Arial" panose="020B0604020202020204" pitchFamily="34" charset="0"/>
              </a:rPr>
              <a:t> </a:t>
            </a:r>
            <a:r>
              <a:rPr lang="en-US" altLang="zh-CN" sz="4000" b="1" dirty="0">
                <a:solidFill>
                  <a:schemeClr val="tx2">
                    <a:lumMod val="90000"/>
                    <a:lumOff val="10000"/>
                  </a:schemeClr>
                </a:solidFill>
                <a:latin typeface="Times New Roman" panose="02020603050405020304" charset="0"/>
                <a:cs typeface="Times New Roman" panose="02020603050405020304" charset="0"/>
                <a:sym typeface="+mn-ea"/>
              </a:rPr>
              <a:t>Teaching Interpretation</a:t>
            </a:r>
            <a:endParaRPr lang="en-US" altLang="zh-CN" sz="4000" b="1" spc="300" dirty="0">
              <a:solidFill>
                <a:schemeClr val="tx2">
                  <a:lumMod val="90000"/>
                  <a:lumOff val="1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pic>
        <p:nvPicPr>
          <p:cNvPr id="9" name="图片 8" descr="146382830&amp;pky95146382830&amp;"/>
          <p:cNvPicPr>
            <a:picLocks noChangeAspect="1"/>
          </p:cNvPicPr>
          <p:nvPr/>
        </p:nvPicPr>
        <p:blipFill>
          <a:blip r:embed="rId3"/>
          <a:stretch>
            <a:fillRect/>
          </a:stretch>
        </p:blipFill>
        <p:spPr>
          <a:xfrm>
            <a:off x="0" y="0"/>
            <a:ext cx="955675" cy="765175"/>
          </a:xfrm>
          <a:prstGeom prst="rect">
            <a:avLst/>
          </a:prstGeom>
        </p:spPr>
      </p:pic>
      <p:sp>
        <p:nvSpPr>
          <p:cNvPr id="11" name="文本框 10"/>
          <p:cNvSpPr txBox="1"/>
          <p:nvPr/>
        </p:nvSpPr>
        <p:spPr>
          <a:xfrm>
            <a:off x="-665162" y="3148965"/>
            <a:ext cx="13300075" cy="829945"/>
          </a:xfrm>
          <a:prstGeom prst="rect">
            <a:avLst/>
          </a:prstGeom>
          <a:noFill/>
        </p:spPr>
        <p:txBody>
          <a:bodyPr wrap="square" rtlCol="0" anchor="t">
            <a:spAutoFit/>
          </a:bodyPr>
          <a:lstStyle/>
          <a:p>
            <a:pPr algn="ctr" eaLnBrk="1" hangingPunct="1"/>
            <a:r>
              <a:rPr lang="en-US" altLang="zh-CN" sz="4800" dirty="0">
                <a:solidFill>
                  <a:schemeClr val="accent6">
                    <a:lumMod val="50000"/>
                  </a:schemeClr>
                </a:solidFill>
                <a:latin typeface="Arial Black" panose="020B0A04020102020204" pitchFamily="34" charset="0"/>
                <a:ea typeface="微软雅黑" panose="020B0503020204020204" pitchFamily="34" charset="-122"/>
                <a:cs typeface="Arial Black" panose="020B0A04020102020204" pitchFamily="34" charset="0"/>
                <a:sym typeface="+mn-ea"/>
              </a:rPr>
              <a:t>Unit 7 It’s raining</a:t>
            </a:r>
            <a:r>
              <a:rPr lang="zh-CN" altLang="en-US" sz="4800" dirty="0">
                <a:solidFill>
                  <a:schemeClr val="accent6">
                    <a:lumMod val="50000"/>
                  </a:schemeClr>
                </a:solidFill>
                <a:latin typeface="Arial Black" panose="020B0A04020102020204" pitchFamily="34" charset="0"/>
                <a:ea typeface="微软雅黑" panose="020B0503020204020204" pitchFamily="34" charset="-122"/>
                <a:cs typeface="Arial Black" panose="020B0A04020102020204" pitchFamily="34" charset="0"/>
                <a:sym typeface="+mn-ea"/>
              </a:rPr>
              <a:t>！</a:t>
            </a:r>
            <a:endParaRPr lang="zh-CN" altLang="en-US" sz="4800" dirty="0">
              <a:solidFill>
                <a:schemeClr val="accent6">
                  <a:lumMod val="50000"/>
                </a:schemeClr>
              </a:solidFill>
              <a:latin typeface="Arial Black" panose="020B0A04020102020204" pitchFamily="34" charset="0"/>
              <a:ea typeface="微软雅黑" panose="020B0503020204020204" pitchFamily="34" charset="-122"/>
              <a:cs typeface="Arial Black" panose="020B0A04020102020204" pitchFamily="34" charset="0"/>
              <a:sym typeface="+mn-ea"/>
            </a:endParaRPr>
          </a:p>
        </p:txBody>
      </p:sp>
      <p:sp>
        <p:nvSpPr>
          <p:cNvPr id="12" name="PA_01 5"/>
          <p:cNvSpPr txBox="1">
            <a:spLocks noChangeArrowheads="1"/>
          </p:cNvSpPr>
          <p:nvPr>
            <p:custDataLst>
              <p:tags r:id="rId4"/>
            </p:custDataLst>
          </p:nvPr>
        </p:nvSpPr>
        <p:spPr bwMode="auto">
          <a:xfrm>
            <a:off x="3201035" y="4229735"/>
            <a:ext cx="5789930" cy="730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3200" b="1" dirty="0">
                <a:solidFill>
                  <a:schemeClr val="tx2">
                    <a:lumMod val="90000"/>
                    <a:lumOff val="10000"/>
                  </a:schemeClr>
                </a:solidFill>
                <a:latin typeface="Arial Black" panose="020B0A04020102020204" pitchFamily="34" charset="0"/>
                <a:cs typeface="Arial Black" panose="020B0A04020102020204" pitchFamily="34" charset="0"/>
                <a:sym typeface="Arial" panose="020B0604020202020204" pitchFamily="34" charset="0"/>
              </a:rPr>
              <a:t>Period 5</a:t>
            </a:r>
            <a:r>
              <a:rPr lang="zh-CN" altLang="en-US" sz="3200" b="1" dirty="0">
                <a:solidFill>
                  <a:schemeClr val="tx2">
                    <a:lumMod val="90000"/>
                    <a:lumOff val="10000"/>
                  </a:schemeClr>
                </a:solidFill>
                <a:latin typeface="Arial Black" panose="020B0A04020102020204" pitchFamily="34" charset="0"/>
                <a:cs typeface="Arial Black" panose="020B0A04020102020204" pitchFamily="34" charset="0"/>
                <a:sym typeface="Arial" panose="020B0604020202020204" pitchFamily="34" charset="0"/>
              </a:rPr>
              <a:t> </a:t>
            </a:r>
            <a:r>
              <a:rPr lang="en-US" altLang="zh-CN" sz="3200" b="1" dirty="0">
                <a:solidFill>
                  <a:schemeClr val="tx2">
                    <a:lumMod val="90000"/>
                    <a:lumOff val="10000"/>
                  </a:schemeClr>
                </a:solidFill>
                <a:latin typeface="Arial Black" panose="020B0A04020102020204" pitchFamily="34" charset="0"/>
                <a:cs typeface="Arial Black" panose="020B0A04020102020204" pitchFamily="34" charset="0"/>
                <a:sym typeface="Arial" panose="020B0604020202020204" pitchFamily="34" charset="0"/>
              </a:rPr>
              <a:t>Writing</a:t>
            </a:r>
            <a:endParaRPr lang="en-US" altLang="zh-CN" sz="3200" b="1" dirty="0">
              <a:solidFill>
                <a:schemeClr val="tx2">
                  <a:lumMod val="90000"/>
                  <a:lumOff val="10000"/>
                </a:schemeClr>
              </a:solidFill>
              <a:latin typeface="Arial Black" panose="020B0A04020102020204" pitchFamily="34" charset="0"/>
              <a:cs typeface="Arial Black" panose="020B0A04020102020204" pitchFamily="34" charset="0"/>
              <a:sym typeface="Arial" panose="020B0604020202020204" pitchFamily="34" charset="0"/>
            </a:endParaRPr>
          </a:p>
        </p:txBody>
      </p:sp>
      <p:sp>
        <p:nvSpPr>
          <p:cNvPr id="13" name="文本框 12"/>
          <p:cNvSpPr txBox="1"/>
          <p:nvPr/>
        </p:nvSpPr>
        <p:spPr>
          <a:xfrm>
            <a:off x="1996758" y="1972945"/>
            <a:ext cx="8198485" cy="706755"/>
          </a:xfrm>
          <a:prstGeom prst="rect">
            <a:avLst/>
          </a:prstGeom>
          <a:noFill/>
        </p:spPr>
        <p:txBody>
          <a:bodyPr wrap="square">
            <a:spAutoFit/>
          </a:bodyPr>
          <a:lstStyle/>
          <a:p>
            <a:pPr algn="ctr"/>
            <a:r>
              <a:rPr lang="zh-CN" altLang="en-US" sz="4000" b="1" dirty="0">
                <a:solidFill>
                  <a:schemeClr val="tx2">
                    <a:lumMod val="90000"/>
                    <a:lumOff val="10000"/>
                  </a:schemeClr>
                </a:solidFill>
                <a:latin typeface="微软雅黑" panose="020B0503020204020204" pitchFamily="34" charset="-122"/>
                <a:ea typeface="微软雅黑" panose="020B0503020204020204" pitchFamily="34" charset="-122"/>
              </a:rPr>
              <a:t>基于大观念的单元整体教学设计</a:t>
            </a:r>
            <a:endParaRPr lang="zh-CN" altLang="en-US" sz="40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5"/>
            </p:custDataLst>
          </p:nvPr>
        </p:nvSpPr>
        <p:spPr>
          <a:xfrm>
            <a:off x="5164455" y="5073650"/>
            <a:ext cx="2005330" cy="583565"/>
          </a:xfrm>
          <a:prstGeom prst="rect">
            <a:avLst/>
          </a:prstGeom>
          <a:noFill/>
        </p:spPr>
        <p:txBody>
          <a:bodyPr wrap="square" rtlCol="0">
            <a:spAutoFit/>
          </a:bodyPr>
          <a:lstStyle/>
          <a:p>
            <a:r>
              <a:rPr lang="en-US" altLang="zh-CN" sz="3200" b="1" dirty="0" err="1">
                <a:solidFill>
                  <a:schemeClr val="tx2">
                    <a:lumMod val="90000"/>
                    <a:lumOff val="10000"/>
                  </a:schemeClr>
                </a:solidFill>
                <a:latin typeface="Arial Black" panose="020B0A04020102020204" pitchFamily="34" charset="0"/>
                <a:ea typeface="宋体" panose="02010600030101010101" pitchFamily="2" charset="-122"/>
                <a:cs typeface="Arial Black" panose="020B0A04020102020204" pitchFamily="34" charset="0"/>
              </a:rPr>
              <a:t>课例</a:t>
            </a:r>
            <a:r>
              <a:rPr lang="en-US" altLang="zh-CN" sz="3200" b="1" dirty="0">
                <a:solidFill>
                  <a:schemeClr val="tx2">
                    <a:lumMod val="90000"/>
                    <a:lumOff val="10000"/>
                  </a:schemeClr>
                </a:solidFill>
                <a:latin typeface="Arial Black" panose="020B0A04020102020204" pitchFamily="34" charset="0"/>
                <a:ea typeface="宋体" panose="02010600030101010101" pitchFamily="2" charset="-122"/>
                <a:cs typeface="Arial Black" panose="020B0A04020102020204" pitchFamily="34" charset="0"/>
              </a:rPr>
              <a:t> </a:t>
            </a:r>
            <a:r>
              <a:rPr lang="en-US" altLang="zh-CN" sz="3200" b="1" dirty="0">
                <a:solidFill>
                  <a:schemeClr val="tx2">
                    <a:lumMod val="90000"/>
                    <a:lumOff val="10000"/>
                  </a:schemeClr>
                </a:solidFill>
                <a:latin typeface="Arial Black" panose="020B0A04020102020204" pitchFamily="34" charset="0"/>
                <a:ea typeface="宋体" panose="02010600030101010101" pitchFamily="2" charset="-122"/>
                <a:cs typeface="Arial Black" panose="020B0A04020102020204" pitchFamily="34" charset="0"/>
                <a:sym typeface="+mn-ea"/>
              </a:rPr>
              <a:t>3</a:t>
            </a:r>
            <a:endParaRPr lang="en-US" altLang="zh-CN" sz="3200" b="1" dirty="0">
              <a:solidFill>
                <a:schemeClr val="tx2">
                  <a:lumMod val="90000"/>
                  <a:lumOff val="10000"/>
                </a:schemeClr>
              </a:solidFill>
              <a:latin typeface="Arial Black" panose="020B0A04020102020204" pitchFamily="34" charset="0"/>
              <a:ea typeface="宋体" panose="02010600030101010101" pitchFamily="2" charset="-122"/>
              <a:cs typeface="Arial Black" panose="020B0A04020102020204" pitchFamily="34" charset="0"/>
              <a:sym typeface="+mn-ea"/>
            </a:endParaRPr>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52223" y="2025524"/>
            <a:ext cx="2802593" cy="2806930"/>
            <a:chOff x="114588" y="820405"/>
            <a:chExt cx="3585657" cy="3585657"/>
          </a:xfrm>
        </p:grpSpPr>
        <p:sp>
          <p:nvSpPr>
            <p:cNvPr id="32" name="椭圆 31"/>
            <p:cNvSpPr/>
            <p:nvPr/>
          </p:nvSpPr>
          <p:spPr>
            <a:xfrm>
              <a:off x="114588" y="820405"/>
              <a:ext cx="3585657" cy="358565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2A63"/>
                </a:solidFill>
              </a:endParaRPr>
            </a:p>
          </p:txBody>
        </p:sp>
        <p:sp>
          <p:nvSpPr>
            <p:cNvPr id="31" name="椭圆 30"/>
            <p:cNvSpPr/>
            <p:nvPr/>
          </p:nvSpPr>
          <p:spPr>
            <a:xfrm>
              <a:off x="341964" y="1060740"/>
              <a:ext cx="3130907" cy="313090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2A63"/>
                </a:solidFill>
              </a:endParaRPr>
            </a:p>
          </p:txBody>
        </p:sp>
        <p:sp>
          <p:nvSpPr>
            <p:cNvPr id="6" name="椭圆 5"/>
            <p:cNvSpPr/>
            <p:nvPr/>
          </p:nvSpPr>
          <p:spPr>
            <a:xfrm>
              <a:off x="595708" y="1301524"/>
              <a:ext cx="2623419" cy="26234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2A63"/>
                </a:solidFill>
              </a:endParaRPr>
            </a:p>
          </p:txBody>
        </p:sp>
        <p:sp>
          <p:nvSpPr>
            <p:cNvPr id="4" name="矩形 3"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1056926" y="2713963"/>
              <a:ext cx="1700983" cy="391794"/>
            </a:xfrm>
            <a:prstGeom prst="rect">
              <a:avLst/>
            </a:prstGeom>
          </p:spPr>
          <p:txBody>
            <a:bodyPr wrap="square">
              <a:spAutoFit/>
            </a:bodyPr>
            <a:lstStyle/>
            <a:p>
              <a:pPr algn="ctr" defTabSz="514350" fontAlgn="base">
                <a:spcBef>
                  <a:spcPct val="0"/>
                </a:spcBef>
                <a:spcAft>
                  <a:spcPct val="0"/>
                </a:spcAft>
              </a:pPr>
              <a:r>
                <a:rPr lang="en-US" altLang="zh-CN" sz="1400" b="1" dirty="0">
                  <a:solidFill>
                    <a:schemeClr val="accent5">
                      <a:lumMod val="50000"/>
                    </a:schemeClr>
                  </a:solidFill>
                  <a:latin typeface="Arial Bold" panose="020B0604020202020204" charset="0"/>
                  <a:ea typeface="微软雅黑" panose="020B0503020204020204" pitchFamily="34" charset="-122"/>
                  <a:cs typeface="Arial Bold" panose="020B0604020202020204" charset="0"/>
                  <a:sym typeface="Calibri" panose="020F0502020204030204" pitchFamily="34" charset="0"/>
                </a:rPr>
                <a:t>CONTENTS</a:t>
              </a:r>
              <a:endParaRPr lang="en-US" altLang="zh-CN" sz="1400" b="1" dirty="0">
                <a:solidFill>
                  <a:schemeClr val="accent5">
                    <a:lumMod val="50000"/>
                  </a:schemeClr>
                </a:solidFill>
                <a:latin typeface="Arial Bold" panose="020B0604020202020204" charset="0"/>
                <a:ea typeface="微软雅黑" panose="020B0503020204020204" pitchFamily="34" charset="-122"/>
                <a:cs typeface="Arial Bold" panose="020B0604020202020204" charset="0"/>
                <a:sym typeface="Calibri" panose="020F0502020204030204" pitchFamily="34" charset="0"/>
              </a:endParaRPr>
            </a:p>
          </p:txBody>
        </p:sp>
        <p:sp>
          <p:nvSpPr>
            <p:cNvPr id="19" name="矩形 18"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1168526" y="2154908"/>
              <a:ext cx="1477783" cy="629505"/>
            </a:xfrm>
            <a:prstGeom prst="rect">
              <a:avLst/>
            </a:prstGeom>
          </p:spPr>
          <p:txBody>
            <a:bodyPr wrap="square">
              <a:spAutoFit/>
            </a:bodyPr>
            <a:lstStyle/>
            <a:p>
              <a:pPr algn="ctr" defTabSz="514350" fontAlgn="base">
                <a:spcBef>
                  <a:spcPct val="0"/>
                </a:spcBef>
                <a:spcAft>
                  <a:spcPct val="0"/>
                </a:spcAft>
              </a:pPr>
              <a:r>
                <a:rPr lang="zh-CN" altLang="en-US" sz="2800">
                  <a:solidFill>
                    <a:schemeClr val="accent5">
                      <a:lumMod val="50000"/>
                    </a:schemeClr>
                  </a:solidFill>
                  <a:latin typeface="+mj-lt"/>
                  <a:ea typeface="微软雅黑" panose="020B0503020204020204" pitchFamily="34" charset="-122"/>
                  <a:sym typeface="Calibri" panose="020F0502020204030204" pitchFamily="34" charset="0"/>
                </a:rPr>
                <a:t>目 录</a:t>
              </a:r>
              <a:endParaRPr lang="zh-CN" altLang="en-US" sz="2800" dirty="0">
                <a:solidFill>
                  <a:schemeClr val="accent5">
                    <a:lumMod val="50000"/>
                  </a:schemeClr>
                </a:solidFill>
                <a:latin typeface="+mj-lt"/>
                <a:ea typeface="微软雅黑" panose="020B0503020204020204" pitchFamily="34" charset="-122"/>
                <a:sym typeface="Calibri" panose="020F0502020204030204" pitchFamily="34" charset="0"/>
              </a:endParaRPr>
            </a:p>
          </p:txBody>
        </p:sp>
      </p:grpSp>
      <p:grpSp>
        <p:nvGrpSpPr>
          <p:cNvPr id="17" name="组合 16"/>
          <p:cNvGrpSpPr/>
          <p:nvPr/>
        </p:nvGrpSpPr>
        <p:grpSpPr>
          <a:xfrm>
            <a:off x="4289425" y="1954446"/>
            <a:ext cx="6184900" cy="645160"/>
            <a:chOff x="4265464" y="1722069"/>
            <a:chExt cx="4461646" cy="645160"/>
          </a:xfrm>
        </p:grpSpPr>
        <p:sp>
          <p:nvSpPr>
            <p:cNvPr id="20" name="文本框 7"/>
            <p:cNvSpPr txBox="1">
              <a:spLocks noChangeArrowheads="1"/>
            </p:cNvSpPr>
            <p:nvPr/>
          </p:nvSpPr>
          <p:spPr bwMode="auto">
            <a:xfrm>
              <a:off x="4504373" y="1722069"/>
              <a:ext cx="4222737"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3600" dirty="0">
                  <a:solidFill>
                    <a:schemeClr val="tx2">
                      <a:lumMod val="90000"/>
                      <a:lumOff val="10000"/>
                    </a:schemeClr>
                  </a:solidFill>
                  <a:latin typeface="Arial" panose="020B0604020202020204" pitchFamily="34" charset="0"/>
                  <a:cs typeface="Arial" panose="020B0604020202020204" pitchFamily="34" charset="0"/>
                  <a:sym typeface="+mn-ea"/>
                </a:rPr>
                <a:t>01. Teaching Philosophy</a:t>
              </a:r>
              <a:endParaRPr lang="en-US" altLang="zh-CN" sz="3600" dirty="0">
                <a:solidFill>
                  <a:schemeClr val="tx2">
                    <a:lumMod val="90000"/>
                    <a:lumOff val="10000"/>
                  </a:schemeClr>
                </a:solidFill>
                <a:latin typeface="Arial" panose="020B0604020202020204" pitchFamily="34" charset="0"/>
                <a:ea typeface="+mn-ea"/>
                <a:cs typeface="Arial" panose="020B0604020202020204" pitchFamily="34" charset="0"/>
                <a:sym typeface="+mn-ea"/>
              </a:endParaRPr>
            </a:p>
          </p:txBody>
        </p:sp>
        <p:sp>
          <p:nvSpPr>
            <p:cNvPr id="14" name="椭圆 13"/>
            <p:cNvSpPr/>
            <p:nvPr/>
          </p:nvSpPr>
          <p:spPr>
            <a:xfrm>
              <a:off x="4265464" y="1925041"/>
              <a:ext cx="238988" cy="23898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grpSp>
      <p:grpSp>
        <p:nvGrpSpPr>
          <p:cNvPr id="16" name="组合 15"/>
          <p:cNvGrpSpPr/>
          <p:nvPr/>
        </p:nvGrpSpPr>
        <p:grpSpPr>
          <a:xfrm>
            <a:off x="4289425" y="2846070"/>
            <a:ext cx="7161530" cy="1198880"/>
            <a:chOff x="4265464" y="2445057"/>
            <a:chExt cx="5166211" cy="1198880"/>
          </a:xfrm>
        </p:grpSpPr>
        <p:sp>
          <p:nvSpPr>
            <p:cNvPr id="9" name="文本框 7"/>
            <p:cNvSpPr txBox="1">
              <a:spLocks noChangeArrowheads="1"/>
            </p:cNvSpPr>
            <p:nvPr/>
          </p:nvSpPr>
          <p:spPr bwMode="auto">
            <a:xfrm>
              <a:off x="4504373" y="2445057"/>
              <a:ext cx="4927302"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l" eaLnBrk="1" hangingPunct="1">
                <a:buClrTx/>
                <a:buSzTx/>
                <a:buFontTx/>
              </a:pPr>
              <a:r>
                <a:rPr lang="en-US" altLang="zh-CN" sz="3600" dirty="0">
                  <a:solidFill>
                    <a:schemeClr val="tx2">
                      <a:lumMod val="90000"/>
                      <a:lumOff val="10000"/>
                    </a:schemeClr>
                  </a:solidFill>
                  <a:latin typeface="Arial" panose="020B0604020202020204" pitchFamily="34" charset="0"/>
                  <a:cs typeface="Arial" panose="020B0604020202020204" pitchFamily="34" charset="0"/>
                  <a:sym typeface="+mn-ea"/>
                </a:rPr>
                <a:t>02. Background Information</a:t>
              </a:r>
              <a:endParaRPr lang="en-US" altLang="zh-CN" sz="3600" dirty="0">
                <a:solidFill>
                  <a:schemeClr val="tx2">
                    <a:lumMod val="90000"/>
                    <a:lumOff val="10000"/>
                  </a:schemeClr>
                </a:solidFill>
                <a:latin typeface="Arial" panose="020B0604020202020204" pitchFamily="34" charset="0"/>
                <a:cs typeface="Arial" panose="020B0604020202020204" pitchFamily="34" charset="0"/>
              </a:endParaRPr>
            </a:p>
            <a:p>
              <a:pPr eaLnBrk="1" hangingPunct="1"/>
              <a:endParaRPr lang="en-US" altLang="zh-CN" sz="3600" dirty="0">
                <a:solidFill>
                  <a:schemeClr val="tx2">
                    <a:lumMod val="90000"/>
                    <a:lumOff val="10000"/>
                  </a:schemeClr>
                </a:solidFill>
                <a:ea typeface="+mn-ea"/>
                <a:cs typeface="Calibri" panose="020F0502020204030204" pitchFamily="34" charset="0"/>
              </a:endParaRPr>
            </a:p>
          </p:txBody>
        </p:sp>
        <p:sp>
          <p:nvSpPr>
            <p:cNvPr id="10" name="椭圆 9"/>
            <p:cNvSpPr/>
            <p:nvPr/>
          </p:nvSpPr>
          <p:spPr>
            <a:xfrm>
              <a:off x="4265464" y="2640481"/>
              <a:ext cx="238988" cy="23898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grpSp>
      <p:grpSp>
        <p:nvGrpSpPr>
          <p:cNvPr id="11" name="组合 10"/>
          <p:cNvGrpSpPr/>
          <p:nvPr/>
        </p:nvGrpSpPr>
        <p:grpSpPr>
          <a:xfrm>
            <a:off x="4289425" y="3661194"/>
            <a:ext cx="7686675" cy="909320"/>
            <a:chOff x="4265464" y="3329969"/>
            <a:chExt cx="5544876" cy="909320"/>
          </a:xfrm>
        </p:grpSpPr>
        <p:sp>
          <p:nvSpPr>
            <p:cNvPr id="36" name="文本框 7"/>
            <p:cNvSpPr txBox="1">
              <a:spLocks noChangeArrowheads="1"/>
            </p:cNvSpPr>
            <p:nvPr/>
          </p:nvSpPr>
          <p:spPr bwMode="auto">
            <a:xfrm>
              <a:off x="4504574" y="3329969"/>
              <a:ext cx="5305766" cy="9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l" eaLnBrk="1" hangingPunct="1">
                <a:buClrTx/>
                <a:buSzTx/>
                <a:buFontTx/>
              </a:pPr>
              <a:r>
                <a:rPr lang="en-US" altLang="zh-CN" sz="3600" dirty="0">
                  <a:solidFill>
                    <a:schemeClr val="tx2">
                      <a:lumMod val="90000"/>
                      <a:lumOff val="10000"/>
                    </a:schemeClr>
                  </a:solidFill>
                  <a:latin typeface="Arial" panose="020B0604020202020204" pitchFamily="34" charset="0"/>
                  <a:cs typeface="Arial" panose="020B0604020202020204" pitchFamily="34" charset="0"/>
                  <a:sym typeface="+mn-ea"/>
                </a:rPr>
                <a:t>03. </a:t>
              </a:r>
              <a:r>
                <a:rPr lang="en-US" altLang="zh-CN" sz="3600" dirty="0">
                  <a:solidFill>
                    <a:schemeClr val="tx2">
                      <a:lumMod val="90000"/>
                      <a:lumOff val="10000"/>
                    </a:schemeClr>
                  </a:solidFill>
                  <a:latin typeface="Arial" panose="020B0604020202020204" pitchFamily="34" charset="0"/>
                  <a:cs typeface="Arial" panose="020B0604020202020204" pitchFamily="34" charset="0"/>
                </a:rPr>
                <a:t>Learning </a:t>
              </a:r>
              <a:r>
                <a:rPr lang="en-US" altLang="zh-CN" sz="3600" dirty="0">
                  <a:solidFill>
                    <a:schemeClr val="tx2">
                      <a:lumMod val="90000"/>
                      <a:lumOff val="10000"/>
                    </a:schemeClr>
                  </a:solidFill>
                  <a:latin typeface="Arial" panose="020B0604020202020204" pitchFamily="34" charset="0"/>
                  <a:cs typeface="Arial" panose="020B0604020202020204" pitchFamily="34" charset="0"/>
                  <a:sym typeface="+mn-ea"/>
                </a:rPr>
                <a:t>Activities</a:t>
              </a:r>
              <a:endParaRPr lang="en-US" altLang="zh-CN" sz="3600" dirty="0">
                <a:solidFill>
                  <a:schemeClr val="tx2">
                    <a:lumMod val="90000"/>
                    <a:lumOff val="10000"/>
                  </a:schemeClr>
                </a:solidFill>
                <a:latin typeface="Arial" panose="020B0604020202020204" pitchFamily="34" charset="0"/>
                <a:cs typeface="Arial" panose="020B0604020202020204" pitchFamily="34" charset="0"/>
                <a:sym typeface="+mn-ea"/>
              </a:endParaRPr>
            </a:p>
          </p:txBody>
        </p:sp>
        <p:sp>
          <p:nvSpPr>
            <p:cNvPr id="37" name="椭圆 36"/>
            <p:cNvSpPr/>
            <p:nvPr/>
          </p:nvSpPr>
          <p:spPr>
            <a:xfrm>
              <a:off x="4265464" y="3542610"/>
              <a:ext cx="238988" cy="23898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grpSp>
      <p:grpSp>
        <p:nvGrpSpPr>
          <p:cNvPr id="8" name="组合 7"/>
          <p:cNvGrpSpPr/>
          <p:nvPr/>
        </p:nvGrpSpPr>
        <p:grpSpPr>
          <a:xfrm>
            <a:off x="5421001" y="3451818"/>
            <a:ext cx="7341939" cy="2374224"/>
            <a:chOff x="1347529" y="4366512"/>
            <a:chExt cx="7341939" cy="2374224"/>
          </a:xfrm>
        </p:grpSpPr>
        <p:sp>
          <p:nvSpPr>
            <p:cNvPr id="12" name="文本框 7"/>
            <p:cNvSpPr txBox="1">
              <a:spLocks noChangeArrowheads="1"/>
            </p:cNvSpPr>
            <p:nvPr/>
          </p:nvSpPr>
          <p:spPr bwMode="auto">
            <a:xfrm>
              <a:off x="1726509" y="4920235"/>
              <a:ext cx="472118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tx2">
                      <a:lumMod val="90000"/>
                      <a:lumOff val="10000"/>
                    </a:schemeClr>
                  </a:solidFill>
                  <a:latin typeface="Arial" panose="020B0604020202020204" pitchFamily="34" charset="0"/>
                  <a:cs typeface="Arial" panose="020B0604020202020204" pitchFamily="34" charset="0"/>
                  <a:sym typeface="+mn-ea"/>
                </a:rPr>
                <a:t>Analysis of </a:t>
              </a:r>
              <a:r>
                <a:rPr lang="en-US" altLang="zh-CN" sz="3200" dirty="0">
                  <a:solidFill>
                    <a:schemeClr val="tx2">
                      <a:lumMod val="90000"/>
                      <a:lumOff val="10000"/>
                    </a:schemeClr>
                  </a:solidFill>
                  <a:latin typeface="Arial" panose="020B0604020202020204" pitchFamily="34" charset="0"/>
                  <a:cs typeface="Arial" panose="020B0604020202020204" pitchFamily="34" charset="0"/>
                </a:rPr>
                <a:t>Students</a:t>
              </a:r>
              <a:endParaRPr lang="en-US" altLang="zh-CN" sz="3200" dirty="0">
                <a:solidFill>
                  <a:schemeClr val="tx2">
                    <a:lumMod val="90000"/>
                    <a:lumOff val="10000"/>
                  </a:schemeClr>
                </a:solidFill>
                <a:latin typeface="Arial" panose="020B0604020202020204" pitchFamily="34" charset="0"/>
                <a:ea typeface="+mn-ea"/>
                <a:cs typeface="Arial" panose="020B0604020202020204" pitchFamily="34" charset="0"/>
              </a:endParaRPr>
            </a:p>
          </p:txBody>
        </p:sp>
        <p:sp>
          <p:nvSpPr>
            <p:cNvPr id="13" name="椭圆 12"/>
            <p:cNvSpPr/>
            <p:nvPr/>
          </p:nvSpPr>
          <p:spPr>
            <a:xfrm>
              <a:off x="1347529" y="5110816"/>
              <a:ext cx="255469" cy="2569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28" name="文本框 7"/>
            <p:cNvSpPr txBox="1">
              <a:spLocks noChangeArrowheads="1"/>
            </p:cNvSpPr>
            <p:nvPr/>
          </p:nvSpPr>
          <p:spPr bwMode="auto">
            <a:xfrm>
              <a:off x="1713244" y="5500502"/>
              <a:ext cx="651398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tx2">
                      <a:lumMod val="90000"/>
                      <a:lumOff val="10000"/>
                    </a:schemeClr>
                  </a:solidFill>
                  <a:latin typeface="Arial" panose="020B0604020202020204" pitchFamily="34" charset="0"/>
                  <a:cs typeface="Arial" panose="020B0604020202020204" pitchFamily="34" charset="0"/>
                </a:rPr>
                <a:t>Teaching Objectives</a:t>
              </a:r>
              <a:endParaRPr lang="en-US" altLang="zh-CN" sz="3200" dirty="0">
                <a:solidFill>
                  <a:schemeClr val="tx2">
                    <a:lumMod val="90000"/>
                    <a:lumOff val="10000"/>
                  </a:schemeClr>
                </a:solidFill>
                <a:latin typeface="Arial" panose="020B0604020202020204" pitchFamily="34" charset="0"/>
                <a:ea typeface="+mn-ea"/>
                <a:cs typeface="Arial" panose="020B0604020202020204" pitchFamily="34" charset="0"/>
              </a:endParaRPr>
            </a:p>
          </p:txBody>
        </p:sp>
        <p:sp>
          <p:nvSpPr>
            <p:cNvPr id="29" name="椭圆 28"/>
            <p:cNvSpPr/>
            <p:nvPr/>
          </p:nvSpPr>
          <p:spPr>
            <a:xfrm>
              <a:off x="1347529" y="5715186"/>
              <a:ext cx="228465" cy="2569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33" name="文本框 7"/>
            <p:cNvSpPr txBox="1">
              <a:spLocks noChangeArrowheads="1"/>
            </p:cNvSpPr>
            <p:nvPr/>
          </p:nvSpPr>
          <p:spPr bwMode="auto">
            <a:xfrm>
              <a:off x="1713244" y="6095576"/>
              <a:ext cx="697622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en-US" altLang="zh-CN" sz="3600" dirty="0">
                  <a:solidFill>
                    <a:schemeClr val="tx2">
                      <a:lumMod val="90000"/>
                      <a:lumOff val="10000"/>
                    </a:schemeClr>
                  </a:solidFill>
                </a:rPr>
                <a:t>Teaching &amp; Learning Approaches</a:t>
              </a:r>
              <a:endParaRPr lang="en-US" altLang="zh-CN" sz="3600" dirty="0">
                <a:solidFill>
                  <a:schemeClr val="tx2">
                    <a:lumMod val="90000"/>
                    <a:lumOff val="10000"/>
                  </a:schemeClr>
                </a:solidFill>
                <a:latin typeface="+mn-ea"/>
                <a:ea typeface="+mn-ea"/>
              </a:endParaRPr>
            </a:p>
          </p:txBody>
        </p:sp>
        <p:sp>
          <p:nvSpPr>
            <p:cNvPr id="34" name="椭圆 33"/>
            <p:cNvSpPr/>
            <p:nvPr/>
          </p:nvSpPr>
          <p:spPr>
            <a:xfrm>
              <a:off x="1347529" y="6280453"/>
              <a:ext cx="241730" cy="2569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sp>
          <p:nvSpPr>
            <p:cNvPr id="2" name="文本框 7"/>
            <p:cNvSpPr txBox="1">
              <a:spLocks noChangeArrowheads="1"/>
            </p:cNvSpPr>
            <p:nvPr/>
          </p:nvSpPr>
          <p:spPr bwMode="auto">
            <a:xfrm>
              <a:off x="1726509" y="4366512"/>
              <a:ext cx="650072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3200" dirty="0">
                  <a:solidFill>
                    <a:schemeClr val="tx2">
                      <a:lumMod val="90000"/>
                      <a:lumOff val="10000"/>
                    </a:schemeClr>
                  </a:solidFill>
                  <a:latin typeface="Arial" panose="020B0604020202020204" pitchFamily="34" charset="0"/>
                  <a:cs typeface="Arial" panose="020B0604020202020204" pitchFamily="34" charset="0"/>
                  <a:sym typeface="+mn-ea"/>
                </a:rPr>
                <a:t>Analysis of Teaching Contents</a:t>
              </a:r>
              <a:endParaRPr lang="en-US" altLang="zh-CN" sz="3200" dirty="0">
                <a:solidFill>
                  <a:schemeClr val="tx2">
                    <a:lumMod val="90000"/>
                    <a:lumOff val="10000"/>
                  </a:schemeClr>
                </a:solidFill>
                <a:latin typeface="Arial" panose="020B0604020202020204" pitchFamily="34" charset="0"/>
                <a:ea typeface="+mn-ea"/>
                <a:cs typeface="Arial" panose="020B0604020202020204" pitchFamily="34" charset="0"/>
              </a:endParaRPr>
            </a:p>
          </p:txBody>
        </p:sp>
        <p:sp>
          <p:nvSpPr>
            <p:cNvPr id="3" name="椭圆 2"/>
            <p:cNvSpPr/>
            <p:nvPr/>
          </p:nvSpPr>
          <p:spPr>
            <a:xfrm>
              <a:off x="1347529" y="4557093"/>
              <a:ext cx="255469" cy="2569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2">
                    <a:lumMod val="90000"/>
                    <a:lumOff val="10000"/>
                  </a:schemeClr>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rgbClr val="FFFFFF"/>
            </a:gs>
            <a:gs pos="100000">
              <a:srgbClr val="7E7E7E"/>
            </a:gs>
          </a:gsLst>
          <a:lin ang="2700000" scaled="0"/>
        </a:gradFill>
        <a:effectLst/>
      </p:bgPr>
    </p:bg>
    <p:spTree>
      <p:nvGrpSpPr>
        <p:cNvPr id="1" name=""/>
        <p:cNvGrpSpPr/>
        <p:nvPr/>
      </p:nvGrpSpPr>
      <p:grpSpPr>
        <a:xfrm>
          <a:off x="0" y="0"/>
          <a:ext cx="0" cy="0"/>
          <a:chOff x="0" y="0"/>
          <a:chExt cx="0" cy="0"/>
        </a:xfrm>
      </p:grpSpPr>
      <p:pic>
        <p:nvPicPr>
          <p:cNvPr id="2" name="图片 1" descr="165598654&amp;pky99165598654&amp;"/>
          <p:cNvPicPr>
            <a:picLocks noChangeAspect="1"/>
          </p:cNvPicPr>
          <p:nvPr/>
        </p:nvPicPr>
        <p:blipFill>
          <a:blip r:embed="rId1">
            <a:grayscl/>
          </a:blip>
          <a:stretch>
            <a:fillRect/>
          </a:stretch>
        </p:blipFill>
        <p:spPr>
          <a:xfrm>
            <a:off x="635" y="1852930"/>
            <a:ext cx="12191365" cy="3152140"/>
          </a:xfrm>
          <a:prstGeom prst="rect">
            <a:avLst/>
          </a:prstGeom>
        </p:spPr>
      </p:pic>
      <p:sp>
        <p:nvSpPr>
          <p:cNvPr id="16" name="矩形 15"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893962" y="2533045"/>
            <a:ext cx="8120291" cy="754437"/>
          </a:xfrm>
          <a:prstGeom prst="rect">
            <a:avLst/>
          </a:prstGeom>
        </p:spPr>
        <p:txBody>
          <a:bodyPr wrap="square">
            <a:spAutoFit/>
          </a:bodyPr>
          <a:lstStyle/>
          <a:p>
            <a:pPr defTabSz="514350" fontAlgn="base">
              <a:lnSpc>
                <a:spcPct val="150000"/>
              </a:lnSpc>
              <a:spcBef>
                <a:spcPct val="0"/>
              </a:spcBef>
              <a:spcAft>
                <a:spcPct val="0"/>
              </a:spcAft>
            </a:pPr>
            <a:r>
              <a:rPr lang="en-US" altLang="zh-CN" sz="3200" b="1" dirty="0">
                <a:solidFill>
                  <a:schemeClr val="tx2">
                    <a:lumMod val="90000"/>
                    <a:lumOff val="10000"/>
                  </a:schemeClr>
                </a:solidFill>
                <a:latin typeface="Arial Black" panose="020B0A04020102020204" pitchFamily="34" charset="0"/>
                <a:cs typeface="Arial Black" panose="020B0A04020102020204" pitchFamily="34" charset="0"/>
                <a:sym typeface="+mn-ea"/>
              </a:rPr>
              <a:t>Teaching</a:t>
            </a:r>
            <a:r>
              <a:rPr lang="en-US" altLang="zh-CN" sz="3200" b="1" dirty="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3200" b="1" dirty="0">
                <a:solidFill>
                  <a:schemeClr val="tx2">
                    <a:lumMod val="90000"/>
                    <a:lumOff val="10000"/>
                  </a:schemeClr>
                </a:solidFill>
                <a:latin typeface="Arial Black" panose="020B0A04020102020204" pitchFamily="34" charset="0"/>
                <a:cs typeface="Arial Black" panose="020B0A04020102020204" pitchFamily="34" charset="0"/>
                <a:sym typeface="+mn-ea"/>
              </a:rPr>
              <a:t>Philosophy</a:t>
            </a:r>
            <a:endParaRPr lang="en-US" altLang="zh-CN" sz="3200" b="1" dirty="0">
              <a:solidFill>
                <a:schemeClr val="tx2">
                  <a:lumMod val="90000"/>
                  <a:lumOff val="10000"/>
                </a:schemeClr>
              </a:solidFill>
              <a:latin typeface="Arial Black" panose="020B0A04020102020204" pitchFamily="34" charset="0"/>
              <a:ea typeface="+mj-ea"/>
              <a:cs typeface="Arial Black" panose="020B0A04020102020204" pitchFamily="34" charset="0"/>
              <a:sym typeface="+mn-ea"/>
            </a:endParaRPr>
          </a:p>
        </p:txBody>
      </p:sp>
      <p:sp>
        <p:nvSpPr>
          <p:cNvPr id="3" name="文本框 2"/>
          <p:cNvSpPr txBox="1"/>
          <p:nvPr/>
        </p:nvSpPr>
        <p:spPr>
          <a:xfrm>
            <a:off x="893962" y="1495914"/>
            <a:ext cx="4572000" cy="1085490"/>
          </a:xfrm>
          <a:prstGeom prst="rect">
            <a:avLst/>
          </a:prstGeom>
          <a:noFill/>
        </p:spPr>
        <p:txBody>
          <a:bodyPr wrap="square">
            <a:spAutoFit/>
          </a:bodyPr>
          <a:lstStyle/>
          <a:p>
            <a:pPr defTabSz="514350" fontAlgn="base">
              <a:lnSpc>
                <a:spcPct val="150000"/>
              </a:lnSpc>
              <a:spcBef>
                <a:spcPct val="0"/>
              </a:spcBef>
              <a:spcAft>
                <a:spcPct val="0"/>
              </a:spcAft>
            </a:pPr>
            <a:r>
              <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rPr>
              <a:t>Part</a:t>
            </a:r>
            <a:r>
              <a:rPr lang="zh-CN" altLang="en-US" sz="4800" b="1" dirty="0">
                <a:solidFill>
                  <a:schemeClr val="tx2">
                    <a:lumMod val="90000"/>
                    <a:lumOff val="10000"/>
                  </a:schemeClr>
                </a:solidFill>
                <a:latin typeface="Arial Black" panose="020B0A04020102020204" pitchFamily="34" charset="0"/>
                <a:cs typeface="Arial Black" panose="020B0A04020102020204" pitchFamily="34" charset="0"/>
                <a:sym typeface="+mn-ea"/>
              </a:rPr>
              <a:t> </a:t>
            </a:r>
            <a:r>
              <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rPr>
              <a:t>1</a:t>
            </a:r>
            <a:endPar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custDataLst>
              <p:tags r:id="rId1"/>
            </p:custDataLst>
          </p:nvPr>
        </p:nvPicPr>
        <p:blipFill rotWithShape="1">
          <a:blip r:embed="rId2">
            <a:clrChange>
              <a:clrFrom>
                <a:srgbClr val="FFFFFF"/>
              </a:clrFrom>
              <a:clrTo>
                <a:srgbClr val="FFFFFF">
                  <a:alpha val="0"/>
                </a:srgbClr>
              </a:clrTo>
            </a:clrChange>
          </a:blip>
          <a:srcRect l="12058" r="12252"/>
          <a:stretch>
            <a:fillRect/>
          </a:stretch>
        </p:blipFill>
        <p:spPr>
          <a:xfrm>
            <a:off x="118745" y="2520175"/>
            <a:ext cx="2858631" cy="3441839"/>
          </a:xfrm>
          <a:prstGeom prst="rect">
            <a:avLst/>
          </a:prstGeom>
          <a:noFill/>
          <a:ln w="9525">
            <a:noFill/>
          </a:ln>
        </p:spPr>
      </p:pic>
      <p:sp>
        <p:nvSpPr>
          <p:cNvPr id="120" name="文本框 6"/>
          <p:cNvSpPr txBox="1">
            <a:spLocks noChangeArrowheads="1"/>
          </p:cNvSpPr>
          <p:nvPr/>
        </p:nvSpPr>
        <p:spPr bwMode="auto">
          <a:xfrm>
            <a:off x="1018143" y="247760"/>
            <a:ext cx="45891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zh-CN" altLang="en-US" sz="2000" b="1">
                <a:solidFill>
                  <a:schemeClr val="tx2">
                    <a:lumMod val="90000"/>
                    <a:lumOff val="10000"/>
                  </a:schemeClr>
                </a:solidFill>
                <a:latin typeface="Arial" panose="020B0604020202020204" pitchFamily="34" charset="0"/>
                <a:cs typeface="Arial" panose="020B0604020202020204" pitchFamily="34" charset="0"/>
                <a:sym typeface="+mn-ea"/>
              </a:rPr>
              <a:t> </a:t>
            </a: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Philosophy</a:t>
            </a:r>
            <a:endParaRPr lang="en-US" altLang="zh-CN" sz="2000" b="1" dirty="0">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sp>
        <p:nvSpPr>
          <p:cNvPr id="13" name="文本框 12"/>
          <p:cNvSpPr txBox="1"/>
          <p:nvPr/>
        </p:nvSpPr>
        <p:spPr>
          <a:xfrm>
            <a:off x="6096000" y="6137275"/>
            <a:ext cx="3902075" cy="335915"/>
          </a:xfrm>
          <a:prstGeom prst="rect">
            <a:avLst/>
          </a:prstGeom>
          <a:noFill/>
          <a:ln w="9525">
            <a:noFill/>
          </a:ln>
        </p:spPr>
        <p:txBody>
          <a:bodyPr>
            <a:noAutofit/>
          </a:bodyPr>
          <a:lstStyle/>
          <a:p>
            <a:pPr indent="0" algn="ctr"/>
            <a:r>
              <a:rPr lang="zh-CN" sz="1600" b="1" dirty="0">
                <a:solidFill>
                  <a:schemeClr val="accent5">
                    <a:lumMod val="50000"/>
                  </a:schemeClr>
                </a:solidFill>
                <a:ea typeface="宋体" panose="02010600030101010101" pitchFamily="2" charset="-122"/>
              </a:rPr>
              <a:t>表</a:t>
            </a:r>
            <a:r>
              <a:rPr lang="en-US" altLang="zh-CN" sz="1600" b="1" dirty="0">
                <a:solidFill>
                  <a:schemeClr val="accent5">
                    <a:lumMod val="50000"/>
                  </a:schemeClr>
                </a:solidFill>
                <a:ea typeface="宋体" panose="02010600030101010101" pitchFamily="2" charset="-122"/>
              </a:rPr>
              <a:t> </a:t>
            </a:r>
            <a:r>
              <a:rPr lang="en-US" sz="1600" b="1" dirty="0">
                <a:solidFill>
                  <a:schemeClr val="accent5">
                    <a:lumMod val="50000"/>
                  </a:schemeClr>
                </a:solidFill>
                <a:latin typeface="Times New Roman" panose="02020603050405020304" charset="0"/>
              </a:rPr>
              <a:t>24 </a:t>
            </a:r>
            <a:r>
              <a:rPr lang="zh-CN" sz="1600" b="1" dirty="0">
                <a:solidFill>
                  <a:schemeClr val="accent5">
                    <a:lumMod val="50000"/>
                  </a:schemeClr>
                </a:solidFill>
                <a:ea typeface="宋体" panose="02010600030101010101" pitchFamily="2" charset="-122"/>
              </a:rPr>
              <a:t>三级（</a:t>
            </a:r>
            <a:r>
              <a:rPr lang="en-US" sz="1600" b="1" dirty="0">
                <a:solidFill>
                  <a:schemeClr val="accent5">
                    <a:lumMod val="50000"/>
                  </a:schemeClr>
                </a:solidFill>
                <a:latin typeface="Times New Roman" panose="02020603050405020304" charset="0"/>
              </a:rPr>
              <a:t>7</a:t>
            </a:r>
            <a:r>
              <a:rPr lang="zh-CN" sz="1600" b="1" dirty="0">
                <a:solidFill>
                  <a:schemeClr val="accent5">
                    <a:lumMod val="50000"/>
                  </a:schemeClr>
                </a:solidFill>
                <a:ea typeface="宋体" panose="02010600030101010101" pitchFamily="2" charset="-122"/>
              </a:rPr>
              <a:t>〜</a:t>
            </a:r>
            <a:r>
              <a:rPr lang="en-US" sz="1600" b="1" dirty="0">
                <a:solidFill>
                  <a:schemeClr val="accent5">
                    <a:lumMod val="50000"/>
                  </a:schemeClr>
                </a:solidFill>
                <a:latin typeface="Times New Roman" panose="02020603050405020304" charset="0"/>
              </a:rPr>
              <a:t>9</a:t>
            </a:r>
            <a:r>
              <a:rPr lang="zh-CN" sz="1600" b="1" dirty="0">
                <a:solidFill>
                  <a:schemeClr val="accent5">
                    <a:lumMod val="50000"/>
                  </a:schemeClr>
                </a:solidFill>
                <a:ea typeface="宋体" panose="02010600030101010101" pitchFamily="2" charset="-122"/>
              </a:rPr>
              <a:t>年级）学业质量标准</a:t>
            </a:r>
            <a:endParaRPr lang="zh-CN" altLang="en-US" sz="1600" b="1" dirty="0">
              <a:solidFill>
                <a:schemeClr val="accent5">
                  <a:lumMod val="50000"/>
                </a:schemeClr>
              </a:solidFill>
              <a:ea typeface="宋体" panose="02010600030101010101" pitchFamily="2" charset="-122"/>
            </a:endParaRPr>
          </a:p>
        </p:txBody>
      </p:sp>
      <p:pic>
        <p:nvPicPr>
          <p:cNvPr id="9" name="图片 8" descr="146382830&amp;pky95146382830&amp;"/>
          <p:cNvPicPr>
            <a:picLocks noChangeAspect="1"/>
          </p:cNvPicPr>
          <p:nvPr/>
        </p:nvPicPr>
        <p:blipFill>
          <a:blip r:embed="rId3"/>
          <a:stretch>
            <a:fillRect/>
          </a:stretch>
        </p:blipFill>
        <p:spPr>
          <a:xfrm>
            <a:off x="0" y="64135"/>
            <a:ext cx="955675" cy="765175"/>
          </a:xfrm>
          <a:prstGeom prst="rect">
            <a:avLst/>
          </a:prstGeom>
        </p:spPr>
      </p:pic>
      <p:graphicFrame>
        <p:nvGraphicFramePr>
          <p:cNvPr id="7" name="Google Shape;2842;p66"/>
          <p:cNvGraphicFramePr/>
          <p:nvPr>
            <p:custDataLst>
              <p:tags r:id="rId4"/>
            </p:custDataLst>
          </p:nvPr>
        </p:nvGraphicFramePr>
        <p:xfrm>
          <a:off x="2977377" y="1366294"/>
          <a:ext cx="9130458" cy="4418781"/>
        </p:xfrm>
        <a:graphic>
          <a:graphicData uri="http://schemas.openxmlformats.org/drawingml/2006/table">
            <a:tbl>
              <a:tblPr>
                <a:tableStyleId>{E929F9F4-4A8F-4326-A1B4-22849713DDAB}</a:tableStyleId>
              </a:tblPr>
              <a:tblGrid>
                <a:gridCol w="785707"/>
                <a:gridCol w="8344751"/>
              </a:tblGrid>
              <a:tr h="511051">
                <a:tc>
                  <a:txBody>
                    <a:bodyPr/>
                    <a:lstStyle/>
                    <a:p>
                      <a:pPr marL="0" lvl="0" indent="0" algn="ctr" defTabSz="57150" rtl="0">
                        <a:spcBef>
                          <a:spcPts val="0"/>
                        </a:spcBef>
                        <a:spcAft>
                          <a:spcPts val="0"/>
                        </a:spcAft>
                        <a:buNone/>
                      </a:pPr>
                      <a:r>
                        <a:rPr lang="zh-CN" altLang="en-US" sz="1600" b="0" dirty="0">
                          <a:solidFill>
                            <a:schemeClr val="accent6">
                              <a:lumMod val="50000"/>
                            </a:schemeClr>
                          </a:solidFill>
                          <a:sym typeface="Bad Script"/>
                        </a:rPr>
                        <a:t>序号</a:t>
                      </a:r>
                      <a:endParaRPr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algn="ctr" defTabSz="57150"/>
                      <a:r>
                        <a:rPr lang="zh-CN" altLang="en-US" sz="1600" b="0" dirty="0">
                          <a:solidFill>
                            <a:schemeClr val="accent6">
                              <a:lumMod val="50000"/>
                            </a:schemeClr>
                          </a:solidFill>
                        </a:rPr>
                        <a:t>学业质量描述</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endParaRPr>
                    </a:p>
                  </a:txBody>
                  <a:tcPr marL="91425" marR="91425" marT="91425" marB="91425"/>
                </a:tc>
              </a:tr>
              <a:tr h="718675">
                <a:tc>
                  <a:txBody>
                    <a:bodyPr/>
                    <a:lstStyle/>
                    <a:p>
                      <a:pPr marL="0" lvl="0" indent="0" algn="ctr" defTabSz="704850" rtl="0">
                        <a:spcBef>
                          <a:spcPts val="0"/>
                        </a:spcBef>
                        <a:spcAft>
                          <a:spcPts val="0"/>
                        </a:spcAft>
                        <a:buNone/>
                      </a:pPr>
                      <a:r>
                        <a:rPr lang="en-US" altLang="zh-CN" sz="1600" b="0" dirty="0">
                          <a:solidFill>
                            <a:schemeClr val="accent6">
                              <a:lumMod val="50000"/>
                            </a:schemeClr>
                          </a:solidFill>
                          <a:sym typeface="Bad Script"/>
                        </a:rPr>
                        <a:t>3-10</a:t>
                      </a:r>
                      <a:endParaRPr lang="en-US" altLang="zh-CN"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能选用正确的词语、句式和时态，通过口语或书面语篇描述、介绍人和事物，表达个人看法，表意清晰，话语基本通顺。</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r>
              <a:tr h="718675">
                <a:tc>
                  <a:txBody>
                    <a:bodyPr/>
                    <a:lstStyle/>
                    <a:p>
                      <a:pPr marL="0" lvl="0" indent="0" algn="ctr" defTabSz="57150" rtl="0">
                        <a:spcBef>
                          <a:spcPts val="0"/>
                        </a:spcBef>
                        <a:spcAft>
                          <a:spcPts val="0"/>
                        </a:spcAft>
                        <a:buNone/>
                      </a:pPr>
                      <a:r>
                        <a:rPr lang="en-US" altLang="zh-CN" sz="1600" b="0" dirty="0">
                          <a:solidFill>
                            <a:schemeClr val="accent6">
                              <a:lumMod val="50000"/>
                            </a:schemeClr>
                          </a:solidFill>
                          <a:sym typeface="Bad Script"/>
                        </a:rPr>
                        <a:t>3-11</a:t>
                      </a:r>
                      <a:endParaRPr lang="en-US" altLang="zh-CN"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能用所学英语，通过口头或书面语篇简单介绍中外主要文化现象（如风景名胜、历史故事、文化传统等），语义基本连贯。</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tc>
              </a:tr>
              <a:tr h="494076">
                <a:tc>
                  <a:txBody>
                    <a:bodyPr/>
                    <a:lstStyle/>
                    <a:p>
                      <a:pPr marL="0" lvl="0" indent="0" algn="ctr" defTabSz="57150" rtl="0">
                        <a:spcBef>
                          <a:spcPts val="0"/>
                        </a:spcBef>
                        <a:spcAft>
                          <a:spcPts val="0"/>
                        </a:spcAft>
                        <a:buNone/>
                      </a:pPr>
                      <a:r>
                        <a:rPr lang="en-US" altLang="zh-CN" sz="1600" b="0" dirty="0">
                          <a:solidFill>
                            <a:schemeClr val="accent6">
                              <a:lumMod val="50000"/>
                            </a:schemeClr>
                          </a:solidFill>
                          <a:sym typeface="Bad Script"/>
                        </a:rPr>
                        <a:t>3-13</a:t>
                      </a:r>
                      <a:endParaRPr lang="en-US" altLang="zh-CN"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进行书面表达时，能正确使用所学语言，格式较为规范。</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tc>
              </a:tr>
              <a:tr h="494076">
                <a:tc>
                  <a:txBody>
                    <a:bodyPr/>
                    <a:lstStyle/>
                    <a:p>
                      <a:pPr marL="0" lvl="0" indent="0" algn="ctr" defTabSz="57150" rtl="0">
                        <a:spcBef>
                          <a:spcPts val="0"/>
                        </a:spcBef>
                        <a:spcAft>
                          <a:spcPts val="0"/>
                        </a:spcAft>
                        <a:buNone/>
                      </a:pPr>
                      <a:r>
                        <a:rPr lang="en-US" altLang="zh-CN" sz="1600" b="0" dirty="0">
                          <a:solidFill>
                            <a:schemeClr val="accent6">
                              <a:lumMod val="50000"/>
                            </a:schemeClr>
                          </a:solidFill>
                          <a:sym typeface="Bad Script"/>
                        </a:rPr>
                        <a:t>3-14</a:t>
                      </a:r>
                      <a:endParaRPr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能参照范例，仿写简短的文段（如</a:t>
                      </a:r>
                      <a:r>
                        <a:rPr lang="zh-CN" altLang="en-US" sz="1600" b="0" dirty="0">
                          <a:solidFill>
                            <a:schemeClr val="accent6">
                              <a:lumMod val="50000"/>
                            </a:schemeClr>
                          </a:solidFill>
                          <a:sym typeface="Bad Script"/>
                        </a:rPr>
                        <a:t>回复信函等），语言准确，表意得体。</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tc>
              </a:tr>
              <a:tr h="494076">
                <a:tc>
                  <a:txBody>
                    <a:bodyPr/>
                    <a:lstStyle/>
                    <a:p>
                      <a:pPr marL="0" lvl="0" indent="0" algn="ctr" defTabSz="57150" rtl="0">
                        <a:spcBef>
                          <a:spcPts val="0"/>
                        </a:spcBef>
                        <a:spcAft>
                          <a:spcPts val="0"/>
                        </a:spcAft>
                        <a:buNone/>
                      </a:pPr>
                      <a:r>
                        <a:rPr lang="en-US" altLang="zh-CN" sz="1600" b="0" dirty="0">
                          <a:solidFill>
                            <a:schemeClr val="accent6">
                              <a:lumMod val="50000"/>
                            </a:schemeClr>
                          </a:solidFill>
                          <a:sym typeface="Bad Script"/>
                        </a:rPr>
                        <a:t>3-15</a:t>
                      </a:r>
                      <a:endParaRPr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能结合图片、文字等提示信息，对语篇进行补充、续编或改编，语言基本准确。</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tc>
              </a:tr>
              <a:tr h="494076">
                <a:tc>
                  <a:txBody>
                    <a:bodyPr/>
                    <a:lstStyle/>
                    <a:p>
                      <a:pPr marL="0" lvl="0" indent="0" algn="ctr" defTabSz="57150" rtl="0">
                        <a:spcBef>
                          <a:spcPts val="0"/>
                        </a:spcBef>
                        <a:spcAft>
                          <a:spcPts val="0"/>
                        </a:spcAft>
                        <a:buNone/>
                      </a:pPr>
                      <a:r>
                        <a:rPr lang="en-US" altLang="zh-CN" sz="1600" b="0" dirty="0">
                          <a:solidFill>
                            <a:schemeClr val="accent6">
                              <a:lumMod val="50000"/>
                            </a:schemeClr>
                          </a:solidFill>
                          <a:sym typeface="Bad Script"/>
                        </a:rPr>
                        <a:t>3-16</a:t>
                      </a:r>
                      <a:endParaRPr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善于通过多种渠道获取资料，尝试归纳学习素材中的语言和文化现象，从不同角度分析问题。</a:t>
                      </a:r>
                      <a:endParaRPr lang="zh-CN" altLang="en-US"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tc>
              </a:tr>
              <a:tr h="494076">
                <a:tc>
                  <a:txBody>
                    <a:bodyPr/>
                    <a:lstStyle/>
                    <a:p>
                      <a:pPr marL="0" lvl="0" indent="0" algn="ctr" defTabSz="57150" rtl="0">
                        <a:spcBef>
                          <a:spcPts val="0"/>
                        </a:spcBef>
                        <a:spcAft>
                          <a:spcPts val="0"/>
                        </a:spcAft>
                        <a:buNone/>
                      </a:pPr>
                      <a:r>
                        <a:rPr lang="en-US" altLang="zh-CN" sz="1600" b="0" dirty="0">
                          <a:solidFill>
                            <a:schemeClr val="accent6">
                              <a:lumMod val="50000"/>
                            </a:schemeClr>
                          </a:solidFill>
                          <a:sym typeface="Bad Script"/>
                        </a:rPr>
                        <a:t>3-17</a:t>
                      </a:r>
                      <a:endParaRPr lang="en-US" altLang="zh-CN"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nchor="ctr"/>
                </a:tc>
                <a:tc>
                  <a:txBody>
                    <a:bodyPr/>
                    <a:lstStyle/>
                    <a:p>
                      <a:pPr marL="0" lvl="0" indent="0" algn="l" defTabSz="57150" rtl="0">
                        <a:spcBef>
                          <a:spcPts val="0"/>
                        </a:spcBef>
                        <a:spcAft>
                          <a:spcPts val="0"/>
                        </a:spcAft>
                        <a:buNone/>
                      </a:pPr>
                      <a:r>
                        <a:rPr lang="zh-CN" altLang="en-US" sz="1600" b="0" dirty="0">
                          <a:solidFill>
                            <a:schemeClr val="accent6">
                              <a:lumMod val="50000"/>
                            </a:schemeClr>
                          </a:solidFill>
                          <a:sym typeface="Bad Script"/>
                        </a:rPr>
                        <a:t>积极参与课堂活动，与同伴一起就相关主题进行讨论，合作完成学习任务。</a:t>
                      </a:r>
                      <a:endParaRPr sz="1600" b="0" dirty="0">
                        <a:solidFill>
                          <a:schemeClr val="accent6">
                            <a:lumMod val="50000"/>
                          </a:schemeClr>
                        </a:solidFill>
                        <a:latin typeface="微软雅黑" panose="020B0503020204020204" pitchFamily="34" charset="-122"/>
                        <a:ea typeface="微软雅黑" panose="020B0503020204020204" pitchFamily="34" charset="-122"/>
                        <a:sym typeface="Bad Script"/>
                      </a:endParaRPr>
                    </a:p>
                  </a:txBody>
                  <a:tcPr marL="91425" marR="91425" marT="91425" marB="91425"/>
                </a:tc>
              </a:tr>
            </a:tbl>
          </a:graphicData>
        </a:graphic>
      </p:graphicFrame>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64135"/>
            <a:ext cx="955675" cy="765175"/>
          </a:xfrm>
          <a:prstGeom prst="rect">
            <a:avLst/>
          </a:prstGeom>
        </p:spPr>
      </p:pic>
      <p:sp>
        <p:nvSpPr>
          <p:cNvPr id="12" name="文本框 6"/>
          <p:cNvSpPr txBox="1">
            <a:spLocks noChangeArrowheads="1"/>
          </p:cNvSpPr>
          <p:nvPr/>
        </p:nvSpPr>
        <p:spPr bwMode="auto">
          <a:xfrm>
            <a:off x="955906" y="277555"/>
            <a:ext cx="45891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Analysis of the Teaching Philosophy</a:t>
            </a:r>
            <a:endParaRPr lang="en-US" altLang="zh-CN" sz="2000" b="1">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grpSp>
        <p:nvGrpSpPr>
          <p:cNvPr id="87" name="组合 86"/>
          <p:cNvGrpSpPr/>
          <p:nvPr/>
        </p:nvGrpSpPr>
        <p:grpSpPr>
          <a:xfrm>
            <a:off x="878208" y="1504111"/>
            <a:ext cx="4262120" cy="3728720"/>
            <a:chOff x="4771768" y="1161557"/>
            <a:chExt cx="2956102" cy="2823978"/>
          </a:xfrm>
        </p:grpSpPr>
        <p:sp>
          <p:nvSpPr>
            <p:cNvPr id="88" name="六边形 87"/>
            <p:cNvSpPr/>
            <p:nvPr/>
          </p:nvSpPr>
          <p:spPr>
            <a:xfrm>
              <a:off x="5717574" y="1161557"/>
              <a:ext cx="1035911" cy="855563"/>
            </a:xfrm>
            <a:prstGeom prst="hexagon">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六边形 88"/>
            <p:cNvSpPr/>
            <p:nvPr/>
          </p:nvSpPr>
          <p:spPr>
            <a:xfrm>
              <a:off x="4771768" y="1626387"/>
              <a:ext cx="1035911" cy="855563"/>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六边形 89"/>
            <p:cNvSpPr/>
            <p:nvPr/>
          </p:nvSpPr>
          <p:spPr>
            <a:xfrm>
              <a:off x="6689253" y="1643054"/>
              <a:ext cx="1035911" cy="855563"/>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六边形 90"/>
            <p:cNvSpPr/>
            <p:nvPr/>
          </p:nvSpPr>
          <p:spPr>
            <a:xfrm>
              <a:off x="5722638" y="2125966"/>
              <a:ext cx="1035911" cy="855563"/>
            </a:xfrm>
            <a:prstGeom prst="hexagon">
              <a:avLst/>
            </a:prstGeom>
            <a:solidFill>
              <a:schemeClr val="tx2">
                <a:lumMod val="90000"/>
                <a:lumOff val="1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a:p>
          </p:txBody>
        </p:sp>
        <p:sp>
          <p:nvSpPr>
            <p:cNvPr id="92" name="六边形 91"/>
            <p:cNvSpPr/>
            <p:nvPr/>
          </p:nvSpPr>
          <p:spPr>
            <a:xfrm>
              <a:off x="6687064" y="2621275"/>
              <a:ext cx="1035911" cy="855563"/>
            </a:xfrm>
            <a:prstGeom prst="hexagon">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六边形 92"/>
            <p:cNvSpPr/>
            <p:nvPr/>
          </p:nvSpPr>
          <p:spPr>
            <a:xfrm>
              <a:off x="5717575" y="3129972"/>
              <a:ext cx="1035911" cy="855563"/>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六边形 93"/>
            <p:cNvSpPr/>
            <p:nvPr/>
          </p:nvSpPr>
          <p:spPr>
            <a:xfrm>
              <a:off x="4780006" y="2617567"/>
              <a:ext cx="1035911" cy="855563"/>
            </a:xfrm>
            <a:prstGeom prst="hexagon">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闪电形 94"/>
            <p:cNvSpPr/>
            <p:nvPr/>
          </p:nvSpPr>
          <p:spPr>
            <a:xfrm rot="9052048">
              <a:off x="5724713" y="2173114"/>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96" name="闪电形 95"/>
            <p:cNvSpPr/>
            <p:nvPr/>
          </p:nvSpPr>
          <p:spPr>
            <a:xfrm rot="12362145">
              <a:off x="6176165" y="1983617"/>
              <a:ext cx="150649" cy="221458"/>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97" name="闪电形 96"/>
            <p:cNvSpPr/>
            <p:nvPr/>
          </p:nvSpPr>
          <p:spPr>
            <a:xfrm rot="6073376">
              <a:off x="5711284" y="2663667"/>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98" name="闪电形 97"/>
            <p:cNvSpPr/>
            <p:nvPr/>
          </p:nvSpPr>
          <p:spPr>
            <a:xfrm rot="2178159">
              <a:off x="6107629" y="2915552"/>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99" name="闪电形 98"/>
            <p:cNvSpPr/>
            <p:nvPr/>
          </p:nvSpPr>
          <p:spPr>
            <a:xfrm rot="18705606">
              <a:off x="6639754" y="2663667"/>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0" name="闪电形 99"/>
            <p:cNvSpPr/>
            <p:nvPr/>
          </p:nvSpPr>
          <p:spPr>
            <a:xfrm rot="16200000">
              <a:off x="6620702" y="2180171"/>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1" name="闪电形 100"/>
            <p:cNvSpPr/>
            <p:nvPr/>
          </p:nvSpPr>
          <p:spPr>
            <a:xfrm rot="9199749">
              <a:off x="5698623" y="3181419"/>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2" name="闪电形 101"/>
            <p:cNvSpPr/>
            <p:nvPr/>
          </p:nvSpPr>
          <p:spPr>
            <a:xfrm rot="12487705">
              <a:off x="5202168" y="2441954"/>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3" name="闪电形 102"/>
            <p:cNvSpPr/>
            <p:nvPr/>
          </p:nvSpPr>
          <p:spPr>
            <a:xfrm rot="16200000">
              <a:off x="5693448" y="1710606"/>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4" name="闪电形 103"/>
            <p:cNvSpPr/>
            <p:nvPr/>
          </p:nvSpPr>
          <p:spPr>
            <a:xfrm rot="20295741">
              <a:off x="6635129" y="1694501"/>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5" name="闪电形 104"/>
            <p:cNvSpPr/>
            <p:nvPr/>
          </p:nvSpPr>
          <p:spPr>
            <a:xfrm rot="2484085">
              <a:off x="7157797" y="2395020"/>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6" name="闪电形 105"/>
            <p:cNvSpPr/>
            <p:nvPr/>
          </p:nvSpPr>
          <p:spPr>
            <a:xfrm rot="5400000">
              <a:off x="6638794" y="3163041"/>
              <a:ext cx="165929" cy="259592"/>
            </a:xfrm>
            <a:prstGeom prst="lightningBolt">
              <a:avLst/>
            </a:prstGeom>
            <a:solidFill>
              <a:srgbClr val="6EC8C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CN" altLang="en-US"/>
            </a:p>
          </p:txBody>
        </p:sp>
        <p:sp>
          <p:nvSpPr>
            <p:cNvPr id="107" name="文本框 106"/>
            <p:cNvSpPr txBox="1"/>
            <p:nvPr/>
          </p:nvSpPr>
          <p:spPr>
            <a:xfrm>
              <a:off x="5989346" y="1439297"/>
              <a:ext cx="530915" cy="278935"/>
            </a:xfrm>
            <a:prstGeom prst="rect">
              <a:avLst/>
            </a:prstGeom>
            <a:noFill/>
          </p:spPr>
          <p:txBody>
            <a:bodyPr wrap="square" rtlCol="0">
              <a:spAutoFit/>
            </a:bodyPr>
            <a:lstStyle/>
            <a:p>
              <a:r>
                <a:rPr kumimoji="1" lang="zh-CN" altLang="en-US" b="1">
                  <a:latin typeface="+mj-ea"/>
                  <a:ea typeface="+mj-ea"/>
                </a:rPr>
                <a:t>认知</a:t>
              </a:r>
              <a:endParaRPr kumimoji="1" lang="zh-CN" altLang="en-US" b="1">
                <a:latin typeface="+mj-ea"/>
                <a:ea typeface="+mj-ea"/>
              </a:endParaRPr>
            </a:p>
          </p:txBody>
        </p:sp>
        <p:sp>
          <p:nvSpPr>
            <p:cNvPr id="108" name="文本框 107"/>
            <p:cNvSpPr txBox="1"/>
            <p:nvPr/>
          </p:nvSpPr>
          <p:spPr>
            <a:xfrm>
              <a:off x="5826175" y="2314251"/>
              <a:ext cx="877163" cy="488617"/>
            </a:xfrm>
            <a:prstGeom prst="rect">
              <a:avLst/>
            </a:prstGeom>
            <a:noFill/>
          </p:spPr>
          <p:txBody>
            <a:bodyPr wrap="square" rtlCol="0">
              <a:spAutoFit/>
            </a:bodyPr>
            <a:lstStyle/>
            <a:p>
              <a:r>
                <a:rPr kumimoji="1" lang="zh-CN" altLang="en-US" b="1">
                  <a:solidFill>
                    <a:schemeClr val="bg1"/>
                  </a:solidFill>
                  <a:latin typeface="+mj-ea"/>
                  <a:ea typeface="+mj-ea"/>
                </a:rPr>
                <a:t>核心素养</a:t>
              </a:r>
              <a:endParaRPr kumimoji="1" lang="en-US" altLang="zh-CN" b="1">
                <a:solidFill>
                  <a:schemeClr val="bg1"/>
                </a:solidFill>
                <a:latin typeface="+mj-ea"/>
                <a:ea typeface="+mj-ea"/>
              </a:endParaRPr>
            </a:p>
            <a:p>
              <a:r>
                <a:rPr kumimoji="1" lang="zh-CN" altLang="en-US" b="1">
                  <a:solidFill>
                    <a:schemeClr val="bg1"/>
                  </a:solidFill>
                  <a:latin typeface="+mj-ea"/>
                  <a:ea typeface="+mj-ea"/>
                </a:rPr>
                <a:t>综合表现</a:t>
              </a:r>
              <a:endParaRPr kumimoji="1" lang="zh-CN" altLang="en-US" b="1">
                <a:solidFill>
                  <a:schemeClr val="bg1"/>
                </a:solidFill>
                <a:latin typeface="+mj-ea"/>
                <a:ea typeface="+mj-ea"/>
              </a:endParaRPr>
            </a:p>
          </p:txBody>
        </p:sp>
        <p:sp>
          <p:nvSpPr>
            <p:cNvPr id="109" name="文本框 108"/>
            <p:cNvSpPr txBox="1"/>
            <p:nvPr/>
          </p:nvSpPr>
          <p:spPr>
            <a:xfrm>
              <a:off x="5816612" y="3442266"/>
              <a:ext cx="877163" cy="278935"/>
            </a:xfrm>
            <a:prstGeom prst="rect">
              <a:avLst/>
            </a:prstGeom>
            <a:noFill/>
          </p:spPr>
          <p:txBody>
            <a:bodyPr wrap="square" rtlCol="0">
              <a:spAutoFit/>
            </a:bodyPr>
            <a:lstStyle/>
            <a:p>
              <a:r>
                <a:rPr kumimoji="1" lang="zh-CN" altLang="en-US" b="1">
                  <a:solidFill>
                    <a:schemeClr val="tx2">
                      <a:lumMod val="90000"/>
                      <a:lumOff val="10000"/>
                    </a:schemeClr>
                  </a:solidFill>
                  <a:latin typeface="+mj-ea"/>
                  <a:ea typeface="+mj-ea"/>
                </a:rPr>
                <a:t>思想观念</a:t>
              </a:r>
              <a:endParaRPr kumimoji="1" lang="zh-CN" altLang="en-US" b="1">
                <a:solidFill>
                  <a:schemeClr val="tx2">
                    <a:lumMod val="90000"/>
                    <a:lumOff val="10000"/>
                  </a:schemeClr>
                </a:solidFill>
                <a:latin typeface="+mj-ea"/>
                <a:ea typeface="+mj-ea"/>
              </a:endParaRPr>
            </a:p>
          </p:txBody>
        </p:sp>
        <p:sp>
          <p:nvSpPr>
            <p:cNvPr id="110" name="文本框 109"/>
            <p:cNvSpPr txBox="1"/>
            <p:nvPr/>
          </p:nvSpPr>
          <p:spPr>
            <a:xfrm>
              <a:off x="6969794" y="2909790"/>
              <a:ext cx="530915" cy="278935"/>
            </a:xfrm>
            <a:prstGeom prst="rect">
              <a:avLst/>
            </a:prstGeom>
            <a:noFill/>
          </p:spPr>
          <p:txBody>
            <a:bodyPr wrap="square" rtlCol="0">
              <a:spAutoFit/>
            </a:bodyPr>
            <a:lstStyle/>
            <a:p>
              <a:r>
                <a:rPr kumimoji="1" lang="zh-CN" altLang="en-US" b="1">
                  <a:latin typeface="+mj-ea"/>
                  <a:ea typeface="+mj-ea"/>
                </a:rPr>
                <a:t>行为</a:t>
              </a:r>
              <a:endParaRPr kumimoji="1" lang="zh-CN" altLang="en-US" b="1">
                <a:latin typeface="+mj-ea"/>
                <a:ea typeface="+mj-ea"/>
              </a:endParaRPr>
            </a:p>
          </p:txBody>
        </p:sp>
        <p:sp>
          <p:nvSpPr>
            <p:cNvPr id="111" name="文本框 110"/>
            <p:cNvSpPr txBox="1"/>
            <p:nvPr/>
          </p:nvSpPr>
          <p:spPr>
            <a:xfrm>
              <a:off x="5030968" y="2915485"/>
              <a:ext cx="530915" cy="278935"/>
            </a:xfrm>
            <a:prstGeom prst="rect">
              <a:avLst/>
            </a:prstGeom>
            <a:noFill/>
          </p:spPr>
          <p:txBody>
            <a:bodyPr wrap="square" rtlCol="0">
              <a:spAutoFit/>
            </a:bodyPr>
            <a:lstStyle/>
            <a:p>
              <a:r>
                <a:rPr kumimoji="1" lang="zh-CN" altLang="en-US" b="1">
                  <a:latin typeface="+mj-ea"/>
                  <a:ea typeface="+mj-ea"/>
                </a:rPr>
                <a:t>态度</a:t>
              </a:r>
              <a:endParaRPr kumimoji="1" lang="zh-CN" altLang="en-US" b="1">
                <a:latin typeface="+mj-ea"/>
                <a:ea typeface="+mj-ea"/>
              </a:endParaRPr>
            </a:p>
          </p:txBody>
        </p:sp>
        <p:sp>
          <p:nvSpPr>
            <p:cNvPr id="112" name="文本框 111"/>
            <p:cNvSpPr txBox="1"/>
            <p:nvPr/>
          </p:nvSpPr>
          <p:spPr>
            <a:xfrm>
              <a:off x="4780548" y="1917530"/>
              <a:ext cx="1050288" cy="278935"/>
            </a:xfrm>
            <a:prstGeom prst="rect">
              <a:avLst/>
            </a:prstGeom>
            <a:noFill/>
          </p:spPr>
          <p:txBody>
            <a:bodyPr wrap="square" rtlCol="0">
              <a:spAutoFit/>
            </a:bodyPr>
            <a:lstStyle/>
            <a:p>
              <a:r>
                <a:rPr kumimoji="1" lang="zh-CN" altLang="en-US" b="1">
                  <a:solidFill>
                    <a:schemeClr val="tx2">
                      <a:lumMod val="90000"/>
                      <a:lumOff val="10000"/>
                    </a:schemeClr>
                  </a:solidFill>
                  <a:latin typeface="+mj-ea"/>
                  <a:ea typeface="+mj-ea"/>
                </a:rPr>
                <a:t>语言和技能</a:t>
              </a:r>
              <a:endParaRPr kumimoji="1" lang="zh-CN" altLang="en-US" b="1">
                <a:solidFill>
                  <a:schemeClr val="tx2">
                    <a:lumMod val="90000"/>
                    <a:lumOff val="10000"/>
                  </a:schemeClr>
                </a:solidFill>
                <a:latin typeface="+mj-ea"/>
                <a:ea typeface="+mj-ea"/>
              </a:endParaRPr>
            </a:p>
          </p:txBody>
        </p:sp>
        <p:sp>
          <p:nvSpPr>
            <p:cNvPr id="113" name="文本框 112"/>
            <p:cNvSpPr txBox="1"/>
            <p:nvPr/>
          </p:nvSpPr>
          <p:spPr>
            <a:xfrm>
              <a:off x="6677582" y="1917276"/>
              <a:ext cx="1050288" cy="278935"/>
            </a:xfrm>
            <a:prstGeom prst="rect">
              <a:avLst/>
            </a:prstGeom>
            <a:noFill/>
          </p:spPr>
          <p:txBody>
            <a:bodyPr wrap="square" rtlCol="0">
              <a:spAutoFit/>
            </a:bodyPr>
            <a:lstStyle/>
            <a:p>
              <a:r>
                <a:rPr kumimoji="1" lang="zh-CN" altLang="en-US" b="1">
                  <a:solidFill>
                    <a:schemeClr val="tx2">
                      <a:lumMod val="90000"/>
                      <a:lumOff val="10000"/>
                    </a:schemeClr>
                  </a:solidFill>
                  <a:latin typeface="+mj-ea"/>
                  <a:ea typeface="+mj-ea"/>
                </a:rPr>
                <a:t>方法和策略</a:t>
              </a:r>
              <a:endParaRPr kumimoji="1" lang="zh-CN" altLang="en-US" b="1">
                <a:solidFill>
                  <a:schemeClr val="tx2">
                    <a:lumMod val="90000"/>
                    <a:lumOff val="10000"/>
                  </a:schemeClr>
                </a:solidFill>
                <a:latin typeface="+mj-ea"/>
                <a:ea typeface="+mj-ea"/>
              </a:endParaRPr>
            </a:p>
          </p:txBody>
        </p:sp>
      </p:grpSp>
      <p:grpSp>
        <p:nvGrpSpPr>
          <p:cNvPr id="52" name="组合 51"/>
          <p:cNvGrpSpPr/>
          <p:nvPr/>
        </p:nvGrpSpPr>
        <p:grpSpPr>
          <a:xfrm>
            <a:off x="7325994" y="1326996"/>
            <a:ext cx="4159761" cy="3927630"/>
            <a:chOff x="5520411" y="554764"/>
            <a:chExt cx="6311415" cy="6117236"/>
          </a:xfrm>
        </p:grpSpPr>
        <p:sp>
          <p:nvSpPr>
            <p:cNvPr id="53" name="椭圆 52"/>
            <p:cNvSpPr/>
            <p:nvPr/>
          </p:nvSpPr>
          <p:spPr>
            <a:xfrm>
              <a:off x="6095999" y="1169675"/>
              <a:ext cx="4968307" cy="4886971"/>
            </a:xfrm>
            <a:prstGeom prst="ellipse">
              <a:avLst/>
            </a:prstGeom>
            <a:solidFill>
              <a:schemeClr val="tx2">
                <a:lumMod val="75000"/>
                <a:lumOff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54" name="任意形状 53"/>
            <p:cNvSpPr/>
            <p:nvPr/>
          </p:nvSpPr>
          <p:spPr>
            <a:xfrm rot="16934802" flipH="1">
              <a:off x="7781546" y="2296477"/>
              <a:ext cx="1807408" cy="2329301"/>
            </a:xfrm>
            <a:custGeom>
              <a:avLst/>
              <a:gdLst>
                <a:gd name="connsiteX0" fmla="*/ 1440000 w 2160000"/>
                <a:gd name="connsiteY0" fmla="*/ 0 h 2880000"/>
                <a:gd name="connsiteX1" fmla="*/ 2160000 w 2160000"/>
                <a:gd name="connsiteY1" fmla="*/ 720000 h 2880000"/>
                <a:gd name="connsiteX2" fmla="*/ 1440000 w 2160000"/>
                <a:gd name="connsiteY2" fmla="*/ 1440000 h 2880000"/>
                <a:gd name="connsiteX3" fmla="*/ 720000 w 2160000"/>
                <a:gd name="connsiteY3" fmla="*/ 2160000 h 2880000"/>
                <a:gd name="connsiteX4" fmla="*/ 1440000 w 2160000"/>
                <a:gd name="connsiteY4" fmla="*/ 2880000 h 2880000"/>
                <a:gd name="connsiteX5" fmla="*/ 0 w 2160000"/>
                <a:gd name="connsiteY5" fmla="*/ 1440000 h 2880000"/>
                <a:gd name="connsiteX6" fmla="*/ 1440000 w 2160000"/>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00" h="2880000">
                  <a:moveTo>
                    <a:pt x="1440000" y="0"/>
                  </a:moveTo>
                  <a:cubicBezTo>
                    <a:pt x="1837645" y="0"/>
                    <a:pt x="2160000" y="322355"/>
                    <a:pt x="2160000" y="720000"/>
                  </a:cubicBezTo>
                  <a:cubicBezTo>
                    <a:pt x="2160000" y="1117645"/>
                    <a:pt x="1837645" y="1440000"/>
                    <a:pt x="1440000" y="1440000"/>
                  </a:cubicBezTo>
                  <a:cubicBezTo>
                    <a:pt x="1042355" y="1440000"/>
                    <a:pt x="720000" y="1762355"/>
                    <a:pt x="720000" y="2160000"/>
                  </a:cubicBezTo>
                  <a:cubicBezTo>
                    <a:pt x="720000" y="2557645"/>
                    <a:pt x="1042355" y="2880000"/>
                    <a:pt x="1440000" y="2880000"/>
                  </a:cubicBezTo>
                  <a:cubicBezTo>
                    <a:pt x="644710" y="2880000"/>
                    <a:pt x="0" y="2235290"/>
                    <a:pt x="0" y="1440000"/>
                  </a:cubicBezTo>
                  <a:cubicBezTo>
                    <a:pt x="0" y="644710"/>
                    <a:pt x="644710" y="0"/>
                    <a:pt x="1440000" y="0"/>
                  </a:cubicBezTo>
                  <a:close/>
                </a:path>
              </a:pathLst>
            </a:custGeom>
            <a:solidFill>
              <a:schemeClr val="bg1">
                <a:lumMod val="50000"/>
              </a:schemeClr>
            </a:solidFill>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kumimoji="1" lang="zh-CN" altLang="en-US" sz="900">
                <a:solidFill>
                  <a:schemeClr val="tx2">
                    <a:lumMod val="90000"/>
                    <a:lumOff val="10000"/>
                  </a:schemeClr>
                </a:solidFill>
              </a:endParaRPr>
            </a:p>
          </p:txBody>
        </p:sp>
        <p:sp>
          <p:nvSpPr>
            <p:cNvPr id="55" name="环形箭头 54"/>
            <p:cNvSpPr/>
            <p:nvPr/>
          </p:nvSpPr>
          <p:spPr>
            <a:xfrm rot="15548524">
              <a:off x="6194218" y="1190513"/>
              <a:ext cx="4602814" cy="4909697"/>
            </a:xfrm>
            <a:prstGeom prst="circularArrow">
              <a:avLst>
                <a:gd name="adj1" fmla="val 16044"/>
                <a:gd name="adj2" fmla="val 608945"/>
                <a:gd name="adj3" fmla="val 20423704"/>
                <a:gd name="adj4" fmla="val 12602918"/>
                <a:gd name="adj5" fmla="val 12500"/>
              </a:avLst>
            </a:prstGeom>
            <a:solidFill>
              <a:schemeClr val="accent2">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56" name="环形箭头 55"/>
            <p:cNvSpPr/>
            <p:nvPr/>
          </p:nvSpPr>
          <p:spPr>
            <a:xfrm rot="4484014">
              <a:off x="6338124" y="1303745"/>
              <a:ext cx="4602814" cy="4909697"/>
            </a:xfrm>
            <a:prstGeom prst="circularArrow">
              <a:avLst>
                <a:gd name="adj1" fmla="val 16044"/>
                <a:gd name="adj2" fmla="val 608945"/>
                <a:gd name="adj3" fmla="val 20423704"/>
                <a:gd name="adj4" fmla="val 13027878"/>
                <a:gd name="adj5" fmla="val 12500"/>
              </a:avLst>
            </a:prstGeom>
            <a:solidFill>
              <a:schemeClr val="accent2">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57" name="文本框 56"/>
            <p:cNvSpPr txBox="1"/>
            <p:nvPr/>
          </p:nvSpPr>
          <p:spPr>
            <a:xfrm>
              <a:off x="7935322" y="1532184"/>
              <a:ext cx="1289662" cy="671588"/>
            </a:xfrm>
            <a:prstGeom prst="rect">
              <a:avLst/>
            </a:prstGeom>
            <a:noFill/>
          </p:spPr>
          <p:txBody>
            <a:bodyPr wrap="square" rtlCol="0">
              <a:spAutoFit/>
            </a:bodyPr>
            <a:lstStyle/>
            <a:p>
              <a:pPr algn="ctr"/>
              <a:r>
                <a:rPr kumimoji="1" lang="zh-CN" altLang="en-US" sz="1800">
                  <a:solidFill>
                    <a:schemeClr val="bg1"/>
                  </a:solidFill>
                </a:rPr>
                <a:t>主题</a:t>
              </a:r>
              <a:endParaRPr kumimoji="1" lang="zh-CN" altLang="en-US" sz="1800">
                <a:solidFill>
                  <a:schemeClr val="bg1"/>
                </a:solidFill>
              </a:endParaRPr>
            </a:p>
          </p:txBody>
        </p:sp>
        <p:sp>
          <p:nvSpPr>
            <p:cNvPr id="58" name="文本框 57"/>
            <p:cNvSpPr txBox="1"/>
            <p:nvPr/>
          </p:nvSpPr>
          <p:spPr>
            <a:xfrm>
              <a:off x="7970584" y="5128536"/>
              <a:ext cx="1289662" cy="671588"/>
            </a:xfrm>
            <a:prstGeom prst="rect">
              <a:avLst/>
            </a:prstGeom>
            <a:noFill/>
          </p:spPr>
          <p:txBody>
            <a:bodyPr wrap="square" rtlCol="0">
              <a:spAutoFit/>
            </a:bodyPr>
            <a:lstStyle/>
            <a:p>
              <a:pPr algn="ctr"/>
              <a:r>
                <a:rPr kumimoji="1" lang="zh-CN" altLang="en-US" sz="1800">
                  <a:solidFill>
                    <a:schemeClr val="bg1"/>
                  </a:solidFill>
                </a:rPr>
                <a:t>语篇</a:t>
              </a:r>
              <a:endParaRPr kumimoji="1" lang="zh-CN" altLang="en-US" sz="1800">
                <a:solidFill>
                  <a:schemeClr val="bg1"/>
                </a:solidFill>
              </a:endParaRPr>
            </a:p>
          </p:txBody>
        </p:sp>
        <p:sp>
          <p:nvSpPr>
            <p:cNvPr id="59" name="任意形状 58"/>
            <p:cNvSpPr/>
            <p:nvPr/>
          </p:nvSpPr>
          <p:spPr>
            <a:xfrm rot="6105880" flipH="1">
              <a:off x="7718682" y="2842605"/>
              <a:ext cx="1691398" cy="2337345"/>
            </a:xfrm>
            <a:custGeom>
              <a:avLst/>
              <a:gdLst>
                <a:gd name="connsiteX0" fmla="*/ 1440000 w 2160000"/>
                <a:gd name="connsiteY0" fmla="*/ 0 h 2880000"/>
                <a:gd name="connsiteX1" fmla="*/ 2160000 w 2160000"/>
                <a:gd name="connsiteY1" fmla="*/ 720000 h 2880000"/>
                <a:gd name="connsiteX2" fmla="*/ 1440000 w 2160000"/>
                <a:gd name="connsiteY2" fmla="*/ 1440000 h 2880000"/>
                <a:gd name="connsiteX3" fmla="*/ 720000 w 2160000"/>
                <a:gd name="connsiteY3" fmla="*/ 2160000 h 2880000"/>
                <a:gd name="connsiteX4" fmla="*/ 1440000 w 2160000"/>
                <a:gd name="connsiteY4" fmla="*/ 2880000 h 2880000"/>
                <a:gd name="connsiteX5" fmla="*/ 0 w 2160000"/>
                <a:gd name="connsiteY5" fmla="*/ 1440000 h 2880000"/>
                <a:gd name="connsiteX6" fmla="*/ 1440000 w 2160000"/>
                <a:gd name="connsiteY6"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00" h="2880000">
                  <a:moveTo>
                    <a:pt x="1440000" y="0"/>
                  </a:moveTo>
                  <a:cubicBezTo>
                    <a:pt x="1837645" y="0"/>
                    <a:pt x="2160000" y="322355"/>
                    <a:pt x="2160000" y="720000"/>
                  </a:cubicBezTo>
                  <a:cubicBezTo>
                    <a:pt x="2160000" y="1117645"/>
                    <a:pt x="1837645" y="1440000"/>
                    <a:pt x="1440000" y="1440000"/>
                  </a:cubicBezTo>
                  <a:cubicBezTo>
                    <a:pt x="1042355" y="1440000"/>
                    <a:pt x="720000" y="1762355"/>
                    <a:pt x="720000" y="2160000"/>
                  </a:cubicBezTo>
                  <a:cubicBezTo>
                    <a:pt x="720000" y="2557645"/>
                    <a:pt x="1042355" y="2880000"/>
                    <a:pt x="1440000" y="2880000"/>
                  </a:cubicBezTo>
                  <a:cubicBezTo>
                    <a:pt x="644710" y="2880000"/>
                    <a:pt x="0" y="2235290"/>
                    <a:pt x="0" y="1440000"/>
                  </a:cubicBezTo>
                  <a:cubicBezTo>
                    <a:pt x="0" y="644710"/>
                    <a:pt x="644710" y="0"/>
                    <a:pt x="1440000" y="0"/>
                  </a:cubicBezTo>
                  <a:close/>
                </a:path>
              </a:pathLst>
            </a:cu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kumimoji="1" lang="zh-CN" altLang="en-US" sz="900">
                <a:solidFill>
                  <a:schemeClr val="tx2">
                    <a:lumMod val="90000"/>
                    <a:lumOff val="10000"/>
                  </a:schemeClr>
                </a:solidFill>
              </a:endParaRPr>
            </a:p>
          </p:txBody>
        </p:sp>
        <p:sp>
          <p:nvSpPr>
            <p:cNvPr id="60" name="文本框 59"/>
            <p:cNvSpPr txBox="1"/>
            <p:nvPr/>
          </p:nvSpPr>
          <p:spPr>
            <a:xfrm>
              <a:off x="7649979" y="3060727"/>
              <a:ext cx="960122" cy="839484"/>
            </a:xfrm>
            <a:prstGeom prst="rect">
              <a:avLst/>
            </a:prstGeom>
            <a:noFill/>
          </p:spPr>
          <p:txBody>
            <a:bodyPr wrap="square" rtlCol="0">
              <a:spAutoFit/>
            </a:bodyPr>
            <a:lstStyle/>
            <a:p>
              <a:pPr algn="ctr"/>
              <a:r>
                <a:rPr kumimoji="1" lang="zh-CN" altLang="en-US" sz="1200">
                  <a:solidFill>
                    <a:schemeClr val="tx2">
                      <a:lumMod val="90000"/>
                      <a:lumOff val="10000"/>
                    </a:schemeClr>
                  </a:solidFill>
                </a:rPr>
                <a:t>语言知识</a:t>
              </a:r>
              <a:endParaRPr kumimoji="1" lang="zh-CN" altLang="en-US" sz="1200">
                <a:solidFill>
                  <a:schemeClr val="tx2">
                    <a:lumMod val="90000"/>
                    <a:lumOff val="10000"/>
                  </a:schemeClr>
                </a:solidFill>
              </a:endParaRPr>
            </a:p>
          </p:txBody>
        </p:sp>
        <p:sp>
          <p:nvSpPr>
            <p:cNvPr id="61" name="文本框 60"/>
            <p:cNvSpPr txBox="1"/>
            <p:nvPr/>
          </p:nvSpPr>
          <p:spPr>
            <a:xfrm>
              <a:off x="8658097" y="3527491"/>
              <a:ext cx="960122" cy="839484"/>
            </a:xfrm>
            <a:prstGeom prst="rect">
              <a:avLst/>
            </a:prstGeom>
            <a:noFill/>
          </p:spPr>
          <p:txBody>
            <a:bodyPr wrap="square" rtlCol="0">
              <a:spAutoFit/>
            </a:bodyPr>
            <a:lstStyle/>
            <a:p>
              <a:pPr algn="ctr"/>
              <a:r>
                <a:rPr kumimoji="1" lang="zh-CN" altLang="en-US" sz="1200">
                  <a:solidFill>
                    <a:schemeClr val="tx2">
                      <a:lumMod val="90000"/>
                      <a:lumOff val="10000"/>
                    </a:schemeClr>
                  </a:solidFill>
                </a:rPr>
                <a:t>文化知识</a:t>
              </a:r>
              <a:endParaRPr kumimoji="1" lang="zh-CN" altLang="en-US" sz="1200">
                <a:solidFill>
                  <a:schemeClr val="tx2">
                    <a:lumMod val="90000"/>
                    <a:lumOff val="10000"/>
                  </a:schemeClr>
                </a:solidFill>
              </a:endParaRPr>
            </a:p>
          </p:txBody>
        </p:sp>
        <p:sp>
          <p:nvSpPr>
            <p:cNvPr id="62" name="文本框 61"/>
            <p:cNvSpPr txBox="1"/>
            <p:nvPr/>
          </p:nvSpPr>
          <p:spPr>
            <a:xfrm>
              <a:off x="6824928" y="2202013"/>
              <a:ext cx="701039" cy="559270"/>
            </a:xfrm>
            <a:prstGeom prst="rect">
              <a:avLst/>
            </a:prstGeom>
            <a:noFill/>
          </p:spPr>
          <p:txBody>
            <a:bodyPr wrap="square">
              <a:spAutoFit/>
            </a:bodyPr>
            <a:lstStyle/>
            <a:p>
              <a:r>
                <a:rPr kumimoji="1" lang="zh-CN" altLang="en-US" sz="1400">
                  <a:solidFill>
                    <a:schemeClr val="tx2">
                      <a:lumMod val="90000"/>
                      <a:lumOff val="10000"/>
                    </a:schemeClr>
                  </a:solidFill>
                </a:rPr>
                <a:t>语</a:t>
              </a:r>
              <a:endParaRPr kumimoji="1" lang="zh-CN" altLang="en-US" sz="1400">
                <a:solidFill>
                  <a:schemeClr val="tx2">
                    <a:lumMod val="90000"/>
                    <a:lumOff val="10000"/>
                  </a:schemeClr>
                </a:solidFill>
              </a:endParaRPr>
            </a:p>
          </p:txBody>
        </p:sp>
        <p:sp>
          <p:nvSpPr>
            <p:cNvPr id="63" name="文本框 62"/>
            <p:cNvSpPr txBox="1"/>
            <p:nvPr/>
          </p:nvSpPr>
          <p:spPr>
            <a:xfrm>
              <a:off x="6383153" y="2960201"/>
              <a:ext cx="701039" cy="559270"/>
            </a:xfrm>
            <a:prstGeom prst="rect">
              <a:avLst/>
            </a:prstGeom>
            <a:noFill/>
          </p:spPr>
          <p:txBody>
            <a:bodyPr wrap="square">
              <a:spAutoFit/>
            </a:bodyPr>
            <a:lstStyle/>
            <a:p>
              <a:r>
                <a:rPr kumimoji="1" lang="zh-CN" altLang="en-US" sz="1400">
                  <a:solidFill>
                    <a:schemeClr val="tx2">
                      <a:lumMod val="90000"/>
                      <a:lumOff val="10000"/>
                    </a:schemeClr>
                  </a:solidFill>
                </a:rPr>
                <a:t>言</a:t>
              </a:r>
              <a:endParaRPr kumimoji="1" lang="zh-CN" altLang="en-US" sz="1400">
                <a:solidFill>
                  <a:schemeClr val="tx2">
                    <a:lumMod val="90000"/>
                    <a:lumOff val="10000"/>
                  </a:schemeClr>
                </a:solidFill>
              </a:endParaRPr>
            </a:p>
          </p:txBody>
        </p:sp>
        <p:sp>
          <p:nvSpPr>
            <p:cNvPr id="64" name="文本框 63"/>
            <p:cNvSpPr txBox="1"/>
            <p:nvPr/>
          </p:nvSpPr>
          <p:spPr>
            <a:xfrm>
              <a:off x="6423216" y="3891724"/>
              <a:ext cx="701039" cy="559270"/>
            </a:xfrm>
            <a:prstGeom prst="rect">
              <a:avLst/>
            </a:prstGeom>
            <a:noFill/>
          </p:spPr>
          <p:txBody>
            <a:bodyPr wrap="square">
              <a:spAutoFit/>
            </a:bodyPr>
            <a:lstStyle/>
            <a:p>
              <a:r>
                <a:rPr kumimoji="1" lang="zh-CN" altLang="en-US" sz="1400">
                  <a:solidFill>
                    <a:schemeClr val="tx2">
                      <a:lumMod val="90000"/>
                      <a:lumOff val="10000"/>
                    </a:schemeClr>
                  </a:solidFill>
                </a:rPr>
                <a:t>技</a:t>
              </a:r>
              <a:endParaRPr kumimoji="1" lang="zh-CN" altLang="en-US" sz="1400">
                <a:solidFill>
                  <a:schemeClr val="tx2">
                    <a:lumMod val="90000"/>
                    <a:lumOff val="10000"/>
                  </a:schemeClr>
                </a:solidFill>
              </a:endParaRPr>
            </a:p>
          </p:txBody>
        </p:sp>
        <p:sp>
          <p:nvSpPr>
            <p:cNvPr id="65" name="文本框 64"/>
            <p:cNvSpPr txBox="1"/>
            <p:nvPr/>
          </p:nvSpPr>
          <p:spPr>
            <a:xfrm>
              <a:off x="6830825" y="4597452"/>
              <a:ext cx="701039" cy="559270"/>
            </a:xfrm>
            <a:prstGeom prst="rect">
              <a:avLst/>
            </a:prstGeom>
            <a:noFill/>
          </p:spPr>
          <p:txBody>
            <a:bodyPr wrap="square">
              <a:spAutoFit/>
            </a:bodyPr>
            <a:lstStyle/>
            <a:p>
              <a:r>
                <a:rPr kumimoji="1" lang="zh-CN" altLang="en-US" sz="1400">
                  <a:solidFill>
                    <a:schemeClr val="tx2">
                      <a:lumMod val="90000"/>
                      <a:lumOff val="10000"/>
                    </a:schemeClr>
                  </a:solidFill>
                </a:rPr>
                <a:t>能</a:t>
              </a:r>
              <a:endParaRPr kumimoji="1" lang="zh-CN" altLang="en-US" sz="1400">
                <a:solidFill>
                  <a:schemeClr val="tx2">
                    <a:lumMod val="90000"/>
                    <a:lumOff val="10000"/>
                  </a:schemeClr>
                </a:solidFill>
              </a:endParaRPr>
            </a:p>
          </p:txBody>
        </p:sp>
        <p:sp>
          <p:nvSpPr>
            <p:cNvPr id="66" name="文本框 65"/>
            <p:cNvSpPr txBox="1"/>
            <p:nvPr/>
          </p:nvSpPr>
          <p:spPr>
            <a:xfrm>
              <a:off x="9651255" y="2202013"/>
              <a:ext cx="701039" cy="559270"/>
            </a:xfrm>
            <a:prstGeom prst="rect">
              <a:avLst/>
            </a:prstGeom>
            <a:noFill/>
          </p:spPr>
          <p:txBody>
            <a:bodyPr wrap="square">
              <a:spAutoFit/>
            </a:bodyPr>
            <a:lstStyle/>
            <a:p>
              <a:r>
                <a:rPr kumimoji="1" lang="zh-CN" altLang="en-US" sz="1400">
                  <a:solidFill>
                    <a:schemeClr val="tx2">
                      <a:lumMod val="90000"/>
                      <a:lumOff val="10000"/>
                    </a:schemeClr>
                  </a:solidFill>
                </a:rPr>
                <a:t>学</a:t>
              </a:r>
              <a:endParaRPr kumimoji="1" lang="zh-CN" altLang="en-US" sz="1400">
                <a:solidFill>
                  <a:schemeClr val="tx2">
                    <a:lumMod val="90000"/>
                    <a:lumOff val="10000"/>
                  </a:schemeClr>
                </a:solidFill>
              </a:endParaRPr>
            </a:p>
          </p:txBody>
        </p:sp>
        <p:sp>
          <p:nvSpPr>
            <p:cNvPr id="67" name="文本框 66"/>
            <p:cNvSpPr txBox="1"/>
            <p:nvPr/>
          </p:nvSpPr>
          <p:spPr>
            <a:xfrm>
              <a:off x="10154783" y="2953003"/>
              <a:ext cx="701039" cy="559270"/>
            </a:xfrm>
            <a:prstGeom prst="rect">
              <a:avLst/>
            </a:prstGeom>
            <a:noFill/>
          </p:spPr>
          <p:txBody>
            <a:bodyPr wrap="square">
              <a:spAutoFit/>
            </a:bodyPr>
            <a:lstStyle/>
            <a:p>
              <a:r>
                <a:rPr kumimoji="1" lang="zh-CN" altLang="en-US" sz="1400">
                  <a:solidFill>
                    <a:schemeClr val="tx2">
                      <a:lumMod val="90000"/>
                      <a:lumOff val="10000"/>
                    </a:schemeClr>
                  </a:solidFill>
                </a:rPr>
                <a:t>习</a:t>
              </a:r>
              <a:endParaRPr kumimoji="1" lang="zh-CN" altLang="en-US" sz="1400">
                <a:solidFill>
                  <a:schemeClr val="tx2">
                    <a:lumMod val="90000"/>
                    <a:lumOff val="10000"/>
                  </a:schemeClr>
                </a:solidFill>
              </a:endParaRPr>
            </a:p>
          </p:txBody>
        </p:sp>
        <p:sp>
          <p:nvSpPr>
            <p:cNvPr id="68" name="文本框 67"/>
            <p:cNvSpPr txBox="1"/>
            <p:nvPr/>
          </p:nvSpPr>
          <p:spPr>
            <a:xfrm>
              <a:off x="10175510" y="3871158"/>
              <a:ext cx="701039" cy="559270"/>
            </a:xfrm>
            <a:prstGeom prst="rect">
              <a:avLst/>
            </a:prstGeom>
            <a:noFill/>
          </p:spPr>
          <p:txBody>
            <a:bodyPr wrap="square">
              <a:spAutoFit/>
            </a:bodyPr>
            <a:lstStyle/>
            <a:p>
              <a:r>
                <a:rPr kumimoji="1" lang="zh-CN" altLang="en-US" sz="1400">
                  <a:solidFill>
                    <a:schemeClr val="tx2">
                      <a:lumMod val="90000"/>
                      <a:lumOff val="10000"/>
                    </a:schemeClr>
                  </a:solidFill>
                </a:rPr>
                <a:t>策</a:t>
              </a:r>
              <a:endParaRPr kumimoji="1" lang="zh-CN" altLang="en-US" sz="1400">
                <a:solidFill>
                  <a:schemeClr val="tx2">
                    <a:lumMod val="90000"/>
                    <a:lumOff val="10000"/>
                  </a:schemeClr>
                </a:solidFill>
              </a:endParaRPr>
            </a:p>
          </p:txBody>
        </p:sp>
        <p:sp>
          <p:nvSpPr>
            <p:cNvPr id="69" name="文本框 68"/>
            <p:cNvSpPr txBox="1"/>
            <p:nvPr/>
          </p:nvSpPr>
          <p:spPr>
            <a:xfrm>
              <a:off x="9771581" y="4592216"/>
              <a:ext cx="701039" cy="559270"/>
            </a:xfrm>
            <a:prstGeom prst="rect">
              <a:avLst/>
            </a:prstGeom>
            <a:noFill/>
          </p:spPr>
          <p:txBody>
            <a:bodyPr wrap="square">
              <a:spAutoFit/>
            </a:bodyPr>
            <a:lstStyle/>
            <a:p>
              <a:r>
                <a:rPr kumimoji="1" lang="zh-CN" altLang="en-US" sz="1400">
                  <a:solidFill>
                    <a:schemeClr val="tx2">
                      <a:lumMod val="90000"/>
                      <a:lumOff val="10000"/>
                    </a:schemeClr>
                  </a:solidFill>
                </a:rPr>
                <a:t>略</a:t>
              </a:r>
              <a:endParaRPr kumimoji="1" lang="zh-CN" altLang="en-US" sz="1400">
                <a:solidFill>
                  <a:schemeClr val="tx2">
                    <a:lumMod val="90000"/>
                    <a:lumOff val="10000"/>
                  </a:schemeClr>
                </a:solidFill>
              </a:endParaRPr>
            </a:p>
          </p:txBody>
        </p:sp>
        <p:sp>
          <p:nvSpPr>
            <p:cNvPr id="70" name="文本框 69"/>
            <p:cNvSpPr txBox="1"/>
            <p:nvPr/>
          </p:nvSpPr>
          <p:spPr>
            <a:xfrm>
              <a:off x="7083776" y="913882"/>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应</a:t>
              </a:r>
              <a:endParaRPr kumimoji="1" lang="zh-CN" altLang="en-US" sz="1400" b="1">
                <a:solidFill>
                  <a:schemeClr val="tx2">
                    <a:lumMod val="90000"/>
                    <a:lumOff val="10000"/>
                  </a:schemeClr>
                </a:solidFill>
              </a:endParaRPr>
            </a:p>
          </p:txBody>
        </p:sp>
        <p:sp>
          <p:nvSpPr>
            <p:cNvPr id="71" name="文本框 70"/>
            <p:cNvSpPr txBox="1"/>
            <p:nvPr/>
          </p:nvSpPr>
          <p:spPr>
            <a:xfrm>
              <a:off x="7845789" y="581150"/>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用</a:t>
              </a:r>
              <a:endParaRPr kumimoji="1" lang="zh-CN" altLang="en-US" sz="1400" b="1">
                <a:solidFill>
                  <a:schemeClr val="tx2">
                    <a:lumMod val="90000"/>
                    <a:lumOff val="10000"/>
                  </a:schemeClr>
                </a:solidFill>
              </a:endParaRPr>
            </a:p>
          </p:txBody>
        </p:sp>
        <p:sp>
          <p:nvSpPr>
            <p:cNvPr id="72" name="文本框 71"/>
            <p:cNvSpPr txBox="1"/>
            <p:nvPr/>
          </p:nvSpPr>
          <p:spPr>
            <a:xfrm>
              <a:off x="8848550" y="554764"/>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实</a:t>
              </a:r>
              <a:endParaRPr kumimoji="1" lang="zh-CN" altLang="en-US" sz="1400" b="1">
                <a:solidFill>
                  <a:schemeClr val="tx2">
                    <a:lumMod val="90000"/>
                    <a:lumOff val="10000"/>
                  </a:schemeClr>
                </a:solidFill>
              </a:endParaRPr>
            </a:p>
          </p:txBody>
        </p:sp>
        <p:sp>
          <p:nvSpPr>
            <p:cNvPr id="73" name="文本框 72"/>
            <p:cNvSpPr txBox="1"/>
            <p:nvPr/>
          </p:nvSpPr>
          <p:spPr>
            <a:xfrm>
              <a:off x="9813946" y="987097"/>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践</a:t>
              </a:r>
              <a:endParaRPr kumimoji="1" lang="zh-CN" altLang="en-US" sz="1400" b="1">
                <a:solidFill>
                  <a:schemeClr val="tx2">
                    <a:lumMod val="90000"/>
                    <a:lumOff val="10000"/>
                  </a:schemeClr>
                </a:solidFill>
              </a:endParaRPr>
            </a:p>
          </p:txBody>
        </p:sp>
        <p:sp>
          <p:nvSpPr>
            <p:cNvPr id="74" name="文本框 73"/>
            <p:cNvSpPr txBox="1"/>
            <p:nvPr/>
          </p:nvSpPr>
          <p:spPr>
            <a:xfrm>
              <a:off x="5520411" y="3596538"/>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学</a:t>
              </a:r>
              <a:endParaRPr kumimoji="1" lang="zh-CN" altLang="en-US" sz="1400" b="1">
                <a:solidFill>
                  <a:schemeClr val="tx2">
                    <a:lumMod val="90000"/>
                    <a:lumOff val="10000"/>
                  </a:schemeClr>
                </a:solidFill>
              </a:endParaRPr>
            </a:p>
          </p:txBody>
        </p:sp>
        <p:sp>
          <p:nvSpPr>
            <p:cNvPr id="75" name="文本框 74"/>
            <p:cNvSpPr txBox="1"/>
            <p:nvPr/>
          </p:nvSpPr>
          <p:spPr>
            <a:xfrm>
              <a:off x="5659524" y="4462601"/>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习</a:t>
              </a:r>
              <a:endParaRPr kumimoji="1" lang="zh-CN" altLang="en-US" sz="1400" b="1">
                <a:solidFill>
                  <a:schemeClr val="tx2">
                    <a:lumMod val="90000"/>
                    <a:lumOff val="10000"/>
                  </a:schemeClr>
                </a:solidFill>
              </a:endParaRPr>
            </a:p>
          </p:txBody>
        </p:sp>
        <p:sp>
          <p:nvSpPr>
            <p:cNvPr id="76" name="文本框 75"/>
            <p:cNvSpPr txBox="1"/>
            <p:nvPr/>
          </p:nvSpPr>
          <p:spPr>
            <a:xfrm>
              <a:off x="6124332" y="5151379"/>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理</a:t>
              </a:r>
              <a:endParaRPr kumimoji="1" lang="zh-CN" altLang="en-US" sz="1400" b="1">
                <a:solidFill>
                  <a:schemeClr val="tx2">
                    <a:lumMod val="90000"/>
                    <a:lumOff val="10000"/>
                  </a:schemeClr>
                </a:solidFill>
              </a:endParaRPr>
            </a:p>
          </p:txBody>
        </p:sp>
        <p:sp>
          <p:nvSpPr>
            <p:cNvPr id="77" name="文本框 76"/>
            <p:cNvSpPr txBox="1"/>
            <p:nvPr/>
          </p:nvSpPr>
          <p:spPr>
            <a:xfrm>
              <a:off x="6773735" y="5673264"/>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解</a:t>
              </a:r>
              <a:endParaRPr kumimoji="1" lang="zh-CN" altLang="en-US" sz="1400" b="1">
                <a:solidFill>
                  <a:schemeClr val="tx2">
                    <a:lumMod val="90000"/>
                    <a:lumOff val="10000"/>
                  </a:schemeClr>
                </a:solidFill>
              </a:endParaRPr>
            </a:p>
          </p:txBody>
        </p:sp>
        <p:sp>
          <p:nvSpPr>
            <p:cNvPr id="78" name="文本框 77"/>
            <p:cNvSpPr txBox="1"/>
            <p:nvPr/>
          </p:nvSpPr>
          <p:spPr>
            <a:xfrm>
              <a:off x="11130787" y="3079232"/>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迁</a:t>
              </a:r>
              <a:endParaRPr kumimoji="1" lang="zh-CN" altLang="en-US" sz="1400" b="1">
                <a:solidFill>
                  <a:schemeClr val="tx2">
                    <a:lumMod val="90000"/>
                    <a:lumOff val="10000"/>
                  </a:schemeClr>
                </a:solidFill>
              </a:endParaRPr>
            </a:p>
          </p:txBody>
        </p:sp>
        <p:sp>
          <p:nvSpPr>
            <p:cNvPr id="79" name="文本框 78"/>
            <p:cNvSpPr txBox="1"/>
            <p:nvPr/>
          </p:nvSpPr>
          <p:spPr>
            <a:xfrm>
              <a:off x="11009630" y="4071091"/>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移</a:t>
              </a:r>
              <a:endParaRPr kumimoji="1" lang="zh-CN" altLang="en-US" sz="1400" b="1">
                <a:solidFill>
                  <a:schemeClr val="tx2">
                    <a:lumMod val="90000"/>
                    <a:lumOff val="10000"/>
                  </a:schemeClr>
                </a:solidFill>
              </a:endParaRPr>
            </a:p>
          </p:txBody>
        </p:sp>
        <p:sp>
          <p:nvSpPr>
            <p:cNvPr id="80" name="文本框 79"/>
            <p:cNvSpPr txBox="1"/>
            <p:nvPr/>
          </p:nvSpPr>
          <p:spPr>
            <a:xfrm>
              <a:off x="10647340" y="4866928"/>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创</a:t>
              </a:r>
              <a:endParaRPr kumimoji="1" lang="zh-CN" altLang="en-US" sz="1400" b="1">
                <a:solidFill>
                  <a:schemeClr val="tx2">
                    <a:lumMod val="90000"/>
                    <a:lumOff val="10000"/>
                  </a:schemeClr>
                </a:solidFill>
              </a:endParaRPr>
            </a:p>
          </p:txBody>
        </p:sp>
        <p:sp>
          <p:nvSpPr>
            <p:cNvPr id="81" name="文本框 80"/>
            <p:cNvSpPr txBox="1"/>
            <p:nvPr/>
          </p:nvSpPr>
          <p:spPr>
            <a:xfrm>
              <a:off x="10037544" y="5565238"/>
              <a:ext cx="701039" cy="559270"/>
            </a:xfrm>
            <a:prstGeom prst="rect">
              <a:avLst/>
            </a:prstGeom>
            <a:noFill/>
          </p:spPr>
          <p:txBody>
            <a:bodyPr wrap="square">
              <a:spAutoFit/>
            </a:bodyPr>
            <a:lstStyle/>
            <a:p>
              <a:r>
                <a:rPr kumimoji="1" lang="zh-CN" altLang="en-US" sz="1400" b="1">
                  <a:solidFill>
                    <a:schemeClr val="tx2">
                      <a:lumMod val="90000"/>
                      <a:lumOff val="10000"/>
                    </a:schemeClr>
                  </a:solidFill>
                </a:rPr>
                <a:t>新</a:t>
              </a:r>
              <a:endParaRPr kumimoji="1" lang="zh-CN" altLang="en-US" sz="1400" b="1">
                <a:solidFill>
                  <a:schemeClr val="tx2">
                    <a:lumMod val="90000"/>
                    <a:lumOff val="10000"/>
                  </a:schemeClr>
                </a:solidFill>
              </a:endParaRPr>
            </a:p>
          </p:txBody>
        </p:sp>
        <p:sp>
          <p:nvSpPr>
            <p:cNvPr id="82" name="环形箭头 81"/>
            <p:cNvSpPr/>
            <p:nvPr/>
          </p:nvSpPr>
          <p:spPr>
            <a:xfrm rot="12153935">
              <a:off x="7664806" y="5006066"/>
              <a:ext cx="1986580" cy="1665934"/>
            </a:xfrm>
            <a:prstGeom prst="circularArrow">
              <a:avLst>
                <a:gd name="adj1" fmla="val 12610"/>
                <a:gd name="adj2" fmla="val 1142319"/>
                <a:gd name="adj3" fmla="val 15971242"/>
                <a:gd name="adj4" fmla="val 11565523"/>
                <a:gd name="adj5" fmla="val 15865"/>
              </a:avLst>
            </a:prstGeom>
            <a:solidFill>
              <a:schemeClr val="accent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83" name="环形箭头 82"/>
            <p:cNvSpPr/>
            <p:nvPr/>
          </p:nvSpPr>
          <p:spPr>
            <a:xfrm rot="19716779">
              <a:off x="5561468" y="1504462"/>
              <a:ext cx="1986580" cy="1665934"/>
            </a:xfrm>
            <a:prstGeom prst="circularArrow">
              <a:avLst>
                <a:gd name="adj1" fmla="val 12610"/>
                <a:gd name="adj2" fmla="val 1142319"/>
                <a:gd name="adj3" fmla="val 15971242"/>
                <a:gd name="adj4" fmla="val 11565523"/>
                <a:gd name="adj5" fmla="val 15865"/>
              </a:avLst>
            </a:prstGeom>
            <a:solidFill>
              <a:schemeClr val="accent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84" name="环形箭头 83"/>
            <p:cNvSpPr/>
            <p:nvPr/>
          </p:nvSpPr>
          <p:spPr>
            <a:xfrm rot="4735819" flipV="1">
              <a:off x="5450064" y="1763839"/>
              <a:ext cx="1986580" cy="1665934"/>
            </a:xfrm>
            <a:prstGeom prst="circularArrow">
              <a:avLst>
                <a:gd name="adj1" fmla="val 12610"/>
                <a:gd name="adj2" fmla="val 1142319"/>
                <a:gd name="adj3" fmla="val 15971242"/>
                <a:gd name="adj4" fmla="val 11565523"/>
                <a:gd name="adj5" fmla="val 15865"/>
              </a:avLst>
            </a:prstGeom>
            <a:solidFill>
              <a:schemeClr val="accent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85" name="环形箭头 84"/>
            <p:cNvSpPr/>
            <p:nvPr/>
          </p:nvSpPr>
          <p:spPr>
            <a:xfrm rot="12546853" flipV="1">
              <a:off x="9764843" y="1412608"/>
              <a:ext cx="1986580" cy="1665934"/>
            </a:xfrm>
            <a:prstGeom prst="circularArrow">
              <a:avLst>
                <a:gd name="adj1" fmla="val 12610"/>
                <a:gd name="adj2" fmla="val 1142319"/>
                <a:gd name="adj3" fmla="val 15971242"/>
                <a:gd name="adj4" fmla="val 11565523"/>
                <a:gd name="adj5" fmla="val 15865"/>
              </a:avLst>
            </a:prstGeom>
            <a:solidFill>
              <a:schemeClr val="accent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sp>
          <p:nvSpPr>
            <p:cNvPr id="86" name="环形箭头 85"/>
            <p:cNvSpPr/>
            <p:nvPr/>
          </p:nvSpPr>
          <p:spPr>
            <a:xfrm rot="6137092">
              <a:off x="9871109" y="1642695"/>
              <a:ext cx="1986580" cy="1665934"/>
            </a:xfrm>
            <a:prstGeom prst="circularArrow">
              <a:avLst>
                <a:gd name="adj1" fmla="val 12610"/>
                <a:gd name="adj2" fmla="val 1142319"/>
                <a:gd name="adj3" fmla="val 15971242"/>
                <a:gd name="adj4" fmla="val 11565523"/>
                <a:gd name="adj5" fmla="val 15865"/>
              </a:avLst>
            </a:prstGeom>
            <a:solidFill>
              <a:schemeClr val="accent2">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CN" altLang="en-US" sz="900">
                <a:solidFill>
                  <a:schemeClr val="tx2">
                    <a:lumMod val="90000"/>
                    <a:lumOff val="10000"/>
                  </a:schemeClr>
                </a:solidFill>
              </a:endParaRPr>
            </a:p>
          </p:txBody>
        </p:sp>
      </p:grpSp>
      <p:sp>
        <p:nvSpPr>
          <p:cNvPr id="51" name="文本框 50"/>
          <p:cNvSpPr txBox="1"/>
          <p:nvPr/>
        </p:nvSpPr>
        <p:spPr>
          <a:xfrm>
            <a:off x="7282406" y="5550910"/>
            <a:ext cx="4044199" cy="706755"/>
          </a:xfrm>
          <a:prstGeom prst="rect">
            <a:avLst/>
          </a:prstGeom>
          <a:noFill/>
        </p:spPr>
        <p:txBody>
          <a:bodyPr wrap="square">
            <a:spAutoFit/>
          </a:bodyPr>
          <a:lstStyle/>
          <a:p>
            <a:pPr marL="0" marR="0" algn="ctr">
              <a:spcBef>
                <a:spcPts val="0"/>
              </a:spcBef>
              <a:spcAft>
                <a:spcPts val="0"/>
              </a:spcAft>
            </a:pPr>
            <a:r>
              <a:rPr lang="en-GB" altLang="zh-CN" sz="2000" b="1" kern="10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An activity-based approach to English language learning</a:t>
            </a:r>
            <a:endParaRPr lang="en-GB" altLang="zh-CN" sz="2000" b="1" kern="10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114" name="文本框 113"/>
          <p:cNvSpPr txBox="1"/>
          <p:nvPr/>
        </p:nvSpPr>
        <p:spPr>
          <a:xfrm>
            <a:off x="701675" y="5551170"/>
            <a:ext cx="5076190" cy="706755"/>
          </a:xfrm>
          <a:prstGeom prst="rect">
            <a:avLst/>
          </a:prstGeom>
          <a:noFill/>
        </p:spPr>
        <p:txBody>
          <a:bodyPr wrap="square">
            <a:spAutoFit/>
          </a:bodyPr>
          <a:lstStyle/>
          <a:p>
            <a:pPr marL="0" marR="0" algn="ctr">
              <a:spcBef>
                <a:spcPts val="0"/>
              </a:spcBef>
              <a:spcAft>
                <a:spcPts val="0"/>
              </a:spcAft>
            </a:pPr>
            <a:r>
              <a:rPr lang="en-GB" altLang="zh-CN" sz="2000" b="1" kern="100">
                <a:solidFill>
                  <a:schemeClr val="accent5">
                    <a:lumMod val="50000"/>
                  </a:schemeClr>
                </a:solidFill>
                <a:latin typeface="Arial" panose="020B0604020202020204" pitchFamily="34" charset="0"/>
                <a:ea typeface="宋体" panose="02010600030101010101" pitchFamily="2" charset="-122"/>
                <a:cs typeface="Arial" panose="020B0604020202020204" pitchFamily="34" charset="0"/>
              </a:rPr>
              <a:t>U</a:t>
            </a:r>
            <a:r>
              <a:rPr lang="en-GB" altLang="zh-CN" sz="2000" b="1" kern="10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nit</a:t>
            </a:r>
            <a:r>
              <a:rPr lang="en-GB" altLang="zh-CN" sz="2000" b="1" kern="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a:t>
            </a:r>
            <a:r>
              <a:rPr lang="en-GB" altLang="zh-CN" sz="2000" b="1" kern="10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integrated teaching under the big ideas advocated in English teaching</a:t>
            </a:r>
            <a:endParaRPr lang="en-GB" altLang="zh-CN" sz="2000" b="1" kern="10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64135"/>
            <a:ext cx="955675" cy="765175"/>
          </a:xfrm>
          <a:prstGeom prst="rect">
            <a:avLst/>
          </a:prstGeom>
        </p:spPr>
      </p:pic>
      <p:sp>
        <p:nvSpPr>
          <p:cNvPr id="12" name="文本框 6"/>
          <p:cNvSpPr txBox="1">
            <a:spLocks noChangeArrowheads="1"/>
          </p:cNvSpPr>
          <p:nvPr/>
        </p:nvSpPr>
        <p:spPr bwMode="auto">
          <a:xfrm>
            <a:off x="955906" y="247710"/>
            <a:ext cx="601789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en-US" altLang="zh-CN" sz="200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2000" b="1">
                <a:solidFill>
                  <a:schemeClr val="tx2">
                    <a:lumMod val="90000"/>
                    <a:lumOff val="10000"/>
                  </a:schemeClr>
                </a:solidFill>
                <a:latin typeface="Arial" panose="020B0604020202020204" pitchFamily="34" charset="0"/>
                <a:cs typeface="Arial" panose="020B0604020202020204" pitchFamily="34" charset="0"/>
              </a:rPr>
              <a:t>&amp; Learning</a:t>
            </a: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 Philosophy</a:t>
            </a:r>
            <a:endParaRPr lang="en-US" altLang="zh-CN" sz="2000" b="1">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sp>
        <p:nvSpPr>
          <p:cNvPr id="2" name="椭圆 1"/>
          <p:cNvSpPr/>
          <p:nvPr/>
        </p:nvSpPr>
        <p:spPr>
          <a:xfrm>
            <a:off x="955675" y="2190115"/>
            <a:ext cx="3235325" cy="3108960"/>
          </a:xfrm>
          <a:prstGeom prst="ellipse">
            <a:avLst/>
          </a:prstGeom>
          <a:noFill/>
          <a:ln w="9525">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125980" y="1797685"/>
            <a:ext cx="895350" cy="8324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2A63"/>
              </a:solidFill>
            </a:endParaRPr>
          </a:p>
        </p:txBody>
      </p:sp>
      <p:sp>
        <p:nvSpPr>
          <p:cNvPr id="18" name="椭圆 17"/>
          <p:cNvSpPr/>
          <p:nvPr/>
        </p:nvSpPr>
        <p:spPr>
          <a:xfrm>
            <a:off x="721360" y="4144645"/>
            <a:ext cx="895350" cy="8324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2A63"/>
              </a:solidFill>
            </a:endParaRPr>
          </a:p>
        </p:txBody>
      </p:sp>
      <p:sp>
        <p:nvSpPr>
          <p:cNvPr id="19" name="椭圆 18"/>
          <p:cNvSpPr/>
          <p:nvPr/>
        </p:nvSpPr>
        <p:spPr>
          <a:xfrm>
            <a:off x="3653155" y="3927475"/>
            <a:ext cx="895350" cy="8324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B2A63"/>
              </a:solidFill>
            </a:endParaRPr>
          </a:p>
        </p:txBody>
      </p:sp>
      <p:sp>
        <p:nvSpPr>
          <p:cNvPr id="21" name="文本框 20"/>
          <p:cNvSpPr txBox="1"/>
          <p:nvPr/>
        </p:nvSpPr>
        <p:spPr>
          <a:xfrm>
            <a:off x="2034540" y="1947314"/>
            <a:ext cx="1078230" cy="461665"/>
          </a:xfrm>
          <a:prstGeom prst="rect">
            <a:avLst/>
          </a:prstGeom>
          <a:noFill/>
        </p:spPr>
        <p:txBody>
          <a:bodyPr wrap="square">
            <a:spAutoFit/>
          </a:bodyPr>
          <a:lstStyle/>
          <a:p>
            <a:pPr algn="ctr"/>
            <a:r>
              <a:rPr lang="zh-CN" altLang="en-US" sz="2400" b="1">
                <a:solidFill>
                  <a:schemeClr val="tx2">
                    <a:lumMod val="90000"/>
                    <a:lumOff val="10000"/>
                  </a:schemeClr>
                </a:solidFill>
                <a:latin typeface="黑体" panose="02010609060101010101" charset="-122"/>
                <a:ea typeface="黑体" panose="02010609060101010101" charset="-122"/>
              </a:rPr>
              <a:t>教</a:t>
            </a:r>
            <a:endParaRPr lang="zh-CN" altLang="en-US" sz="2400" b="1">
              <a:solidFill>
                <a:schemeClr val="tx2">
                  <a:lumMod val="90000"/>
                  <a:lumOff val="10000"/>
                </a:schemeClr>
              </a:solidFill>
              <a:latin typeface="黑体" panose="02010609060101010101" charset="-122"/>
              <a:ea typeface="黑体" panose="02010609060101010101" charset="-122"/>
            </a:endParaRPr>
          </a:p>
        </p:txBody>
      </p:sp>
      <p:sp>
        <p:nvSpPr>
          <p:cNvPr id="22" name="文本框 21"/>
          <p:cNvSpPr txBox="1"/>
          <p:nvPr/>
        </p:nvSpPr>
        <p:spPr>
          <a:xfrm>
            <a:off x="3561715" y="4077739"/>
            <a:ext cx="1078230" cy="461665"/>
          </a:xfrm>
          <a:prstGeom prst="rect">
            <a:avLst/>
          </a:prstGeom>
          <a:noFill/>
        </p:spPr>
        <p:txBody>
          <a:bodyPr wrap="square">
            <a:spAutoFit/>
          </a:bodyPr>
          <a:lstStyle/>
          <a:p>
            <a:pPr algn="ctr"/>
            <a:r>
              <a:rPr lang="zh-CN" altLang="en-US" sz="2400" b="1">
                <a:solidFill>
                  <a:schemeClr val="tx2">
                    <a:lumMod val="90000"/>
                    <a:lumOff val="10000"/>
                  </a:schemeClr>
                </a:solidFill>
                <a:latin typeface="黑体" panose="02010609060101010101" charset="-122"/>
                <a:ea typeface="黑体" panose="02010609060101010101" charset="-122"/>
              </a:rPr>
              <a:t>学</a:t>
            </a:r>
            <a:endParaRPr lang="zh-CN" altLang="en-US" sz="2400" b="1">
              <a:solidFill>
                <a:schemeClr val="tx2">
                  <a:lumMod val="90000"/>
                  <a:lumOff val="10000"/>
                </a:schemeClr>
              </a:solidFill>
              <a:latin typeface="黑体" panose="02010609060101010101" charset="-122"/>
              <a:ea typeface="黑体" panose="02010609060101010101" charset="-122"/>
            </a:endParaRPr>
          </a:p>
        </p:txBody>
      </p:sp>
      <p:sp>
        <p:nvSpPr>
          <p:cNvPr id="23" name="文本框 22"/>
          <p:cNvSpPr txBox="1"/>
          <p:nvPr/>
        </p:nvSpPr>
        <p:spPr>
          <a:xfrm>
            <a:off x="629920" y="4294274"/>
            <a:ext cx="1078230" cy="461665"/>
          </a:xfrm>
          <a:prstGeom prst="rect">
            <a:avLst/>
          </a:prstGeom>
          <a:noFill/>
        </p:spPr>
        <p:txBody>
          <a:bodyPr wrap="square">
            <a:spAutoFit/>
          </a:bodyPr>
          <a:lstStyle/>
          <a:p>
            <a:pPr algn="ctr"/>
            <a:r>
              <a:rPr lang="zh-CN" altLang="en-US" sz="2400" b="1">
                <a:solidFill>
                  <a:schemeClr val="tx2">
                    <a:lumMod val="90000"/>
                    <a:lumOff val="10000"/>
                  </a:schemeClr>
                </a:solidFill>
                <a:latin typeface="黑体" panose="02010609060101010101" charset="-122"/>
                <a:ea typeface="黑体" panose="02010609060101010101" charset="-122"/>
              </a:rPr>
              <a:t>评</a:t>
            </a:r>
            <a:endParaRPr lang="zh-CN" altLang="en-US" sz="2400" b="1">
              <a:solidFill>
                <a:schemeClr val="tx2">
                  <a:lumMod val="90000"/>
                  <a:lumOff val="10000"/>
                </a:schemeClr>
              </a:solidFill>
              <a:latin typeface="黑体" panose="02010609060101010101" charset="-122"/>
              <a:ea typeface="黑体" panose="02010609060101010101" charset="-122"/>
            </a:endParaRPr>
          </a:p>
        </p:txBody>
      </p:sp>
      <p:sp>
        <p:nvSpPr>
          <p:cNvPr id="13" name="文本框 12"/>
          <p:cNvSpPr txBox="1"/>
          <p:nvPr/>
        </p:nvSpPr>
        <p:spPr>
          <a:xfrm>
            <a:off x="6330315" y="5841365"/>
            <a:ext cx="5581015" cy="398780"/>
          </a:xfrm>
          <a:prstGeom prst="rect">
            <a:avLst/>
          </a:prstGeom>
          <a:noFill/>
        </p:spPr>
        <p:txBody>
          <a:bodyPr wrap="square">
            <a:spAutoFit/>
          </a:bodyPr>
          <a:lstStyle/>
          <a:p>
            <a:pPr algn="ctr"/>
            <a:r>
              <a:rPr lang="en-GB" altLang="zh-CN" sz="2000" b="1" kern="100" dirty="0">
                <a:solidFill>
                  <a:schemeClr val="accent5">
                    <a:lumMod val="50000"/>
                  </a:schemeClr>
                </a:solidFill>
                <a:latin typeface="Arial" panose="020B0604020202020204" pitchFamily="34" charset="0"/>
                <a:ea typeface="宋体" panose="02010600030101010101" pitchFamily="2" charset="-122"/>
                <a:cs typeface="Arial" panose="020B0604020202020204" pitchFamily="34" charset="0"/>
              </a:rPr>
              <a:t>Cultivating students’ core competences</a:t>
            </a:r>
            <a:endParaRPr lang="en-GB" altLang="zh-CN" sz="2000" b="1" kern="100" dirty="0">
              <a:solidFill>
                <a:schemeClr val="accent5">
                  <a:lumMod val="50000"/>
                </a:schemeClr>
              </a:solidFill>
              <a:latin typeface="Arial" panose="020B0604020202020204" pitchFamily="34" charset="0"/>
              <a:ea typeface="宋体" panose="02010600030101010101" pitchFamily="2" charset="-122"/>
              <a:cs typeface="Arial" panose="020B0604020202020204" pitchFamily="34" charset="0"/>
            </a:endParaRPr>
          </a:p>
        </p:txBody>
      </p:sp>
      <p:sp>
        <p:nvSpPr>
          <p:cNvPr id="6" name="文本框 5"/>
          <p:cNvSpPr txBox="1"/>
          <p:nvPr/>
        </p:nvSpPr>
        <p:spPr>
          <a:xfrm>
            <a:off x="128905" y="5840095"/>
            <a:ext cx="5690235" cy="398780"/>
          </a:xfrm>
          <a:prstGeom prst="rect">
            <a:avLst/>
          </a:prstGeom>
          <a:noFill/>
        </p:spPr>
        <p:txBody>
          <a:bodyPr wrap="square">
            <a:spAutoFit/>
          </a:bodyPr>
          <a:lstStyle/>
          <a:p>
            <a:pPr marL="0" marR="0" algn="ctr">
              <a:spcBef>
                <a:spcPts val="0"/>
              </a:spcBef>
              <a:spcAft>
                <a:spcPts val="0"/>
              </a:spcAft>
            </a:pPr>
            <a:r>
              <a:rPr lang="en-GB" altLang="zh-CN" sz="2000" b="1" kern="100" dirty="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A </a:t>
            </a:r>
            <a:r>
              <a:rPr lang="en-GB" altLang="zh-CN" sz="2000" b="1" kern="100" dirty="0">
                <a:solidFill>
                  <a:schemeClr val="accent5">
                    <a:lumMod val="50000"/>
                  </a:schemeClr>
                </a:solidFill>
                <a:latin typeface="Arial" panose="020B0604020202020204" pitchFamily="34" charset="0"/>
                <a:ea typeface="宋体" panose="02010600030101010101" pitchFamily="2" charset="-122"/>
                <a:cs typeface="Arial" panose="020B0604020202020204" pitchFamily="34" charset="0"/>
              </a:rPr>
              <a:t>L</a:t>
            </a:r>
            <a:r>
              <a:rPr lang="en-GB" altLang="zh-CN" sz="2000" b="1" kern="100" dirty="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earning</a:t>
            </a:r>
            <a:r>
              <a:rPr lang="en-US" altLang="zh-CN" sz="2000" b="1" kern="100" dirty="0">
                <a:solidFill>
                  <a:schemeClr val="accent5">
                    <a:lumMod val="50000"/>
                  </a:schemeClr>
                </a:solidFill>
                <a:latin typeface="Arial" panose="020B0604020202020204" pitchFamily="34" charset="0"/>
                <a:ea typeface="宋体" panose="02010600030101010101" pitchFamily="2" charset="-122"/>
                <a:cs typeface="Arial" panose="020B0604020202020204" pitchFamily="34" charset="0"/>
              </a:rPr>
              <a:t>-</a:t>
            </a:r>
            <a:r>
              <a:rPr lang="en-GB" altLang="zh-CN" sz="2000" b="1" kern="100" dirty="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rPr>
              <a:t>Teaching-Assessing Cycle</a:t>
            </a:r>
            <a:endParaRPr lang="en-GB" altLang="zh-CN" sz="2000" b="1" kern="100" dirty="0">
              <a:solidFill>
                <a:schemeClr val="accent5">
                  <a:lumMod val="50000"/>
                </a:schemeClr>
              </a:solidFill>
              <a:effectLst/>
              <a:latin typeface="Arial" panose="020B0604020202020204" pitchFamily="34" charset="0"/>
              <a:ea typeface="宋体" panose="02010600030101010101" pitchFamily="2" charset="-122"/>
              <a:cs typeface="Arial" panose="020B0604020202020204" pitchFamily="34" charset="0"/>
            </a:endParaRPr>
          </a:p>
        </p:txBody>
      </p:sp>
      <p:grpSp>
        <p:nvGrpSpPr>
          <p:cNvPr id="4" name="组合 3"/>
          <p:cNvGrpSpPr/>
          <p:nvPr/>
        </p:nvGrpSpPr>
        <p:grpSpPr>
          <a:xfrm>
            <a:off x="5505460" y="1631617"/>
            <a:ext cx="6228763" cy="3672435"/>
            <a:chOff x="6354442" y="2703110"/>
            <a:chExt cx="5600435" cy="3283959"/>
          </a:xfrm>
        </p:grpSpPr>
        <p:grpSp>
          <p:nvGrpSpPr>
            <p:cNvPr id="5" name="组合 4"/>
            <p:cNvGrpSpPr/>
            <p:nvPr/>
          </p:nvGrpSpPr>
          <p:grpSpPr>
            <a:xfrm>
              <a:off x="7416361" y="2703110"/>
              <a:ext cx="3578280" cy="3283959"/>
              <a:chOff x="7446819" y="2226380"/>
              <a:chExt cx="3578280" cy="3283959"/>
            </a:xfrm>
          </p:grpSpPr>
          <p:sp>
            <p:nvSpPr>
              <p:cNvPr id="3" name="任意形状 22"/>
              <p:cNvSpPr/>
              <p:nvPr>
                <p:custDataLst>
                  <p:tags r:id="rId2"/>
                </p:custDataLst>
              </p:nvPr>
            </p:nvSpPr>
            <p:spPr>
              <a:xfrm>
                <a:off x="8204214" y="3487194"/>
                <a:ext cx="990836" cy="724314"/>
              </a:xfrm>
              <a:custGeom>
                <a:avLst/>
                <a:gdLst>
                  <a:gd name="connsiteX0" fmla="*/ 284430 w 990836"/>
                  <a:gd name="connsiteY0" fmla="*/ 0 h 724314"/>
                  <a:gd name="connsiteX1" fmla="*/ 949110 w 990836"/>
                  <a:gd name="connsiteY1" fmla="*/ 231018 h 724314"/>
                  <a:gd name="connsiteX2" fmla="*/ 990836 w 990836"/>
                  <a:gd name="connsiteY2" fmla="*/ 267734 h 724314"/>
                  <a:gd name="connsiteX3" fmla="*/ 948158 w 990836"/>
                  <a:gd name="connsiteY3" fmla="*/ 305288 h 724314"/>
                  <a:gd name="connsiteX4" fmla="*/ 689080 w 990836"/>
                  <a:gd name="connsiteY4" fmla="*/ 719810 h 724314"/>
                  <a:gd name="connsiteX5" fmla="*/ 687884 w 990836"/>
                  <a:gd name="connsiteY5" fmla="*/ 724314 h 724314"/>
                  <a:gd name="connsiteX6" fmla="*/ 596141 w 990836"/>
                  <a:gd name="connsiteY6" fmla="*/ 691661 h 724314"/>
                  <a:gd name="connsiteX7" fmla="*/ 4916 w 990836"/>
                  <a:gd name="connsiteY7" fmla="*/ 57527 h 724314"/>
                  <a:gd name="connsiteX8" fmla="*/ 0 w 990836"/>
                  <a:gd name="connsiteY8" fmla="*/ 38935 h 724314"/>
                  <a:gd name="connsiteX9" fmla="*/ 73838 w 990836"/>
                  <a:gd name="connsiteY9" fmla="*/ 20554 h 724314"/>
                  <a:gd name="connsiteX10" fmla="*/ 284430 w 990836"/>
                  <a:gd name="connsiteY10" fmla="*/ 0 h 72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0836" h="724314">
                    <a:moveTo>
                      <a:pt x="284430" y="0"/>
                    </a:moveTo>
                    <a:cubicBezTo>
                      <a:pt x="536914" y="0"/>
                      <a:pt x="768483" y="86696"/>
                      <a:pt x="949110" y="231018"/>
                    </a:cubicBezTo>
                    <a:lnTo>
                      <a:pt x="990836" y="267734"/>
                    </a:lnTo>
                    <a:lnTo>
                      <a:pt x="948158" y="305288"/>
                    </a:lnTo>
                    <a:cubicBezTo>
                      <a:pt x="829972" y="419711"/>
                      <a:pt x="739966" y="561417"/>
                      <a:pt x="689080" y="719810"/>
                    </a:cubicBezTo>
                    <a:lnTo>
                      <a:pt x="687884" y="724314"/>
                    </a:lnTo>
                    <a:lnTo>
                      <a:pt x="596141" y="691661"/>
                    </a:lnTo>
                    <a:cubicBezTo>
                      <a:pt x="314857" y="575964"/>
                      <a:pt x="96509" y="343900"/>
                      <a:pt x="4916" y="57527"/>
                    </a:cubicBezTo>
                    <a:lnTo>
                      <a:pt x="0" y="38935"/>
                    </a:lnTo>
                    <a:lnTo>
                      <a:pt x="73838" y="20554"/>
                    </a:lnTo>
                    <a:cubicBezTo>
                      <a:pt x="141861" y="7077"/>
                      <a:pt x="212292" y="0"/>
                      <a:pt x="28443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4" name="任意形状 23"/>
              <p:cNvSpPr/>
              <p:nvPr>
                <p:custDataLst>
                  <p:tags r:id="rId3"/>
                </p:custDataLst>
              </p:nvPr>
            </p:nvSpPr>
            <p:spPr>
              <a:xfrm>
                <a:off x="9245905" y="3493529"/>
                <a:ext cx="1010489" cy="723244"/>
              </a:xfrm>
              <a:custGeom>
                <a:avLst/>
                <a:gdLst>
                  <a:gd name="connsiteX0" fmla="*/ 696208 w 1010489"/>
                  <a:gd name="connsiteY0" fmla="*/ 0 h 723244"/>
                  <a:gd name="connsiteX1" fmla="*/ 1006942 w 1010489"/>
                  <a:gd name="connsiteY1" fmla="*/ 45483 h 723244"/>
                  <a:gd name="connsiteX2" fmla="*/ 1010489 w 1010489"/>
                  <a:gd name="connsiteY2" fmla="*/ 46740 h 723244"/>
                  <a:gd name="connsiteX3" fmla="*/ 1010010 w 1010489"/>
                  <a:gd name="connsiteY3" fmla="*/ 48553 h 723244"/>
                  <a:gd name="connsiteX4" fmla="*/ 322780 w 1010489"/>
                  <a:gd name="connsiteY4" fmla="*/ 716857 h 723244"/>
                  <a:gd name="connsiteX5" fmla="*/ 297237 w 1010489"/>
                  <a:gd name="connsiteY5" fmla="*/ 723244 h 723244"/>
                  <a:gd name="connsiteX6" fmla="*/ 291558 w 1010489"/>
                  <a:gd name="connsiteY6" fmla="*/ 701862 h 723244"/>
                  <a:gd name="connsiteX7" fmla="*/ 32480 w 1010489"/>
                  <a:gd name="connsiteY7" fmla="*/ 287340 h 723244"/>
                  <a:gd name="connsiteX8" fmla="*/ 0 w 1010489"/>
                  <a:gd name="connsiteY8" fmla="*/ 258760 h 723244"/>
                  <a:gd name="connsiteX9" fmla="*/ 31528 w 1010489"/>
                  <a:gd name="connsiteY9" fmla="*/ 231018 h 723244"/>
                  <a:gd name="connsiteX10" fmla="*/ 696208 w 1010489"/>
                  <a:gd name="connsiteY10" fmla="*/ 0 h 72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489" h="723244">
                    <a:moveTo>
                      <a:pt x="696208" y="0"/>
                    </a:moveTo>
                    <a:cubicBezTo>
                      <a:pt x="804415" y="0"/>
                      <a:pt x="908781" y="15924"/>
                      <a:pt x="1006942" y="45483"/>
                    </a:cubicBezTo>
                    <a:lnTo>
                      <a:pt x="1010489" y="46740"/>
                    </a:lnTo>
                    <a:lnTo>
                      <a:pt x="1010010" y="48553"/>
                    </a:lnTo>
                    <a:cubicBezTo>
                      <a:pt x="908240" y="366745"/>
                      <a:pt x="649983" y="617889"/>
                      <a:pt x="322780" y="716857"/>
                    </a:cubicBezTo>
                    <a:lnTo>
                      <a:pt x="297237" y="723244"/>
                    </a:lnTo>
                    <a:lnTo>
                      <a:pt x="291558" y="701862"/>
                    </a:lnTo>
                    <a:cubicBezTo>
                      <a:pt x="240672" y="543469"/>
                      <a:pt x="150666" y="401763"/>
                      <a:pt x="32480" y="287340"/>
                    </a:cubicBezTo>
                    <a:lnTo>
                      <a:pt x="0" y="258760"/>
                    </a:lnTo>
                    <a:lnTo>
                      <a:pt x="31528" y="231018"/>
                    </a:lnTo>
                    <a:cubicBezTo>
                      <a:pt x="212155" y="86696"/>
                      <a:pt x="443724" y="0"/>
                      <a:pt x="696208"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5" name="任意形状 24"/>
              <p:cNvSpPr/>
              <p:nvPr>
                <p:custDataLst>
                  <p:tags r:id="rId4"/>
                </p:custDataLst>
              </p:nvPr>
            </p:nvSpPr>
            <p:spPr>
              <a:xfrm>
                <a:off x="8854759" y="4215738"/>
                <a:ext cx="687271" cy="1040282"/>
              </a:xfrm>
              <a:custGeom>
                <a:avLst/>
                <a:gdLst>
                  <a:gd name="connsiteX0" fmla="*/ 45782 w 687270"/>
                  <a:gd name="connsiteY0" fmla="*/ 0 h 1040282"/>
                  <a:gd name="connsiteX1" fmla="*/ 50044 w 687270"/>
                  <a:gd name="connsiteY1" fmla="*/ 1517 h 1040282"/>
                  <a:gd name="connsiteX2" fmla="*/ 360779 w 687270"/>
                  <a:gd name="connsiteY2" fmla="*/ 47202 h 1040282"/>
                  <a:gd name="connsiteX3" fmla="*/ 571372 w 687270"/>
                  <a:gd name="connsiteY3" fmla="*/ 26557 h 1040282"/>
                  <a:gd name="connsiteX4" fmla="*/ 645971 w 687270"/>
                  <a:gd name="connsiteY4" fmla="*/ 7904 h 1040282"/>
                  <a:gd name="connsiteX5" fmla="*/ 666041 w 687270"/>
                  <a:gd name="connsiteY5" fmla="*/ 83476 h 1040282"/>
                  <a:gd name="connsiteX6" fmla="*/ 687270 w 687270"/>
                  <a:gd name="connsiteY6" fmla="*/ 287364 h 1040282"/>
                  <a:gd name="connsiteX7" fmla="*/ 381214 w 687270"/>
                  <a:gd name="connsiteY7" fmla="*/ 1002728 h 1040282"/>
                  <a:gd name="connsiteX8" fmla="*/ 338536 w 687270"/>
                  <a:gd name="connsiteY8" fmla="*/ 1040282 h 1040282"/>
                  <a:gd name="connsiteX9" fmla="*/ 306056 w 687270"/>
                  <a:gd name="connsiteY9" fmla="*/ 1011702 h 1040282"/>
                  <a:gd name="connsiteX10" fmla="*/ 0 w 687270"/>
                  <a:gd name="connsiteY10" fmla="*/ 296338 h 1040282"/>
                  <a:gd name="connsiteX11" fmla="*/ 21229 w 687270"/>
                  <a:gd name="connsiteY11" fmla="*/ 92450 h 1040282"/>
                  <a:gd name="connsiteX12" fmla="*/ 45782 w 687270"/>
                  <a:gd name="connsiteY12" fmla="*/ 0 h 104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7270" h="1040282">
                    <a:moveTo>
                      <a:pt x="45782" y="0"/>
                    </a:moveTo>
                    <a:lnTo>
                      <a:pt x="50044" y="1517"/>
                    </a:lnTo>
                    <a:cubicBezTo>
                      <a:pt x="148205" y="31208"/>
                      <a:pt x="252571" y="47202"/>
                      <a:pt x="360779" y="47202"/>
                    </a:cubicBezTo>
                    <a:cubicBezTo>
                      <a:pt x="432917" y="47202"/>
                      <a:pt x="503348" y="40094"/>
                      <a:pt x="571372" y="26557"/>
                    </a:cubicBezTo>
                    <a:lnTo>
                      <a:pt x="645971" y="7904"/>
                    </a:lnTo>
                    <a:lnTo>
                      <a:pt x="666041" y="83476"/>
                    </a:lnTo>
                    <a:cubicBezTo>
                      <a:pt x="679960" y="149334"/>
                      <a:pt x="687270" y="217522"/>
                      <a:pt x="687270" y="287364"/>
                    </a:cubicBezTo>
                    <a:cubicBezTo>
                      <a:pt x="687270" y="566731"/>
                      <a:pt x="570311" y="819651"/>
                      <a:pt x="381214" y="1002728"/>
                    </a:cubicBezTo>
                    <a:lnTo>
                      <a:pt x="338536" y="1040282"/>
                    </a:lnTo>
                    <a:lnTo>
                      <a:pt x="306056" y="1011702"/>
                    </a:lnTo>
                    <a:cubicBezTo>
                      <a:pt x="116959" y="828625"/>
                      <a:pt x="0" y="575705"/>
                      <a:pt x="0" y="296338"/>
                    </a:cubicBezTo>
                    <a:cubicBezTo>
                      <a:pt x="0" y="226496"/>
                      <a:pt x="7310" y="158308"/>
                      <a:pt x="21229" y="92450"/>
                    </a:cubicBezTo>
                    <a:lnTo>
                      <a:pt x="45782"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6" name="任意形状 25"/>
              <p:cNvSpPr/>
              <p:nvPr>
                <p:custDataLst>
                  <p:tags r:id="rId5"/>
                </p:custDataLst>
              </p:nvPr>
            </p:nvSpPr>
            <p:spPr>
              <a:xfrm>
                <a:off x="8170594" y="2226380"/>
                <a:ext cx="2129593" cy="1528548"/>
              </a:xfrm>
              <a:custGeom>
                <a:avLst/>
                <a:gdLst>
                  <a:gd name="connsiteX0" fmla="*/ 1044944 w 2089888"/>
                  <a:gd name="connsiteY0" fmla="*/ 0 h 1528548"/>
                  <a:gd name="connsiteX1" fmla="*/ 2089888 w 2089888"/>
                  <a:gd name="connsiteY1" fmla="*/ 1016165 h 1528548"/>
                  <a:gd name="connsiteX2" fmla="*/ 2068658 w 2089888"/>
                  <a:gd name="connsiteY2" fmla="*/ 1220958 h 1528548"/>
                  <a:gd name="connsiteX3" fmla="*/ 2043388 w 2089888"/>
                  <a:gd name="connsiteY3" fmla="*/ 1316528 h 1528548"/>
                  <a:gd name="connsiteX4" fmla="*/ 2039841 w 2089888"/>
                  <a:gd name="connsiteY4" fmla="*/ 1315271 h 1528548"/>
                  <a:gd name="connsiteX5" fmla="*/ 1729107 w 2089888"/>
                  <a:gd name="connsiteY5" fmla="*/ 1269788 h 1528548"/>
                  <a:gd name="connsiteX6" fmla="*/ 1064427 w 2089888"/>
                  <a:gd name="connsiteY6" fmla="*/ 1500806 h 1528548"/>
                  <a:gd name="connsiteX7" fmla="*/ 1032899 w 2089888"/>
                  <a:gd name="connsiteY7" fmla="*/ 1528548 h 1528548"/>
                  <a:gd name="connsiteX8" fmla="*/ 991173 w 2089888"/>
                  <a:gd name="connsiteY8" fmla="*/ 1491832 h 1528548"/>
                  <a:gd name="connsiteX9" fmla="*/ 326493 w 2089888"/>
                  <a:gd name="connsiteY9" fmla="*/ 1260814 h 1528548"/>
                  <a:gd name="connsiteX10" fmla="*/ 115901 w 2089888"/>
                  <a:gd name="connsiteY10" fmla="*/ 1281368 h 1528548"/>
                  <a:gd name="connsiteX11" fmla="*/ 42063 w 2089888"/>
                  <a:gd name="connsiteY11" fmla="*/ 1299749 h 1528548"/>
                  <a:gd name="connsiteX12" fmla="*/ 21230 w 2089888"/>
                  <a:gd name="connsiteY12" fmla="*/ 1220958 h 1528548"/>
                  <a:gd name="connsiteX13" fmla="*/ 0 w 2089888"/>
                  <a:gd name="connsiteY13" fmla="*/ 1016165 h 1528548"/>
                  <a:gd name="connsiteX14" fmla="*/ 1044944 w 2089888"/>
                  <a:gd name="connsiteY14" fmla="*/ 0 h 152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9888" h="1528548">
                    <a:moveTo>
                      <a:pt x="1044944" y="0"/>
                    </a:moveTo>
                    <a:cubicBezTo>
                      <a:pt x="1622051" y="0"/>
                      <a:pt x="2089888" y="454953"/>
                      <a:pt x="2089888" y="1016165"/>
                    </a:cubicBezTo>
                    <a:cubicBezTo>
                      <a:pt x="2089888" y="1086316"/>
                      <a:pt x="2082578" y="1154808"/>
                      <a:pt x="2068658" y="1220958"/>
                    </a:cubicBezTo>
                    <a:lnTo>
                      <a:pt x="2043388" y="1316528"/>
                    </a:lnTo>
                    <a:lnTo>
                      <a:pt x="2039841" y="1315271"/>
                    </a:lnTo>
                    <a:cubicBezTo>
                      <a:pt x="1941680" y="1285712"/>
                      <a:pt x="1837314" y="1269788"/>
                      <a:pt x="1729107" y="1269788"/>
                    </a:cubicBezTo>
                    <a:cubicBezTo>
                      <a:pt x="1476623" y="1269788"/>
                      <a:pt x="1245054" y="1356484"/>
                      <a:pt x="1064427" y="1500806"/>
                    </a:cubicBezTo>
                    <a:lnTo>
                      <a:pt x="1032899" y="1528548"/>
                    </a:lnTo>
                    <a:lnTo>
                      <a:pt x="991173" y="1491832"/>
                    </a:lnTo>
                    <a:cubicBezTo>
                      <a:pt x="810546" y="1347510"/>
                      <a:pt x="578977" y="1260814"/>
                      <a:pt x="326493" y="1260814"/>
                    </a:cubicBezTo>
                    <a:cubicBezTo>
                      <a:pt x="254355" y="1260814"/>
                      <a:pt x="183924" y="1267891"/>
                      <a:pt x="115901" y="1281368"/>
                    </a:cubicBezTo>
                    <a:lnTo>
                      <a:pt x="42063" y="1299749"/>
                    </a:lnTo>
                    <a:lnTo>
                      <a:pt x="21230" y="1220958"/>
                    </a:lnTo>
                    <a:cubicBezTo>
                      <a:pt x="7310" y="1154808"/>
                      <a:pt x="0" y="1086316"/>
                      <a:pt x="0" y="1016165"/>
                    </a:cubicBezTo>
                    <a:cubicBezTo>
                      <a:pt x="0" y="454953"/>
                      <a:pt x="467837" y="0"/>
                      <a:pt x="1044944" y="0"/>
                    </a:cubicBezTo>
                    <a:close/>
                  </a:path>
                </a:pathLst>
              </a:cu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7" name="任意形状 26"/>
              <p:cNvSpPr/>
              <p:nvPr>
                <p:custDataLst>
                  <p:tags r:id="rId6"/>
                </p:custDataLst>
              </p:nvPr>
            </p:nvSpPr>
            <p:spPr>
              <a:xfrm>
                <a:off x="7446819" y="3525968"/>
                <a:ext cx="1741149" cy="1980141"/>
              </a:xfrm>
              <a:custGeom>
                <a:avLst/>
                <a:gdLst>
                  <a:gd name="connsiteX0" fmla="*/ 760512 w 1741150"/>
                  <a:gd name="connsiteY0" fmla="*/ 0 h 1984421"/>
                  <a:gd name="connsiteX1" fmla="*/ 765428 w 1741150"/>
                  <a:gd name="connsiteY1" fmla="*/ 18592 h 1984421"/>
                  <a:gd name="connsiteX2" fmla="*/ 1356653 w 1741150"/>
                  <a:gd name="connsiteY2" fmla="*/ 652726 h 1984421"/>
                  <a:gd name="connsiteX3" fmla="*/ 1448396 w 1741150"/>
                  <a:gd name="connsiteY3" fmla="*/ 685379 h 1984421"/>
                  <a:gd name="connsiteX4" fmla="*/ 1423843 w 1741150"/>
                  <a:gd name="connsiteY4" fmla="*/ 777829 h 1984421"/>
                  <a:gd name="connsiteX5" fmla="*/ 1402614 w 1741150"/>
                  <a:gd name="connsiteY5" fmla="*/ 981717 h 1984421"/>
                  <a:gd name="connsiteX6" fmla="*/ 1708670 w 1741150"/>
                  <a:gd name="connsiteY6" fmla="*/ 1697081 h 1984421"/>
                  <a:gd name="connsiteX7" fmla="*/ 1741150 w 1741150"/>
                  <a:gd name="connsiteY7" fmla="*/ 1725661 h 1984421"/>
                  <a:gd name="connsiteX8" fmla="*/ 1709622 w 1741150"/>
                  <a:gd name="connsiteY8" fmla="*/ 1753403 h 1984421"/>
                  <a:gd name="connsiteX9" fmla="*/ 1044942 w 1741150"/>
                  <a:gd name="connsiteY9" fmla="*/ 1984421 h 1984421"/>
                  <a:gd name="connsiteX10" fmla="*/ 0 w 1741150"/>
                  <a:gd name="connsiteY10" fmla="*/ 972743 h 1984421"/>
                  <a:gd name="connsiteX11" fmla="*/ 734208 w 1741150"/>
                  <a:gd name="connsiteY11" fmla="*/ 6548 h 1984421"/>
                  <a:gd name="connsiteX12" fmla="*/ 760512 w 1741150"/>
                  <a:gd name="connsiteY12" fmla="*/ 0 h 198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1150" h="1984421">
                    <a:moveTo>
                      <a:pt x="760512" y="0"/>
                    </a:moveTo>
                    <a:lnTo>
                      <a:pt x="765428" y="18592"/>
                    </a:lnTo>
                    <a:cubicBezTo>
                      <a:pt x="857021" y="304965"/>
                      <a:pt x="1075369" y="537029"/>
                      <a:pt x="1356653" y="652726"/>
                    </a:cubicBezTo>
                    <a:lnTo>
                      <a:pt x="1448396" y="685379"/>
                    </a:lnTo>
                    <a:lnTo>
                      <a:pt x="1423843" y="777829"/>
                    </a:lnTo>
                    <a:cubicBezTo>
                      <a:pt x="1409924" y="843687"/>
                      <a:pt x="1402614" y="911875"/>
                      <a:pt x="1402614" y="981717"/>
                    </a:cubicBezTo>
                    <a:cubicBezTo>
                      <a:pt x="1402614" y="1261084"/>
                      <a:pt x="1519573" y="1514004"/>
                      <a:pt x="1708670" y="1697081"/>
                    </a:cubicBezTo>
                    <a:lnTo>
                      <a:pt x="1741150" y="1725661"/>
                    </a:lnTo>
                    <a:lnTo>
                      <a:pt x="1709622" y="1753403"/>
                    </a:lnTo>
                    <a:cubicBezTo>
                      <a:pt x="1528995" y="1897725"/>
                      <a:pt x="1297426" y="1984421"/>
                      <a:pt x="1044942" y="1984421"/>
                    </a:cubicBezTo>
                    <a:cubicBezTo>
                      <a:pt x="467836" y="1984421"/>
                      <a:pt x="0" y="1531477"/>
                      <a:pt x="0" y="972743"/>
                    </a:cubicBezTo>
                    <a:cubicBezTo>
                      <a:pt x="0" y="518772"/>
                      <a:pt x="308845" y="134638"/>
                      <a:pt x="734208" y="6548"/>
                    </a:cubicBezTo>
                    <a:lnTo>
                      <a:pt x="760512"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8" name="任意形状 27"/>
              <p:cNvSpPr/>
              <p:nvPr>
                <p:custDataLst>
                  <p:tags r:id="rId7"/>
                </p:custDataLst>
              </p:nvPr>
            </p:nvSpPr>
            <p:spPr>
              <a:xfrm>
                <a:off x="9186388" y="3544533"/>
                <a:ext cx="1838711" cy="1965806"/>
              </a:xfrm>
              <a:custGeom>
                <a:avLst/>
                <a:gdLst>
                  <a:gd name="connsiteX0" fmla="*/ 1020687 w 1751348"/>
                  <a:gd name="connsiteY0" fmla="*/ 0 h 1976616"/>
                  <a:gd name="connsiteX1" fmla="*/ 1113145 w 1751348"/>
                  <a:gd name="connsiteY1" fmla="*/ 32763 h 1976616"/>
                  <a:gd name="connsiteX2" fmla="*/ 1751348 w 1751348"/>
                  <a:gd name="connsiteY2" fmla="*/ 964938 h 1976616"/>
                  <a:gd name="connsiteX3" fmla="*/ 706406 w 1751348"/>
                  <a:gd name="connsiteY3" fmla="*/ 1976616 h 1976616"/>
                  <a:gd name="connsiteX4" fmla="*/ 41726 w 1751348"/>
                  <a:gd name="connsiteY4" fmla="*/ 1745598 h 1976616"/>
                  <a:gd name="connsiteX5" fmla="*/ 0 w 1751348"/>
                  <a:gd name="connsiteY5" fmla="*/ 1708882 h 1976616"/>
                  <a:gd name="connsiteX6" fmla="*/ 42678 w 1751348"/>
                  <a:gd name="connsiteY6" fmla="*/ 1671328 h 1976616"/>
                  <a:gd name="connsiteX7" fmla="*/ 348734 w 1751348"/>
                  <a:gd name="connsiteY7" fmla="*/ 955964 h 1976616"/>
                  <a:gd name="connsiteX8" fmla="*/ 327505 w 1751348"/>
                  <a:gd name="connsiteY8" fmla="*/ 752076 h 1976616"/>
                  <a:gd name="connsiteX9" fmla="*/ 307435 w 1751348"/>
                  <a:gd name="connsiteY9" fmla="*/ 676504 h 1976616"/>
                  <a:gd name="connsiteX10" fmla="*/ 332978 w 1751348"/>
                  <a:gd name="connsiteY10" fmla="*/ 670117 h 1976616"/>
                  <a:gd name="connsiteX11" fmla="*/ 1020208 w 1751348"/>
                  <a:gd name="connsiteY11" fmla="*/ 1813 h 1976616"/>
                  <a:gd name="connsiteX12" fmla="*/ 1020687 w 1751348"/>
                  <a:gd name="connsiteY12" fmla="*/ 0 h 19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1348" h="1976616">
                    <a:moveTo>
                      <a:pt x="1020687" y="0"/>
                    </a:moveTo>
                    <a:lnTo>
                      <a:pt x="1113145" y="32763"/>
                    </a:lnTo>
                    <a:cubicBezTo>
                      <a:pt x="1488190" y="186344"/>
                      <a:pt x="1751348" y="545888"/>
                      <a:pt x="1751348" y="964938"/>
                    </a:cubicBezTo>
                    <a:cubicBezTo>
                      <a:pt x="1751348" y="1523672"/>
                      <a:pt x="1283512" y="1976616"/>
                      <a:pt x="706406" y="1976616"/>
                    </a:cubicBezTo>
                    <a:cubicBezTo>
                      <a:pt x="453922" y="1976616"/>
                      <a:pt x="222353" y="1889920"/>
                      <a:pt x="41726" y="1745598"/>
                    </a:cubicBezTo>
                    <a:lnTo>
                      <a:pt x="0" y="1708882"/>
                    </a:lnTo>
                    <a:lnTo>
                      <a:pt x="42678" y="1671328"/>
                    </a:lnTo>
                    <a:cubicBezTo>
                      <a:pt x="231775" y="1488251"/>
                      <a:pt x="348734" y="1235331"/>
                      <a:pt x="348734" y="955964"/>
                    </a:cubicBezTo>
                    <a:cubicBezTo>
                      <a:pt x="348734" y="886122"/>
                      <a:pt x="341424" y="817934"/>
                      <a:pt x="327505" y="752076"/>
                    </a:cubicBezTo>
                    <a:lnTo>
                      <a:pt x="307435" y="676504"/>
                    </a:lnTo>
                    <a:lnTo>
                      <a:pt x="332978" y="670117"/>
                    </a:lnTo>
                    <a:cubicBezTo>
                      <a:pt x="660181" y="571149"/>
                      <a:pt x="918438" y="320005"/>
                      <a:pt x="1020208" y="1813"/>
                    </a:cubicBezTo>
                    <a:lnTo>
                      <a:pt x="10206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29" name="文本框 28"/>
              <p:cNvSpPr txBox="1"/>
              <p:nvPr>
                <p:custDataLst>
                  <p:tags r:id="rId8"/>
                </p:custDataLst>
              </p:nvPr>
            </p:nvSpPr>
            <p:spPr>
              <a:xfrm rot="2800442">
                <a:off x="7429550" y="4518225"/>
                <a:ext cx="1371644" cy="369332"/>
              </a:xfrm>
              <a:prstGeom prst="rect">
                <a:avLst/>
              </a:prstGeom>
              <a:noFill/>
            </p:spPr>
            <p:txBody>
              <a:bodyPr wrap="square" rtlCol="0">
                <a:spAutoFit/>
              </a:bodyPr>
              <a:lstStyle/>
              <a:p>
                <a:pPr algn="ctr"/>
                <a:r>
                  <a:rPr kumimoji="1" lang="zh-CN" altLang="en-US" dirty="0">
                    <a:solidFill>
                      <a:schemeClr val="bg1"/>
                    </a:solidFill>
                  </a:rPr>
                  <a:t>思维品质</a:t>
                </a:r>
                <a:endParaRPr kumimoji="1" lang="zh-CN" altLang="en-US" dirty="0">
                  <a:solidFill>
                    <a:schemeClr val="bg1"/>
                  </a:solidFill>
                </a:endParaRPr>
              </a:p>
            </p:txBody>
          </p:sp>
          <p:sp>
            <p:nvSpPr>
              <p:cNvPr id="30" name="文本框 29"/>
              <p:cNvSpPr txBox="1"/>
              <p:nvPr>
                <p:custDataLst>
                  <p:tags r:id="rId9"/>
                </p:custDataLst>
              </p:nvPr>
            </p:nvSpPr>
            <p:spPr>
              <a:xfrm rot="18960105">
                <a:off x="9597287" y="4573992"/>
                <a:ext cx="1371644" cy="369332"/>
              </a:xfrm>
              <a:prstGeom prst="rect">
                <a:avLst/>
              </a:prstGeom>
              <a:noFill/>
            </p:spPr>
            <p:txBody>
              <a:bodyPr wrap="square" rtlCol="0">
                <a:spAutoFit/>
              </a:bodyPr>
              <a:lstStyle/>
              <a:p>
                <a:pPr algn="ctr"/>
                <a:r>
                  <a:rPr kumimoji="1" lang="zh-CN" altLang="en-US" dirty="0">
                    <a:solidFill>
                      <a:schemeClr val="bg1"/>
                    </a:solidFill>
                  </a:rPr>
                  <a:t>学习能力</a:t>
                </a:r>
                <a:endParaRPr kumimoji="1" lang="zh-CN" altLang="en-US" dirty="0">
                  <a:solidFill>
                    <a:schemeClr val="bg1"/>
                  </a:solidFill>
                </a:endParaRPr>
              </a:p>
            </p:txBody>
          </p:sp>
          <p:sp>
            <p:nvSpPr>
              <p:cNvPr id="31" name="椭圆 30"/>
              <p:cNvSpPr/>
              <p:nvPr>
                <p:custDataLst>
                  <p:tags r:id="rId10"/>
                </p:custDataLst>
              </p:nvPr>
            </p:nvSpPr>
            <p:spPr>
              <a:xfrm>
                <a:off x="8278213" y="3170181"/>
                <a:ext cx="1845113" cy="171740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p:cNvSpPr txBox="1"/>
              <p:nvPr>
                <p:custDataLst>
                  <p:tags r:id="rId11"/>
                </p:custDataLst>
              </p:nvPr>
            </p:nvSpPr>
            <p:spPr>
              <a:xfrm>
                <a:off x="8621860" y="2639917"/>
                <a:ext cx="1371644" cy="369332"/>
              </a:xfrm>
              <a:prstGeom prst="rect">
                <a:avLst/>
              </a:prstGeom>
              <a:noFill/>
            </p:spPr>
            <p:txBody>
              <a:bodyPr wrap="square" rtlCol="0">
                <a:spAutoFit/>
              </a:bodyPr>
              <a:lstStyle/>
              <a:p>
                <a:r>
                  <a:rPr kumimoji="1" lang="zh-CN" altLang="en-US" dirty="0">
                    <a:solidFill>
                      <a:schemeClr val="bg1"/>
                    </a:solidFill>
                  </a:rPr>
                  <a:t>文化意识</a:t>
                </a:r>
                <a:endParaRPr kumimoji="1" lang="zh-CN" altLang="en-US" dirty="0">
                  <a:solidFill>
                    <a:schemeClr val="bg1"/>
                  </a:solidFill>
                </a:endParaRPr>
              </a:p>
            </p:txBody>
          </p:sp>
          <p:sp>
            <p:nvSpPr>
              <p:cNvPr id="33" name="文本框 32"/>
              <p:cNvSpPr txBox="1"/>
              <p:nvPr>
                <p:custDataLst>
                  <p:tags r:id="rId12"/>
                </p:custDataLst>
              </p:nvPr>
            </p:nvSpPr>
            <p:spPr>
              <a:xfrm>
                <a:off x="8536615" y="3838290"/>
                <a:ext cx="1371644" cy="369332"/>
              </a:xfrm>
              <a:prstGeom prst="rect">
                <a:avLst/>
              </a:prstGeom>
              <a:noFill/>
            </p:spPr>
            <p:txBody>
              <a:bodyPr wrap="square" rtlCol="0">
                <a:spAutoFit/>
              </a:bodyPr>
              <a:lstStyle/>
              <a:p>
                <a:pPr algn="ctr"/>
                <a:r>
                  <a:rPr kumimoji="1" lang="zh-CN" altLang="en-US" dirty="0"/>
                  <a:t>语言能力</a:t>
                </a:r>
                <a:endParaRPr kumimoji="1" lang="zh-CN" altLang="en-US" dirty="0"/>
              </a:p>
            </p:txBody>
          </p:sp>
        </p:grpSp>
        <p:sp>
          <p:nvSpPr>
            <p:cNvPr id="7" name="文本框 6"/>
            <p:cNvSpPr txBox="1"/>
            <p:nvPr>
              <p:custDataLst>
                <p:tags r:id="rId13"/>
              </p:custDataLst>
            </p:nvPr>
          </p:nvSpPr>
          <p:spPr>
            <a:xfrm>
              <a:off x="10656805" y="2946052"/>
              <a:ext cx="1298072" cy="330263"/>
            </a:xfrm>
            <a:prstGeom prst="rect">
              <a:avLst/>
            </a:prstGeom>
            <a:solidFill>
              <a:schemeClr val="accent6">
                <a:lumMod val="75000"/>
              </a:schemeClr>
            </a:solidFill>
            <a:ln>
              <a:noFill/>
            </a:ln>
          </p:spPr>
          <p:txBody>
            <a:bodyPr wrap="square" rtlCol="0">
              <a:spAutoFit/>
            </a:bodyPr>
            <a:lstStyle/>
            <a:p>
              <a:pPr algn="ctr"/>
              <a:r>
                <a:rPr kumimoji="1" lang="zh-CN" altLang="en-US" dirty="0">
                  <a:solidFill>
                    <a:schemeClr val="bg1"/>
                  </a:solidFill>
                </a:rPr>
                <a:t>学科基础</a:t>
              </a:r>
              <a:endParaRPr kumimoji="1" lang="zh-CN" altLang="en-US" dirty="0">
                <a:solidFill>
                  <a:schemeClr val="bg1"/>
                </a:solidFill>
              </a:endParaRPr>
            </a:p>
          </p:txBody>
        </p:sp>
        <p:sp>
          <p:nvSpPr>
            <p:cNvPr id="14" name="文本框 13"/>
            <p:cNvSpPr txBox="1"/>
            <p:nvPr>
              <p:custDataLst>
                <p:tags r:id="rId14"/>
              </p:custDataLst>
            </p:nvPr>
          </p:nvSpPr>
          <p:spPr>
            <a:xfrm>
              <a:off x="6371985" y="2772729"/>
              <a:ext cx="996227" cy="330263"/>
            </a:xfrm>
            <a:prstGeom prst="rect">
              <a:avLst/>
            </a:prstGeom>
            <a:solidFill>
              <a:schemeClr val="accent2">
                <a:lumMod val="75000"/>
              </a:schemeClr>
            </a:solidFill>
            <a:ln>
              <a:noFill/>
            </a:ln>
          </p:spPr>
          <p:txBody>
            <a:bodyPr wrap="none" rtlCol="0">
              <a:spAutoFit/>
            </a:bodyPr>
            <a:lstStyle/>
            <a:p>
              <a:pPr algn="ctr"/>
              <a:r>
                <a:rPr kumimoji="1" lang="zh-CN" altLang="en-US" dirty="0">
                  <a:solidFill>
                    <a:schemeClr val="bg1"/>
                  </a:solidFill>
                </a:rPr>
                <a:t>价值取向</a:t>
              </a:r>
              <a:endParaRPr kumimoji="1" lang="zh-CN" altLang="en-US" dirty="0">
                <a:solidFill>
                  <a:schemeClr val="bg1"/>
                </a:solidFill>
              </a:endParaRPr>
            </a:p>
          </p:txBody>
        </p:sp>
        <p:sp>
          <p:nvSpPr>
            <p:cNvPr id="17" name="文本框 16"/>
            <p:cNvSpPr txBox="1"/>
            <p:nvPr>
              <p:custDataLst>
                <p:tags r:id="rId15"/>
              </p:custDataLst>
            </p:nvPr>
          </p:nvSpPr>
          <p:spPr>
            <a:xfrm>
              <a:off x="6354442" y="3875052"/>
              <a:ext cx="996227" cy="330263"/>
            </a:xfrm>
            <a:prstGeom prst="rect">
              <a:avLst/>
            </a:prstGeom>
            <a:solidFill>
              <a:schemeClr val="accent1"/>
            </a:solidFill>
            <a:ln>
              <a:solidFill>
                <a:schemeClr val="accent1"/>
              </a:solidFill>
            </a:ln>
          </p:spPr>
          <p:txBody>
            <a:bodyPr wrap="none" rtlCol="0">
              <a:spAutoFit/>
            </a:bodyPr>
            <a:lstStyle/>
            <a:p>
              <a:pPr algn="ctr"/>
              <a:r>
                <a:rPr kumimoji="1" lang="zh-CN" altLang="en-US" dirty="0">
                  <a:solidFill>
                    <a:schemeClr val="bg1"/>
                  </a:solidFill>
                </a:rPr>
                <a:t>心智特征</a:t>
              </a:r>
              <a:endParaRPr kumimoji="1" lang="zh-CN" altLang="en-US" dirty="0">
                <a:solidFill>
                  <a:schemeClr val="bg1"/>
                </a:solidFill>
              </a:endParaRPr>
            </a:p>
          </p:txBody>
        </p:sp>
        <p:sp>
          <p:nvSpPr>
            <p:cNvPr id="8" name="文本框 7"/>
            <p:cNvSpPr txBox="1"/>
            <p:nvPr>
              <p:custDataLst>
                <p:tags r:id="rId16"/>
              </p:custDataLst>
            </p:nvPr>
          </p:nvSpPr>
          <p:spPr>
            <a:xfrm>
              <a:off x="10902765" y="3723305"/>
              <a:ext cx="996227" cy="330263"/>
            </a:xfrm>
            <a:prstGeom prst="rect">
              <a:avLst/>
            </a:prstGeom>
            <a:solidFill>
              <a:schemeClr val="accent6"/>
            </a:solidFill>
            <a:ln>
              <a:solidFill>
                <a:schemeClr val="accent6"/>
              </a:solidFill>
            </a:ln>
          </p:spPr>
          <p:txBody>
            <a:bodyPr wrap="none" rtlCol="0">
              <a:spAutoFit/>
            </a:bodyPr>
            <a:lstStyle/>
            <a:p>
              <a:pPr algn="ctr"/>
              <a:r>
                <a:rPr kumimoji="1" lang="zh-CN" altLang="en-US" dirty="0">
                  <a:solidFill>
                    <a:schemeClr val="bg1"/>
                  </a:solidFill>
                </a:rPr>
                <a:t>发展条件</a:t>
              </a:r>
              <a:endParaRPr kumimoji="1" lang="zh-CN" altLang="en-US" dirty="0">
                <a:solidFill>
                  <a:schemeClr val="bg1"/>
                </a:solidFill>
              </a:endParaRPr>
            </a:p>
          </p:txBody>
        </p:sp>
        <p:cxnSp>
          <p:nvCxnSpPr>
            <p:cNvPr id="10" name="直线连接符 18"/>
            <p:cNvCxnSpPr/>
            <p:nvPr>
              <p:custDataLst>
                <p:tags r:id="rId17"/>
              </p:custDataLst>
            </p:nvPr>
          </p:nvCxnSpPr>
          <p:spPr>
            <a:xfrm flipH="1">
              <a:off x="9742267" y="3243831"/>
              <a:ext cx="985336" cy="112742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0" name="直线连接符 19"/>
            <p:cNvCxnSpPr>
              <a:stCxn id="8" idx="2"/>
            </p:cNvCxnSpPr>
            <p:nvPr>
              <p:custDataLst>
                <p:tags r:id="rId18"/>
              </p:custDataLst>
            </p:nvPr>
          </p:nvCxnSpPr>
          <p:spPr>
            <a:xfrm flipH="1">
              <a:off x="10418058" y="4053568"/>
              <a:ext cx="982821" cy="60506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1" name="直线连接符 20"/>
            <p:cNvCxnSpPr>
              <a:stCxn id="14" idx="3"/>
            </p:cNvCxnSpPr>
            <p:nvPr>
              <p:custDataLst>
                <p:tags r:id="rId19"/>
              </p:custDataLst>
            </p:nvPr>
          </p:nvCxnSpPr>
          <p:spPr>
            <a:xfrm>
              <a:off x="7368212" y="2937861"/>
              <a:ext cx="939143" cy="36513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15" name="直线连接符 21"/>
            <p:cNvCxnSpPr/>
            <p:nvPr>
              <p:custDataLst>
                <p:tags r:id="rId20"/>
              </p:custDataLst>
            </p:nvPr>
          </p:nvCxnSpPr>
          <p:spPr>
            <a:xfrm>
              <a:off x="6745182" y="4226323"/>
              <a:ext cx="948575" cy="458029"/>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4401185" y="-1946275"/>
            <a:ext cx="4064000" cy="368300"/>
          </a:xfrm>
          <a:prstGeom prst="rect">
            <a:avLst/>
          </a:prstGeom>
          <a:noFill/>
        </p:spPr>
        <p:txBody>
          <a:bodyPr wrap="square" rtlCol="0">
            <a:spAutoFit/>
          </a:bodyPr>
          <a:lstStyle/>
          <a:p>
            <a:endParaRPr lang="zh-CN" altLang="en-US"/>
          </a:p>
        </p:txBody>
      </p:sp>
      <p:sp>
        <p:nvSpPr>
          <p:cNvPr id="36" name="文本框 35"/>
          <p:cNvSpPr txBox="1"/>
          <p:nvPr/>
        </p:nvSpPr>
        <p:spPr>
          <a:xfrm>
            <a:off x="4391025" y="-3599180"/>
            <a:ext cx="4064000" cy="368300"/>
          </a:xfrm>
          <a:prstGeom prst="rect">
            <a:avLst/>
          </a:prstGeom>
          <a:noFill/>
        </p:spPr>
        <p:txBody>
          <a:bodyPr wrap="square" rtlCol="0">
            <a:spAutoFit/>
          </a:bodyPr>
          <a:lstStyle/>
          <a:p>
            <a:endParaRPr lang="zh-CN" altLang="en-US"/>
          </a:p>
        </p:txBody>
      </p:sp>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bldLvl="0" animBg="1"/>
      <p:bldP spid="16" grpId="1" animBg="1"/>
      <p:bldP spid="18" grpId="0" bldLvl="0" animBg="1"/>
      <p:bldP spid="18" grpId="1" animBg="1"/>
      <p:bldP spid="19" grpId="0" bldLvl="0" animBg="1"/>
      <p:bldP spid="19" grpId="1" animBg="1"/>
      <p:bldP spid="21" grpId="0"/>
      <p:bldP spid="21" grpId="1"/>
      <p:bldP spid="22" grpId="0"/>
      <p:bldP spid="22" grpId="1"/>
      <p:bldP spid="23" grpId="0"/>
      <p:bldP spid="23" grpId="1"/>
      <p:bldP spid="13" grpId="0"/>
      <p:bldP spid="13"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p:cNvSpPr txBox="1"/>
          <p:nvPr/>
        </p:nvSpPr>
        <p:spPr>
          <a:xfrm>
            <a:off x="8627110" y="267335"/>
            <a:ext cx="1554480" cy="645160"/>
          </a:xfrm>
          <a:prstGeom prst="rect">
            <a:avLst/>
          </a:prstGeom>
          <a:noFill/>
        </p:spPr>
        <p:txBody>
          <a:bodyPr wrap="none" rtlCol="0">
            <a:spAutoFit/>
          </a:bodyPr>
          <a:lstStyle/>
          <a:p>
            <a:pPr algn="l"/>
            <a:r>
              <a:rPr lang="zh-CN" altLang="en-US">
                <a:solidFill>
                  <a:schemeClr val="bg1"/>
                </a:solidFill>
                <a:latin typeface="宋体" panose="02010600030101010101" pitchFamily="2" charset="-122"/>
                <a:ea typeface="宋体" panose="02010600030101010101" pitchFamily="2" charset="-122"/>
                <a:sym typeface="+mn-ea"/>
              </a:rPr>
              <a:t>此处输入标题</a:t>
            </a:r>
            <a:endParaRPr lang="zh-CN" altLang="en-US">
              <a:solidFill>
                <a:schemeClr val="bg1"/>
              </a:solidFill>
              <a:latin typeface="宋体" panose="02010600030101010101" pitchFamily="2" charset="-122"/>
              <a:ea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endParaRPr>
          </a:p>
        </p:txBody>
      </p:sp>
      <p:pic>
        <p:nvPicPr>
          <p:cNvPr id="12" name="图片 11"/>
          <p:cNvPicPr>
            <a:picLocks noChangeAspect="1"/>
          </p:cNvPicPr>
          <p:nvPr/>
        </p:nvPicPr>
        <p:blipFill>
          <a:blip r:embed="rId1"/>
          <a:srcRect t="27492"/>
          <a:stretch>
            <a:fillRect/>
          </a:stretch>
        </p:blipFill>
        <p:spPr>
          <a:xfrm>
            <a:off x="1562100" y="1087120"/>
            <a:ext cx="9638030" cy="5240655"/>
          </a:xfrm>
          <a:prstGeom prst="rect">
            <a:avLst/>
          </a:prstGeom>
        </p:spPr>
      </p:pic>
      <p:sp>
        <p:nvSpPr>
          <p:cNvPr id="13" name="文本框 12"/>
          <p:cNvSpPr txBox="1"/>
          <p:nvPr/>
        </p:nvSpPr>
        <p:spPr>
          <a:xfrm>
            <a:off x="664427" y="207645"/>
            <a:ext cx="4219807" cy="645160"/>
          </a:xfrm>
          <a:prstGeom prst="rect">
            <a:avLst/>
          </a:prstGeom>
          <a:noFill/>
        </p:spPr>
        <p:txBody>
          <a:bodyPr wrap="square" rtlCol="0">
            <a:spAutoFit/>
          </a:bodyPr>
          <a:lstStyle/>
          <a:p>
            <a:r>
              <a:rPr lang="en-US" altLang="zh-CN" sz="3600" b="1">
                <a:latin typeface="Arial Bold" panose="020B0604020202020204" charset="0"/>
                <a:cs typeface="Arial Bold" panose="020B0604020202020204" charset="0"/>
              </a:rPr>
              <a:t>Who is Judy?</a:t>
            </a:r>
            <a:endParaRPr lang="en-US" altLang="zh-CN" sz="3600" b="1">
              <a:latin typeface="Arial Bold" panose="020B0604020202020204" charset="0"/>
              <a:cs typeface="Arial Bold" panose="020B0604020202020204" charset="0"/>
            </a:endParaRPr>
          </a:p>
        </p:txBody>
      </p:sp>
      <p:sp>
        <p:nvSpPr>
          <p:cNvPr id="14" name="椭圆 13"/>
          <p:cNvSpPr/>
          <p:nvPr/>
        </p:nvSpPr>
        <p:spPr>
          <a:xfrm>
            <a:off x="5880735" y="1087120"/>
            <a:ext cx="2015490" cy="2179955"/>
          </a:xfrm>
          <a:prstGeom prst="ellipse">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93980"/>
            <a:ext cx="955675" cy="765175"/>
          </a:xfrm>
          <a:prstGeom prst="rect">
            <a:avLst/>
          </a:prstGeom>
        </p:spPr>
      </p:pic>
      <p:sp>
        <p:nvSpPr>
          <p:cNvPr id="7" name="文本框 6"/>
          <p:cNvSpPr txBox="1">
            <a:spLocks noChangeArrowheads="1"/>
          </p:cNvSpPr>
          <p:nvPr/>
        </p:nvSpPr>
        <p:spPr bwMode="auto">
          <a:xfrm>
            <a:off x="1838008" y="1158415"/>
            <a:ext cx="825087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en-US" altLang="zh-CN" sz="3200" b="1" dirty="0">
                <a:solidFill>
                  <a:schemeClr val="accent5">
                    <a:lumMod val="50000"/>
                  </a:schemeClr>
                </a:solidFill>
                <a:latin typeface="Arial" panose="020B0604020202020204" pitchFamily="34" charset="0"/>
                <a:cs typeface="Arial" panose="020B0604020202020204" pitchFamily="34" charset="0"/>
                <a:sym typeface="+mn-ea"/>
              </a:rPr>
              <a:t>P</a:t>
            </a:r>
            <a:r>
              <a:rPr lang="zh-CN" altLang="en-US" sz="3200" b="1" dirty="0">
                <a:solidFill>
                  <a:schemeClr val="accent5">
                    <a:lumMod val="50000"/>
                  </a:schemeClr>
                </a:solidFill>
                <a:latin typeface="Arial" panose="020B0604020202020204" pitchFamily="34" charset="0"/>
                <a:cs typeface="Arial" panose="020B0604020202020204" pitchFamily="34" charset="0"/>
                <a:sym typeface="+mn-ea"/>
              </a:rPr>
              <a:t>roduct</a:t>
            </a:r>
            <a:r>
              <a:rPr lang="en-US" altLang="zh-CN" sz="3200" b="1" dirty="0">
                <a:solidFill>
                  <a:schemeClr val="accent5">
                    <a:lumMod val="50000"/>
                  </a:schemeClr>
                </a:solidFill>
                <a:latin typeface="Arial" panose="020B0604020202020204" pitchFamily="34" charset="0"/>
                <a:cs typeface="Arial" panose="020B0604020202020204" pitchFamily="34" charset="0"/>
                <a:sym typeface="+mn-ea"/>
              </a:rPr>
              <a:t>ion</a:t>
            </a:r>
            <a:r>
              <a:rPr lang="zh-CN" altLang="en-US" sz="3200" b="1" dirty="0">
                <a:solidFill>
                  <a:schemeClr val="accent5">
                    <a:lumMod val="50000"/>
                  </a:schemeClr>
                </a:solidFill>
                <a:latin typeface="Arial" panose="020B0604020202020204" pitchFamily="34" charset="0"/>
                <a:cs typeface="Arial" panose="020B0604020202020204" pitchFamily="34" charset="0"/>
                <a:sym typeface="+mn-ea"/>
              </a:rPr>
              <a:t>-orient</a:t>
            </a:r>
            <a:r>
              <a:rPr lang="en-US" altLang="zh-CN" sz="3200" b="1" dirty="0">
                <a:solidFill>
                  <a:schemeClr val="accent5">
                    <a:lumMod val="50000"/>
                  </a:schemeClr>
                </a:solidFill>
                <a:latin typeface="Arial" panose="020B0604020202020204" pitchFamily="34" charset="0"/>
                <a:cs typeface="Arial" panose="020B0604020202020204" pitchFamily="34" charset="0"/>
                <a:sym typeface="+mn-ea"/>
              </a:rPr>
              <a:t>ed</a:t>
            </a:r>
            <a:r>
              <a:rPr lang="zh-CN" altLang="en-US" sz="3200" b="1" dirty="0">
                <a:solidFill>
                  <a:schemeClr val="accent5">
                    <a:lumMod val="50000"/>
                  </a:schemeClr>
                </a:solidFill>
                <a:latin typeface="Arial" panose="020B0604020202020204" pitchFamily="34" charset="0"/>
                <a:cs typeface="Arial" panose="020B0604020202020204" pitchFamily="34" charset="0"/>
                <a:sym typeface="+mn-ea"/>
              </a:rPr>
              <a:t> approach（</a:t>
            </a:r>
            <a:r>
              <a:rPr lang="en-US" altLang="zh-CN" sz="3200" b="1" dirty="0">
                <a:solidFill>
                  <a:schemeClr val="accent5">
                    <a:lumMod val="50000"/>
                  </a:schemeClr>
                </a:solidFill>
                <a:latin typeface="Arial" panose="020B0604020202020204" pitchFamily="34" charset="0"/>
                <a:cs typeface="Arial" panose="020B0604020202020204" pitchFamily="34" charset="0"/>
                <a:sym typeface="+mn-ea"/>
              </a:rPr>
              <a:t>POA</a:t>
            </a:r>
            <a:r>
              <a:rPr lang="zh-CN" altLang="en-US" sz="3200" b="1" dirty="0">
                <a:solidFill>
                  <a:schemeClr val="accent5">
                    <a:lumMod val="50000"/>
                  </a:schemeClr>
                </a:solidFill>
                <a:latin typeface="Arial" panose="020B0604020202020204" pitchFamily="34" charset="0"/>
                <a:cs typeface="Arial" panose="020B0604020202020204" pitchFamily="34" charset="0"/>
                <a:sym typeface="+mn-ea"/>
              </a:rPr>
              <a:t>）</a:t>
            </a:r>
            <a:endParaRPr lang="zh-CN" altLang="en-US" sz="3200" b="1" dirty="0">
              <a:solidFill>
                <a:schemeClr val="accent5">
                  <a:lumMod val="50000"/>
                </a:schemeClr>
              </a:solidFill>
              <a:latin typeface="Arial" panose="020B0604020202020204" pitchFamily="34" charset="0"/>
              <a:cs typeface="Arial" panose="020B0604020202020204" pitchFamily="34" charset="0"/>
              <a:sym typeface="+mn-ea"/>
            </a:endParaRPr>
          </a:p>
        </p:txBody>
      </p:sp>
      <p:grpSp>
        <p:nvGrpSpPr>
          <p:cNvPr id="41" name="组合 40"/>
          <p:cNvGrpSpPr/>
          <p:nvPr/>
        </p:nvGrpSpPr>
        <p:grpSpPr>
          <a:xfrm>
            <a:off x="1173146" y="2119111"/>
            <a:ext cx="4289257" cy="1243651"/>
            <a:chOff x="927339" y="1076021"/>
            <a:chExt cx="3629060" cy="1020417"/>
          </a:xfrm>
        </p:grpSpPr>
        <p:sp>
          <p:nvSpPr>
            <p:cNvPr id="8" name="圆角矩形 7"/>
            <p:cNvSpPr/>
            <p:nvPr/>
          </p:nvSpPr>
          <p:spPr>
            <a:xfrm>
              <a:off x="941480" y="1076021"/>
              <a:ext cx="3614918" cy="1020417"/>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0" name="圆角矩形 9"/>
            <p:cNvSpPr/>
            <p:nvPr/>
          </p:nvSpPr>
          <p:spPr>
            <a:xfrm>
              <a:off x="941480" y="1454008"/>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1" name="圆角矩形 10"/>
            <p:cNvSpPr/>
            <p:nvPr/>
          </p:nvSpPr>
          <p:spPr>
            <a:xfrm>
              <a:off x="2147490" y="1454008"/>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2" name="圆角矩形 11"/>
            <p:cNvSpPr/>
            <p:nvPr/>
          </p:nvSpPr>
          <p:spPr>
            <a:xfrm>
              <a:off x="3353500" y="1454008"/>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6" name="文本框 15"/>
            <p:cNvSpPr txBox="1"/>
            <p:nvPr/>
          </p:nvSpPr>
          <p:spPr>
            <a:xfrm>
              <a:off x="1794782" y="1082068"/>
              <a:ext cx="1908313" cy="369332"/>
            </a:xfrm>
            <a:prstGeom prst="rect">
              <a:avLst/>
            </a:prstGeom>
            <a:noFill/>
            <a:ln>
              <a:noFill/>
            </a:ln>
          </p:spPr>
          <p:txBody>
            <a:bodyPr wrap="square" rtlCol="0">
              <a:spAutoFit/>
            </a:bodyPr>
            <a:lstStyle/>
            <a:p>
              <a:pPr algn="ctr"/>
              <a:r>
                <a:rPr kumimoji="1" lang="zh-CN" altLang="en-US" sz="1800" b="1" dirty="0">
                  <a:solidFill>
                    <a:schemeClr val="tx2">
                      <a:lumMod val="90000"/>
                      <a:lumOff val="10000"/>
                    </a:schemeClr>
                  </a:solidFill>
                  <a:latin typeface="微软雅黑" panose="020B0503020204020204" pitchFamily="34" charset="-122"/>
                  <a:ea typeface="微软雅黑" panose="020B0503020204020204" pitchFamily="34" charset="-122"/>
                </a:rPr>
                <a:t>教学理念</a:t>
              </a:r>
              <a:endParaRPr kumimoji="1" lang="zh-CN" altLang="en-US" sz="18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27339" y="1582516"/>
              <a:ext cx="1232640" cy="307777"/>
            </a:xfrm>
            <a:prstGeom prst="rect">
              <a:avLst/>
            </a:prstGeom>
            <a:noFill/>
            <a:ln>
              <a:no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学习中心说</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2113790" y="1591470"/>
              <a:ext cx="1232640" cy="307777"/>
            </a:xfrm>
            <a:prstGeom prst="rect">
              <a:avLst/>
            </a:prstGeom>
            <a:noFill/>
            <a:ln>
              <a:no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学用一体说</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323759" y="1582516"/>
              <a:ext cx="1232640" cy="307777"/>
            </a:xfrm>
            <a:prstGeom prst="rect">
              <a:avLst/>
            </a:prstGeom>
            <a:noFill/>
            <a:ln>
              <a:no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全人教育说</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6603580" y="2114044"/>
            <a:ext cx="4338041" cy="1239008"/>
            <a:chOff x="4857497" y="1076021"/>
            <a:chExt cx="3670488" cy="1016704"/>
          </a:xfrm>
        </p:grpSpPr>
        <p:sp>
          <p:nvSpPr>
            <p:cNvPr id="2" name="圆角矩形 1"/>
            <p:cNvSpPr/>
            <p:nvPr/>
          </p:nvSpPr>
          <p:spPr>
            <a:xfrm>
              <a:off x="4857497" y="1076021"/>
              <a:ext cx="3628169" cy="1016704"/>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3" name="圆角矩形 12"/>
            <p:cNvSpPr/>
            <p:nvPr/>
          </p:nvSpPr>
          <p:spPr>
            <a:xfrm>
              <a:off x="4865583" y="1454008"/>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4" name="圆角矩形 13"/>
            <p:cNvSpPr/>
            <p:nvPr/>
          </p:nvSpPr>
          <p:spPr>
            <a:xfrm>
              <a:off x="6071593" y="1454008"/>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15" name="圆角矩形 14"/>
            <p:cNvSpPr/>
            <p:nvPr/>
          </p:nvSpPr>
          <p:spPr>
            <a:xfrm>
              <a:off x="7277603" y="1454008"/>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20" name="文本框 19"/>
            <p:cNvSpPr txBox="1"/>
            <p:nvPr/>
          </p:nvSpPr>
          <p:spPr>
            <a:xfrm>
              <a:off x="5766368" y="1078805"/>
              <a:ext cx="1908313" cy="369332"/>
            </a:xfrm>
            <a:prstGeom prst="rect">
              <a:avLst/>
            </a:prstGeom>
            <a:noFill/>
            <a:ln>
              <a:noFill/>
            </a:ln>
          </p:spPr>
          <p:txBody>
            <a:bodyPr wrap="square" rtlCol="0">
              <a:spAutoFit/>
            </a:bodyPr>
            <a:lstStyle/>
            <a:p>
              <a:pPr algn="ctr"/>
              <a:r>
                <a:rPr kumimoji="1" lang="zh-CN" altLang="en-US" sz="1800" b="1" dirty="0">
                  <a:solidFill>
                    <a:schemeClr val="tx2">
                      <a:lumMod val="90000"/>
                      <a:lumOff val="10000"/>
                    </a:schemeClr>
                  </a:solidFill>
                  <a:latin typeface="微软雅黑" panose="020B0503020204020204" pitchFamily="34" charset="-122"/>
                  <a:ea typeface="微软雅黑" panose="020B0503020204020204" pitchFamily="34" charset="-122"/>
                </a:rPr>
                <a:t>教学假设</a:t>
              </a:r>
              <a:endParaRPr kumimoji="1" lang="zh-CN" altLang="en-US" sz="18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4898925" y="1600769"/>
              <a:ext cx="1232640" cy="307777"/>
            </a:xfrm>
            <a:prstGeom prst="rect">
              <a:avLst/>
            </a:prstGeom>
            <a:noFill/>
            <a:ln>
              <a:no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输出驱动</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085376" y="1609723"/>
              <a:ext cx="1232640" cy="307777"/>
            </a:xfrm>
            <a:prstGeom prst="rect">
              <a:avLst/>
            </a:prstGeom>
            <a:noFill/>
            <a:ln>
              <a:no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输入促成</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295345" y="1600769"/>
              <a:ext cx="1232640" cy="307777"/>
            </a:xfrm>
            <a:prstGeom prst="rect">
              <a:avLst/>
            </a:prstGeom>
            <a:noFill/>
            <a:ln>
              <a:no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选择性学习</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grpSp>
      <p:sp>
        <p:nvSpPr>
          <p:cNvPr id="38" name="右箭头 37"/>
          <p:cNvSpPr/>
          <p:nvPr/>
        </p:nvSpPr>
        <p:spPr>
          <a:xfrm rot="5400000">
            <a:off x="7189546" y="3305738"/>
            <a:ext cx="263123" cy="631192"/>
          </a:xfrm>
          <a:prstGeom prs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39" name="右箭头 38"/>
          <p:cNvSpPr/>
          <p:nvPr/>
        </p:nvSpPr>
        <p:spPr>
          <a:xfrm rot="5400000">
            <a:off x="3579696" y="3305738"/>
            <a:ext cx="263123" cy="631192"/>
          </a:xfrm>
          <a:prstGeom prs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5" name="右箭头 4"/>
          <p:cNvSpPr/>
          <p:nvPr/>
        </p:nvSpPr>
        <p:spPr>
          <a:xfrm>
            <a:off x="5894176" y="2558652"/>
            <a:ext cx="255179" cy="650847"/>
          </a:xfrm>
          <a:prstGeom prs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grpSp>
        <p:nvGrpSpPr>
          <p:cNvPr id="49" name="组合 48"/>
          <p:cNvGrpSpPr/>
          <p:nvPr/>
        </p:nvGrpSpPr>
        <p:grpSpPr>
          <a:xfrm>
            <a:off x="2764107" y="3900028"/>
            <a:ext cx="6032729" cy="2450570"/>
            <a:chOff x="2044065" y="2854963"/>
            <a:chExt cx="5104130" cy="2010750"/>
          </a:xfrm>
        </p:grpSpPr>
        <p:sp>
          <p:nvSpPr>
            <p:cNvPr id="33" name="右箭头 32"/>
            <p:cNvSpPr/>
            <p:nvPr/>
          </p:nvSpPr>
          <p:spPr>
            <a:xfrm>
              <a:off x="3689851" y="3450559"/>
              <a:ext cx="252095" cy="261620"/>
            </a:xfrm>
            <a:prstGeom prst="rightArrow">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34" name="右箭头 33"/>
            <p:cNvSpPr/>
            <p:nvPr/>
          </p:nvSpPr>
          <p:spPr>
            <a:xfrm>
              <a:off x="5397150" y="3450559"/>
              <a:ext cx="252095" cy="261620"/>
            </a:xfrm>
            <a:prstGeom prst="rightArrow">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24" name="圆角矩形 23"/>
            <p:cNvSpPr/>
            <p:nvPr/>
          </p:nvSpPr>
          <p:spPr>
            <a:xfrm>
              <a:off x="2044065" y="2854963"/>
              <a:ext cx="5104130" cy="2010750"/>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28" name="文本框 27"/>
            <p:cNvSpPr txBox="1"/>
            <p:nvPr/>
          </p:nvSpPr>
          <p:spPr>
            <a:xfrm>
              <a:off x="3764246" y="3005944"/>
              <a:ext cx="1908175" cy="369570"/>
            </a:xfrm>
            <a:prstGeom prst="rect">
              <a:avLst/>
            </a:prstGeom>
            <a:noFill/>
            <a:ln>
              <a:noFill/>
            </a:ln>
          </p:spPr>
          <p:txBody>
            <a:bodyPr wrap="square" rtlCol="0">
              <a:spAutoFit/>
            </a:bodyPr>
            <a:lstStyle/>
            <a:p>
              <a:pPr algn="ctr"/>
              <a:r>
                <a:rPr kumimoji="1" lang="zh-CN" altLang="en-US" sz="1800" b="1" dirty="0">
                  <a:solidFill>
                    <a:schemeClr val="tx2">
                      <a:lumMod val="90000"/>
                      <a:lumOff val="10000"/>
                    </a:schemeClr>
                  </a:solidFill>
                  <a:latin typeface="微软雅黑" panose="020B0503020204020204" pitchFamily="34" charset="-122"/>
                  <a:ea typeface="微软雅黑" panose="020B0503020204020204" pitchFamily="34" charset="-122"/>
                </a:rPr>
                <a:t>教学流程</a:t>
              </a:r>
              <a:endParaRPr kumimoji="1" lang="zh-CN" altLang="en-US" sz="18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35" name="右箭头 34"/>
            <p:cNvSpPr/>
            <p:nvPr/>
          </p:nvSpPr>
          <p:spPr>
            <a:xfrm rot="16200000">
              <a:off x="4464050" y="3863943"/>
              <a:ext cx="215900" cy="534035"/>
            </a:xfrm>
            <a:prstGeom prst="rightArrow">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36" name="圆角矩形 35"/>
            <p:cNvSpPr/>
            <p:nvPr/>
          </p:nvSpPr>
          <p:spPr>
            <a:xfrm>
              <a:off x="3359150" y="4303624"/>
              <a:ext cx="2531110" cy="487045"/>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sp>
          <p:nvSpPr>
            <p:cNvPr id="37" name="文本框 36"/>
            <p:cNvSpPr txBox="1"/>
            <p:nvPr/>
          </p:nvSpPr>
          <p:spPr>
            <a:xfrm>
              <a:off x="3561080" y="4393159"/>
              <a:ext cx="2127250" cy="307975"/>
            </a:xfrm>
            <a:prstGeom prst="rect">
              <a:avLst/>
            </a:prstGeom>
            <a:noFill/>
            <a:ln>
              <a:solidFill>
                <a:schemeClr val="tx2">
                  <a:lumMod val="90000"/>
                  <a:lumOff val="10000"/>
                </a:schemeClr>
              </a:solidFill>
            </a:ln>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以教师为中介</a:t>
              </a:r>
              <a:endPar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2079585" y="2952842"/>
              <a:ext cx="5020350" cy="1070168"/>
            </a:xfrm>
            <a:prstGeom prst="roundRect">
              <a:avLst>
                <a:gd name="adj" fmla="val 32354"/>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lumMod val="90000"/>
                    <a:lumOff val="10000"/>
                  </a:schemeClr>
                </a:solidFill>
              </a:endParaRPr>
            </a:p>
          </p:txBody>
        </p:sp>
      </p:grpSp>
      <p:grpSp>
        <p:nvGrpSpPr>
          <p:cNvPr id="44" name="组合 43"/>
          <p:cNvGrpSpPr/>
          <p:nvPr/>
        </p:nvGrpSpPr>
        <p:grpSpPr>
          <a:xfrm>
            <a:off x="2835110" y="4449928"/>
            <a:ext cx="1823778" cy="637745"/>
            <a:chOff x="2163780" y="2956609"/>
            <a:chExt cx="1543273" cy="523461"/>
          </a:xfrm>
        </p:grpSpPr>
        <p:sp>
          <p:nvSpPr>
            <p:cNvPr id="25" name="圆角矩形 24"/>
            <p:cNvSpPr/>
            <p:nvPr/>
          </p:nvSpPr>
          <p:spPr>
            <a:xfrm>
              <a:off x="2243809" y="2956609"/>
              <a:ext cx="1341893"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9" name="文本框 28"/>
            <p:cNvSpPr txBox="1"/>
            <p:nvPr/>
          </p:nvSpPr>
          <p:spPr>
            <a:xfrm>
              <a:off x="2163780" y="2983968"/>
              <a:ext cx="1543273" cy="429459"/>
            </a:xfrm>
            <a:prstGeom prst="rect">
              <a:avLst/>
            </a:prstGeom>
            <a:noFill/>
          </p:spPr>
          <p:txBody>
            <a:bodyPr wrap="square" rtlCol="0">
              <a:spAutoFit/>
            </a:bodyPr>
            <a:lstStyle/>
            <a:p>
              <a:pPr algn="ctr"/>
              <a:r>
                <a:rPr kumimoji="1" lang="zh-CN" altLang="en-US" sz="1400" b="1" dirty="0">
                  <a:solidFill>
                    <a:schemeClr val="tx1"/>
                  </a:solidFill>
                  <a:latin typeface="微软雅黑" panose="020B0503020204020204" pitchFamily="34" charset="-122"/>
                  <a:ea typeface="微软雅黑" panose="020B0503020204020204" pitchFamily="34" charset="-122"/>
                </a:rPr>
                <a:t>驱动</a:t>
              </a:r>
              <a:endParaRPr kumimoji="1" lang="en-US" altLang="zh-CN" sz="1400" b="1" dirty="0">
                <a:solidFill>
                  <a:schemeClr val="tx1"/>
                </a:solidFill>
                <a:latin typeface="微软雅黑" panose="020B0503020204020204" pitchFamily="34" charset="-122"/>
                <a:ea typeface="微软雅黑" panose="020B0503020204020204" pitchFamily="34" charset="-122"/>
              </a:endParaRPr>
            </a:p>
            <a:p>
              <a:pPr algn="ctr"/>
              <a:r>
                <a:rPr kumimoji="1" lang="en-US" altLang="zh-CN" sz="1400" b="1" dirty="0">
                  <a:latin typeface="微软雅黑" panose="020B0503020204020204" pitchFamily="34" charset="-122"/>
                  <a:ea typeface="微软雅黑" panose="020B0503020204020204" pitchFamily="34" charset="-122"/>
                </a:rPr>
                <a:t>(</a:t>
              </a:r>
              <a:r>
                <a:rPr kumimoji="1" lang="en-US" altLang="zh-CN" sz="1400" b="1" dirty="0">
                  <a:solidFill>
                    <a:schemeClr val="tx1"/>
                  </a:solidFill>
                  <a:latin typeface="微软雅黑" panose="020B0503020204020204" pitchFamily="34" charset="-122"/>
                  <a:ea typeface="微软雅黑" panose="020B0503020204020204" pitchFamily="34" charset="-122"/>
                </a:rPr>
                <a:t>Motivating</a:t>
              </a:r>
              <a:r>
                <a:rPr kumimoji="1" lang="en-US" altLang="zh-CN" sz="1400" b="1" dirty="0">
                  <a:latin typeface="微软雅黑" panose="020B0503020204020204" pitchFamily="34" charset="-122"/>
                  <a:ea typeface="微软雅黑" panose="020B0503020204020204" pitchFamily="34" charset="-122"/>
                </a:rPr>
                <a:t>)</a:t>
              </a:r>
              <a:endParaRPr kumimoji="1" lang="zh-CN" altLang="en-US" sz="1400" b="1" dirty="0">
                <a:solidFill>
                  <a:schemeClr val="tx1"/>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5107320" y="4443177"/>
            <a:ext cx="1585862" cy="647306"/>
            <a:chOff x="4040412" y="2933736"/>
            <a:chExt cx="1341893" cy="531095"/>
          </a:xfrm>
        </p:grpSpPr>
        <p:sp>
          <p:nvSpPr>
            <p:cNvPr id="26" name="圆角矩形 25"/>
            <p:cNvSpPr/>
            <p:nvPr/>
          </p:nvSpPr>
          <p:spPr>
            <a:xfrm>
              <a:off x="4103835" y="2941370"/>
              <a:ext cx="1202898"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0" name="文本框 29"/>
            <p:cNvSpPr txBox="1"/>
            <p:nvPr/>
          </p:nvSpPr>
          <p:spPr>
            <a:xfrm>
              <a:off x="4040412" y="2933736"/>
              <a:ext cx="1341893" cy="523220"/>
            </a:xfrm>
            <a:prstGeom prst="rect">
              <a:avLst/>
            </a:prstGeom>
            <a:noFill/>
          </p:spPr>
          <p:txBody>
            <a:bodyPr wrap="square" rtlCol="0">
              <a:spAutoFit/>
            </a:bodyPr>
            <a:lstStyle/>
            <a:p>
              <a:pPr algn="ctr"/>
              <a:r>
                <a:rPr kumimoji="1" lang="zh-CN" altLang="en-US" sz="1400" b="1" dirty="0">
                  <a:solidFill>
                    <a:schemeClr val="tx1"/>
                  </a:solidFill>
                  <a:latin typeface="微软雅黑" panose="020B0503020204020204" pitchFamily="34" charset="-122"/>
                  <a:ea typeface="微软雅黑" panose="020B0503020204020204" pitchFamily="34" charset="-122"/>
                </a:rPr>
                <a:t>促成</a:t>
              </a:r>
              <a:endParaRPr kumimoji="1" lang="en-US" altLang="zh-CN" sz="1400" b="1" dirty="0">
                <a:solidFill>
                  <a:schemeClr val="tx1"/>
                </a:solidFill>
                <a:latin typeface="微软雅黑" panose="020B0503020204020204" pitchFamily="34" charset="-122"/>
                <a:ea typeface="微软雅黑" panose="020B0503020204020204" pitchFamily="34" charset="-122"/>
              </a:endParaRPr>
            </a:p>
            <a:p>
              <a:pPr algn="ctr"/>
              <a:r>
                <a:rPr kumimoji="1" lang="en-US" altLang="zh-CN" sz="1400" b="1" dirty="0">
                  <a:solidFill>
                    <a:schemeClr val="tx1"/>
                  </a:solidFill>
                  <a:latin typeface="微软雅黑" panose="020B0503020204020204" pitchFamily="34" charset="-122"/>
                  <a:ea typeface="微软雅黑" panose="020B0503020204020204" pitchFamily="34" charset="-122"/>
                </a:rPr>
                <a:t>(Enabling)</a:t>
              </a:r>
              <a:endParaRPr kumimoji="1" lang="en-US" altLang="zh-CN" sz="1400" b="1" dirty="0">
                <a:solidFill>
                  <a:schemeClr val="tx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008984" y="4434101"/>
            <a:ext cx="1862806" cy="646977"/>
            <a:chOff x="5852787" y="2941540"/>
            <a:chExt cx="1576005" cy="530909"/>
          </a:xfrm>
        </p:grpSpPr>
        <p:sp>
          <p:nvSpPr>
            <p:cNvPr id="27" name="圆角矩形 26"/>
            <p:cNvSpPr/>
            <p:nvPr/>
          </p:nvSpPr>
          <p:spPr>
            <a:xfrm>
              <a:off x="5983718" y="2948988"/>
              <a:ext cx="1262236" cy="523461"/>
            </a:xfrm>
            <a:prstGeom prst="roundRect">
              <a:avLst/>
            </a:prstGeom>
            <a:noFill/>
            <a:ln w="1905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1" name="文本框 30"/>
            <p:cNvSpPr txBox="1"/>
            <p:nvPr/>
          </p:nvSpPr>
          <p:spPr>
            <a:xfrm>
              <a:off x="5852787" y="2941540"/>
              <a:ext cx="1576005" cy="429354"/>
            </a:xfrm>
            <a:prstGeom prst="rect">
              <a:avLst/>
            </a:prstGeom>
            <a:noFill/>
          </p:spPr>
          <p:txBody>
            <a:bodyPr wrap="square" rtlCol="0">
              <a:spAutoFit/>
            </a:bodyPr>
            <a:lstStyle/>
            <a:p>
              <a:pPr algn="ctr"/>
              <a:r>
                <a:rPr kumimoji="1" lang="zh-CN" altLang="en-US" sz="1400" b="1" dirty="0">
                  <a:solidFill>
                    <a:schemeClr val="tx1"/>
                  </a:solidFill>
                  <a:latin typeface="微软雅黑" panose="020B0503020204020204" pitchFamily="34" charset="-122"/>
                  <a:ea typeface="微软雅黑" panose="020B0503020204020204" pitchFamily="34" charset="-122"/>
                </a:rPr>
                <a:t>评价</a:t>
              </a:r>
              <a:endParaRPr kumimoji="1" lang="en-US" altLang="zh-CN" sz="1400" b="1" dirty="0">
                <a:solidFill>
                  <a:schemeClr val="tx1"/>
                </a:solidFill>
                <a:latin typeface="微软雅黑" panose="020B0503020204020204" pitchFamily="34" charset="-122"/>
                <a:ea typeface="微软雅黑" panose="020B0503020204020204" pitchFamily="34" charset="-122"/>
              </a:endParaRPr>
            </a:p>
            <a:p>
              <a:pPr algn="ctr"/>
              <a:r>
                <a:rPr kumimoji="1" lang="en-US" altLang="zh-CN" sz="1400" b="1" dirty="0">
                  <a:latin typeface="微软雅黑" panose="020B0503020204020204" pitchFamily="34" charset="-122"/>
                  <a:ea typeface="微软雅黑" panose="020B0503020204020204" pitchFamily="34" charset="-122"/>
                </a:rPr>
                <a:t>(</a:t>
              </a:r>
              <a:r>
                <a:rPr kumimoji="1" lang="en-US" altLang="zh-CN" sz="1400" b="1" dirty="0">
                  <a:solidFill>
                    <a:schemeClr val="tx1"/>
                  </a:solidFill>
                  <a:latin typeface="微软雅黑" panose="020B0503020204020204" pitchFamily="34" charset="-122"/>
                  <a:ea typeface="微软雅黑" panose="020B0503020204020204" pitchFamily="34" charset="-122"/>
                </a:rPr>
                <a:t>Assessing</a:t>
              </a:r>
              <a:r>
                <a:rPr kumimoji="1" lang="en-US" altLang="zh-CN" sz="1400" b="1" dirty="0">
                  <a:latin typeface="微软雅黑" panose="020B0503020204020204" pitchFamily="34" charset="-122"/>
                  <a:ea typeface="微软雅黑" panose="020B0503020204020204" pitchFamily="34" charset="-122"/>
                </a:rPr>
                <a:t>)</a:t>
              </a:r>
              <a:endParaRPr kumimoji="1" lang="zh-CN" altLang="en-US" sz="1400" b="1" dirty="0">
                <a:solidFill>
                  <a:schemeClr val="tx1"/>
                </a:solidFill>
                <a:latin typeface="微软雅黑" panose="020B0503020204020204" pitchFamily="34" charset="-122"/>
                <a:ea typeface="微软雅黑" panose="020B0503020204020204" pitchFamily="34" charset="-122"/>
              </a:endParaRPr>
            </a:p>
          </p:txBody>
        </p:sp>
      </p:grpSp>
      <p:sp>
        <p:nvSpPr>
          <p:cNvPr id="4" name="文本框 6"/>
          <p:cNvSpPr txBox="1">
            <a:spLocks noChangeArrowheads="1"/>
          </p:cNvSpPr>
          <p:nvPr>
            <p:custDataLst>
              <p:tags r:id="rId2"/>
            </p:custDataLst>
          </p:nvPr>
        </p:nvSpPr>
        <p:spPr bwMode="auto">
          <a:xfrm>
            <a:off x="955906" y="277555"/>
            <a:ext cx="458914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Analysis of the Teaching Philosophy</a:t>
            </a:r>
            <a:endParaRPr lang="en-US" altLang="zh-CN" sz="2000" b="1">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44"/>
                                        </p:tgtEl>
                                      </p:cBhvr>
                                    </p:animEffect>
                                    <p:animScale>
                                      <p:cBhvr>
                                        <p:cTn id="40" dur="250" autoRev="1" fill="hold"/>
                                        <p:tgtEl>
                                          <p:spTgt spid="44"/>
                                        </p:tgtEl>
                                      </p:cBhvr>
                                      <p:by x="105000" y="105000"/>
                                    </p:animScale>
                                  </p:childTnLst>
                                </p:cTn>
                              </p:par>
                            </p:childTnLst>
                          </p:cTn>
                        </p:par>
                        <p:par>
                          <p:cTn id="41" fill="hold">
                            <p:stCondLst>
                              <p:cond delay="500"/>
                            </p:stCondLst>
                            <p:childTnLst>
                              <p:par>
                                <p:cTn id="42" presetID="26" presetClass="emph" presetSubtype="0" fill="hold" nodeType="afterEffect">
                                  <p:stCondLst>
                                    <p:cond delay="0"/>
                                  </p:stCondLst>
                                  <p:childTnLst>
                                    <p:animEffect transition="out" filter="fade">
                                      <p:cBhvr>
                                        <p:cTn id="43" dur="500" tmFilter="0, 0; .2, .5; .8, .5; 1, 0"/>
                                        <p:tgtEl>
                                          <p:spTgt spid="44"/>
                                        </p:tgtEl>
                                      </p:cBhvr>
                                    </p:animEffect>
                                    <p:animScale>
                                      <p:cBhvr>
                                        <p:cTn id="44" dur="250" autoRev="1" fill="hold"/>
                                        <p:tgtEl>
                                          <p:spTgt spid="44"/>
                                        </p:tgtEl>
                                      </p:cBhvr>
                                      <p:by x="105000" y="105000"/>
                                    </p:animScale>
                                  </p:childTnLst>
                                </p:cTn>
                              </p:par>
                            </p:childTnLst>
                          </p:cTn>
                        </p:par>
                        <p:par>
                          <p:cTn id="45" fill="hold">
                            <p:stCondLst>
                              <p:cond delay="1000"/>
                            </p:stCondLst>
                            <p:childTnLst>
                              <p:par>
                                <p:cTn id="46" presetID="26" presetClass="emph" presetSubtype="0" fill="hold" nodeType="afterEffect">
                                  <p:stCondLst>
                                    <p:cond delay="0"/>
                                  </p:stCondLst>
                                  <p:childTnLst>
                                    <p:animEffect transition="out" filter="fade">
                                      <p:cBhvr>
                                        <p:cTn id="47" dur="500" tmFilter="0, 0; .2, .5; .8, .5; 1, 0"/>
                                        <p:tgtEl>
                                          <p:spTgt spid="43"/>
                                        </p:tgtEl>
                                      </p:cBhvr>
                                    </p:animEffect>
                                    <p:animScale>
                                      <p:cBhvr>
                                        <p:cTn id="48" dur="250" autoRev="1" fill="hold"/>
                                        <p:tgtEl>
                                          <p:spTgt spid="43"/>
                                        </p:tgtEl>
                                      </p:cBhvr>
                                      <p:by x="105000" y="105000"/>
                                    </p:animScale>
                                  </p:childTnLst>
                                </p:cTn>
                              </p:par>
                            </p:childTnLst>
                          </p:cTn>
                        </p:par>
                        <p:par>
                          <p:cTn id="49" fill="hold">
                            <p:stCondLst>
                              <p:cond delay="1500"/>
                            </p:stCondLst>
                            <p:childTnLst>
                              <p:par>
                                <p:cTn id="50" presetID="26" presetClass="emph" presetSubtype="0" fill="hold" nodeType="afterEffect">
                                  <p:stCondLst>
                                    <p:cond delay="0"/>
                                  </p:stCondLst>
                                  <p:childTnLst>
                                    <p:animEffect transition="out" filter="fade">
                                      <p:cBhvr>
                                        <p:cTn id="51" dur="500" tmFilter="0, 0; .2, .5; .8, .5; 1, 0"/>
                                        <p:tgtEl>
                                          <p:spTgt spid="43"/>
                                        </p:tgtEl>
                                      </p:cBhvr>
                                    </p:animEffect>
                                    <p:animScale>
                                      <p:cBhvr>
                                        <p:cTn id="52" dur="250" autoRev="1" fill="hold"/>
                                        <p:tgtEl>
                                          <p:spTgt spid="43"/>
                                        </p:tgtEl>
                                      </p:cBhvr>
                                      <p:by x="105000" y="105000"/>
                                    </p:animScale>
                                  </p:childTnLst>
                                </p:cTn>
                              </p:par>
                            </p:childTnLst>
                          </p:cTn>
                        </p:par>
                        <p:par>
                          <p:cTn id="53" fill="hold">
                            <p:stCondLst>
                              <p:cond delay="2000"/>
                            </p:stCondLst>
                            <p:childTnLst>
                              <p:par>
                                <p:cTn id="54" presetID="26" presetClass="emph" presetSubtype="0" fill="hold" nodeType="afterEffect">
                                  <p:stCondLst>
                                    <p:cond delay="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par>
                          <p:cTn id="57" fill="hold">
                            <p:stCondLst>
                              <p:cond delay="2500"/>
                            </p:stCondLst>
                            <p:childTnLst>
                              <p:par>
                                <p:cTn id="58" presetID="26" presetClass="emph" presetSubtype="0" fill="hold" nodeType="afterEffect">
                                  <p:stCondLst>
                                    <p:cond delay="0"/>
                                  </p:stCondLst>
                                  <p:childTnLst>
                                    <p:animEffect transition="out" filter="fade">
                                      <p:cBhvr>
                                        <p:cTn id="59" dur="500" tmFilter="0, 0; .2, .5; .8, .5; 1, 0"/>
                                        <p:tgtEl>
                                          <p:spTgt spid="3"/>
                                        </p:tgtEl>
                                      </p:cBhvr>
                                    </p:animEffect>
                                    <p:animScale>
                                      <p:cBhvr>
                                        <p:cTn id="6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8" grpId="0" bldLvl="0" animBg="1"/>
      <p:bldP spid="39" grpId="0" bldLvl="0" animBg="1"/>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rgbClr val="FFFFFF"/>
            </a:gs>
            <a:gs pos="100000">
              <a:srgbClr val="7E7E7E"/>
            </a:gs>
          </a:gsLst>
          <a:lin ang="2700000" scaled="0"/>
        </a:gradFill>
        <a:effectLst/>
      </p:bgPr>
    </p:bg>
    <p:spTree>
      <p:nvGrpSpPr>
        <p:cNvPr id="1" name=""/>
        <p:cNvGrpSpPr/>
        <p:nvPr/>
      </p:nvGrpSpPr>
      <p:grpSpPr>
        <a:xfrm>
          <a:off x="0" y="0"/>
          <a:ext cx="0" cy="0"/>
          <a:chOff x="0" y="0"/>
          <a:chExt cx="0" cy="0"/>
        </a:xfrm>
      </p:grpSpPr>
      <p:pic>
        <p:nvPicPr>
          <p:cNvPr id="2" name="图片 1" descr="165598654&amp;pky99165598654&amp;"/>
          <p:cNvPicPr>
            <a:picLocks noChangeAspect="1"/>
          </p:cNvPicPr>
          <p:nvPr/>
        </p:nvPicPr>
        <p:blipFill>
          <a:blip r:embed="rId1">
            <a:grayscl/>
          </a:blip>
          <a:stretch>
            <a:fillRect/>
          </a:stretch>
        </p:blipFill>
        <p:spPr>
          <a:xfrm>
            <a:off x="635" y="1852930"/>
            <a:ext cx="12191365" cy="3152140"/>
          </a:xfrm>
          <a:prstGeom prst="rect">
            <a:avLst/>
          </a:prstGeom>
        </p:spPr>
      </p:pic>
      <p:sp>
        <p:nvSpPr>
          <p:cNvPr id="16" name="矩形 15"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905113" y="2968625"/>
            <a:ext cx="8120291" cy="584775"/>
          </a:xfrm>
          <a:prstGeom prst="rect">
            <a:avLst/>
          </a:prstGeom>
        </p:spPr>
        <p:txBody>
          <a:bodyPr wrap="square">
            <a:spAutoFit/>
          </a:bodyPr>
          <a:lstStyle/>
          <a:p>
            <a:pPr defTabSz="514350" fontAlgn="base">
              <a:spcBef>
                <a:spcPct val="0"/>
              </a:spcBef>
              <a:spcAft>
                <a:spcPct val="0"/>
              </a:spcAft>
            </a:pPr>
            <a:r>
              <a:rPr lang="en-US" altLang="zh-CN" sz="3200" b="1" dirty="0">
                <a:solidFill>
                  <a:schemeClr val="tx2">
                    <a:lumMod val="90000"/>
                    <a:lumOff val="10000"/>
                  </a:schemeClr>
                </a:solidFill>
                <a:latin typeface="Arial Black" panose="020B0A04020102020204" pitchFamily="34" charset="0"/>
                <a:ea typeface="+mj-ea"/>
                <a:cs typeface="Arial Black" panose="020B0A04020102020204" pitchFamily="34" charset="0"/>
                <a:sym typeface="+mn-ea"/>
              </a:rPr>
              <a:t>Background Information</a:t>
            </a:r>
            <a:endParaRPr lang="en-US" altLang="zh-CN" sz="3200" b="1" dirty="0">
              <a:solidFill>
                <a:schemeClr val="tx2">
                  <a:lumMod val="90000"/>
                  <a:lumOff val="10000"/>
                </a:schemeClr>
              </a:solidFill>
              <a:latin typeface="Arial Black" panose="020B0A04020102020204" pitchFamily="34" charset="0"/>
              <a:ea typeface="+mj-ea"/>
              <a:cs typeface="Arial Black" panose="020B0A04020102020204" pitchFamily="34" charset="0"/>
              <a:sym typeface="+mn-ea"/>
            </a:endParaRPr>
          </a:p>
        </p:txBody>
      </p:sp>
      <p:sp>
        <p:nvSpPr>
          <p:cNvPr id="3" name="文本框 2"/>
          <p:cNvSpPr txBox="1"/>
          <p:nvPr/>
        </p:nvSpPr>
        <p:spPr>
          <a:xfrm>
            <a:off x="905113" y="1847558"/>
            <a:ext cx="4572000" cy="1085490"/>
          </a:xfrm>
          <a:prstGeom prst="rect">
            <a:avLst/>
          </a:prstGeom>
          <a:noFill/>
        </p:spPr>
        <p:txBody>
          <a:bodyPr wrap="square">
            <a:spAutoFit/>
          </a:bodyPr>
          <a:lstStyle/>
          <a:p>
            <a:pPr defTabSz="514350" fontAlgn="base">
              <a:lnSpc>
                <a:spcPct val="150000"/>
              </a:lnSpc>
              <a:spcBef>
                <a:spcPct val="0"/>
              </a:spcBef>
              <a:spcAft>
                <a:spcPct val="0"/>
              </a:spcAft>
            </a:pPr>
            <a:r>
              <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rPr>
              <a:t>Part</a:t>
            </a:r>
            <a:r>
              <a:rPr lang="zh-CN" altLang="en-US" sz="4800" b="1" dirty="0">
                <a:solidFill>
                  <a:schemeClr val="tx2">
                    <a:lumMod val="90000"/>
                    <a:lumOff val="10000"/>
                  </a:schemeClr>
                </a:solidFill>
                <a:latin typeface="Arial Black" panose="020B0A04020102020204" pitchFamily="34" charset="0"/>
                <a:cs typeface="Arial Black" panose="020B0A04020102020204" pitchFamily="34" charset="0"/>
                <a:sym typeface="+mn-ea"/>
              </a:rPr>
              <a:t> </a:t>
            </a:r>
            <a:r>
              <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rPr>
              <a:t>2</a:t>
            </a:r>
            <a:endPar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endParaRPr>
          </a:p>
        </p:txBody>
      </p:sp>
      <p:sp>
        <p:nvSpPr>
          <p:cNvPr id="4" name="文本框 3"/>
          <p:cNvSpPr txBox="1"/>
          <p:nvPr/>
        </p:nvSpPr>
        <p:spPr>
          <a:xfrm>
            <a:off x="-1753870" y="-1601470"/>
            <a:ext cx="4064000" cy="368300"/>
          </a:xfrm>
          <a:prstGeom prst="rect">
            <a:avLst/>
          </a:prstGeom>
          <a:noFill/>
        </p:spPr>
        <p:txBody>
          <a:bodyPr wrap="square" rtlCol="0">
            <a:spAutoFit/>
          </a:bodyPr>
          <a:lstStyle/>
          <a:p>
            <a:endParaRPr lang="zh-CN" altLang="en-US"/>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93980"/>
            <a:ext cx="955675" cy="765175"/>
          </a:xfrm>
          <a:prstGeom prst="rect">
            <a:avLst/>
          </a:prstGeom>
        </p:spPr>
      </p:pic>
      <p:sp>
        <p:nvSpPr>
          <p:cNvPr id="36" name="文本框 6"/>
          <p:cNvSpPr txBox="1">
            <a:spLocks noChangeArrowheads="1"/>
          </p:cNvSpPr>
          <p:nvPr/>
        </p:nvSpPr>
        <p:spPr bwMode="auto">
          <a:xfrm>
            <a:off x="955906" y="277595"/>
            <a:ext cx="56089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en-US" altLang="zh-CN" sz="2000" dirty="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2000" b="1" dirty="0">
                <a:solidFill>
                  <a:schemeClr val="tx2">
                    <a:lumMod val="90000"/>
                    <a:lumOff val="10000"/>
                  </a:schemeClr>
                </a:solidFill>
                <a:latin typeface="Arial" panose="020B0604020202020204" pitchFamily="34" charset="0"/>
                <a:cs typeface="Arial" panose="020B0604020202020204" pitchFamily="34" charset="0"/>
              </a:rPr>
              <a:t>&amp; Learning</a:t>
            </a: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 Content</a:t>
            </a:r>
            <a:endParaRPr lang="en-US" altLang="zh-CN" sz="2000" b="1" dirty="0">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grpSp>
        <p:nvGrpSpPr>
          <p:cNvPr id="4" name="组合 3"/>
          <p:cNvGrpSpPr/>
          <p:nvPr/>
        </p:nvGrpSpPr>
        <p:grpSpPr>
          <a:xfrm>
            <a:off x="4169937" y="1580255"/>
            <a:ext cx="6945630" cy="4493601"/>
            <a:chOff x="3391664" y="1080801"/>
            <a:chExt cx="4803949" cy="4049700"/>
          </a:xfrm>
        </p:grpSpPr>
        <p:sp>
          <p:nvSpPr>
            <p:cNvPr id="16" name="文本框 15"/>
            <p:cNvSpPr txBox="1"/>
            <p:nvPr/>
          </p:nvSpPr>
          <p:spPr>
            <a:xfrm>
              <a:off x="4068153" y="1080801"/>
              <a:ext cx="1408248" cy="414897"/>
            </a:xfrm>
            <a:prstGeom prst="rect">
              <a:avLst/>
            </a:prstGeom>
            <a:solidFill>
              <a:schemeClr val="accent2">
                <a:lumMod val="50000"/>
              </a:schemeClr>
            </a:solidFill>
            <a:ln>
              <a:noFill/>
            </a:ln>
          </p:spPr>
          <p:txBody>
            <a:bodyPr wrap="square">
              <a:spAutoFit/>
            </a:bodyPr>
            <a:lstStyle/>
            <a:p>
              <a:pPr marL="0" marR="0" algn="ctr">
                <a:spcBef>
                  <a:spcPts val="0"/>
                </a:spcBef>
                <a:spcAft>
                  <a:spcPts val="0"/>
                </a:spcAft>
              </a:pPr>
              <a:r>
                <a:rPr lang="zh-CN" altLang="en-US" sz="2400" b="0" kern="100">
                  <a:solidFill>
                    <a:schemeClr val="bg1"/>
                  </a:solidFill>
                  <a:effectLst/>
                  <a:latin typeface="宋体" panose="02010600030101010101" pitchFamily="2" charset="-122"/>
                  <a:ea typeface="宋体" panose="02010600030101010101" pitchFamily="2" charset="-122"/>
                  <a:cs typeface="Times New Roman" panose="02020603050405020304" charset="0"/>
                </a:rPr>
                <a:t>人与自我</a:t>
              </a:r>
              <a:endParaRPr lang="zh-CN" altLang="en-US" sz="2400" b="0" kern="100">
                <a:solidFill>
                  <a:schemeClr val="bg1"/>
                </a:solidFill>
                <a:effectLst/>
                <a:latin typeface="宋体" panose="02010600030101010101" pitchFamily="2" charset="-122"/>
                <a:ea typeface="宋体" panose="02010600030101010101" pitchFamily="2" charset="-122"/>
                <a:cs typeface="Times New Roman" panose="02020603050405020304" charset="0"/>
              </a:endParaRPr>
            </a:p>
          </p:txBody>
        </p:sp>
        <p:sp>
          <p:nvSpPr>
            <p:cNvPr id="18" name="文本框 17"/>
            <p:cNvSpPr txBox="1"/>
            <p:nvPr/>
          </p:nvSpPr>
          <p:spPr>
            <a:xfrm>
              <a:off x="4090182" y="2552617"/>
              <a:ext cx="1408248" cy="414897"/>
            </a:xfrm>
            <a:prstGeom prst="rect">
              <a:avLst/>
            </a:prstGeom>
            <a:solidFill>
              <a:schemeClr val="accent2">
                <a:lumMod val="60000"/>
                <a:lumOff val="40000"/>
              </a:schemeClr>
            </a:solidFill>
            <a:ln>
              <a:solidFill>
                <a:srgbClr val="000000">
                  <a:alpha val="0"/>
                </a:srgbClr>
              </a:solidFill>
            </a:ln>
          </p:spPr>
          <p:txBody>
            <a:bodyPr wrap="square" rtlCol="0">
              <a:spAutoFit/>
            </a:bodyPr>
            <a:lstStyle/>
            <a:p>
              <a:pPr algn="ctr"/>
              <a:r>
                <a:rPr lang="zh-CN" altLang="en-US" sz="2400" b="0" kern="100">
                  <a:solidFill>
                    <a:schemeClr val="bg1"/>
                  </a:solidFill>
                  <a:effectLst/>
                  <a:latin typeface="宋体" panose="02010600030101010101" pitchFamily="2" charset="-122"/>
                  <a:ea typeface="宋体" panose="02010600030101010101" pitchFamily="2" charset="-122"/>
                  <a:cs typeface="Times New Roman" panose="02020603050405020304" charset="0"/>
                </a:rPr>
                <a:t>人与社会</a:t>
              </a:r>
              <a:endParaRPr kumimoji="1" lang="zh-CN" altLang="en-US" sz="2400" b="0" kern="100">
                <a:solidFill>
                  <a:schemeClr val="bg1"/>
                </a:solidFill>
                <a:effectLst/>
                <a:latin typeface="宋体" panose="02010600030101010101" pitchFamily="2" charset="-122"/>
                <a:ea typeface="宋体" panose="02010600030101010101" pitchFamily="2" charset="-122"/>
                <a:cs typeface="Times New Roman" panose="02020603050405020304" charset="0"/>
              </a:endParaRPr>
            </a:p>
          </p:txBody>
        </p:sp>
        <p:sp>
          <p:nvSpPr>
            <p:cNvPr id="19" name="文本框 18"/>
            <p:cNvSpPr txBox="1"/>
            <p:nvPr/>
          </p:nvSpPr>
          <p:spPr>
            <a:xfrm>
              <a:off x="6017063" y="4771115"/>
              <a:ext cx="2178550" cy="359386"/>
            </a:xfrm>
            <a:prstGeom prst="rect">
              <a:avLst/>
            </a:prstGeom>
            <a:solidFill>
              <a:schemeClr val="accent3">
                <a:lumMod val="60000"/>
                <a:lumOff val="40000"/>
              </a:schemeClr>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宇宙探索</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20" name="文本框 19"/>
            <p:cNvSpPr txBox="1"/>
            <p:nvPr/>
          </p:nvSpPr>
          <p:spPr>
            <a:xfrm>
              <a:off x="6017062" y="4328646"/>
              <a:ext cx="2178549" cy="359386"/>
            </a:xfrm>
            <a:prstGeom prst="rect">
              <a:avLst/>
            </a:prstGeom>
            <a:solidFill>
              <a:schemeClr val="accent3">
                <a:lumMod val="60000"/>
                <a:lumOff val="40000"/>
              </a:schemeClr>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灾害防范</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21" name="文本框 20"/>
            <p:cNvSpPr txBox="1"/>
            <p:nvPr/>
          </p:nvSpPr>
          <p:spPr>
            <a:xfrm>
              <a:off x="6031489" y="3886179"/>
              <a:ext cx="2164122" cy="359386"/>
            </a:xfrm>
            <a:prstGeom prst="rect">
              <a:avLst/>
            </a:prstGeom>
            <a:solidFill>
              <a:schemeClr val="accent3">
                <a:lumMod val="60000"/>
                <a:lumOff val="40000"/>
              </a:schemeClr>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环境保护</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22" name="文本框 21"/>
            <p:cNvSpPr txBox="1"/>
            <p:nvPr/>
          </p:nvSpPr>
          <p:spPr>
            <a:xfrm>
              <a:off x="6031488" y="3443712"/>
              <a:ext cx="2164121" cy="359386"/>
            </a:xfrm>
            <a:prstGeom prst="rect">
              <a:avLst/>
            </a:prstGeom>
            <a:solidFill>
              <a:schemeClr val="accent3">
                <a:lumMod val="60000"/>
                <a:lumOff val="40000"/>
              </a:schemeClr>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自然生态</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26" name="文本框 25"/>
            <p:cNvSpPr txBox="1"/>
            <p:nvPr/>
          </p:nvSpPr>
          <p:spPr>
            <a:xfrm>
              <a:off x="4074741" y="4024546"/>
              <a:ext cx="1408248" cy="414897"/>
            </a:xfrm>
            <a:prstGeom prst="rect">
              <a:avLst/>
            </a:prstGeom>
            <a:solidFill>
              <a:schemeClr val="accent3">
                <a:lumMod val="60000"/>
                <a:lumOff val="40000"/>
              </a:schemeClr>
            </a:solidFill>
            <a:ln>
              <a:solidFill>
                <a:srgbClr val="000000">
                  <a:alpha val="0"/>
                </a:srgbClr>
              </a:solidFill>
            </a:ln>
          </p:spPr>
          <p:txBody>
            <a:bodyPr wrap="square">
              <a:spAutoFit/>
            </a:bodyPr>
            <a:lstStyle/>
            <a:p>
              <a:pPr algn="ctr"/>
              <a:r>
                <a:rPr lang="zh-CN" altLang="en-US" sz="2400" b="0" kern="100">
                  <a:solidFill>
                    <a:schemeClr val="bg1"/>
                  </a:solidFill>
                  <a:effectLst/>
                  <a:latin typeface="宋体" panose="02010600030101010101" pitchFamily="2" charset="-122"/>
                  <a:ea typeface="宋体" panose="02010600030101010101" pitchFamily="2" charset="-122"/>
                  <a:cs typeface="Times New Roman" panose="02020603050405020304" charset="0"/>
                </a:rPr>
                <a:t>人与自然</a:t>
              </a:r>
              <a:endParaRPr lang="zh-CN" altLang="en-US" sz="2400" b="0" kern="100">
                <a:solidFill>
                  <a:schemeClr val="bg1"/>
                </a:solidFill>
                <a:effectLst/>
                <a:latin typeface="宋体" panose="02010600030101010101" pitchFamily="2" charset="-122"/>
                <a:ea typeface="宋体" panose="02010600030101010101" pitchFamily="2" charset="-122"/>
                <a:cs typeface="Times New Roman" panose="02020603050405020304" charset="0"/>
              </a:endParaRPr>
            </a:p>
          </p:txBody>
        </p:sp>
        <p:sp>
          <p:nvSpPr>
            <p:cNvPr id="32" name="左大括号 31"/>
            <p:cNvSpPr/>
            <p:nvPr/>
          </p:nvSpPr>
          <p:spPr>
            <a:xfrm>
              <a:off x="3391664" y="1141982"/>
              <a:ext cx="557563" cy="3145058"/>
            </a:xfrm>
            <a:prstGeom prst="leftBrac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600">
                <a:solidFill>
                  <a:schemeClr val="tx2">
                    <a:lumMod val="90000"/>
                    <a:lumOff val="10000"/>
                  </a:schemeClr>
                </a:solidFill>
              </a:endParaRPr>
            </a:p>
          </p:txBody>
        </p:sp>
        <p:sp>
          <p:nvSpPr>
            <p:cNvPr id="34" name="左大括号 33"/>
            <p:cNvSpPr/>
            <p:nvPr/>
          </p:nvSpPr>
          <p:spPr>
            <a:xfrm>
              <a:off x="5642861" y="3495284"/>
              <a:ext cx="222304" cy="1610540"/>
            </a:xfrm>
            <a:prstGeom prst="leftBrac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600">
                <a:solidFill>
                  <a:schemeClr val="bg1"/>
                </a:solidFill>
              </a:endParaRPr>
            </a:p>
          </p:txBody>
        </p:sp>
      </p:grpSp>
      <p:sp>
        <p:nvSpPr>
          <p:cNvPr id="2" name="圆角矩形 1"/>
          <p:cNvSpPr/>
          <p:nvPr/>
        </p:nvSpPr>
        <p:spPr>
          <a:xfrm>
            <a:off x="5129422" y="3165630"/>
            <a:ext cx="2124710" cy="51308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rcRect l="2737" t="1593" r="1531" b="2907"/>
          <a:stretch>
            <a:fillRect/>
          </a:stretch>
        </p:blipFill>
        <p:spPr>
          <a:xfrm>
            <a:off x="1282483" y="1670852"/>
            <a:ext cx="2601448" cy="3636197"/>
          </a:xfrm>
          <a:prstGeom prst="rect">
            <a:avLst/>
          </a:prstGeom>
        </p:spPr>
      </p:pic>
      <p:sp>
        <p:nvSpPr>
          <p:cNvPr id="3" name="文本框 2"/>
          <p:cNvSpPr txBox="1"/>
          <p:nvPr>
            <p:custDataLst>
              <p:tags r:id="rId3"/>
            </p:custDataLst>
          </p:nvPr>
        </p:nvSpPr>
        <p:spPr>
          <a:xfrm>
            <a:off x="7944193" y="1210393"/>
            <a:ext cx="3149784" cy="398780"/>
          </a:xfrm>
          <a:prstGeom prst="rect">
            <a:avLst/>
          </a:prstGeom>
          <a:solidFill>
            <a:srgbClr val="156389"/>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生活与学习</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6" name="文本框 5"/>
          <p:cNvSpPr txBox="1"/>
          <p:nvPr>
            <p:custDataLst>
              <p:tags r:id="rId4"/>
            </p:custDataLst>
          </p:nvPr>
        </p:nvSpPr>
        <p:spPr>
          <a:xfrm>
            <a:off x="7944193" y="1721568"/>
            <a:ext cx="3149784" cy="398780"/>
          </a:xfrm>
          <a:prstGeom prst="rect">
            <a:avLst/>
          </a:prstGeom>
          <a:solidFill>
            <a:srgbClr val="156389"/>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做人与做事</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7" name="左大括号 6"/>
          <p:cNvSpPr/>
          <p:nvPr>
            <p:custDataLst>
              <p:tags r:id="rId5"/>
            </p:custDataLst>
          </p:nvPr>
        </p:nvSpPr>
        <p:spPr>
          <a:xfrm>
            <a:off x="7420502" y="1228880"/>
            <a:ext cx="321310" cy="949325"/>
          </a:xfrm>
          <a:prstGeom prst="leftBrac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600">
              <a:solidFill>
                <a:schemeClr val="bg1"/>
              </a:solidFill>
            </a:endParaRPr>
          </a:p>
        </p:txBody>
      </p:sp>
      <p:sp>
        <p:nvSpPr>
          <p:cNvPr id="8" name="左大括号 7"/>
          <p:cNvSpPr/>
          <p:nvPr>
            <p:custDataLst>
              <p:tags r:id="rId6"/>
            </p:custDataLst>
          </p:nvPr>
        </p:nvSpPr>
        <p:spPr>
          <a:xfrm>
            <a:off x="7414595" y="2325188"/>
            <a:ext cx="321411" cy="1787077"/>
          </a:xfrm>
          <a:prstGeom prst="leftBrac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600">
              <a:solidFill>
                <a:schemeClr val="bg1"/>
              </a:solidFill>
            </a:endParaRPr>
          </a:p>
        </p:txBody>
      </p:sp>
      <p:sp>
        <p:nvSpPr>
          <p:cNvPr id="10" name="文本框 9"/>
          <p:cNvSpPr txBox="1"/>
          <p:nvPr>
            <p:custDataLst>
              <p:tags r:id="rId7"/>
            </p:custDataLst>
          </p:nvPr>
        </p:nvSpPr>
        <p:spPr>
          <a:xfrm>
            <a:off x="7969593" y="2239093"/>
            <a:ext cx="3149784" cy="398780"/>
          </a:xfrm>
          <a:prstGeom prst="rect">
            <a:avLst/>
          </a:prstGeom>
          <a:solidFill>
            <a:srgbClr val="9BD3EF"/>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社会服务与人际沟通</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11" name="文本框 10"/>
          <p:cNvSpPr txBox="1"/>
          <p:nvPr>
            <p:custDataLst>
              <p:tags r:id="rId8"/>
            </p:custDataLst>
          </p:nvPr>
        </p:nvSpPr>
        <p:spPr>
          <a:xfrm>
            <a:off x="7982293" y="2705818"/>
            <a:ext cx="3149784" cy="398780"/>
          </a:xfrm>
          <a:prstGeom prst="rect">
            <a:avLst/>
          </a:prstGeom>
          <a:solidFill>
            <a:srgbClr val="9BD3EF"/>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文学、艺术与体育</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12" name="文本框 11"/>
          <p:cNvSpPr txBox="1"/>
          <p:nvPr>
            <p:custDataLst>
              <p:tags r:id="rId9"/>
            </p:custDataLst>
          </p:nvPr>
        </p:nvSpPr>
        <p:spPr>
          <a:xfrm>
            <a:off x="7969593" y="3182068"/>
            <a:ext cx="3149784" cy="398780"/>
          </a:xfrm>
          <a:prstGeom prst="rect">
            <a:avLst/>
          </a:prstGeom>
          <a:solidFill>
            <a:srgbClr val="9BD3EF"/>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历史、社会与文化</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13" name="文本框 12"/>
          <p:cNvSpPr txBox="1"/>
          <p:nvPr>
            <p:custDataLst>
              <p:tags r:id="rId10"/>
            </p:custDataLst>
          </p:nvPr>
        </p:nvSpPr>
        <p:spPr>
          <a:xfrm>
            <a:off x="7982293" y="3656413"/>
            <a:ext cx="3149784" cy="398780"/>
          </a:xfrm>
          <a:prstGeom prst="rect">
            <a:avLst/>
          </a:prstGeom>
          <a:solidFill>
            <a:srgbClr val="9BD3EF"/>
          </a:solidFill>
        </p:spPr>
        <p:txBody>
          <a:bodyPr wrap="square">
            <a:spAutoFit/>
          </a:bodyPr>
          <a:lstStyle/>
          <a:p>
            <a:pPr algn="ctr"/>
            <a:r>
              <a:rPr lang="zh-CN" altLang="en-US" sz="2000" b="0" kern="100">
                <a:solidFill>
                  <a:schemeClr val="bg1"/>
                </a:solidFill>
                <a:effectLst/>
                <a:latin typeface="黑体" panose="02010609060101010101" charset="-122"/>
                <a:ea typeface="黑体" panose="02010609060101010101" charset="-122"/>
                <a:cs typeface="Times New Roman" panose="02020603050405020304" charset="0"/>
              </a:rPr>
              <a:t>科学与技术</a:t>
            </a:r>
            <a:endParaRPr lang="zh-CN" altLang="en-US" sz="2000" b="0" kern="10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14" name="圆角矩形 13"/>
          <p:cNvSpPr/>
          <p:nvPr>
            <p:custDataLst>
              <p:tags r:id="rId11"/>
            </p:custDataLst>
          </p:nvPr>
        </p:nvSpPr>
        <p:spPr>
          <a:xfrm>
            <a:off x="5102752" y="4825520"/>
            <a:ext cx="2102485" cy="51308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上箭头 41"/>
          <p:cNvSpPr/>
          <p:nvPr>
            <p:custDataLst>
              <p:tags r:id="rId12"/>
            </p:custDataLst>
          </p:nvPr>
        </p:nvSpPr>
        <p:spPr>
          <a:xfrm>
            <a:off x="5781567" y="3949855"/>
            <a:ext cx="744855" cy="533400"/>
          </a:xfrm>
          <a:prstGeom prst="upArrow">
            <a:avLst>
              <a:gd name="adj1" fmla="val 58007"/>
              <a:gd name="adj2" fmla="val 6906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p:cNvSpPr/>
          <p:nvPr>
            <p:custDataLst>
              <p:tags r:id="rId13"/>
            </p:custDataLst>
          </p:nvPr>
        </p:nvSpPr>
        <p:spPr>
          <a:xfrm>
            <a:off x="7965332" y="4158770"/>
            <a:ext cx="3162300" cy="473075"/>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custDataLst>
              <p:tags r:id="rId14"/>
            </p:custDataLst>
          </p:nvPr>
        </p:nvSpPr>
        <p:spPr>
          <a:xfrm>
            <a:off x="7986922" y="2232815"/>
            <a:ext cx="3162300" cy="43561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par>
                          <p:cTn id="24" fill="hold">
                            <p:stCondLst>
                              <p:cond delay="500"/>
                            </p:stCondLst>
                            <p:childTnLst>
                              <p:par>
                                <p:cTn id="25" presetID="27" presetClass="emph" presetSubtype="0" fill="remove" nodeType="afterEffect">
                                  <p:stCondLst>
                                    <p:cond delay="0"/>
                                  </p:stCondLst>
                                  <p:childTnLst>
                                    <p:animClr clrSpc="rgb" dir="cw">
                                      <p:cBhvr override="childStyle">
                                        <p:cTn id="26" dur="250" autoRev="1" fill="remove"/>
                                        <p:tgtEl>
                                          <p:spTgt spid="42"/>
                                        </p:tgtEl>
                                        <p:attrNameLst>
                                          <p:attrName>style.color</p:attrName>
                                        </p:attrNameLst>
                                      </p:cBhvr>
                                      <p:to>
                                        <a:srgbClr val="F9DBC0"/>
                                      </p:to>
                                    </p:animClr>
                                    <p:animClr clrSpc="rgb" dir="cw">
                                      <p:cBhvr>
                                        <p:cTn id="27" dur="250" autoRev="1" fill="remove"/>
                                        <p:tgtEl>
                                          <p:spTgt spid="42"/>
                                        </p:tgtEl>
                                        <p:attrNameLst>
                                          <p:attrName>fillcolor</p:attrName>
                                        </p:attrNameLst>
                                      </p:cBhvr>
                                      <p:to>
                                        <a:srgbClr val="F9DBC0"/>
                                      </p:to>
                                    </p:animClr>
                                    <p:set>
                                      <p:cBhvr>
                                        <p:cTn id="28" dur="250" autoRev="1" fill="remove"/>
                                        <p:tgtEl>
                                          <p:spTgt spid="42"/>
                                        </p:tgtEl>
                                        <p:attrNameLst>
                                          <p:attrName>fill.type</p:attrName>
                                        </p:attrNameLst>
                                      </p:cBhvr>
                                      <p:to>
                                        <p:strVal val="solid"/>
                                      </p:to>
                                    </p:set>
                                    <p:set>
                                      <p:cBhvr>
                                        <p:cTn id="29" dur="250" autoRev="1" fill="remove"/>
                                        <p:tgtEl>
                                          <p:spTgt spid="42"/>
                                        </p:tgtEl>
                                        <p:attrNameLst>
                                          <p:attrName>fill.on</p:attrName>
                                        </p:attrNameLst>
                                      </p:cBhvr>
                                      <p:to>
                                        <p:strVal val="true"/>
                                      </p:to>
                                    </p:set>
                                  </p:childTnLst>
                                </p:cTn>
                              </p:par>
                            </p:childTnLst>
                          </p:cTn>
                        </p:par>
                        <p:par>
                          <p:cTn id="30" fill="hold">
                            <p:stCondLst>
                              <p:cond delay="1000"/>
                            </p:stCondLst>
                            <p:childTnLst>
                              <p:par>
                                <p:cTn id="31" presetID="27" presetClass="emph" presetSubtype="0" fill="remove" grpId="1" nodeType="afterEffect">
                                  <p:stCondLst>
                                    <p:cond delay="0"/>
                                  </p:stCondLst>
                                  <p:childTnLst>
                                    <p:animClr clrSpc="rgb" dir="cw">
                                      <p:cBhvr override="childStyle">
                                        <p:cTn id="32" dur="250" autoRev="1" fill="remove"/>
                                        <p:tgtEl>
                                          <p:spTgt spid="42"/>
                                        </p:tgtEl>
                                        <p:attrNameLst>
                                          <p:attrName>style.color</p:attrName>
                                        </p:attrNameLst>
                                      </p:cBhvr>
                                      <p:to>
                                        <a:schemeClr val="bg1"/>
                                      </p:to>
                                    </p:animClr>
                                    <p:animClr clrSpc="rgb" dir="cw">
                                      <p:cBhvr>
                                        <p:cTn id="33" dur="250" autoRev="1" fill="remove"/>
                                        <p:tgtEl>
                                          <p:spTgt spid="42"/>
                                        </p:tgtEl>
                                        <p:attrNameLst>
                                          <p:attrName>fillcolor</p:attrName>
                                        </p:attrNameLst>
                                      </p:cBhvr>
                                      <p:to>
                                        <a:schemeClr val="bg1"/>
                                      </p:to>
                                    </p:animClr>
                                    <p:set>
                                      <p:cBhvr>
                                        <p:cTn id="34" dur="250" autoRev="1" fill="remove"/>
                                        <p:tgtEl>
                                          <p:spTgt spid="42"/>
                                        </p:tgtEl>
                                        <p:attrNameLst>
                                          <p:attrName>fill.type</p:attrName>
                                        </p:attrNameLst>
                                      </p:cBhvr>
                                      <p:to>
                                        <p:strVal val="solid"/>
                                      </p:to>
                                    </p:set>
                                    <p:set>
                                      <p:cBhvr>
                                        <p:cTn id="35" dur="250" autoRev="1" fill="remove"/>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4" grpId="0" bldLvl="0" animBg="1"/>
      <p:bldP spid="14" grpId="1" animBg="1"/>
      <p:bldP spid="42" grpId="0" bldLvl="0" animBg="1"/>
      <p:bldP spid="42" grpId="1" bldLvl="0" animBg="1"/>
      <p:bldP spid="17" grpId="0" bldLvl="0" animBg="1"/>
      <p:bldP spid="17" grpId="1" animBg="1"/>
      <p:bldP spid="23" grpId="0" bldLvl="0" animBg="1"/>
      <p:bldP spid="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64135"/>
            <a:ext cx="955675" cy="765175"/>
          </a:xfrm>
          <a:prstGeom prst="rect">
            <a:avLst/>
          </a:prstGeom>
        </p:spPr>
      </p:pic>
      <p:sp>
        <p:nvSpPr>
          <p:cNvPr id="36" name="文本框 6"/>
          <p:cNvSpPr txBox="1">
            <a:spLocks noChangeArrowheads="1"/>
          </p:cNvSpPr>
          <p:nvPr/>
        </p:nvSpPr>
        <p:spPr bwMode="auto">
          <a:xfrm>
            <a:off x="955906" y="277595"/>
            <a:ext cx="56089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en-US" altLang="zh-CN" sz="2000" dirty="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2000" b="1" dirty="0">
                <a:solidFill>
                  <a:schemeClr val="tx2">
                    <a:lumMod val="90000"/>
                    <a:lumOff val="10000"/>
                  </a:schemeClr>
                </a:solidFill>
                <a:latin typeface="Arial" panose="020B0604020202020204" pitchFamily="34" charset="0"/>
                <a:cs typeface="Arial" panose="020B0604020202020204" pitchFamily="34" charset="0"/>
              </a:rPr>
              <a:t>&amp; Learning</a:t>
            </a: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 Content</a:t>
            </a:r>
            <a:endParaRPr lang="en-US" altLang="zh-CN" sz="2000" b="1" dirty="0">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sp>
        <p:nvSpPr>
          <p:cNvPr id="7" name="文本框 6"/>
          <p:cNvSpPr txBox="1"/>
          <p:nvPr/>
        </p:nvSpPr>
        <p:spPr>
          <a:xfrm>
            <a:off x="2510155" y="5414010"/>
            <a:ext cx="8856345" cy="1198880"/>
          </a:xfrm>
          <a:prstGeom prst="rect">
            <a:avLst/>
          </a:prstGeom>
          <a:noFill/>
        </p:spPr>
        <p:txBody>
          <a:bodyPr wrap="square" rtlCol="0">
            <a:spAutoFit/>
          </a:bodyPr>
          <a:lstStyle/>
          <a:p>
            <a:pPr marL="342900" marR="0" indent="-342900" algn="just">
              <a:lnSpc>
                <a:spcPct val="150000"/>
              </a:lnSpc>
              <a:spcBef>
                <a:spcPts val="0"/>
              </a:spcBef>
              <a:spcAft>
                <a:spcPts val="0"/>
              </a:spcAft>
              <a:buFont typeface="Wingdings" panose="05000000000000000000" pitchFamily="2" charset="2"/>
              <a:buChar char=""/>
            </a:pPr>
            <a:r>
              <a:rPr lang="en-GB" altLang="zh-CN"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Adopt unit</a:t>
            </a:r>
            <a:r>
              <a:rPr lang="en-GB" altLang="zh-CN" sz="2400" b="1" kern="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a:t>
            </a:r>
            <a:r>
              <a:rPr lang="en-GB" altLang="zh-CN"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integrated teaching under the big ideas </a:t>
            </a:r>
            <a:endParaRPr lang="en-GB" altLang="zh-CN"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endParaRPr>
          </a:p>
          <a:p>
            <a:pPr marL="342900" marR="0" indent="-342900" algn="just">
              <a:lnSpc>
                <a:spcPct val="150000"/>
              </a:lnSpc>
              <a:spcBef>
                <a:spcPts val="0"/>
              </a:spcBef>
              <a:spcAft>
                <a:spcPts val="0"/>
              </a:spcAft>
              <a:buFont typeface="Wingdings" panose="05000000000000000000" pitchFamily="2" charset="2"/>
              <a:buChar char=""/>
            </a:pPr>
            <a:r>
              <a:rPr lang="en-US" altLang="en-GB"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Encourage </a:t>
            </a:r>
            <a:r>
              <a:rPr lang="en-GB" altLang="zh-CN"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students</a:t>
            </a:r>
            <a:r>
              <a:rPr lang="en-US" altLang="en-GB"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 to </a:t>
            </a:r>
            <a:r>
              <a:rPr lang="en-GB" altLang="zh-CN"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build structural knowledge</a:t>
            </a:r>
            <a:endParaRPr lang="en-GB" altLang="zh-CN" sz="2400" b="1" kern="100"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endParaRPr>
          </a:p>
        </p:txBody>
      </p:sp>
      <p:graphicFrame>
        <p:nvGraphicFramePr>
          <p:cNvPr id="3" name="表格 2"/>
          <p:cNvGraphicFramePr/>
          <p:nvPr>
            <p:custDataLst>
              <p:tags r:id="rId2"/>
            </p:custDataLst>
          </p:nvPr>
        </p:nvGraphicFramePr>
        <p:xfrm>
          <a:off x="793703" y="829310"/>
          <a:ext cx="10604593" cy="4549140"/>
        </p:xfrm>
        <a:graphic>
          <a:graphicData uri="http://schemas.openxmlformats.org/drawingml/2006/table">
            <a:tbl>
              <a:tblPr/>
              <a:tblGrid>
                <a:gridCol w="1585447"/>
                <a:gridCol w="1224444"/>
                <a:gridCol w="7794702"/>
              </a:tblGrid>
              <a:tr h="430530">
                <a:tc rowSpan="5">
                  <a:txBody>
                    <a:bodyPr/>
                    <a:lstStyle/>
                    <a:p>
                      <a:pPr indent="0" algn="ctr">
                        <a:buNone/>
                      </a:pPr>
                      <a:r>
                        <a:rPr lang="en-US" sz="1600" b="1">
                          <a:latin typeface="Times New Roman" panose="02020603050405020304" charset="0"/>
                          <a:cs typeface="Times New Roman" panose="02020603050405020304" charset="0"/>
                        </a:rPr>
                        <a:t>C</a:t>
                      </a:r>
                      <a:r>
                        <a:rPr lang="en-US" sz="1600" b="1">
                          <a:latin typeface="等线" panose="02010600030101010101" charset="-122"/>
                          <a:ea typeface="等线" panose="02010600030101010101" charset="-122"/>
                          <a:cs typeface="等线" panose="02010600030101010101" charset="-122"/>
                        </a:rPr>
                        <a:t>ore </a:t>
                      </a:r>
                      <a:r>
                        <a:rPr lang="en-US" sz="1600" b="1">
                          <a:latin typeface="Times New Roman" panose="02020603050405020304" charset="0"/>
                          <a:cs typeface="Times New Roman" panose="02020603050405020304" charset="0"/>
                        </a:rPr>
                        <a:t>C</a:t>
                      </a:r>
                      <a:r>
                        <a:rPr lang="en-US" sz="1600" b="1">
                          <a:latin typeface="等线" panose="02010600030101010101" charset="-122"/>
                          <a:ea typeface="等线" panose="02010600030101010101" charset="-122"/>
                          <a:cs typeface="等线" panose="02010600030101010101" charset="-122"/>
                        </a:rPr>
                        <a:t>ompetences</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c gridSpan="2">
                  <a:txBody>
                    <a:bodyPr/>
                    <a:lstStyle/>
                    <a:p>
                      <a:pPr indent="0" algn="ctr">
                        <a:buNone/>
                      </a:pPr>
                      <a:r>
                        <a:rPr lang="en-US" sz="1600" b="1">
                          <a:latin typeface="Times New Roman" panose="02020603050405020304" charset="0"/>
                          <a:cs typeface="Times New Roman" panose="02020603050405020304" charset="0"/>
                        </a:rPr>
                        <a:t> Teaching Objectives of the </a:t>
                      </a:r>
                      <a:r>
                        <a:rPr lang="en-US" sz="1600" b="1">
                          <a:latin typeface="Times New Roman" panose="02020603050405020304" charset="0"/>
                          <a:cs typeface="Times New Roman" panose="02020603050405020304" charset="0"/>
                          <a:sym typeface="+mn-ea"/>
                        </a:rPr>
                        <a:t>Unit</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8610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1600" b="1">
                          <a:latin typeface="Times New Roman" panose="02020603050405020304" charset="0"/>
                          <a:cs typeface="Times New Roman" panose="02020603050405020304" charset="0"/>
                        </a:rPr>
                        <a:t>Language Ability </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Times New Roman" panose="02020603050405020304" charset="0"/>
                          <a:cs typeface="Times New Roman" panose="02020603050405020304" charset="0"/>
                        </a:rPr>
                        <a:t>1. be able to greet each other and discuss the weather with a partner in the language they have learned </a:t>
                      </a:r>
                      <a:endParaRPr lang="en-US" sz="1400" b="0">
                        <a:latin typeface="Times New Roman" panose="02020603050405020304" charset="0"/>
                        <a:cs typeface="Times New Roman" panose="02020603050405020304" charset="0"/>
                      </a:endParaRPr>
                    </a:p>
                    <a:p>
                      <a:pPr indent="0">
                        <a:buNone/>
                      </a:pPr>
                      <a:r>
                        <a:rPr lang="en-US" sz="1400" b="0">
                          <a:latin typeface="Times New Roman" panose="02020603050405020304" charset="0"/>
                          <a:cs typeface="Times New Roman" panose="02020603050405020304" charset="0"/>
                        </a:rPr>
                        <a:t>2. be able to use the present progressive tense correctly to describe activities that people are being engaged in</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78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1600" b="1">
                          <a:latin typeface="Times New Roman" panose="02020603050405020304" charset="0"/>
                          <a:cs typeface="Times New Roman" panose="02020603050405020304" charset="0"/>
                        </a:rPr>
                        <a:t>Thinking Quality </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dirty="0">
                          <a:latin typeface="Times New Roman" panose="02020603050405020304" charset="0"/>
                          <a:cs typeface="Times New Roman" panose="02020603050405020304" charset="0"/>
                        </a:rPr>
                        <a:t>1. be able to summarize the style, structure and main content of a postcard </a:t>
                      </a:r>
                      <a:endParaRPr lang="en-US" sz="1400" b="0" dirty="0">
                        <a:latin typeface="Times New Roman" panose="02020603050405020304" charset="0"/>
                        <a:cs typeface="Times New Roman" panose="02020603050405020304" charset="0"/>
                      </a:endParaRPr>
                    </a:p>
                    <a:p>
                      <a:pPr indent="0">
                        <a:buNone/>
                      </a:pPr>
                      <a:r>
                        <a:rPr lang="en-US" sz="1400" b="0" dirty="0">
                          <a:latin typeface="Times New Roman" panose="02020603050405020304" charset="0"/>
                          <a:cs typeface="Times New Roman" panose="02020603050405020304" charset="0"/>
                        </a:rPr>
                        <a:t>2. be able to use appropriate communicative language</a:t>
                      </a:r>
                      <a:endParaRPr lang="en-US" altLang="en-US" sz="14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858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1600" b="1">
                          <a:latin typeface="Times New Roman" panose="02020603050405020304" charset="0"/>
                          <a:cs typeface="Times New Roman" panose="02020603050405020304" charset="0"/>
                        </a:rPr>
                        <a:t>Cultural Awareness</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1600" b="0">
                          <a:latin typeface="Times New Roman" panose="02020603050405020304" charset="0"/>
                          <a:cs typeface="Times New Roman" panose="02020603050405020304" charset="0"/>
                        </a:rPr>
                        <a:t>Understand that discussing the weather is an important part of “small talk” and an important strategy for a smoothened communication. Learn about the different weather and the different activities people do around the world and feel the regional differences.</a:t>
                      </a:r>
                      <a:endParaRPr lang="en-US" altLang="en-US" sz="16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0623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1600" b="1">
                          <a:latin typeface="Times New Roman" panose="02020603050405020304" charset="0"/>
                          <a:cs typeface="Times New Roman" panose="02020603050405020304" charset="0"/>
                        </a:rPr>
                        <a:t>Learning Ability</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1400" b="0">
                          <a:latin typeface="Times New Roman" panose="02020603050405020304" charset="0"/>
                          <a:cs typeface="Times New Roman" panose="02020603050405020304" charset="0"/>
                        </a:rPr>
                        <a:t>1. be able to improve their communicative skills in English by actively talking in English with other students in group activities, discussing the weather conditions and the activities people carry out </a:t>
                      </a:r>
                      <a:endParaRPr lang="en-US" sz="1400" b="0">
                        <a:latin typeface="Times New Roman" panose="02020603050405020304" charset="0"/>
                        <a:cs typeface="Times New Roman" panose="02020603050405020304" charset="0"/>
                      </a:endParaRPr>
                    </a:p>
                    <a:p>
                      <a:pPr indent="0">
                        <a:buNone/>
                      </a:pPr>
                      <a:r>
                        <a:rPr lang="en-US" sz="1400" b="0">
                          <a:latin typeface="Times New Roman" panose="02020603050405020304" charset="0"/>
                          <a:cs typeface="Times New Roman" panose="02020603050405020304" charset="0"/>
                        </a:rPr>
                        <a:t>2. be able to learn from each other how to plan and diversify their expressions and improve their writing and evaluation skills through sessions such as self-assessment and peer assessment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08660">
                <a:tc>
                  <a:txBody>
                    <a:bodyPr/>
                    <a:lstStyle/>
                    <a:p>
                      <a:pPr indent="0" algn="ctr">
                        <a:buNone/>
                      </a:pPr>
                      <a:r>
                        <a:rPr lang="en-US" sz="1600" b="1">
                          <a:latin typeface="Times New Roman" panose="02020603050405020304" charset="0"/>
                          <a:cs typeface="Times New Roman" panose="02020603050405020304" charset="0"/>
                        </a:rPr>
                        <a:t>Ideological and Political Education</a:t>
                      </a:r>
                      <a:endParaRPr lang="en-US" altLang="en-US" sz="1600" b="1">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2EFDA"/>
                    </a:solidFill>
                  </a:tcPr>
                </a:tc>
                <a:tc gridSpan="2">
                  <a:txBody>
                    <a:bodyPr/>
                    <a:lstStyle/>
                    <a:p>
                      <a:pPr indent="0">
                        <a:buNone/>
                      </a:pPr>
                      <a:r>
                        <a:rPr lang="en-US" sz="1600" b="0" dirty="0">
                          <a:latin typeface="Times New Roman" panose="02020603050405020304" charset="0"/>
                          <a:cs typeface="Times New Roman" panose="02020603050405020304" charset="0"/>
                        </a:rPr>
                        <a:t>To capture students’ knowledge of climate differences around the world and to improve their intercultural communication skills through discussion of the weather</a:t>
                      </a:r>
                      <a:endParaRPr lang="en-US" altLang="en-US" sz="16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93980"/>
            <a:ext cx="955675" cy="765175"/>
          </a:xfrm>
          <a:prstGeom prst="rect">
            <a:avLst/>
          </a:prstGeom>
        </p:spPr>
      </p:pic>
      <p:sp>
        <p:nvSpPr>
          <p:cNvPr id="36" name="文本框 6"/>
          <p:cNvSpPr txBox="1">
            <a:spLocks noChangeArrowheads="1"/>
          </p:cNvSpPr>
          <p:nvPr/>
        </p:nvSpPr>
        <p:spPr bwMode="auto">
          <a:xfrm>
            <a:off x="955906" y="277595"/>
            <a:ext cx="31426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dirty="0">
                <a:solidFill>
                  <a:schemeClr val="tx2">
                    <a:lumMod val="90000"/>
                    <a:lumOff val="10000"/>
                  </a:schemeClr>
                </a:solidFill>
                <a:latin typeface="Arial" panose="020B0604020202020204" pitchFamily="34" charset="0"/>
                <a:cs typeface="Arial" panose="020B0604020202020204" pitchFamily="34" charset="0"/>
                <a:sym typeface="+mn-ea"/>
              </a:rPr>
              <a:t>Analysis of the Students</a:t>
            </a:r>
            <a:endParaRPr lang="en-US" altLang="zh-CN" sz="2000" b="1" dirty="0">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grpSp>
        <p:nvGrpSpPr>
          <p:cNvPr id="4" name="组合 3"/>
          <p:cNvGrpSpPr/>
          <p:nvPr/>
        </p:nvGrpSpPr>
        <p:grpSpPr>
          <a:xfrm>
            <a:off x="3037762" y="2493645"/>
            <a:ext cx="8011872" cy="2093019"/>
            <a:chOff x="2546037" y="1683869"/>
            <a:chExt cx="5997071" cy="2093212"/>
          </a:xfrm>
        </p:grpSpPr>
        <p:sp>
          <p:nvSpPr>
            <p:cNvPr id="20" name="圆角矩形 19"/>
            <p:cNvSpPr/>
            <p:nvPr/>
          </p:nvSpPr>
          <p:spPr>
            <a:xfrm>
              <a:off x="2546037" y="2205096"/>
              <a:ext cx="1414054" cy="823036"/>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a:solidFill>
                  <a:schemeClr val="tx2">
                    <a:lumMod val="90000"/>
                    <a:lumOff val="10000"/>
                  </a:schemeClr>
                </a:solidFill>
              </a:endParaRPr>
            </a:p>
          </p:txBody>
        </p:sp>
        <p:sp>
          <p:nvSpPr>
            <p:cNvPr id="21" name="圆角矩形 20"/>
            <p:cNvSpPr/>
            <p:nvPr/>
          </p:nvSpPr>
          <p:spPr>
            <a:xfrm>
              <a:off x="4348509" y="1683869"/>
              <a:ext cx="2281049" cy="290235"/>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a:solidFill>
                  <a:schemeClr val="tx2">
                    <a:lumMod val="90000"/>
                    <a:lumOff val="10000"/>
                  </a:schemeClr>
                </a:solidFill>
              </a:endParaRPr>
            </a:p>
          </p:txBody>
        </p:sp>
        <p:sp>
          <p:nvSpPr>
            <p:cNvPr id="22" name="圆角矩形 21"/>
            <p:cNvSpPr/>
            <p:nvPr/>
          </p:nvSpPr>
          <p:spPr>
            <a:xfrm>
              <a:off x="4363269" y="2179932"/>
              <a:ext cx="2266289" cy="290235"/>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a:solidFill>
                  <a:schemeClr val="tx2">
                    <a:lumMod val="90000"/>
                    <a:lumOff val="10000"/>
                  </a:schemeClr>
                </a:solidFill>
              </a:endParaRPr>
            </a:p>
          </p:txBody>
        </p:sp>
        <p:sp>
          <p:nvSpPr>
            <p:cNvPr id="23" name="圆角矩形 22"/>
            <p:cNvSpPr/>
            <p:nvPr/>
          </p:nvSpPr>
          <p:spPr>
            <a:xfrm>
              <a:off x="4363268" y="2752736"/>
              <a:ext cx="2266291" cy="290235"/>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a:solidFill>
                  <a:schemeClr val="tx2">
                    <a:lumMod val="90000"/>
                    <a:lumOff val="10000"/>
                  </a:schemeClr>
                </a:solidFill>
              </a:endParaRPr>
            </a:p>
          </p:txBody>
        </p:sp>
        <p:sp>
          <p:nvSpPr>
            <p:cNvPr id="24" name="圆角矩形 23"/>
            <p:cNvSpPr/>
            <p:nvPr/>
          </p:nvSpPr>
          <p:spPr>
            <a:xfrm>
              <a:off x="4342775" y="3316604"/>
              <a:ext cx="2321424" cy="290222"/>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b="1">
                <a:solidFill>
                  <a:schemeClr val="tx2">
                    <a:lumMod val="90000"/>
                    <a:lumOff val="10000"/>
                  </a:schemeClr>
                </a:solidFill>
              </a:endParaRPr>
            </a:p>
          </p:txBody>
        </p:sp>
        <p:sp>
          <p:nvSpPr>
            <p:cNvPr id="25" name="左中括号 24"/>
            <p:cNvSpPr/>
            <p:nvPr/>
          </p:nvSpPr>
          <p:spPr>
            <a:xfrm>
              <a:off x="4223651" y="1835233"/>
              <a:ext cx="123715" cy="1663335"/>
            </a:xfrm>
            <a:prstGeom prst="leftBracket">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b="1">
                <a:solidFill>
                  <a:schemeClr val="tx2">
                    <a:lumMod val="90000"/>
                    <a:lumOff val="10000"/>
                  </a:schemeClr>
                </a:solidFill>
              </a:endParaRPr>
            </a:p>
          </p:txBody>
        </p:sp>
        <p:sp>
          <p:nvSpPr>
            <p:cNvPr id="26" name="左中括号 25"/>
            <p:cNvSpPr/>
            <p:nvPr/>
          </p:nvSpPr>
          <p:spPr>
            <a:xfrm>
              <a:off x="4226900" y="2313468"/>
              <a:ext cx="135437" cy="606291"/>
            </a:xfrm>
            <a:prstGeom prst="leftBracket">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b="1">
                <a:solidFill>
                  <a:schemeClr val="tx2">
                    <a:lumMod val="90000"/>
                    <a:lumOff val="10000"/>
                  </a:schemeClr>
                </a:solidFill>
              </a:endParaRPr>
            </a:p>
          </p:txBody>
        </p:sp>
        <p:cxnSp>
          <p:nvCxnSpPr>
            <p:cNvPr id="28" name="直线连接符 27"/>
            <p:cNvCxnSpPr>
              <a:stCxn id="20" idx="3"/>
              <a:endCxn id="26" idx="1"/>
            </p:cNvCxnSpPr>
            <p:nvPr/>
          </p:nvCxnSpPr>
          <p:spPr>
            <a:xfrm>
              <a:off x="3960091" y="2616614"/>
              <a:ext cx="26681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左中括号 31"/>
            <p:cNvSpPr/>
            <p:nvPr/>
          </p:nvSpPr>
          <p:spPr>
            <a:xfrm>
              <a:off x="6846551" y="2746658"/>
              <a:ext cx="191049" cy="308673"/>
            </a:xfrm>
            <a:prstGeom prst="leftBracket">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b="1">
                <a:solidFill>
                  <a:schemeClr val="tx2">
                    <a:lumMod val="90000"/>
                    <a:lumOff val="10000"/>
                  </a:schemeClr>
                </a:solidFill>
              </a:endParaRPr>
            </a:p>
          </p:txBody>
        </p:sp>
        <p:sp>
          <p:nvSpPr>
            <p:cNvPr id="33" name="左中括号 32"/>
            <p:cNvSpPr/>
            <p:nvPr/>
          </p:nvSpPr>
          <p:spPr>
            <a:xfrm>
              <a:off x="6834323" y="3297706"/>
              <a:ext cx="203277" cy="290235"/>
            </a:xfrm>
            <a:prstGeom prst="leftBracket">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b="1">
                <a:solidFill>
                  <a:schemeClr val="tx2">
                    <a:lumMod val="90000"/>
                    <a:lumOff val="10000"/>
                  </a:schemeClr>
                </a:solidFill>
              </a:endParaRPr>
            </a:p>
          </p:txBody>
        </p:sp>
        <p:cxnSp>
          <p:nvCxnSpPr>
            <p:cNvPr id="41" name="直线连接符 40"/>
            <p:cNvCxnSpPr/>
            <p:nvPr/>
          </p:nvCxnSpPr>
          <p:spPr>
            <a:xfrm flipV="1">
              <a:off x="6629558" y="2879918"/>
              <a:ext cx="216864" cy="1"/>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线连接符 41"/>
            <p:cNvCxnSpPr/>
            <p:nvPr/>
          </p:nvCxnSpPr>
          <p:spPr>
            <a:xfrm>
              <a:off x="6670178" y="3445864"/>
              <a:ext cx="158218"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2629053" y="2201076"/>
              <a:ext cx="1234199" cy="831074"/>
            </a:xfrm>
            <a:prstGeom prst="rect">
              <a:avLst/>
            </a:prstGeom>
            <a:noFill/>
          </p:spPr>
          <p:txBody>
            <a:bodyPr wrap="square" rtlCol="0">
              <a:spAutoFit/>
            </a:bodyPr>
            <a:lstStyle/>
            <a:p>
              <a:pPr algn="ctr"/>
              <a:r>
                <a:rPr kumimoji="1" lang="en-GB" altLang="zh-CN" sz="1600" b="1" dirty="0">
                  <a:solidFill>
                    <a:schemeClr val="tx2">
                      <a:lumMod val="90000"/>
                      <a:lumOff val="10000"/>
                    </a:schemeClr>
                  </a:solidFill>
                  <a:latin typeface="+mj-ea"/>
                  <a:ea typeface="+mj-ea"/>
                </a:rPr>
                <a:t>Piaget's four-stage cognitive development</a:t>
              </a:r>
              <a:endParaRPr kumimoji="1" lang="en-GB" altLang="zh-CN" sz="1600" b="1" dirty="0">
                <a:solidFill>
                  <a:schemeClr val="tx2">
                    <a:lumMod val="90000"/>
                    <a:lumOff val="10000"/>
                  </a:schemeClr>
                </a:solidFill>
                <a:latin typeface="+mj-ea"/>
                <a:ea typeface="+mj-ea"/>
              </a:endParaRPr>
            </a:p>
          </p:txBody>
        </p:sp>
        <p:sp>
          <p:nvSpPr>
            <p:cNvPr id="44" name="文本框 43"/>
            <p:cNvSpPr txBox="1"/>
            <p:nvPr/>
          </p:nvSpPr>
          <p:spPr>
            <a:xfrm>
              <a:off x="4349067" y="1686361"/>
              <a:ext cx="1957055" cy="306733"/>
            </a:xfrm>
            <a:prstGeom prst="rect">
              <a:avLst/>
            </a:prstGeom>
            <a:noFill/>
            <a:ln>
              <a:noFill/>
            </a:ln>
          </p:spPr>
          <p:txBody>
            <a:bodyPr wrap="square" rtlCol="0">
              <a:spAutoFit/>
            </a:bodyPr>
            <a:lstStyle/>
            <a:p>
              <a:r>
                <a:rPr kumimoji="1" lang="en-GB" altLang="zh-CN" sz="1400" b="1" dirty="0">
                  <a:solidFill>
                    <a:schemeClr val="tx2">
                      <a:lumMod val="90000"/>
                      <a:lumOff val="10000"/>
                    </a:schemeClr>
                  </a:solidFill>
                  <a:latin typeface="+mj-ea"/>
                  <a:ea typeface="+mj-ea"/>
                </a:rPr>
                <a:t>The sensorimotor stage</a:t>
              </a:r>
              <a:endParaRPr kumimoji="1" lang="en-GB" altLang="zh-CN" sz="1400" b="1" dirty="0">
                <a:solidFill>
                  <a:schemeClr val="tx2">
                    <a:lumMod val="90000"/>
                    <a:lumOff val="10000"/>
                  </a:schemeClr>
                </a:solidFill>
                <a:latin typeface="+mj-ea"/>
                <a:ea typeface="+mj-ea"/>
              </a:endParaRPr>
            </a:p>
          </p:txBody>
        </p:sp>
        <p:sp>
          <p:nvSpPr>
            <p:cNvPr id="45" name="文本框 44"/>
            <p:cNvSpPr txBox="1"/>
            <p:nvPr/>
          </p:nvSpPr>
          <p:spPr>
            <a:xfrm>
              <a:off x="4349067" y="2193262"/>
              <a:ext cx="2202483" cy="306733"/>
            </a:xfrm>
            <a:prstGeom prst="rect">
              <a:avLst/>
            </a:prstGeom>
            <a:noFill/>
            <a:ln>
              <a:noFill/>
            </a:ln>
          </p:spPr>
          <p:txBody>
            <a:bodyPr wrap="square" rtlCol="0">
              <a:spAutoFit/>
            </a:bodyPr>
            <a:lstStyle/>
            <a:p>
              <a:r>
                <a:rPr kumimoji="1" lang="en-GB" altLang="zh-CN" sz="1400" b="1" dirty="0">
                  <a:solidFill>
                    <a:schemeClr val="tx2">
                      <a:lumMod val="90000"/>
                      <a:lumOff val="10000"/>
                    </a:schemeClr>
                  </a:solidFill>
                  <a:latin typeface="+mj-ea"/>
                  <a:ea typeface="+mj-ea"/>
                </a:rPr>
                <a:t>The preoperational stage</a:t>
              </a:r>
              <a:endParaRPr kumimoji="1" lang="en-GB" altLang="zh-CN" sz="1400" b="1" dirty="0">
                <a:solidFill>
                  <a:schemeClr val="tx2">
                    <a:lumMod val="90000"/>
                    <a:lumOff val="10000"/>
                  </a:schemeClr>
                </a:solidFill>
                <a:latin typeface="+mj-ea"/>
                <a:ea typeface="+mj-ea"/>
              </a:endParaRPr>
            </a:p>
          </p:txBody>
        </p:sp>
        <p:sp>
          <p:nvSpPr>
            <p:cNvPr id="46" name="文本框 45"/>
            <p:cNvSpPr txBox="1"/>
            <p:nvPr/>
          </p:nvSpPr>
          <p:spPr>
            <a:xfrm>
              <a:off x="4349067" y="2744555"/>
              <a:ext cx="2281049" cy="306733"/>
            </a:xfrm>
            <a:prstGeom prst="rect">
              <a:avLst/>
            </a:prstGeom>
            <a:noFill/>
            <a:ln>
              <a:noFill/>
            </a:ln>
          </p:spPr>
          <p:txBody>
            <a:bodyPr wrap="square" rtlCol="0">
              <a:spAutoFit/>
            </a:bodyPr>
            <a:lstStyle/>
            <a:p>
              <a:r>
                <a:rPr kumimoji="1" lang="en-GB" altLang="zh-CN" sz="1400" b="1" dirty="0">
                  <a:solidFill>
                    <a:schemeClr val="tx2">
                      <a:lumMod val="90000"/>
                      <a:lumOff val="10000"/>
                    </a:schemeClr>
                  </a:solidFill>
                  <a:latin typeface="+mj-ea"/>
                  <a:ea typeface="+mj-ea"/>
                </a:rPr>
                <a:t>The concrete operational stage</a:t>
              </a:r>
              <a:endParaRPr kumimoji="1" lang="en-GB" altLang="zh-CN" sz="1400" b="1" dirty="0">
                <a:solidFill>
                  <a:schemeClr val="tx2">
                    <a:lumMod val="90000"/>
                    <a:lumOff val="10000"/>
                  </a:schemeClr>
                </a:solidFill>
                <a:latin typeface="+mj-ea"/>
                <a:ea typeface="+mj-ea"/>
              </a:endParaRPr>
            </a:p>
          </p:txBody>
        </p:sp>
        <p:sp>
          <p:nvSpPr>
            <p:cNvPr id="47" name="文本框 46"/>
            <p:cNvSpPr txBox="1"/>
            <p:nvPr/>
          </p:nvSpPr>
          <p:spPr>
            <a:xfrm>
              <a:off x="4349067" y="3326331"/>
              <a:ext cx="2202484" cy="306733"/>
            </a:xfrm>
            <a:prstGeom prst="rect">
              <a:avLst/>
            </a:prstGeom>
            <a:noFill/>
            <a:ln>
              <a:noFill/>
            </a:ln>
          </p:spPr>
          <p:txBody>
            <a:bodyPr wrap="square" rtlCol="0">
              <a:spAutoFit/>
            </a:bodyPr>
            <a:lstStyle/>
            <a:p>
              <a:r>
                <a:rPr kumimoji="1" lang="en-GB" altLang="zh-CN" sz="1400" b="1" dirty="0">
                  <a:solidFill>
                    <a:schemeClr val="tx2">
                      <a:lumMod val="90000"/>
                      <a:lumOff val="10000"/>
                    </a:schemeClr>
                  </a:solidFill>
                  <a:latin typeface="+mj-ea"/>
                  <a:ea typeface="+mj-ea"/>
                </a:rPr>
                <a:t>The formal operational stage</a:t>
              </a:r>
              <a:endParaRPr kumimoji="1" lang="en-GB" altLang="zh-CN" sz="1400" b="1" dirty="0">
                <a:solidFill>
                  <a:schemeClr val="tx2">
                    <a:lumMod val="90000"/>
                    <a:lumOff val="10000"/>
                  </a:schemeClr>
                </a:solidFill>
                <a:latin typeface="+mj-ea"/>
                <a:ea typeface="+mj-ea"/>
              </a:endParaRPr>
            </a:p>
          </p:txBody>
        </p:sp>
        <p:sp>
          <p:nvSpPr>
            <p:cNvPr id="50" name="文本框 49"/>
            <p:cNvSpPr txBox="1"/>
            <p:nvPr/>
          </p:nvSpPr>
          <p:spPr>
            <a:xfrm>
              <a:off x="7037600" y="2652534"/>
              <a:ext cx="1069442" cy="306733"/>
            </a:xfrm>
            <a:prstGeom prst="rect">
              <a:avLst/>
            </a:prstGeom>
            <a:noFill/>
          </p:spPr>
          <p:txBody>
            <a:bodyPr wrap="square" rtlCol="0">
              <a:spAutoFit/>
            </a:bodyPr>
            <a:lstStyle/>
            <a:p>
              <a:r>
                <a:rPr kumimoji="1" lang="en-US" altLang="zh-CN" sz="1400" b="1" dirty="0">
                  <a:solidFill>
                    <a:schemeClr val="tx2">
                      <a:lumMod val="90000"/>
                      <a:lumOff val="10000"/>
                    </a:schemeClr>
                  </a:solidFill>
                  <a:latin typeface="+mj-ea"/>
                  <a:ea typeface="+mj-ea"/>
                </a:rPr>
                <a:t>7-11 years</a:t>
              </a:r>
              <a:endParaRPr kumimoji="1" lang="en-US" altLang="zh-CN" sz="1400" b="1" dirty="0">
                <a:solidFill>
                  <a:schemeClr val="tx2">
                    <a:lumMod val="90000"/>
                    <a:lumOff val="10000"/>
                  </a:schemeClr>
                </a:solidFill>
                <a:latin typeface="+mj-ea"/>
                <a:ea typeface="+mj-ea"/>
              </a:endParaRPr>
            </a:p>
          </p:txBody>
        </p:sp>
        <p:sp>
          <p:nvSpPr>
            <p:cNvPr id="52" name="文本框 51"/>
            <p:cNvSpPr txBox="1"/>
            <p:nvPr/>
          </p:nvSpPr>
          <p:spPr>
            <a:xfrm>
              <a:off x="7037600" y="3180646"/>
              <a:ext cx="1505508" cy="306733"/>
            </a:xfrm>
            <a:prstGeom prst="rect">
              <a:avLst/>
            </a:prstGeom>
            <a:noFill/>
          </p:spPr>
          <p:txBody>
            <a:bodyPr wrap="square" rtlCol="0">
              <a:spAutoFit/>
            </a:bodyPr>
            <a:lstStyle/>
            <a:p>
              <a:r>
                <a:rPr kumimoji="1" lang="en-GB" altLang="zh-CN" sz="1400" b="1" dirty="0">
                  <a:solidFill>
                    <a:schemeClr val="tx2">
                      <a:lumMod val="90000"/>
                      <a:lumOff val="10000"/>
                    </a:schemeClr>
                  </a:solidFill>
                  <a:latin typeface="+mj-ea"/>
                  <a:ea typeface="+mj-ea"/>
                </a:rPr>
                <a:t>11 years above</a:t>
              </a:r>
              <a:endParaRPr kumimoji="1" lang="en-GB" altLang="zh-CN" sz="1400" b="1" dirty="0">
                <a:solidFill>
                  <a:schemeClr val="tx2">
                    <a:lumMod val="90000"/>
                    <a:lumOff val="10000"/>
                  </a:schemeClr>
                </a:solidFill>
                <a:latin typeface="+mj-ea"/>
                <a:ea typeface="+mj-ea"/>
              </a:endParaRPr>
            </a:p>
          </p:txBody>
        </p:sp>
        <p:sp>
          <p:nvSpPr>
            <p:cNvPr id="70" name="文本框 69"/>
            <p:cNvSpPr txBox="1"/>
            <p:nvPr/>
          </p:nvSpPr>
          <p:spPr>
            <a:xfrm>
              <a:off x="7037600" y="2890944"/>
              <a:ext cx="1384902" cy="306733"/>
            </a:xfrm>
            <a:prstGeom prst="rect">
              <a:avLst/>
            </a:prstGeom>
            <a:noFill/>
          </p:spPr>
          <p:txBody>
            <a:bodyPr wrap="square" rtlCol="0">
              <a:spAutoFit/>
            </a:bodyPr>
            <a:lstStyle/>
            <a:p>
              <a:r>
                <a:rPr kumimoji="1" lang="en-GB" altLang="zh-CN" sz="1400" b="1" dirty="0">
                  <a:solidFill>
                    <a:schemeClr val="tx2">
                      <a:lumMod val="90000"/>
                      <a:lumOff val="10000"/>
                    </a:schemeClr>
                  </a:solidFill>
                  <a:latin typeface="+mj-ea"/>
                  <a:ea typeface="+mj-ea"/>
                </a:rPr>
                <a:t>concrete thinking</a:t>
              </a:r>
              <a:endParaRPr kumimoji="1" lang="en-GB" altLang="zh-CN" sz="1400" b="1" dirty="0">
                <a:solidFill>
                  <a:schemeClr val="tx2">
                    <a:lumMod val="90000"/>
                    <a:lumOff val="10000"/>
                  </a:schemeClr>
                </a:solidFill>
                <a:latin typeface="+mj-ea"/>
                <a:ea typeface="+mj-ea"/>
              </a:endParaRPr>
            </a:p>
          </p:txBody>
        </p:sp>
        <p:sp>
          <p:nvSpPr>
            <p:cNvPr id="72" name="文本框 71"/>
            <p:cNvSpPr txBox="1"/>
            <p:nvPr/>
          </p:nvSpPr>
          <p:spPr>
            <a:xfrm>
              <a:off x="7037600" y="3470348"/>
              <a:ext cx="1338086" cy="306733"/>
            </a:xfrm>
            <a:prstGeom prst="rect">
              <a:avLst/>
            </a:prstGeom>
            <a:noFill/>
          </p:spPr>
          <p:txBody>
            <a:bodyPr wrap="square" rtlCol="0">
              <a:spAutoFit/>
            </a:bodyPr>
            <a:lstStyle/>
            <a:p>
              <a:r>
                <a:rPr kumimoji="1" lang="en-GB" altLang="zh-CN" sz="1400" b="1" dirty="0">
                  <a:solidFill>
                    <a:schemeClr val="tx2">
                      <a:lumMod val="90000"/>
                      <a:lumOff val="10000"/>
                    </a:schemeClr>
                  </a:solidFill>
                  <a:latin typeface="+mj-ea"/>
                  <a:ea typeface="+mj-ea"/>
                </a:rPr>
                <a:t>abstract thinking</a:t>
              </a:r>
              <a:endParaRPr kumimoji="1" lang="en-GB" altLang="zh-CN" sz="1400" b="1" dirty="0">
                <a:solidFill>
                  <a:schemeClr val="tx2">
                    <a:lumMod val="90000"/>
                    <a:lumOff val="10000"/>
                  </a:schemeClr>
                </a:solidFill>
                <a:latin typeface="+mj-ea"/>
                <a:ea typeface="+mj-ea"/>
              </a:endParaRPr>
            </a:p>
          </p:txBody>
        </p:sp>
      </p:grpSp>
      <p:sp>
        <p:nvSpPr>
          <p:cNvPr id="12" name="文本框 11"/>
          <p:cNvSpPr txBox="1"/>
          <p:nvPr/>
        </p:nvSpPr>
        <p:spPr>
          <a:xfrm>
            <a:off x="3137180" y="1592873"/>
            <a:ext cx="8628380" cy="460375"/>
          </a:xfrm>
          <a:prstGeom prst="rect">
            <a:avLst/>
          </a:prstGeom>
          <a:noFill/>
        </p:spPr>
        <p:txBody>
          <a:bodyPr wrap="square" rtlCol="0">
            <a:spAutoFit/>
          </a:bodyPr>
          <a:lstStyle/>
          <a:p>
            <a:r>
              <a:rPr kumimoji="1" lang="en-US" altLang="zh-CN" sz="2400" b="1" dirty="0">
                <a:solidFill>
                  <a:schemeClr val="tx2">
                    <a:lumMod val="90000"/>
                    <a:lumOff val="10000"/>
                  </a:schemeClr>
                </a:solidFill>
                <a:latin typeface="Arial" panose="020B0604020202020204" pitchFamily="34" charset="0"/>
                <a:cs typeface="Arial" panose="020B0604020202020204" pitchFamily="34" charset="0"/>
              </a:rPr>
              <a:t>Active</a:t>
            </a:r>
            <a:r>
              <a:rPr kumimoji="1" lang="zh-CN" altLang="en-US" sz="2400" b="1" dirty="0">
                <a:solidFill>
                  <a:schemeClr val="tx2">
                    <a:lumMod val="90000"/>
                    <a:lumOff val="10000"/>
                  </a:schemeClr>
                </a:solidFill>
                <a:latin typeface="Arial" panose="020B0604020202020204" pitchFamily="34" charset="0"/>
                <a:cs typeface="Arial" panose="020B0604020202020204" pitchFamily="34" charset="0"/>
              </a:rPr>
              <a:t> </a:t>
            </a:r>
            <a:r>
              <a:rPr kumimoji="1" lang="en-US" altLang="zh-CN" sz="2400" b="1" dirty="0">
                <a:solidFill>
                  <a:schemeClr val="tx2">
                    <a:lumMod val="90000"/>
                    <a:lumOff val="10000"/>
                  </a:schemeClr>
                </a:solidFill>
                <a:latin typeface="Arial" panose="020B0604020202020204" pitchFamily="34" charset="0"/>
                <a:cs typeface="Arial" panose="020B0604020202020204" pitchFamily="34" charset="0"/>
              </a:rPr>
              <a:t>learners with strong divergent thinking skills</a:t>
            </a:r>
            <a:endParaRPr kumimoji="1" lang="en-US" altLang="zh-CN" sz="2400" b="1"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83" name="文本框 82"/>
          <p:cNvSpPr txBox="1"/>
          <p:nvPr/>
        </p:nvSpPr>
        <p:spPr>
          <a:xfrm>
            <a:off x="3137180" y="5106294"/>
            <a:ext cx="7233285" cy="460375"/>
          </a:xfrm>
          <a:prstGeom prst="rect">
            <a:avLst/>
          </a:prstGeom>
          <a:noFill/>
        </p:spPr>
        <p:txBody>
          <a:bodyPr wrap="square" rtlCol="0">
            <a:spAutoFit/>
          </a:bodyPr>
          <a:lstStyle/>
          <a:p>
            <a:r>
              <a:rPr kumimoji="1" lang="en-US" altLang="zh-CN" sz="2400" b="1" dirty="0">
                <a:solidFill>
                  <a:schemeClr val="tx2">
                    <a:lumMod val="90000"/>
                    <a:lumOff val="10000"/>
                  </a:schemeClr>
                </a:solidFill>
                <a:latin typeface="Arial" panose="020B0604020202020204" pitchFamily="34" charset="0"/>
                <a:cs typeface="Arial" panose="020B0604020202020204" pitchFamily="34" charset="0"/>
              </a:rPr>
              <a:t>Expressive skills: Draft &amp; Polish the writing</a:t>
            </a:r>
            <a:endParaRPr kumimoji="1" lang="en-US" altLang="zh-CN" sz="2400" b="1"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84" name="文本框 83"/>
          <p:cNvSpPr txBox="1"/>
          <p:nvPr/>
        </p:nvSpPr>
        <p:spPr>
          <a:xfrm>
            <a:off x="104775" y="3246755"/>
            <a:ext cx="2914650" cy="829945"/>
          </a:xfrm>
          <a:prstGeom prst="rect">
            <a:avLst/>
          </a:prstGeom>
          <a:noFill/>
        </p:spPr>
        <p:txBody>
          <a:bodyPr wrap="square" rtlCol="0">
            <a:spAutoFit/>
          </a:bodyPr>
          <a:lstStyle/>
          <a:p>
            <a:pPr algn="ctr"/>
            <a:r>
              <a:rPr kumimoji="1" lang="en-US" altLang="zh-CN" sz="2400" b="1">
                <a:solidFill>
                  <a:schemeClr val="tx2">
                    <a:lumMod val="90000"/>
                    <a:lumOff val="10000"/>
                  </a:schemeClr>
                </a:solidFill>
                <a:latin typeface="Arial" panose="020B0604020202020204" pitchFamily="34" charset="0"/>
                <a:cs typeface="Arial" panose="020B0604020202020204" pitchFamily="34" charset="0"/>
              </a:rPr>
              <a:t>Grade 7-9 Students</a:t>
            </a:r>
            <a:endParaRPr kumimoji="1" lang="en-US" altLang="zh-CN" sz="2400" b="1">
              <a:solidFill>
                <a:schemeClr val="tx2">
                  <a:lumMod val="90000"/>
                  <a:lumOff val="10000"/>
                </a:schemeClr>
              </a:solidFill>
              <a:latin typeface="Arial" panose="020B0604020202020204" pitchFamily="34" charset="0"/>
              <a:cs typeface="Arial" panose="020B0604020202020204" pitchFamily="34" charset="0"/>
            </a:endParaRPr>
          </a:p>
        </p:txBody>
      </p:sp>
      <p:sp>
        <p:nvSpPr>
          <p:cNvPr id="86" name="圆角矩形 85"/>
          <p:cNvSpPr/>
          <p:nvPr/>
        </p:nvSpPr>
        <p:spPr>
          <a:xfrm>
            <a:off x="9116060" y="3729355"/>
            <a:ext cx="1576705" cy="309245"/>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圆角矩形 86"/>
          <p:cNvSpPr/>
          <p:nvPr/>
        </p:nvSpPr>
        <p:spPr>
          <a:xfrm>
            <a:off x="9131300" y="4309110"/>
            <a:ext cx="1560830" cy="301625"/>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左弧形箭头 2"/>
          <p:cNvSpPr/>
          <p:nvPr/>
        </p:nvSpPr>
        <p:spPr>
          <a:xfrm>
            <a:off x="10822138" y="3882441"/>
            <a:ext cx="272901" cy="574036"/>
          </a:xfrm>
          <a:prstGeom prst="curvedLeftArrow">
            <a:avLst/>
          </a:prstGeom>
          <a:solidFill>
            <a:schemeClr val="accent5">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 name="左大括号 4"/>
          <p:cNvSpPr/>
          <p:nvPr/>
        </p:nvSpPr>
        <p:spPr>
          <a:xfrm>
            <a:off x="2477967" y="1620518"/>
            <a:ext cx="587944" cy="3990109"/>
          </a:xfrm>
          <a:prstGeom prst="lef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3" grpId="0"/>
      <p:bldP spid="86" grpId="0" bldLvl="0" animBg="1"/>
      <p:bldP spid="87" grpId="0" bldLvl="0" animBg="1"/>
      <p:bldP spid="3" grpId="0" bldLvl="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46382830&amp;pky95146382830&amp;"/>
          <p:cNvPicPr>
            <a:picLocks noChangeAspect="1"/>
          </p:cNvPicPr>
          <p:nvPr/>
        </p:nvPicPr>
        <p:blipFill>
          <a:blip r:embed="rId1"/>
          <a:stretch>
            <a:fillRect/>
          </a:stretch>
        </p:blipFill>
        <p:spPr>
          <a:xfrm>
            <a:off x="0" y="93980"/>
            <a:ext cx="955675" cy="765175"/>
          </a:xfrm>
          <a:prstGeom prst="rect">
            <a:avLst/>
          </a:prstGeom>
        </p:spPr>
      </p:pic>
      <p:sp>
        <p:nvSpPr>
          <p:cNvPr id="2" name="文本框 6"/>
          <p:cNvSpPr txBox="1">
            <a:spLocks noChangeArrowheads="1"/>
          </p:cNvSpPr>
          <p:nvPr/>
        </p:nvSpPr>
        <p:spPr bwMode="auto">
          <a:xfrm>
            <a:off x="955906" y="307425"/>
            <a:ext cx="593344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en-US" altLang="zh-CN" sz="200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2000" b="1">
                <a:solidFill>
                  <a:schemeClr val="tx2">
                    <a:lumMod val="90000"/>
                    <a:lumOff val="10000"/>
                  </a:schemeClr>
                </a:solidFill>
                <a:latin typeface="Arial" panose="020B0604020202020204" pitchFamily="34" charset="0"/>
                <a:cs typeface="Arial" panose="020B0604020202020204" pitchFamily="34" charset="0"/>
              </a:rPr>
              <a:t>&amp; Learning</a:t>
            </a: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 Objectives</a:t>
            </a:r>
            <a:endParaRPr lang="en-US" altLang="zh-CN" sz="2000" b="1">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grpSp>
        <p:nvGrpSpPr>
          <p:cNvPr id="123" name="组合 122"/>
          <p:cNvGrpSpPr/>
          <p:nvPr/>
        </p:nvGrpSpPr>
        <p:grpSpPr>
          <a:xfrm>
            <a:off x="1211580" y="1085850"/>
            <a:ext cx="10228580" cy="5407025"/>
            <a:chOff x="1039481" y="1081971"/>
            <a:chExt cx="7188184" cy="3400678"/>
          </a:xfrm>
        </p:grpSpPr>
        <p:sp>
          <p:nvSpPr>
            <p:cNvPr id="3" name="圆角矩形 2"/>
            <p:cNvSpPr/>
            <p:nvPr>
              <p:custDataLst>
                <p:tags r:id="rId2"/>
              </p:custDataLst>
            </p:nvPr>
          </p:nvSpPr>
          <p:spPr>
            <a:xfrm>
              <a:off x="1478260" y="1343717"/>
              <a:ext cx="1711191" cy="5664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kern="100" dirty="0">
                  <a:effectLst/>
                  <a:latin typeface="黑体" panose="02010609060101010101" charset="-122"/>
                  <a:ea typeface="黑体" panose="02010609060101010101" charset="-122"/>
                  <a:cs typeface="Times New Roman" panose="02020603050405020304" charset="0"/>
                </a:rPr>
                <a:t>学习理解</a:t>
              </a:r>
              <a:endParaRPr kumimoji="1" lang="zh-CN" altLang="en-US" sz="3200" kern="100" dirty="0">
                <a:effectLst/>
                <a:latin typeface="黑体" panose="02010609060101010101" charset="-122"/>
                <a:ea typeface="黑体" panose="02010609060101010101" charset="-122"/>
                <a:cs typeface="Times New Roman" panose="02020603050405020304" charset="0"/>
              </a:endParaRPr>
            </a:p>
          </p:txBody>
        </p:sp>
        <p:sp>
          <p:nvSpPr>
            <p:cNvPr id="8" name="圆角矩形 7"/>
            <p:cNvSpPr/>
            <p:nvPr>
              <p:custDataLst>
                <p:tags r:id="rId3"/>
              </p:custDataLst>
            </p:nvPr>
          </p:nvSpPr>
          <p:spPr>
            <a:xfrm>
              <a:off x="3835631" y="1348624"/>
              <a:ext cx="1711191" cy="5664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kern="100" dirty="0">
                  <a:effectLst/>
                  <a:latin typeface="黑体" panose="02010609060101010101" charset="-122"/>
                  <a:ea typeface="黑体" panose="02010609060101010101" charset="-122"/>
                  <a:cs typeface="Times New Roman" panose="02020603050405020304" charset="0"/>
                </a:rPr>
                <a:t>应用实践</a:t>
              </a:r>
              <a:endParaRPr kumimoji="1" lang="zh-CN" altLang="en-US" sz="3200" b="1" kern="100" dirty="0">
                <a:effectLst/>
                <a:latin typeface="黑体" panose="02010609060101010101" charset="-122"/>
                <a:ea typeface="黑体" panose="02010609060101010101" charset="-122"/>
                <a:cs typeface="Times New Roman" panose="02020603050405020304" charset="0"/>
              </a:endParaRPr>
            </a:p>
          </p:txBody>
        </p:sp>
        <p:sp>
          <p:nvSpPr>
            <p:cNvPr id="10" name="圆角矩形 9"/>
            <p:cNvSpPr/>
            <p:nvPr>
              <p:custDataLst>
                <p:tags r:id="rId4"/>
              </p:custDataLst>
            </p:nvPr>
          </p:nvSpPr>
          <p:spPr>
            <a:xfrm>
              <a:off x="1682605" y="2058817"/>
              <a:ext cx="1428998" cy="453281"/>
            </a:xfrm>
            <a:prstGeom prst="roundRect">
              <a:avLst/>
            </a:prstGeom>
            <a:solidFill>
              <a:schemeClr val="accent5">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感知与注意</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11" name="圆角矩形 10"/>
            <p:cNvSpPr/>
            <p:nvPr>
              <p:custDataLst>
                <p:tags r:id="rId5"/>
              </p:custDataLst>
            </p:nvPr>
          </p:nvSpPr>
          <p:spPr>
            <a:xfrm>
              <a:off x="1682605" y="2697315"/>
              <a:ext cx="1428998" cy="453281"/>
            </a:xfrm>
            <a:prstGeom prst="roundRect">
              <a:avLst/>
            </a:prstGeom>
            <a:solidFill>
              <a:schemeClr val="accent5">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获取与梳理</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17" name="圆角矩形 16"/>
            <p:cNvSpPr/>
            <p:nvPr>
              <p:custDataLst>
                <p:tags r:id="rId6"/>
              </p:custDataLst>
            </p:nvPr>
          </p:nvSpPr>
          <p:spPr>
            <a:xfrm>
              <a:off x="1682605" y="3286108"/>
              <a:ext cx="1428998" cy="453281"/>
            </a:xfrm>
            <a:prstGeom prst="roundRect">
              <a:avLst/>
            </a:prstGeom>
            <a:solidFill>
              <a:schemeClr val="accent5">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概括与整合</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cxnSp>
          <p:nvCxnSpPr>
            <p:cNvPr id="18" name="直线连接符 10"/>
            <p:cNvCxnSpPr/>
            <p:nvPr>
              <p:custDataLst>
                <p:tags r:id="rId7"/>
              </p:custDataLst>
            </p:nvPr>
          </p:nvCxnSpPr>
          <p:spPr>
            <a:xfrm>
              <a:off x="1715336" y="1915074"/>
              <a:ext cx="0" cy="1928236"/>
            </a:xfrm>
            <a:prstGeom prst="line">
              <a:avLst/>
            </a:prstGeom>
            <a:ln w="38100">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sp>
          <p:nvSpPr>
            <p:cNvPr id="26" name="圆角矩形 25"/>
            <p:cNvSpPr/>
            <p:nvPr>
              <p:custDataLst>
                <p:tags r:id="rId8"/>
              </p:custDataLst>
            </p:nvPr>
          </p:nvSpPr>
          <p:spPr>
            <a:xfrm>
              <a:off x="4041434" y="2065886"/>
              <a:ext cx="1428998" cy="453281"/>
            </a:xfrm>
            <a:prstGeom prst="roundRect">
              <a:avLst>
                <a:gd name="adj" fmla="val 5334"/>
              </a:avLst>
            </a:prstGeom>
            <a:solidFill>
              <a:schemeClr val="accent5">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描述与阐释</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27" name="圆角矩形 26"/>
            <p:cNvSpPr/>
            <p:nvPr>
              <p:custDataLst>
                <p:tags r:id="rId9"/>
              </p:custDataLst>
            </p:nvPr>
          </p:nvSpPr>
          <p:spPr>
            <a:xfrm>
              <a:off x="4041434" y="2682687"/>
              <a:ext cx="1428998" cy="453281"/>
            </a:xfrm>
            <a:prstGeom prst="roundRect">
              <a:avLst>
                <a:gd name="adj" fmla="val 9867"/>
              </a:avLst>
            </a:prstGeom>
            <a:solidFill>
              <a:schemeClr val="accent5">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分析与判断</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32" name="圆角矩形 31"/>
            <p:cNvSpPr/>
            <p:nvPr>
              <p:custDataLst>
                <p:tags r:id="rId10"/>
              </p:custDataLst>
            </p:nvPr>
          </p:nvSpPr>
          <p:spPr>
            <a:xfrm>
              <a:off x="4041434" y="3278487"/>
              <a:ext cx="1428998" cy="433398"/>
            </a:xfrm>
            <a:prstGeom prst="roundRect">
              <a:avLst>
                <a:gd name="adj" fmla="val 7184"/>
              </a:avLst>
            </a:prstGeom>
            <a:solidFill>
              <a:schemeClr val="accent5">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altLang="zh-CN" sz="2400" b="1" kern="100" dirty="0">
                  <a:solidFill>
                    <a:schemeClr val="bg1"/>
                  </a:solidFill>
                  <a:effectLst/>
                  <a:latin typeface="黑体" panose="02010609060101010101" charset="-122"/>
                  <a:ea typeface="黑体" panose="02010609060101010101" charset="-122"/>
                  <a:cs typeface="Times New Roman" panose="02020603050405020304" charset="0"/>
                </a:rPr>
                <a:t> </a:t>
              </a: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内化与运用</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cxnSp>
          <p:nvCxnSpPr>
            <p:cNvPr id="33" name="直线连接符 14"/>
            <p:cNvCxnSpPr/>
            <p:nvPr>
              <p:custDataLst>
                <p:tags r:id="rId11"/>
              </p:custDataLst>
            </p:nvPr>
          </p:nvCxnSpPr>
          <p:spPr>
            <a:xfrm>
              <a:off x="4050144" y="1908101"/>
              <a:ext cx="0" cy="1935209"/>
            </a:xfrm>
            <a:prstGeom prst="line">
              <a:avLst/>
            </a:prstGeom>
            <a:ln w="38100">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sp>
          <p:nvSpPr>
            <p:cNvPr id="35" name="圆角矩形 34"/>
            <p:cNvSpPr/>
            <p:nvPr>
              <p:custDataLst>
                <p:tags r:id="rId12"/>
              </p:custDataLst>
            </p:nvPr>
          </p:nvSpPr>
          <p:spPr>
            <a:xfrm>
              <a:off x="6153736" y="1353363"/>
              <a:ext cx="1720807" cy="56645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kern="100" dirty="0">
                  <a:effectLst/>
                  <a:latin typeface="黑体" panose="02010609060101010101" charset="-122"/>
                  <a:ea typeface="黑体" panose="02010609060101010101" charset="-122"/>
                  <a:cs typeface="Times New Roman" panose="02020603050405020304" charset="0"/>
                </a:rPr>
                <a:t>迁移创新</a:t>
              </a:r>
              <a:endParaRPr kumimoji="1" lang="zh-CN" altLang="en-US" sz="3200" b="1" kern="100" dirty="0">
                <a:effectLst/>
                <a:latin typeface="黑体" panose="02010609060101010101" charset="-122"/>
                <a:ea typeface="黑体" panose="02010609060101010101" charset="-122"/>
                <a:cs typeface="Times New Roman" panose="02020603050405020304" charset="0"/>
              </a:endParaRPr>
            </a:p>
          </p:txBody>
        </p:sp>
        <p:sp>
          <p:nvSpPr>
            <p:cNvPr id="36" name="圆角矩形 35"/>
            <p:cNvSpPr/>
            <p:nvPr>
              <p:custDataLst>
                <p:tags r:id="rId13"/>
              </p:custDataLst>
            </p:nvPr>
          </p:nvSpPr>
          <p:spPr>
            <a:xfrm>
              <a:off x="6328495" y="2065644"/>
              <a:ext cx="1428998" cy="453281"/>
            </a:xfrm>
            <a:prstGeom prst="roundRect">
              <a:avLst>
                <a:gd name="adj" fmla="val 7315"/>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推理与论证</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38" name="圆角矩形 37"/>
            <p:cNvSpPr/>
            <p:nvPr>
              <p:custDataLst>
                <p:tags r:id="rId14"/>
              </p:custDataLst>
            </p:nvPr>
          </p:nvSpPr>
          <p:spPr>
            <a:xfrm>
              <a:off x="6328495" y="2682445"/>
              <a:ext cx="1428998" cy="453281"/>
            </a:xfrm>
            <a:prstGeom prst="roundRect">
              <a:avLst>
                <a:gd name="adj" fmla="val 7315"/>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批判与评价</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sp>
          <p:nvSpPr>
            <p:cNvPr id="39" name="圆角矩形 38"/>
            <p:cNvSpPr/>
            <p:nvPr>
              <p:custDataLst>
                <p:tags r:id="rId15"/>
              </p:custDataLst>
            </p:nvPr>
          </p:nvSpPr>
          <p:spPr>
            <a:xfrm>
              <a:off x="6328495" y="3299246"/>
              <a:ext cx="1428998" cy="453281"/>
            </a:xfrm>
            <a:prstGeom prst="roundRect">
              <a:avLst>
                <a:gd name="adj" fmla="val 8651"/>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rPr>
                <a:t>想象与创造</a:t>
              </a:r>
              <a:endParaRPr lang="zh-CN" altLang="en-US" sz="2400" b="1" kern="100" dirty="0">
                <a:solidFill>
                  <a:schemeClr val="bg1"/>
                </a:solidFill>
                <a:effectLst/>
                <a:latin typeface="黑体" panose="02010609060101010101" charset="-122"/>
                <a:ea typeface="黑体" panose="02010609060101010101" charset="-122"/>
                <a:cs typeface="Times New Roman" panose="02020603050405020304" charset="0"/>
              </a:endParaRPr>
            </a:p>
          </p:txBody>
        </p:sp>
        <p:cxnSp>
          <p:nvCxnSpPr>
            <p:cNvPr id="40" name="直线连接符 18"/>
            <p:cNvCxnSpPr/>
            <p:nvPr>
              <p:custDataLst>
                <p:tags r:id="rId16"/>
              </p:custDataLst>
            </p:nvPr>
          </p:nvCxnSpPr>
          <p:spPr>
            <a:xfrm>
              <a:off x="6328495" y="1907859"/>
              <a:ext cx="0" cy="1935451"/>
            </a:xfrm>
            <a:prstGeom prst="line">
              <a:avLst/>
            </a:prstGeom>
            <a:ln w="38100">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sp>
          <p:nvSpPr>
            <p:cNvPr id="41" name="燕尾形 40"/>
            <p:cNvSpPr/>
            <p:nvPr>
              <p:custDataLst>
                <p:tags r:id="rId17"/>
              </p:custDataLst>
            </p:nvPr>
          </p:nvSpPr>
          <p:spPr>
            <a:xfrm>
              <a:off x="1215320" y="3843310"/>
              <a:ext cx="2363568" cy="628245"/>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基于语篇</a:t>
              </a:r>
              <a:endParaRPr kumimoji="1" lang="en-US" altLang="zh-CN"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r>
                <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建构知识</a:t>
              </a:r>
              <a:endPar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燕尾形 41"/>
            <p:cNvSpPr/>
            <p:nvPr>
              <p:custDataLst>
                <p:tags r:id="rId18"/>
              </p:custDataLst>
            </p:nvPr>
          </p:nvSpPr>
          <p:spPr>
            <a:xfrm>
              <a:off x="3554439" y="3854404"/>
              <a:ext cx="2363575" cy="628245"/>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深入语篇</a:t>
              </a:r>
              <a:endParaRPr kumimoji="1" lang="en-US" altLang="zh-CN"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r>
                <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转化能力</a:t>
              </a:r>
              <a:endPar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燕尾形 42"/>
            <p:cNvSpPr/>
            <p:nvPr>
              <p:custDataLst>
                <p:tags r:id="rId19"/>
              </p:custDataLst>
            </p:nvPr>
          </p:nvSpPr>
          <p:spPr>
            <a:xfrm>
              <a:off x="5954722" y="3854404"/>
              <a:ext cx="2129110" cy="628245"/>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超越语篇</a:t>
              </a:r>
              <a:endParaRPr kumimoji="1" lang="en-US" altLang="zh-CN"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r>
                <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rPr>
                <a:t>形成素养</a:t>
              </a:r>
              <a:endParaRPr kumimoji="1" lang="zh-CN" altLang="en-US" sz="2400" b="1" dirty="0">
                <a:solidFill>
                  <a:schemeClr val="bg2">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4" name="直线箭头连接符 26"/>
            <p:cNvCxnSpPr/>
            <p:nvPr>
              <p:custDataLst>
                <p:tags r:id="rId20"/>
              </p:custDataLst>
            </p:nvPr>
          </p:nvCxnSpPr>
          <p:spPr>
            <a:xfrm>
              <a:off x="1039481" y="1606875"/>
              <a:ext cx="422684"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线连接符 27"/>
            <p:cNvCxnSpPr/>
            <p:nvPr>
              <p:custDataLst>
                <p:tags r:id="rId21"/>
              </p:custDataLst>
            </p:nvPr>
          </p:nvCxnSpPr>
          <p:spPr>
            <a:xfrm>
              <a:off x="1057064" y="1117138"/>
              <a:ext cx="717060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线连接符 28"/>
            <p:cNvCxnSpPr/>
            <p:nvPr>
              <p:custDataLst>
                <p:tags r:id="rId22"/>
              </p:custDataLst>
            </p:nvPr>
          </p:nvCxnSpPr>
          <p:spPr>
            <a:xfrm flipV="1">
              <a:off x="8177963" y="1091390"/>
              <a:ext cx="0" cy="586273"/>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直线连接符 29"/>
            <p:cNvCxnSpPr>
              <a:stCxn id="35" idx="3"/>
            </p:cNvCxnSpPr>
            <p:nvPr>
              <p:custDataLst>
                <p:tags r:id="rId23"/>
              </p:custDataLst>
            </p:nvPr>
          </p:nvCxnSpPr>
          <p:spPr>
            <a:xfrm>
              <a:off x="7874543" y="1636588"/>
              <a:ext cx="28450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直线连接符 30"/>
            <p:cNvCxnSpPr/>
            <p:nvPr>
              <p:custDataLst>
                <p:tags r:id="rId24"/>
              </p:custDataLst>
            </p:nvPr>
          </p:nvCxnSpPr>
          <p:spPr>
            <a:xfrm>
              <a:off x="1057064" y="1081971"/>
              <a:ext cx="0" cy="54278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9" name="右箭头 118"/>
            <p:cNvSpPr/>
            <p:nvPr>
              <p:custDataLst>
                <p:tags r:id="rId25"/>
              </p:custDataLst>
            </p:nvPr>
          </p:nvSpPr>
          <p:spPr>
            <a:xfrm>
              <a:off x="3264654" y="1450953"/>
              <a:ext cx="572951" cy="169598"/>
            </a:xfrm>
            <a:prstGeom prst="rightArrow">
              <a:avLst>
                <a:gd name="adj1" fmla="val 30645"/>
                <a:gd name="adj2" fmla="val 1145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右箭头 119"/>
            <p:cNvSpPr/>
            <p:nvPr>
              <p:custDataLst>
                <p:tags r:id="rId26"/>
              </p:custDataLst>
            </p:nvPr>
          </p:nvSpPr>
          <p:spPr>
            <a:xfrm rot="10800000">
              <a:off x="3231266" y="1665977"/>
              <a:ext cx="572951" cy="169598"/>
            </a:xfrm>
            <a:prstGeom prst="rightArrow">
              <a:avLst>
                <a:gd name="adj1" fmla="val 30645"/>
                <a:gd name="adj2" fmla="val 1145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右箭头 120"/>
            <p:cNvSpPr/>
            <p:nvPr>
              <p:custDataLst>
                <p:tags r:id="rId27"/>
              </p:custDataLst>
            </p:nvPr>
          </p:nvSpPr>
          <p:spPr>
            <a:xfrm>
              <a:off x="5582759" y="1461156"/>
              <a:ext cx="572951" cy="169598"/>
            </a:xfrm>
            <a:prstGeom prst="rightArrow">
              <a:avLst>
                <a:gd name="adj1" fmla="val 30645"/>
                <a:gd name="adj2" fmla="val 1145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右箭头 121"/>
            <p:cNvSpPr/>
            <p:nvPr>
              <p:custDataLst>
                <p:tags r:id="rId28"/>
              </p:custDataLst>
            </p:nvPr>
          </p:nvSpPr>
          <p:spPr>
            <a:xfrm rot="10800000">
              <a:off x="5549371" y="1676180"/>
              <a:ext cx="572951" cy="169598"/>
            </a:xfrm>
            <a:prstGeom prst="rightArrow">
              <a:avLst>
                <a:gd name="adj1" fmla="val 30645"/>
                <a:gd name="adj2" fmla="val 1145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8" name="文本框 117"/>
          <p:cNvSpPr txBox="1"/>
          <p:nvPr>
            <p:custDataLst>
              <p:tags r:id="rId29"/>
            </p:custDataLst>
          </p:nvPr>
        </p:nvSpPr>
        <p:spPr>
          <a:xfrm>
            <a:off x="1297222" y="2639020"/>
            <a:ext cx="3541650" cy="2679884"/>
          </a:xfrm>
          <a:prstGeom prst="rect">
            <a:avLst/>
          </a:prstGeom>
          <a:solidFill>
            <a:schemeClr val="accent5">
              <a:lumMod val="40000"/>
              <a:lumOff val="60000"/>
            </a:schemeClr>
          </a:solidFill>
        </p:spPr>
        <p:txBody>
          <a:bodyPr wrap="square">
            <a:noAutofit/>
          </a:bodyPr>
          <a:lstStyle/>
          <a:p>
            <a:pPr marR="0" lvl="0" indent="0" algn="just">
              <a:lnSpc>
                <a:spcPct val="150000"/>
              </a:lnSpc>
              <a:spcBef>
                <a:spcPts val="0"/>
              </a:spcBef>
              <a:spcAft>
                <a:spcPts val="0"/>
              </a:spcAft>
              <a:buFont typeface="Wingdings" panose="05000000000000000000" pitchFamily="2" charset="2"/>
              <a:buNone/>
            </a:pPr>
            <a:r>
              <a:rPr lang="en-US" altLang="en-GB" sz="2000" b="1" kern="100"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Students will be able to </a:t>
            </a:r>
            <a:r>
              <a:rPr lang="en-US" altLang="en-GB" sz="2000" b="1" kern="100" dirty="0">
                <a:solidFill>
                  <a:srgbClr val="C00000"/>
                </a:solidFill>
                <a:latin typeface="Times New Roman" panose="02020603050405020304" charset="0"/>
                <a:ea typeface="微软雅黑" panose="020B0503020204020204" pitchFamily="34" charset="-122"/>
                <a:cs typeface="Times New Roman" panose="02020603050405020304" charset="0"/>
                <a:sym typeface="+mn-ea"/>
              </a:rPr>
              <a:t>describe the weather condition and their immediate activities in writing</a:t>
            </a:r>
            <a:r>
              <a:rPr lang="en-US" altLang="en-GB" sz="2000" b="1" kern="100" dirty="0">
                <a:latin typeface="Times New Roman" panose="02020603050405020304" charset="0"/>
                <a:ea typeface="微软雅黑" panose="020B0503020204020204" pitchFamily="34" charset="-122"/>
                <a:cs typeface="Times New Roman" panose="02020603050405020304" charset="0"/>
                <a:sym typeface="+mn-ea"/>
              </a:rPr>
              <a:t>, using weather-related expressions.</a:t>
            </a:r>
            <a:endParaRPr lang="en-US" altLang="en-GB" sz="2000" b="1" kern="100"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124" name="文本框 123"/>
          <p:cNvSpPr txBox="1"/>
          <p:nvPr>
            <p:custDataLst>
              <p:tags r:id="rId30"/>
            </p:custDataLst>
          </p:nvPr>
        </p:nvSpPr>
        <p:spPr>
          <a:xfrm>
            <a:off x="5145211" y="2604153"/>
            <a:ext cx="2731135" cy="2695557"/>
          </a:xfrm>
          <a:prstGeom prst="rect">
            <a:avLst/>
          </a:prstGeom>
          <a:solidFill>
            <a:schemeClr val="accent5">
              <a:lumMod val="40000"/>
              <a:lumOff val="60000"/>
            </a:schemeClr>
          </a:solidFill>
        </p:spPr>
        <p:txBody>
          <a:bodyPr wrap="square">
            <a:noAutofit/>
          </a:bodyPr>
          <a:lstStyle/>
          <a:p>
            <a:pPr marR="0" lvl="0" indent="0" algn="just">
              <a:lnSpc>
                <a:spcPct val="150000"/>
              </a:lnSpc>
              <a:spcBef>
                <a:spcPts val="0"/>
              </a:spcBef>
              <a:spcAft>
                <a:spcPts val="0"/>
              </a:spcAft>
              <a:buFont typeface="Wingdings" panose="05000000000000000000" pitchFamily="2" charset="2"/>
              <a:buNone/>
            </a:pPr>
            <a:r>
              <a:rPr lang="en-US" altLang="zh-CN" sz="2000" b="1" dirty="0">
                <a:solidFill>
                  <a:schemeClr val="tx1"/>
                </a:solidFill>
                <a:latin typeface="Times New Roman" panose="02020603050405020304" charset="0"/>
                <a:cs typeface="Times New Roman" panose="02020603050405020304" charset="0"/>
              </a:rPr>
              <a:t>S</a:t>
            </a:r>
            <a:r>
              <a:rPr lang="zh-CN" altLang="en-US" sz="2000" b="1" dirty="0">
                <a:solidFill>
                  <a:schemeClr val="tx1"/>
                </a:solidFill>
                <a:latin typeface="Times New Roman" panose="02020603050405020304" charset="0"/>
                <a:cs typeface="Times New Roman" panose="02020603050405020304" charset="0"/>
              </a:rPr>
              <a:t>tudents will be able to </a:t>
            </a:r>
            <a:r>
              <a:rPr lang="en-US" altLang="zh-CN" sz="2000" b="1" dirty="0">
                <a:solidFill>
                  <a:srgbClr val="C00000"/>
                </a:solidFill>
                <a:latin typeface="Times New Roman" panose="02020603050405020304" charset="0"/>
                <a:cs typeface="Times New Roman" panose="02020603050405020304" charset="0"/>
                <a:sym typeface="+mn-ea"/>
              </a:rPr>
              <a:t>summarize the basic structure of writing a postcard</a:t>
            </a:r>
            <a:r>
              <a:rPr lang="en-US" altLang="zh-CN" sz="2000" b="1" dirty="0">
                <a:latin typeface="Times New Roman" panose="02020603050405020304" charset="0"/>
                <a:cs typeface="Times New Roman" panose="02020603050405020304" charset="0"/>
                <a:sym typeface="+mn-ea"/>
              </a:rPr>
              <a:t> through the model text.</a:t>
            </a:r>
            <a:endParaRPr lang="en-US" altLang="zh-CN" sz="2000" b="1" dirty="0">
              <a:solidFill>
                <a:schemeClr val="tx1"/>
              </a:solidFill>
              <a:latin typeface="Times New Roman" panose="02020603050405020304" charset="0"/>
              <a:cs typeface="Times New Roman" panose="02020603050405020304" charset="0"/>
              <a:sym typeface="+mn-ea"/>
            </a:endParaRPr>
          </a:p>
        </p:txBody>
      </p:sp>
      <p:sp>
        <p:nvSpPr>
          <p:cNvPr id="125" name="文本框 124"/>
          <p:cNvSpPr txBox="1"/>
          <p:nvPr>
            <p:custDataLst>
              <p:tags r:id="rId31"/>
            </p:custDataLst>
          </p:nvPr>
        </p:nvSpPr>
        <p:spPr>
          <a:xfrm>
            <a:off x="8293650" y="2627876"/>
            <a:ext cx="3076575" cy="2726116"/>
          </a:xfrm>
          <a:prstGeom prst="rect">
            <a:avLst/>
          </a:prstGeom>
          <a:solidFill>
            <a:schemeClr val="accent5">
              <a:lumMod val="40000"/>
              <a:lumOff val="60000"/>
            </a:schemeClr>
          </a:solidFill>
        </p:spPr>
        <p:txBody>
          <a:bodyPr wrap="square">
            <a:noAutofit/>
          </a:bodyPr>
          <a:lstStyle/>
          <a:p>
            <a:pPr marR="0" lvl="0" indent="0" algn="just">
              <a:lnSpc>
                <a:spcPct val="150000"/>
              </a:lnSpc>
              <a:spcBef>
                <a:spcPts val="0"/>
              </a:spcBef>
              <a:spcAft>
                <a:spcPts val="0"/>
              </a:spcAft>
              <a:buClrTx/>
              <a:buSzTx/>
              <a:buFont typeface="Wingdings" panose="05000000000000000000" pitchFamily="2" charset="2"/>
              <a:buNone/>
            </a:pPr>
            <a:r>
              <a:rPr lang="en-US" altLang="zh-CN" sz="2000" b="1" dirty="0">
                <a:solidFill>
                  <a:schemeClr val="tx1"/>
                </a:solidFill>
                <a:latin typeface="Times New Roman" panose="02020603050405020304" charset="0"/>
                <a:cs typeface="Times New Roman" panose="02020603050405020304" charset="0"/>
              </a:rPr>
              <a:t>S</a:t>
            </a:r>
            <a:r>
              <a:rPr lang="zh-CN" altLang="en-US" sz="2000" b="1" dirty="0">
                <a:solidFill>
                  <a:schemeClr val="tx1"/>
                </a:solidFill>
                <a:latin typeface="Times New Roman" panose="02020603050405020304" charset="0"/>
                <a:cs typeface="Times New Roman" panose="02020603050405020304" charset="0"/>
              </a:rPr>
              <a:t>tudents will be able to </a:t>
            </a:r>
            <a:r>
              <a:rPr lang="en-US" altLang="zh-CN" sz="2000" b="1" dirty="0">
                <a:solidFill>
                  <a:srgbClr val="C00000"/>
                </a:solidFill>
                <a:latin typeface="Times New Roman" panose="02020603050405020304" charset="0"/>
                <a:cs typeface="Times New Roman" panose="02020603050405020304" charset="0"/>
                <a:sym typeface="+mn-ea"/>
              </a:rPr>
              <a:t>write a simple postcard</a:t>
            </a:r>
            <a:r>
              <a:rPr lang="en-US" altLang="zh-CN" sz="2000" b="1" dirty="0">
                <a:latin typeface="Times New Roman" panose="02020603050405020304" charset="0"/>
                <a:cs typeface="Times New Roman" panose="02020603050405020304" charset="0"/>
                <a:sym typeface="+mn-ea"/>
              </a:rPr>
              <a:t> using appropriate opening and closing remarks.</a:t>
            </a:r>
            <a:endParaRPr lang="en-US" altLang="zh-CN" sz="2000" b="1" dirty="0">
              <a:solidFill>
                <a:schemeClr val="tx1"/>
              </a:solidFill>
              <a:latin typeface="Times New Roman" panose="02020603050405020304" charset="0"/>
              <a:cs typeface="Times New Roman" panose="02020603050405020304" charset="0"/>
              <a:sym typeface="+mn-ea"/>
            </a:endParaRPr>
          </a:p>
        </p:txBody>
      </p:sp>
    </p:spTree>
    <p:custDataLst>
      <p:tags r:id="rId3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bldLvl="0" animBg="1"/>
      <p:bldP spid="124" grpId="0" bldLvl="0" animBg="1"/>
      <p:bldP spid="12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6"/>
          <p:cNvSpPr txBox="1">
            <a:spLocks noChangeArrowheads="1"/>
          </p:cNvSpPr>
          <p:nvPr>
            <p:custDataLst>
              <p:tags r:id="rId1"/>
            </p:custDataLst>
          </p:nvPr>
        </p:nvSpPr>
        <p:spPr bwMode="auto">
          <a:xfrm>
            <a:off x="955906" y="307425"/>
            <a:ext cx="390461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dirty="0">
                <a:solidFill>
                  <a:schemeClr val="tx2"/>
                </a:solidFill>
                <a:latin typeface="Arial" panose="020B0604020202020204" pitchFamily="34" charset="0"/>
                <a:cs typeface="Arial" panose="020B0604020202020204" pitchFamily="34" charset="0"/>
              </a:rPr>
              <a:t>Key Point &amp; Potential Difficulty</a:t>
            </a:r>
            <a:endParaRPr lang="en-US" altLang="zh-CN" sz="2000" b="1" dirty="0">
              <a:solidFill>
                <a:schemeClr val="tx2"/>
              </a:solidFill>
              <a:latin typeface="Arial" panose="020B0604020202020204" pitchFamily="34" charset="0"/>
              <a:ea typeface="+mj-ea"/>
              <a:cs typeface="Arial" panose="020B0604020202020204" pitchFamily="34" charset="0"/>
              <a:sym typeface="Calibri" panose="020F0502020204030204" pitchFamily="34" charset="0"/>
            </a:endParaRPr>
          </a:p>
        </p:txBody>
      </p:sp>
      <p:pic>
        <p:nvPicPr>
          <p:cNvPr id="9" name="图片 8" descr="146382830&amp;pky95146382830&amp;"/>
          <p:cNvPicPr>
            <a:picLocks noChangeAspect="1"/>
          </p:cNvPicPr>
          <p:nvPr/>
        </p:nvPicPr>
        <p:blipFill>
          <a:blip r:embed="rId2"/>
          <a:stretch>
            <a:fillRect/>
          </a:stretch>
        </p:blipFill>
        <p:spPr>
          <a:xfrm>
            <a:off x="0" y="93980"/>
            <a:ext cx="955675" cy="765175"/>
          </a:xfrm>
          <a:prstGeom prst="rect">
            <a:avLst/>
          </a:prstGeom>
        </p:spPr>
      </p:pic>
      <p:sp>
        <p:nvSpPr>
          <p:cNvPr id="27" name="TextBox 1" descr="e7d195523061f1c09e9d68d7cf438b91ef959ecb14fc25d26BBA7F7DBC18E55DFF4014AF651F0BF2569D4B6C1DA7F1A4683A481403BD872FC687266AD13265C1DE7C373772FD8728ABDD69ADD03BFF5BE2862BC891DBB79E66C3ADFD3AA35C3F1EEBE9518DEF16312C4E6A9FC322F5C0F9D374006724A771EFE869195715E9940E72A6213773F65FCEF33FD5322FF482"/>
          <p:cNvSpPr txBox="1"/>
          <p:nvPr/>
        </p:nvSpPr>
        <p:spPr>
          <a:xfrm>
            <a:off x="680951" y="4149567"/>
            <a:ext cx="3581400" cy="460375"/>
          </a:xfrm>
          <a:prstGeom prst="rect">
            <a:avLst/>
          </a:prstGeom>
          <a:noFill/>
        </p:spPr>
        <p:txBody>
          <a:bodyPr wrap="none" rtlCol="0">
            <a:spAutoFit/>
          </a:bodyPr>
          <a:lstStyle/>
          <a:p>
            <a:pPr defTabSz="914400"/>
            <a:r>
              <a:rPr lang="en-US" altLang="zh-CN" sz="2400" b="1" dirty="0">
                <a:solidFill>
                  <a:schemeClr val="accent5">
                    <a:lumMod val="50000"/>
                  </a:schemeClr>
                </a:solidFill>
                <a:latin typeface="Arial Black" panose="020B0A04020102020204" pitchFamily="34" charset="0"/>
                <a:ea typeface="+mj-ea"/>
                <a:cs typeface="Arial Black" panose="020B0A04020102020204" pitchFamily="34" charset="0"/>
              </a:rPr>
              <a:t>Potential difficulty：</a:t>
            </a:r>
            <a:endParaRPr lang="en-US" altLang="zh-CN" sz="2400" b="1" dirty="0">
              <a:solidFill>
                <a:schemeClr val="accent5">
                  <a:lumMod val="50000"/>
                </a:schemeClr>
              </a:solidFill>
              <a:latin typeface="Arial Black" panose="020B0A04020102020204" pitchFamily="34" charset="0"/>
              <a:ea typeface="+mj-ea"/>
              <a:cs typeface="Arial Black" panose="020B0A04020102020204" pitchFamily="34" charset="0"/>
            </a:endParaRPr>
          </a:p>
        </p:txBody>
      </p:sp>
      <p:sp>
        <p:nvSpPr>
          <p:cNvPr id="2" name="TextBox 1" descr="e7d195523061f1c09e9d68d7cf438b91ef959ecb14fc25d26BBA7F7DBC18E55DFF4014AF651F0BF2569D4B6C1DA7F1A4683A481403BD872FC687266AD13265C1DE7C373772FD8728ABDD69ADD03BFF5BE2862BC891DBB79E66C3ADFD3AA35C3F1EEBE9518DEF16312C4E6A9FC322F5C0F9D374006724A771EFE869195715E9940E72A6213773F65FCEF33FD5322FF482"/>
          <p:cNvSpPr txBox="1"/>
          <p:nvPr>
            <p:custDataLst>
              <p:tags r:id="rId3"/>
            </p:custDataLst>
          </p:nvPr>
        </p:nvSpPr>
        <p:spPr>
          <a:xfrm>
            <a:off x="681586" y="1608921"/>
            <a:ext cx="2074545" cy="460375"/>
          </a:xfrm>
          <a:prstGeom prst="rect">
            <a:avLst/>
          </a:prstGeom>
          <a:noFill/>
        </p:spPr>
        <p:txBody>
          <a:bodyPr wrap="none" rtlCol="0">
            <a:spAutoFit/>
          </a:bodyPr>
          <a:lstStyle/>
          <a:p>
            <a:pPr defTabSz="914400"/>
            <a:r>
              <a:rPr lang="en-US" altLang="zh-CN" sz="2400" b="1" dirty="0">
                <a:solidFill>
                  <a:schemeClr val="accent5">
                    <a:lumMod val="50000"/>
                  </a:schemeClr>
                </a:solidFill>
                <a:latin typeface="Arial Black" panose="020B0A04020102020204" pitchFamily="34" charset="0"/>
                <a:ea typeface="+mj-ea"/>
                <a:cs typeface="Arial Black" panose="020B0A04020102020204" pitchFamily="34" charset="0"/>
              </a:rPr>
              <a:t>Key point</a:t>
            </a:r>
            <a:r>
              <a:rPr lang="zh-CN" altLang="en-US" sz="2400" b="1" dirty="0">
                <a:solidFill>
                  <a:schemeClr val="accent5">
                    <a:lumMod val="50000"/>
                  </a:schemeClr>
                </a:solidFill>
                <a:latin typeface="Arial Black" panose="020B0A04020102020204" pitchFamily="34" charset="0"/>
                <a:ea typeface="+mj-ea"/>
                <a:cs typeface="Arial Black" panose="020B0A04020102020204" pitchFamily="34" charset="0"/>
              </a:rPr>
              <a:t>：</a:t>
            </a:r>
            <a:endParaRPr lang="zh-CN" altLang="en-US" sz="2400" b="1" dirty="0">
              <a:solidFill>
                <a:schemeClr val="accent5">
                  <a:lumMod val="50000"/>
                </a:schemeClr>
              </a:solidFill>
              <a:latin typeface="Arial Black" panose="020B0A04020102020204" pitchFamily="34" charset="0"/>
              <a:ea typeface="+mj-ea"/>
              <a:cs typeface="Arial Black" panose="020B0A04020102020204" pitchFamily="34" charset="0"/>
            </a:endParaRPr>
          </a:p>
        </p:txBody>
      </p:sp>
      <p:sp>
        <p:nvSpPr>
          <p:cNvPr id="3" name="文本框 2"/>
          <p:cNvSpPr txBox="1"/>
          <p:nvPr/>
        </p:nvSpPr>
        <p:spPr>
          <a:xfrm>
            <a:off x="680840" y="2055273"/>
            <a:ext cx="7742035" cy="1476375"/>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kumimoji="1" lang="en-US" altLang="zh-CN" sz="2000" b="1" dirty="0">
                <a:solidFill>
                  <a:schemeClr val="tx2">
                    <a:lumMod val="90000"/>
                    <a:lumOff val="10000"/>
                  </a:schemeClr>
                </a:solidFill>
                <a:latin typeface="Arial" panose="020B0604020202020204" pitchFamily="34" charset="0"/>
                <a:cs typeface="Arial" panose="020B0604020202020204" pitchFamily="34" charset="0"/>
              </a:rPr>
              <a:t>Applying</a:t>
            </a:r>
            <a:r>
              <a:rPr kumimoji="1" lang="zh-CN" altLang="en-US" sz="2000" b="1" dirty="0">
                <a:solidFill>
                  <a:schemeClr val="tx2">
                    <a:lumMod val="90000"/>
                    <a:lumOff val="10000"/>
                  </a:schemeClr>
                </a:solidFill>
                <a:latin typeface="Arial" panose="020B0604020202020204" pitchFamily="34" charset="0"/>
                <a:cs typeface="Arial" panose="020B0604020202020204" pitchFamily="34" charset="0"/>
              </a:rPr>
              <a:t> the </a:t>
            </a:r>
            <a:r>
              <a:rPr kumimoji="1" lang="en-US" altLang="zh-CN" sz="2000" b="1" dirty="0">
                <a:solidFill>
                  <a:schemeClr val="tx2">
                    <a:lumMod val="90000"/>
                    <a:lumOff val="10000"/>
                  </a:schemeClr>
                </a:solidFill>
                <a:latin typeface="Arial" panose="020B0604020202020204" pitchFamily="34" charset="0"/>
                <a:cs typeface="Arial" panose="020B0604020202020204" pitchFamily="34" charset="0"/>
              </a:rPr>
              <a:t>intended writing </a:t>
            </a:r>
            <a:r>
              <a:rPr kumimoji="1" lang="zh-CN" altLang="en-US" sz="2000" b="1" dirty="0">
                <a:solidFill>
                  <a:schemeClr val="tx2">
                    <a:lumMod val="90000"/>
                    <a:lumOff val="10000"/>
                  </a:schemeClr>
                </a:solidFill>
                <a:latin typeface="Arial" panose="020B0604020202020204" pitchFamily="34" charset="0"/>
                <a:cs typeface="Arial" panose="020B0604020202020204" pitchFamily="34" charset="0"/>
              </a:rPr>
              <a:t>style, structure, and content </a:t>
            </a:r>
            <a:r>
              <a:rPr kumimoji="1" lang="en-US" altLang="zh-CN" sz="2000" b="1" dirty="0">
                <a:solidFill>
                  <a:schemeClr val="tx2">
                    <a:lumMod val="90000"/>
                    <a:lumOff val="10000"/>
                  </a:schemeClr>
                </a:solidFill>
                <a:latin typeface="Arial" panose="020B0604020202020204" pitchFamily="34" charset="0"/>
                <a:cs typeface="Arial" panose="020B0604020202020204" pitchFamily="34" charset="0"/>
              </a:rPr>
              <a:t>to write</a:t>
            </a:r>
            <a:r>
              <a:rPr kumimoji="1" lang="zh-CN" altLang="en-US" sz="2000" b="1" dirty="0">
                <a:solidFill>
                  <a:schemeClr val="tx2">
                    <a:lumMod val="90000"/>
                    <a:lumOff val="10000"/>
                  </a:schemeClr>
                </a:solidFill>
                <a:latin typeface="Arial" panose="020B0604020202020204" pitchFamily="34" charset="0"/>
                <a:cs typeface="Arial" panose="020B0604020202020204" pitchFamily="34" charset="0"/>
              </a:rPr>
              <a:t> a postcard</a:t>
            </a:r>
            <a:r>
              <a:rPr kumimoji="1" lang="en-US" altLang="zh-CN" sz="2000" b="1" dirty="0">
                <a:solidFill>
                  <a:schemeClr val="tx2">
                    <a:lumMod val="90000"/>
                    <a:lumOff val="10000"/>
                  </a:schemeClr>
                </a:solidFill>
                <a:latin typeface="Arial" panose="020B0604020202020204" pitchFamily="34" charset="0"/>
                <a:cs typeface="Arial" panose="020B0604020202020204" pitchFamily="34" charset="0"/>
              </a:rPr>
              <a:t> </a:t>
            </a:r>
            <a:endParaRPr kumimoji="1" lang="en-US" altLang="zh-CN" sz="2000" b="1" dirty="0">
              <a:solidFill>
                <a:schemeClr val="tx2">
                  <a:lumMod val="90000"/>
                  <a:lumOff val="10000"/>
                </a:schemeClr>
              </a:solidFill>
              <a:latin typeface="Arial" panose="020B0604020202020204" pitchFamily="34" charset="0"/>
              <a:cs typeface="Arial" panose="020B0604020202020204" pitchFamily="34" charset="0"/>
            </a:endParaRPr>
          </a:p>
          <a:p>
            <a:pPr indent="0">
              <a:lnSpc>
                <a:spcPct val="150000"/>
              </a:lnSpc>
              <a:buFont typeface="Wingdings" panose="05000000000000000000" pitchFamily="2" charset="2"/>
              <a:buNone/>
            </a:pPr>
            <a:endParaRPr kumimoji="1" lang="zh-CN" altLang="en-US" sz="2000" b="1" dirty="0">
              <a:solidFill>
                <a:schemeClr val="tx2">
                  <a:lumMod val="90000"/>
                  <a:lumOff val="10000"/>
                </a:schemeClr>
              </a:solidFill>
              <a:latin typeface="Arial" panose="020B0604020202020204" pitchFamily="34" charset="0"/>
              <a:cs typeface="Arial" panose="020B0604020202020204" pitchFamily="34" charset="0"/>
            </a:endParaRPr>
          </a:p>
        </p:txBody>
      </p:sp>
      <p:pic>
        <p:nvPicPr>
          <p:cNvPr id="4" name="图片 3" descr="112488481&amp;pky97112488481&amp;"/>
          <p:cNvPicPr>
            <a:picLocks noChangeAspect="1"/>
          </p:cNvPicPr>
          <p:nvPr/>
        </p:nvPicPr>
        <p:blipFill>
          <a:blip r:embed="rId4"/>
          <a:stretch>
            <a:fillRect/>
          </a:stretch>
        </p:blipFill>
        <p:spPr>
          <a:xfrm>
            <a:off x="9097645" y="2146300"/>
            <a:ext cx="2854960" cy="2870200"/>
          </a:xfrm>
          <a:prstGeom prst="rect">
            <a:avLst/>
          </a:prstGeom>
        </p:spPr>
      </p:pic>
      <p:sp>
        <p:nvSpPr>
          <p:cNvPr id="7" name="文本框 6"/>
          <p:cNvSpPr txBox="1"/>
          <p:nvPr/>
        </p:nvSpPr>
        <p:spPr>
          <a:xfrm>
            <a:off x="579755" y="4520565"/>
            <a:ext cx="8330565" cy="1014730"/>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en-GB" sz="2000" b="1" kern="100" dirty="0">
                <a:solidFill>
                  <a:schemeClr val="tx2">
                    <a:lumMod val="90000"/>
                    <a:lumOff val="10000"/>
                  </a:schemeClr>
                </a:solidFill>
                <a:effectLst/>
                <a:latin typeface="Arial" panose="020B0604020202020204" pitchFamily="34" charset="0"/>
                <a:ea typeface="+mj-ea"/>
                <a:cs typeface="Arial" panose="020B0604020202020204" pitchFamily="34" charset="0"/>
                <a:sym typeface="+mn-ea"/>
              </a:rPr>
              <a:t>Correctly applying the present continuous tense to describe ongoing actions and different weather conditions</a:t>
            </a:r>
            <a:endParaRPr lang="en-US" altLang="en-GB" sz="2000" b="1" kern="100" dirty="0">
              <a:solidFill>
                <a:schemeClr val="tx2">
                  <a:lumMod val="90000"/>
                  <a:lumOff val="10000"/>
                </a:schemeClr>
              </a:solidFill>
              <a:effectLst/>
              <a:latin typeface="Arial" panose="020B0604020202020204" pitchFamily="34" charset="0"/>
              <a:ea typeface="+mj-ea"/>
              <a:cs typeface="Arial" panose="020B0604020202020204" pitchFamily="34"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1"/>
      <p:bldP spid="7" grpId="0"/>
      <p:bldP spid="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6"/>
          <p:cNvSpPr txBox="1">
            <a:spLocks noChangeArrowheads="1"/>
          </p:cNvSpPr>
          <p:nvPr>
            <p:custDataLst>
              <p:tags r:id="rId1"/>
            </p:custDataLst>
          </p:nvPr>
        </p:nvSpPr>
        <p:spPr bwMode="auto">
          <a:xfrm>
            <a:off x="955675" y="202565"/>
            <a:ext cx="584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en-US" altLang="zh-CN" sz="200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2000" b="1">
                <a:solidFill>
                  <a:schemeClr val="tx2">
                    <a:lumMod val="90000"/>
                    <a:lumOff val="10000"/>
                  </a:schemeClr>
                </a:solidFill>
                <a:latin typeface="Arial" panose="020B0604020202020204" pitchFamily="34" charset="0"/>
                <a:cs typeface="Arial" panose="020B0604020202020204" pitchFamily="34" charset="0"/>
              </a:rPr>
              <a:t>&amp; Learning</a:t>
            </a: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 </a:t>
            </a:r>
            <a:r>
              <a:rPr lang="en-US" altLang="zh-CN" sz="2000" b="1">
                <a:solidFill>
                  <a:schemeClr val="tx2">
                    <a:lumMod val="90000"/>
                    <a:lumOff val="10000"/>
                  </a:schemeClr>
                </a:solidFill>
                <a:latin typeface="Arial" panose="020B0604020202020204" pitchFamily="34" charset="0"/>
                <a:cs typeface="Arial" panose="020B0604020202020204" pitchFamily="34" charset="0"/>
              </a:rPr>
              <a:t>A</a:t>
            </a:r>
            <a:r>
              <a:rPr lang="zh-CN" altLang="en-US" sz="2000" b="1">
                <a:solidFill>
                  <a:schemeClr val="tx2">
                    <a:lumMod val="90000"/>
                    <a:lumOff val="10000"/>
                  </a:schemeClr>
                </a:solidFill>
                <a:latin typeface="Arial" panose="020B0604020202020204" pitchFamily="34" charset="0"/>
                <a:cs typeface="Arial" panose="020B0604020202020204" pitchFamily="34" charset="0"/>
              </a:rPr>
              <a:t>pproach</a:t>
            </a:r>
            <a:endParaRPr lang="zh-CN" altLang="en-US" sz="2000" b="1">
              <a:solidFill>
                <a:schemeClr val="tx2">
                  <a:lumMod val="90000"/>
                  <a:lumOff val="10000"/>
                </a:schemeClr>
              </a:solidFill>
              <a:latin typeface="Arial" panose="020B0604020202020204" pitchFamily="34" charset="0"/>
              <a:ea typeface="+mj-ea"/>
              <a:cs typeface="Arial" panose="020B0604020202020204" pitchFamily="34" charset="0"/>
              <a:sym typeface="Calibri" panose="020F0502020204030204" pitchFamily="34" charset="0"/>
            </a:endParaRPr>
          </a:p>
        </p:txBody>
      </p:sp>
      <p:pic>
        <p:nvPicPr>
          <p:cNvPr id="2" name="图片 1" descr="146382830&amp;pky95146382830&amp;"/>
          <p:cNvPicPr>
            <a:picLocks noChangeAspect="1"/>
          </p:cNvPicPr>
          <p:nvPr/>
        </p:nvPicPr>
        <p:blipFill>
          <a:blip r:embed="rId2"/>
          <a:stretch>
            <a:fillRect/>
          </a:stretch>
        </p:blipFill>
        <p:spPr>
          <a:xfrm>
            <a:off x="0" y="-10795"/>
            <a:ext cx="955675" cy="765175"/>
          </a:xfrm>
          <a:prstGeom prst="rect">
            <a:avLst/>
          </a:prstGeom>
        </p:spPr>
      </p:pic>
      <p:sp>
        <p:nvSpPr>
          <p:cNvPr id="8" name="文本框 7"/>
          <p:cNvSpPr txBox="1"/>
          <p:nvPr/>
        </p:nvSpPr>
        <p:spPr>
          <a:xfrm>
            <a:off x="1804670" y="1934210"/>
            <a:ext cx="8554720" cy="583565"/>
          </a:xfrm>
          <a:prstGeom prst="rect">
            <a:avLst/>
          </a:prstGeom>
          <a:noFill/>
        </p:spPr>
        <p:txBody>
          <a:bodyPr wrap="square">
            <a:spAutoFit/>
          </a:bodyPr>
          <a:lstStyle/>
          <a:p>
            <a:pPr algn="ctr"/>
            <a:r>
              <a:rPr lang="zh-CN" altLang="en-US" sz="3200" b="1" dirty="0">
                <a:solidFill>
                  <a:schemeClr val="accent5">
                    <a:lumMod val="50000"/>
                  </a:schemeClr>
                </a:solidFill>
                <a:latin typeface="Arial" panose="020B0604020202020204" pitchFamily="34" charset="0"/>
                <a:cs typeface="Arial" panose="020B0604020202020204" pitchFamily="34" charset="0"/>
              </a:rPr>
              <a:t>I. Collaborative learning</a:t>
            </a:r>
            <a:r>
              <a:rPr lang="en-US" altLang="zh-CN" sz="3200" b="1" dirty="0">
                <a:solidFill>
                  <a:schemeClr val="accent5">
                    <a:lumMod val="50000"/>
                  </a:schemeClr>
                </a:solidFill>
                <a:latin typeface="Arial" panose="020B0604020202020204" pitchFamily="34" charset="0"/>
                <a:cs typeface="Arial" panose="020B0604020202020204" pitchFamily="34" charset="0"/>
              </a:rPr>
              <a:t> approach</a:t>
            </a:r>
            <a:endParaRPr lang="en-US" altLang="zh-CN" sz="3200" b="1" dirty="0">
              <a:solidFill>
                <a:schemeClr val="accent5">
                  <a:lumMod val="50000"/>
                </a:schemeClr>
              </a:solidFill>
              <a:latin typeface="Arial" panose="020B0604020202020204" pitchFamily="34" charset="0"/>
              <a:cs typeface="Arial" panose="020B0604020202020204" pitchFamily="34" charset="0"/>
            </a:endParaRPr>
          </a:p>
        </p:txBody>
      </p:sp>
      <p:sp>
        <p:nvSpPr>
          <p:cNvPr id="34" name="下箭头 33"/>
          <p:cNvSpPr/>
          <p:nvPr/>
        </p:nvSpPr>
        <p:spPr>
          <a:xfrm rot="16200000">
            <a:off x="2928732" y="4300155"/>
            <a:ext cx="538278" cy="363309"/>
          </a:xfrm>
          <a:prstGeom prst="downArrow">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5" name="下箭头 34"/>
          <p:cNvSpPr/>
          <p:nvPr/>
        </p:nvSpPr>
        <p:spPr>
          <a:xfrm rot="16200000">
            <a:off x="5559637" y="4300156"/>
            <a:ext cx="538278" cy="363309"/>
          </a:xfrm>
          <a:prstGeom prst="downArrow">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6" name="下箭头 35"/>
          <p:cNvSpPr/>
          <p:nvPr/>
        </p:nvSpPr>
        <p:spPr>
          <a:xfrm rot="16200000">
            <a:off x="8607660" y="4295075"/>
            <a:ext cx="538278" cy="363309"/>
          </a:xfrm>
          <a:prstGeom prst="downArrow">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nvGrpSpPr>
          <p:cNvPr id="4" name="组合 3"/>
          <p:cNvGrpSpPr/>
          <p:nvPr/>
        </p:nvGrpSpPr>
        <p:grpSpPr>
          <a:xfrm>
            <a:off x="955675" y="3250565"/>
            <a:ext cx="1855470" cy="2303956"/>
            <a:chOff x="1289204" y="2219865"/>
            <a:chExt cx="1069443" cy="1646070"/>
          </a:xfrm>
        </p:grpSpPr>
        <p:sp>
          <p:nvSpPr>
            <p:cNvPr id="16" name="圆角矩形 15"/>
            <p:cNvSpPr/>
            <p:nvPr/>
          </p:nvSpPr>
          <p:spPr>
            <a:xfrm>
              <a:off x="1289205" y="2219865"/>
              <a:ext cx="1069442" cy="1646070"/>
            </a:xfrm>
            <a:prstGeom prst="roundRect">
              <a:avLst/>
            </a:prstGeom>
            <a:noFill/>
            <a:ln w="28575">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chemeClr val="tx1"/>
                </a:solidFill>
              </a:endParaRPr>
            </a:p>
          </p:txBody>
        </p:sp>
        <p:sp>
          <p:nvSpPr>
            <p:cNvPr id="37" name="文本框 36"/>
            <p:cNvSpPr txBox="1"/>
            <p:nvPr/>
          </p:nvSpPr>
          <p:spPr>
            <a:xfrm>
              <a:off x="1289204" y="2609803"/>
              <a:ext cx="1069442" cy="1120585"/>
            </a:xfrm>
            <a:prstGeom prst="rect">
              <a:avLst/>
            </a:prstGeom>
            <a:noFill/>
            <a:ln>
              <a:noFill/>
            </a:ln>
          </p:spPr>
          <p:txBody>
            <a:bodyPr wrap="square" rtlCol="0">
              <a:spAutoFit/>
            </a:bodyPr>
            <a:lstStyle/>
            <a:p>
              <a:pPr algn="ctr"/>
              <a:r>
                <a:rPr kumimoji="1" lang="en-US" altLang="zh-CN" sz="2400" b="1">
                  <a:solidFill>
                    <a:schemeClr val="tx1"/>
                  </a:solidFill>
                  <a:latin typeface="Arial" panose="020B0604020202020204" pitchFamily="34" charset="0"/>
                  <a:cs typeface="Arial" panose="020B0604020202020204" pitchFamily="34" charset="0"/>
                </a:rPr>
                <a:t>develops critical thinking skills</a:t>
              </a:r>
              <a:endParaRPr kumimoji="1" lang="en-US" altLang="zh-CN" sz="2400" b="1">
                <a:solidFill>
                  <a:schemeClr val="tx1"/>
                </a:solidFill>
                <a:latin typeface="Arial" panose="020B0604020202020204" pitchFamily="34" charset="0"/>
                <a:cs typeface="Arial" panose="020B0604020202020204" pitchFamily="34" charset="0"/>
              </a:endParaRPr>
            </a:p>
          </p:txBody>
        </p:sp>
      </p:grpSp>
      <p:grpSp>
        <p:nvGrpSpPr>
          <p:cNvPr id="12" name="组合 11"/>
          <p:cNvGrpSpPr/>
          <p:nvPr/>
        </p:nvGrpSpPr>
        <p:grpSpPr>
          <a:xfrm>
            <a:off x="3585210" y="3250565"/>
            <a:ext cx="1865630" cy="2305050"/>
            <a:chOff x="3016067" y="2219865"/>
            <a:chExt cx="1075078" cy="1647008"/>
          </a:xfrm>
        </p:grpSpPr>
        <p:sp>
          <p:nvSpPr>
            <p:cNvPr id="25" name="圆角矩形 24"/>
            <p:cNvSpPr/>
            <p:nvPr/>
          </p:nvSpPr>
          <p:spPr>
            <a:xfrm>
              <a:off x="3037606" y="2219865"/>
              <a:ext cx="1053539" cy="1647008"/>
            </a:xfrm>
            <a:prstGeom prst="roundRect">
              <a:avLst/>
            </a:prstGeom>
            <a:noFill/>
            <a:ln w="28575">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ln>
                  <a:solidFill>
                    <a:sysClr val="windowText" lastClr="000000"/>
                  </a:solidFill>
                </a:ln>
                <a:solidFill>
                  <a:schemeClr val="tx1"/>
                </a:solidFill>
              </a:endParaRPr>
            </a:p>
          </p:txBody>
        </p:sp>
        <p:sp>
          <p:nvSpPr>
            <p:cNvPr id="38" name="文本框 37"/>
            <p:cNvSpPr txBox="1"/>
            <p:nvPr/>
          </p:nvSpPr>
          <p:spPr>
            <a:xfrm>
              <a:off x="3016067" y="2820236"/>
              <a:ext cx="1069442" cy="593014"/>
            </a:xfrm>
            <a:prstGeom prst="rect">
              <a:avLst/>
            </a:prstGeom>
            <a:noFill/>
          </p:spPr>
          <p:txBody>
            <a:bodyPr wrap="square" rtlCol="0">
              <a:spAutoFit/>
            </a:bodyPr>
            <a:lstStyle/>
            <a:p>
              <a:pPr algn="ctr"/>
              <a:r>
                <a:rPr kumimoji="1" lang="en-US" altLang="zh-CN" sz="2400" b="1">
                  <a:solidFill>
                    <a:schemeClr val="tx1"/>
                  </a:solidFill>
                  <a:latin typeface="Arial" panose="020B0604020202020204" pitchFamily="34" charset="0"/>
                  <a:cs typeface="Arial" panose="020B0604020202020204" pitchFamily="34" charset="0"/>
                </a:rPr>
                <a:t>reduces anxiety</a:t>
              </a:r>
              <a:endParaRPr kumimoji="1" lang="en-US" altLang="zh-CN" sz="2400" b="1">
                <a:solidFill>
                  <a:schemeClr val="tx1"/>
                </a:solidFill>
                <a:latin typeface="Arial" panose="020B0604020202020204" pitchFamily="34" charset="0"/>
                <a:cs typeface="Arial" panose="020B0604020202020204" pitchFamily="34" charset="0"/>
              </a:endParaRPr>
            </a:p>
          </p:txBody>
        </p:sp>
      </p:grpSp>
      <p:grpSp>
        <p:nvGrpSpPr>
          <p:cNvPr id="13" name="组合 12"/>
          <p:cNvGrpSpPr/>
          <p:nvPr/>
        </p:nvGrpSpPr>
        <p:grpSpPr>
          <a:xfrm>
            <a:off x="6044565" y="3244215"/>
            <a:ext cx="2593340" cy="2305050"/>
            <a:chOff x="4685605" y="2219865"/>
            <a:chExt cx="1494198" cy="1647007"/>
          </a:xfrm>
        </p:grpSpPr>
        <p:sp>
          <p:nvSpPr>
            <p:cNvPr id="27" name="圆角矩形 26"/>
            <p:cNvSpPr/>
            <p:nvPr/>
          </p:nvSpPr>
          <p:spPr>
            <a:xfrm>
              <a:off x="4770104" y="2219865"/>
              <a:ext cx="1296093" cy="1647007"/>
            </a:xfrm>
            <a:prstGeom prst="roundRect">
              <a:avLst/>
            </a:prstGeom>
            <a:noFill/>
            <a:ln w="28575">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chemeClr val="tx1"/>
                </a:solidFill>
              </a:endParaRPr>
            </a:p>
          </p:txBody>
        </p:sp>
        <p:sp>
          <p:nvSpPr>
            <p:cNvPr id="39" name="文本框 38"/>
            <p:cNvSpPr txBox="1"/>
            <p:nvPr/>
          </p:nvSpPr>
          <p:spPr>
            <a:xfrm>
              <a:off x="4685605" y="2804208"/>
              <a:ext cx="1494198" cy="593013"/>
            </a:xfrm>
            <a:prstGeom prst="rect">
              <a:avLst/>
            </a:prstGeom>
            <a:noFill/>
          </p:spPr>
          <p:txBody>
            <a:bodyPr wrap="square" rtlCol="0">
              <a:spAutoFit/>
            </a:bodyPr>
            <a:lstStyle/>
            <a:p>
              <a:pPr algn="ctr"/>
              <a:r>
                <a:rPr kumimoji="1" lang="en-US" altLang="zh-CN" sz="2400" b="1">
                  <a:solidFill>
                    <a:schemeClr val="tx1"/>
                  </a:solidFill>
                  <a:latin typeface="Arial" panose="020B0604020202020204" pitchFamily="34" charset="0"/>
                  <a:cs typeface="Arial" panose="020B0604020202020204" pitchFamily="34" charset="0"/>
                </a:rPr>
                <a:t>helps </a:t>
              </a:r>
              <a:endParaRPr kumimoji="1" lang="en-US" altLang="zh-CN" sz="2400" b="1">
                <a:solidFill>
                  <a:schemeClr val="tx1"/>
                </a:solidFill>
                <a:latin typeface="Arial" panose="020B0604020202020204" pitchFamily="34" charset="0"/>
                <a:cs typeface="Arial" panose="020B0604020202020204" pitchFamily="34" charset="0"/>
              </a:endParaRPr>
            </a:p>
            <a:p>
              <a:pPr algn="ctr"/>
              <a:r>
                <a:rPr kumimoji="1" lang="en-US" altLang="zh-CN" sz="2400" b="1">
                  <a:solidFill>
                    <a:schemeClr val="tx1"/>
                  </a:solidFill>
                  <a:latin typeface="Arial" panose="020B0604020202020204" pitchFamily="34" charset="0"/>
                  <a:cs typeface="Arial" panose="020B0604020202020204" pitchFamily="34" charset="0"/>
                </a:rPr>
                <a:t>understanding</a:t>
              </a:r>
              <a:endParaRPr kumimoji="1" lang="en-US" altLang="zh-CN" sz="2400" b="1">
                <a:solidFill>
                  <a:schemeClr val="tx1"/>
                </a:solidFill>
                <a:latin typeface="Arial" panose="020B0604020202020204" pitchFamily="34" charset="0"/>
                <a:cs typeface="Arial" panose="020B0604020202020204" pitchFamily="34" charset="0"/>
              </a:endParaRPr>
            </a:p>
          </p:txBody>
        </p:sp>
      </p:grpSp>
      <p:grpSp>
        <p:nvGrpSpPr>
          <p:cNvPr id="14" name="组合 13"/>
          <p:cNvGrpSpPr/>
          <p:nvPr/>
        </p:nvGrpSpPr>
        <p:grpSpPr>
          <a:xfrm>
            <a:off x="9232265" y="3244215"/>
            <a:ext cx="1892300" cy="2305050"/>
            <a:chOff x="6764640" y="2219865"/>
            <a:chExt cx="1090153" cy="1647007"/>
          </a:xfrm>
        </p:grpSpPr>
        <p:sp>
          <p:nvSpPr>
            <p:cNvPr id="32" name="圆角矩形 31"/>
            <p:cNvSpPr/>
            <p:nvPr/>
          </p:nvSpPr>
          <p:spPr>
            <a:xfrm>
              <a:off x="6801254" y="2219865"/>
              <a:ext cx="1053539" cy="1647007"/>
            </a:xfrm>
            <a:prstGeom prst="roundRect">
              <a:avLst/>
            </a:prstGeom>
            <a:noFill/>
            <a:ln w="28575">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chemeClr val="tx1"/>
                </a:solidFill>
              </a:endParaRPr>
            </a:p>
          </p:txBody>
        </p:sp>
        <p:sp>
          <p:nvSpPr>
            <p:cNvPr id="40" name="文本框 39"/>
            <p:cNvSpPr txBox="1"/>
            <p:nvPr/>
          </p:nvSpPr>
          <p:spPr>
            <a:xfrm>
              <a:off x="6764640" y="2611218"/>
              <a:ext cx="1069442" cy="856625"/>
            </a:xfrm>
            <a:prstGeom prst="rect">
              <a:avLst/>
            </a:prstGeom>
            <a:noFill/>
            <a:ln>
              <a:noFill/>
            </a:ln>
          </p:spPr>
          <p:txBody>
            <a:bodyPr wrap="square" rtlCol="0">
              <a:spAutoFit/>
            </a:bodyPr>
            <a:lstStyle/>
            <a:p>
              <a:pPr algn="ctr"/>
              <a:r>
                <a:rPr kumimoji="1" lang="en-US" altLang="zh-CN" sz="2400" b="1" dirty="0">
                  <a:solidFill>
                    <a:schemeClr val="tx1"/>
                  </a:solidFill>
                  <a:latin typeface="Arial" panose="020B0604020202020204" pitchFamily="34" charset="0"/>
                  <a:cs typeface="Arial" panose="020B0604020202020204" pitchFamily="34" charset="0"/>
                </a:rPr>
                <a:t>provides helpful feedback</a:t>
              </a:r>
              <a:endParaRPr kumimoji="1" lang="en-US" altLang="zh-CN" sz="2400" b="1" dirty="0">
                <a:solidFill>
                  <a:schemeClr val="tx1"/>
                </a:solidFill>
                <a:latin typeface="Arial" panose="020B0604020202020204" pitchFamily="34" charset="0"/>
                <a:cs typeface="Arial" panose="020B0604020202020204" pitchFamily="34" charset="0"/>
              </a:endParaRPr>
            </a:p>
          </p:txBody>
        </p:sp>
      </p:grpSp>
      <p:sp>
        <p:nvSpPr>
          <p:cNvPr id="3" name="文本框 2"/>
          <p:cNvSpPr txBox="1"/>
          <p:nvPr/>
        </p:nvSpPr>
        <p:spPr>
          <a:xfrm>
            <a:off x="1866900" y="1362075"/>
            <a:ext cx="8395335" cy="583565"/>
          </a:xfrm>
          <a:prstGeom prst="rect">
            <a:avLst/>
          </a:prstGeom>
          <a:noFill/>
          <a:ln w="9525">
            <a:noFill/>
          </a:ln>
        </p:spPr>
        <p:txBody>
          <a:bodyPr wrap="square">
            <a:spAutoFit/>
          </a:bodyPr>
          <a:lstStyle/>
          <a:p>
            <a:pPr algn="ctr"/>
            <a:r>
              <a:rPr lang="zh-CN" altLang="en-US" sz="3200">
                <a:solidFill>
                  <a:schemeClr val="accent5">
                    <a:lumMod val="50000"/>
                  </a:schemeClr>
                </a:solidFill>
                <a:latin typeface="+mj-ea"/>
                <a:ea typeface="+mj-ea"/>
              </a:rPr>
              <a:t>课程思政</a:t>
            </a:r>
            <a:r>
              <a:rPr lang="en-US" altLang="zh-CN" sz="3200">
                <a:solidFill>
                  <a:schemeClr val="accent5">
                    <a:lumMod val="50000"/>
                  </a:schemeClr>
                </a:solidFill>
                <a:latin typeface="+mj-ea"/>
                <a:ea typeface="+mj-ea"/>
              </a:rPr>
              <a:t> </a:t>
            </a:r>
            <a:r>
              <a:rPr lang="zh-CN" altLang="en-US" sz="3200">
                <a:solidFill>
                  <a:schemeClr val="accent5">
                    <a:lumMod val="50000"/>
                  </a:schemeClr>
                </a:solidFill>
                <a:latin typeface="+mj-ea"/>
                <a:ea typeface="+mj-ea"/>
              </a:rPr>
              <a:t>立德树人</a:t>
            </a:r>
            <a:endParaRPr lang="zh-CN" altLang="en-US" sz="3200">
              <a:solidFill>
                <a:schemeClr val="accent5">
                  <a:lumMod val="50000"/>
                </a:schemeClr>
              </a:solidFill>
              <a:latin typeface="+mj-ea"/>
              <a:ea typeface="+mj-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bldLvl="0" animBg="1"/>
      <p:bldP spid="35" grpId="0" bldLvl="0" animBg="1"/>
      <p:bldP spid="3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37465" y="1180812"/>
            <a:ext cx="9504045" cy="521970"/>
          </a:xfrm>
          <a:prstGeom prst="rect">
            <a:avLst/>
          </a:prstGeom>
          <a:noFill/>
        </p:spPr>
        <p:txBody>
          <a:bodyPr wrap="square" rtlCol="0">
            <a:spAutoFit/>
          </a:bodyPr>
          <a:lstStyle/>
          <a:p>
            <a:pPr algn="ctr"/>
            <a:r>
              <a:rPr lang="en-US" altLang="zh-CN" sz="2800" b="1" dirty="0">
                <a:solidFill>
                  <a:schemeClr val="accent5">
                    <a:lumMod val="50000"/>
                  </a:schemeClr>
                </a:solidFill>
                <a:latin typeface="Arial" panose="020B0604020202020204" pitchFamily="34" charset="0"/>
                <a:cs typeface="Arial" panose="020B0604020202020204" pitchFamily="34" charset="0"/>
                <a:sym typeface="+mn-ea"/>
              </a:rPr>
              <a:t>II.</a:t>
            </a:r>
            <a:r>
              <a:rPr lang="zh-CN" altLang="en-US" sz="2800" b="1" dirty="0">
                <a:solidFill>
                  <a:schemeClr val="accent5">
                    <a:lumMod val="50000"/>
                  </a:schemeClr>
                </a:solidFill>
                <a:latin typeface="Arial" panose="020B0604020202020204" pitchFamily="34" charset="0"/>
                <a:cs typeface="Arial" panose="020B0604020202020204" pitchFamily="34" charset="0"/>
                <a:sym typeface="+mn-ea"/>
              </a:rPr>
              <a:t> </a:t>
            </a:r>
            <a:r>
              <a:rPr lang="en-US" altLang="zh-CN" sz="2800" b="1" dirty="0">
                <a:solidFill>
                  <a:schemeClr val="accent5">
                    <a:lumMod val="50000"/>
                  </a:schemeClr>
                </a:solidFill>
                <a:latin typeface="Arial" panose="020B0604020202020204" pitchFamily="34" charset="0"/>
                <a:cs typeface="Arial" panose="020B0604020202020204" pitchFamily="34" charset="0"/>
                <a:sym typeface="+mn-ea"/>
              </a:rPr>
              <a:t>An activity-based approach to English learning</a:t>
            </a:r>
            <a:endParaRPr lang="en-US" altLang="zh-CN" sz="2800" b="1" dirty="0">
              <a:solidFill>
                <a:schemeClr val="accent5">
                  <a:lumMod val="50000"/>
                </a:schemeClr>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2000747" y="787465"/>
            <a:ext cx="7777480" cy="460375"/>
          </a:xfrm>
          <a:prstGeom prst="rect">
            <a:avLst/>
          </a:prstGeom>
          <a:noFill/>
          <a:ln w="9525">
            <a:noFill/>
          </a:ln>
        </p:spPr>
        <p:txBody>
          <a:bodyPr wrap="square">
            <a:spAutoFit/>
          </a:bodyPr>
          <a:lstStyle/>
          <a:p>
            <a:pPr algn="ctr"/>
            <a:r>
              <a:rPr lang="zh-CN" altLang="en-US" sz="2400" dirty="0">
                <a:solidFill>
                  <a:schemeClr val="accent5">
                    <a:lumMod val="50000"/>
                  </a:schemeClr>
                </a:solidFill>
                <a:latin typeface="+mj-ea"/>
                <a:ea typeface="+mj-ea"/>
              </a:rPr>
              <a:t>课程思政</a:t>
            </a:r>
            <a:r>
              <a:rPr lang="en-US" altLang="zh-CN" sz="2400" dirty="0">
                <a:solidFill>
                  <a:schemeClr val="accent5">
                    <a:lumMod val="50000"/>
                  </a:schemeClr>
                </a:solidFill>
                <a:latin typeface="+mj-ea"/>
                <a:ea typeface="+mj-ea"/>
              </a:rPr>
              <a:t>  </a:t>
            </a:r>
            <a:r>
              <a:rPr lang="zh-CN" altLang="en-US" sz="2400" dirty="0">
                <a:solidFill>
                  <a:schemeClr val="accent5">
                    <a:lumMod val="50000"/>
                  </a:schemeClr>
                </a:solidFill>
                <a:latin typeface="+mj-ea"/>
                <a:ea typeface="+mj-ea"/>
              </a:rPr>
              <a:t>立德树人  </a:t>
            </a:r>
            <a:endParaRPr lang="zh-CN" altLang="en-US" sz="2400" dirty="0">
              <a:solidFill>
                <a:schemeClr val="accent5">
                  <a:lumMod val="50000"/>
                </a:schemeClr>
              </a:solidFill>
              <a:latin typeface="+mj-ea"/>
              <a:ea typeface="+mj-ea"/>
            </a:endParaRPr>
          </a:p>
        </p:txBody>
      </p:sp>
      <p:grpSp>
        <p:nvGrpSpPr>
          <p:cNvPr id="4" name="组合 3"/>
          <p:cNvGrpSpPr/>
          <p:nvPr/>
        </p:nvGrpSpPr>
        <p:grpSpPr>
          <a:xfrm>
            <a:off x="740518" y="2493581"/>
            <a:ext cx="5163820" cy="3731214"/>
            <a:chOff x="1318524" y="1888603"/>
            <a:chExt cx="3326152" cy="2912809"/>
          </a:xfrm>
        </p:grpSpPr>
        <p:sp>
          <p:nvSpPr>
            <p:cNvPr id="27" name="左中括号 26"/>
            <p:cNvSpPr/>
            <p:nvPr/>
          </p:nvSpPr>
          <p:spPr>
            <a:xfrm>
              <a:off x="2723335" y="1888603"/>
              <a:ext cx="222857" cy="697389"/>
            </a:xfrm>
            <a:prstGeom prst="leftBracket">
              <a:avLst/>
            </a:prstGeom>
            <a:ln w="28575">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a:solidFill>
                  <a:schemeClr val="tx1"/>
                </a:solidFill>
              </a:endParaRPr>
            </a:p>
          </p:txBody>
        </p:sp>
        <p:sp>
          <p:nvSpPr>
            <p:cNvPr id="28" name="左中括号 27"/>
            <p:cNvSpPr/>
            <p:nvPr/>
          </p:nvSpPr>
          <p:spPr>
            <a:xfrm>
              <a:off x="2723335" y="2897726"/>
              <a:ext cx="174244" cy="697388"/>
            </a:xfrm>
            <a:prstGeom prst="leftBracket">
              <a:avLst/>
            </a:prstGeom>
            <a:ln w="28575">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a:solidFill>
                  <a:schemeClr val="tx1"/>
                </a:solidFill>
              </a:endParaRPr>
            </a:p>
          </p:txBody>
        </p:sp>
        <p:sp>
          <p:nvSpPr>
            <p:cNvPr id="29" name="左中括号 28"/>
            <p:cNvSpPr/>
            <p:nvPr/>
          </p:nvSpPr>
          <p:spPr>
            <a:xfrm>
              <a:off x="2723335" y="3931956"/>
              <a:ext cx="174244" cy="699773"/>
            </a:xfrm>
            <a:prstGeom prst="leftBracket">
              <a:avLst/>
            </a:prstGeom>
            <a:ln w="28575">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400">
                <a:solidFill>
                  <a:schemeClr val="tx1"/>
                </a:solidFill>
              </a:endParaRPr>
            </a:p>
          </p:txBody>
        </p:sp>
        <p:sp>
          <p:nvSpPr>
            <p:cNvPr id="36" name="文本框 35"/>
            <p:cNvSpPr txBox="1"/>
            <p:nvPr/>
          </p:nvSpPr>
          <p:spPr>
            <a:xfrm>
              <a:off x="1318525" y="2087256"/>
              <a:ext cx="1209066" cy="460352"/>
            </a:xfrm>
            <a:prstGeom prst="rect">
              <a:avLst/>
            </a:prstGeom>
            <a:noFill/>
          </p:spPr>
          <p:txBody>
            <a:bodyPr wrap="square" rtlCol="0">
              <a:spAutoFit/>
            </a:bodyPr>
            <a:lstStyle/>
            <a:p>
              <a:pPr algn="ctr"/>
              <a:r>
                <a:rPr kumimoji="1" lang="zh-CN" altLang="en-US" sz="2400" b="1">
                  <a:solidFill>
                    <a:schemeClr val="tx1"/>
                  </a:solidFill>
                  <a:latin typeface="微软雅黑" panose="020B0503020204020204" pitchFamily="34" charset="-122"/>
                  <a:ea typeface="微软雅黑" panose="020B0503020204020204" pitchFamily="34" charset="-122"/>
                </a:rPr>
                <a:t>迁移创新</a:t>
              </a:r>
              <a:endParaRPr kumimoji="1" lang="zh-CN" altLang="en-US" sz="2400" b="1">
                <a:solidFill>
                  <a:schemeClr val="tx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318524" y="3160989"/>
              <a:ext cx="1209066" cy="460352"/>
            </a:xfrm>
            <a:prstGeom prst="rect">
              <a:avLst/>
            </a:prstGeom>
            <a:noFill/>
          </p:spPr>
          <p:txBody>
            <a:bodyPr wrap="square" rtlCol="0">
              <a:spAutoFit/>
            </a:bodyPr>
            <a:lstStyle/>
            <a:p>
              <a:pPr algn="ctr"/>
              <a:r>
                <a:rPr kumimoji="1" lang="zh-CN" altLang="en-US" sz="2400" b="1">
                  <a:solidFill>
                    <a:schemeClr val="tx1"/>
                  </a:solidFill>
                  <a:latin typeface="微软雅黑" panose="020B0503020204020204" pitchFamily="34" charset="-122"/>
                  <a:ea typeface="微软雅黑" panose="020B0503020204020204" pitchFamily="34" charset="-122"/>
                </a:rPr>
                <a:t>应用实践</a:t>
              </a:r>
              <a:endParaRPr kumimoji="1" lang="zh-CN" altLang="en-US" sz="2400" b="1">
                <a:solidFill>
                  <a:schemeClr val="tx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318524" y="4181883"/>
              <a:ext cx="1209066" cy="460352"/>
            </a:xfrm>
            <a:prstGeom prst="rect">
              <a:avLst/>
            </a:prstGeom>
            <a:noFill/>
          </p:spPr>
          <p:txBody>
            <a:bodyPr wrap="square" rtlCol="0">
              <a:spAutoFit/>
            </a:bodyPr>
            <a:lstStyle/>
            <a:p>
              <a:pPr algn="ctr"/>
              <a:r>
                <a:rPr kumimoji="1" lang="zh-CN" altLang="en-US" sz="2400" b="1">
                  <a:solidFill>
                    <a:schemeClr val="tx1"/>
                  </a:solidFill>
                  <a:latin typeface="微软雅黑" panose="020B0503020204020204" pitchFamily="34" charset="-122"/>
                  <a:ea typeface="微软雅黑" panose="020B0503020204020204" pitchFamily="34" charset="-122"/>
                </a:rPr>
                <a:t>学习理解</a:t>
              </a:r>
              <a:endParaRPr kumimoji="1" lang="zh-CN" altLang="en-US" sz="2400" b="1">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038694" y="4341060"/>
              <a:ext cx="1584913" cy="460352"/>
            </a:xfrm>
            <a:prstGeom prst="rect">
              <a:avLst/>
            </a:prstGeom>
            <a:noFill/>
          </p:spPr>
          <p:txBody>
            <a:bodyPr wrap="square">
              <a:spAutoFit/>
            </a:bodyPr>
            <a:lstStyle/>
            <a:p>
              <a:r>
                <a:rPr kumimoji="1" lang="en-US" altLang="zh-CN" sz="2400" b="1" dirty="0">
                  <a:solidFill>
                    <a:schemeClr val="tx1"/>
                  </a:solidFill>
                  <a:latin typeface="Times New Roman" panose="02020603050405020304" charset="0"/>
                  <a:cs typeface="Times New Roman" panose="02020603050405020304" charset="0"/>
                </a:rPr>
                <a:t>Activity 1-2 </a:t>
              </a:r>
              <a:endParaRPr kumimoji="1" lang="en-US" altLang="zh-CN" sz="24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3059763" y="3870532"/>
              <a:ext cx="1584913" cy="460352"/>
            </a:xfrm>
            <a:prstGeom prst="rect">
              <a:avLst/>
            </a:prstGeom>
            <a:noFill/>
          </p:spPr>
          <p:txBody>
            <a:bodyPr wrap="square">
              <a:spAutoFit/>
            </a:bodyPr>
            <a:lstStyle/>
            <a:p>
              <a:r>
                <a:rPr kumimoji="1" lang="en-US" altLang="zh-CN" sz="2400" b="1" dirty="0">
                  <a:solidFill>
                    <a:schemeClr val="tx1"/>
                  </a:solidFill>
                  <a:latin typeface="Times New Roman" panose="02020603050405020304" charset="0"/>
                  <a:cs typeface="Times New Roman" panose="02020603050405020304" charset="0"/>
                </a:rPr>
                <a:t>Activity 3 </a:t>
              </a:r>
              <a:endParaRPr kumimoji="1" lang="en-US" altLang="zh-CN" sz="2400" b="1" dirty="0">
                <a:solidFill>
                  <a:schemeClr val="tx1"/>
                </a:solidFill>
                <a:latin typeface="Times New Roman" panose="02020603050405020304" charset="0"/>
                <a:cs typeface="Times New Roman" panose="02020603050405020304" charset="0"/>
              </a:endParaRPr>
            </a:p>
          </p:txBody>
        </p:sp>
        <p:sp>
          <p:nvSpPr>
            <p:cNvPr id="8" name="文本框 7"/>
            <p:cNvSpPr txBox="1"/>
            <p:nvPr/>
          </p:nvSpPr>
          <p:spPr>
            <a:xfrm>
              <a:off x="3034619" y="3257221"/>
              <a:ext cx="1584913" cy="460352"/>
            </a:xfrm>
            <a:prstGeom prst="rect">
              <a:avLst/>
            </a:prstGeom>
            <a:noFill/>
          </p:spPr>
          <p:txBody>
            <a:bodyPr wrap="square">
              <a:spAutoFit/>
            </a:bodyPr>
            <a:lstStyle/>
            <a:p>
              <a:r>
                <a:rPr kumimoji="1" lang="en-US" altLang="zh-CN" sz="2400" b="1" dirty="0">
                  <a:solidFill>
                    <a:schemeClr val="tx1"/>
                  </a:solidFill>
                  <a:latin typeface="Times New Roman" panose="02020603050405020304" charset="0"/>
                  <a:cs typeface="Times New Roman" panose="02020603050405020304" charset="0"/>
                </a:rPr>
                <a:t>Activity 4-5 </a:t>
              </a:r>
              <a:endParaRPr kumimoji="1" lang="en-US" altLang="zh-CN" sz="24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3034603" y="2815057"/>
              <a:ext cx="1584913" cy="460352"/>
            </a:xfrm>
            <a:prstGeom prst="rect">
              <a:avLst/>
            </a:prstGeom>
            <a:noFill/>
          </p:spPr>
          <p:txBody>
            <a:bodyPr wrap="square">
              <a:spAutoFit/>
            </a:bodyPr>
            <a:lstStyle/>
            <a:p>
              <a:r>
                <a:rPr kumimoji="1" lang="en-US" altLang="zh-CN" sz="2400" b="1" dirty="0">
                  <a:solidFill>
                    <a:schemeClr val="tx1"/>
                  </a:solidFill>
                  <a:latin typeface="Times New Roman" panose="02020603050405020304" charset="0"/>
                  <a:cs typeface="Times New Roman" panose="02020603050405020304" charset="0"/>
                </a:rPr>
                <a:t>Activity 6 </a:t>
              </a:r>
              <a:endParaRPr kumimoji="1" lang="en-US" altLang="zh-CN" sz="2400" b="1" dirty="0">
                <a:solidFill>
                  <a:schemeClr val="tx1"/>
                </a:solidFill>
                <a:latin typeface="Times New Roman" panose="02020603050405020304" charset="0"/>
                <a:cs typeface="Times New Roman" panose="02020603050405020304" charset="0"/>
              </a:endParaRPr>
            </a:p>
          </p:txBody>
        </p:sp>
        <p:sp>
          <p:nvSpPr>
            <p:cNvPr id="32" name="文本框 31"/>
            <p:cNvSpPr txBox="1"/>
            <p:nvPr/>
          </p:nvSpPr>
          <p:spPr>
            <a:xfrm>
              <a:off x="3034932" y="1945688"/>
              <a:ext cx="1584913" cy="460352"/>
            </a:xfrm>
            <a:prstGeom prst="rect">
              <a:avLst/>
            </a:prstGeom>
            <a:noFill/>
          </p:spPr>
          <p:txBody>
            <a:bodyPr wrap="square">
              <a:spAutoFit/>
            </a:bodyPr>
            <a:lstStyle/>
            <a:p>
              <a:r>
                <a:rPr kumimoji="1" lang="en-US" altLang="zh-CN" sz="2400" b="1" dirty="0">
                  <a:solidFill>
                    <a:schemeClr val="tx1"/>
                  </a:solidFill>
                  <a:latin typeface="Times New Roman" panose="02020603050405020304" charset="0"/>
                  <a:cs typeface="Times New Roman" panose="02020603050405020304" charset="0"/>
                </a:rPr>
                <a:t>Activity 7 </a:t>
              </a:r>
              <a:endParaRPr kumimoji="1" lang="en-US" altLang="zh-CN" sz="2400" b="1" dirty="0">
                <a:solidFill>
                  <a:schemeClr val="tx1"/>
                </a:solidFill>
                <a:latin typeface="Times New Roman" panose="02020603050405020304" charset="0"/>
                <a:cs typeface="Times New Roman" panose="02020603050405020304" charset="0"/>
              </a:endParaRPr>
            </a:p>
          </p:txBody>
        </p:sp>
      </p:grpSp>
      <p:grpSp>
        <p:nvGrpSpPr>
          <p:cNvPr id="9" name="组合 8"/>
          <p:cNvGrpSpPr/>
          <p:nvPr/>
        </p:nvGrpSpPr>
        <p:grpSpPr>
          <a:xfrm>
            <a:off x="6632949" y="1763610"/>
            <a:ext cx="4596327" cy="4498340"/>
            <a:chOff x="111100" y="1027605"/>
            <a:chExt cx="4545971" cy="3886992"/>
          </a:xfrm>
          <a:solidFill>
            <a:schemeClr val="accent2">
              <a:lumMod val="20000"/>
              <a:lumOff val="80000"/>
            </a:schemeClr>
          </a:solidFill>
        </p:grpSpPr>
        <p:sp>
          <p:nvSpPr>
            <p:cNvPr id="12" name="三角形 11"/>
            <p:cNvSpPr/>
            <p:nvPr/>
          </p:nvSpPr>
          <p:spPr>
            <a:xfrm>
              <a:off x="111100" y="1027605"/>
              <a:ext cx="4545971" cy="3886992"/>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a:solidFill>
                  <a:schemeClr val="tx2">
                    <a:lumMod val="90000"/>
                    <a:lumOff val="10000"/>
                  </a:schemeClr>
                </a:solidFill>
              </a:endParaRPr>
            </a:p>
          </p:txBody>
        </p:sp>
        <p:cxnSp>
          <p:nvCxnSpPr>
            <p:cNvPr id="13" name="直线连接符 12"/>
            <p:cNvCxnSpPr/>
            <p:nvPr/>
          </p:nvCxnSpPr>
          <p:spPr>
            <a:xfrm>
              <a:off x="1817494" y="1940093"/>
              <a:ext cx="1218308" cy="0"/>
            </a:xfrm>
            <a:prstGeom prst="line">
              <a:avLst/>
            </a:prstGeom>
            <a:grpFill/>
            <a:ln w="7620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p:nvCxnSpPr>
          <p:spPr>
            <a:xfrm>
              <a:off x="1446321" y="2556284"/>
              <a:ext cx="1905479" cy="0"/>
            </a:xfrm>
            <a:prstGeom prst="line">
              <a:avLst/>
            </a:prstGeom>
            <a:grpFill/>
            <a:ln w="7620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1026320" y="3172869"/>
              <a:ext cx="2728872" cy="20525"/>
            </a:xfrm>
            <a:prstGeom prst="line">
              <a:avLst/>
            </a:prstGeom>
            <a:grpFill/>
            <a:ln w="7620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直线连接符 17"/>
            <p:cNvCxnSpPr/>
            <p:nvPr/>
          </p:nvCxnSpPr>
          <p:spPr>
            <a:xfrm>
              <a:off x="758614" y="3789213"/>
              <a:ext cx="3358035" cy="0"/>
            </a:xfrm>
            <a:prstGeom prst="line">
              <a:avLst/>
            </a:prstGeom>
            <a:grpFill/>
            <a:ln w="7620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p:nvCxnSpPr>
          <p:spPr>
            <a:xfrm>
              <a:off x="218943" y="4405403"/>
              <a:ext cx="4294753" cy="0"/>
            </a:xfrm>
            <a:prstGeom prst="line">
              <a:avLst/>
            </a:prstGeom>
            <a:grpFill/>
            <a:ln w="76200">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397751" y="1374596"/>
              <a:ext cx="2004348" cy="45103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kumimoji="1" lang="zh-CN" altLang="en-US" sz="1400" b="1">
                  <a:solidFill>
                    <a:schemeClr val="tx2">
                      <a:lumMod val="90000"/>
                      <a:lumOff val="10000"/>
                    </a:schemeClr>
                  </a:solidFill>
                  <a:latin typeface="微软雅黑" panose="020B0503020204020204" pitchFamily="34" charset="-122"/>
                  <a:ea typeface="微软雅黑" panose="020B0503020204020204" pitchFamily="34" charset="-122"/>
                </a:rPr>
                <a:t>创造</a:t>
              </a:r>
              <a:endParaRPr kumimoji="1" lang="en-US" altLang="zh-CN" sz="1400" b="1">
                <a:solidFill>
                  <a:schemeClr val="tx2">
                    <a:lumMod val="90000"/>
                    <a:lumOff val="10000"/>
                  </a:schemeClr>
                </a:solidFill>
                <a:latin typeface="微软雅黑" panose="020B0503020204020204" pitchFamily="34" charset="-122"/>
                <a:ea typeface="微软雅黑" panose="020B0503020204020204" pitchFamily="34" charset="-122"/>
              </a:endParaRPr>
            </a:p>
            <a:p>
              <a:pPr algn="ctr"/>
              <a:r>
                <a:rPr kumimoji="1" lang="en-US" altLang="zh-CN" sz="1400" b="1">
                  <a:solidFill>
                    <a:schemeClr val="tx2">
                      <a:lumMod val="90000"/>
                      <a:lumOff val="10000"/>
                    </a:schemeClr>
                  </a:solidFill>
                  <a:latin typeface="微软雅黑" panose="020B0503020204020204" pitchFamily="34" charset="-122"/>
                  <a:ea typeface="微软雅黑" panose="020B0503020204020204" pitchFamily="34" charset="-122"/>
                </a:rPr>
                <a:t>Creating</a:t>
              </a:r>
              <a:endParaRPr kumimoji="1" lang="en-US" altLang="zh-CN" sz="1400" b="1">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397789" y="2004057"/>
              <a:ext cx="2004348" cy="45103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kumimoji="1" lang="zh-CN" altLang="en-US" sz="1400" b="1">
                  <a:solidFill>
                    <a:schemeClr val="tx2">
                      <a:lumMod val="90000"/>
                      <a:lumOff val="10000"/>
                    </a:schemeClr>
                  </a:solidFill>
                  <a:latin typeface="微软雅黑" panose="020B0503020204020204" pitchFamily="34" charset="-122"/>
                  <a:ea typeface="微软雅黑" panose="020B0503020204020204" pitchFamily="34" charset="-122"/>
                </a:rPr>
                <a:t>评价</a:t>
              </a:r>
              <a:endParaRPr kumimoji="1" lang="en-US" altLang="zh-CN" sz="1400" b="1">
                <a:solidFill>
                  <a:schemeClr val="tx2">
                    <a:lumMod val="90000"/>
                    <a:lumOff val="10000"/>
                  </a:schemeClr>
                </a:solidFill>
                <a:latin typeface="微软雅黑" panose="020B0503020204020204" pitchFamily="34" charset="-122"/>
                <a:ea typeface="微软雅黑" panose="020B0503020204020204" pitchFamily="34" charset="-122"/>
              </a:endParaRPr>
            </a:p>
            <a:p>
              <a:pPr algn="ctr"/>
              <a:r>
                <a:rPr kumimoji="1" lang="en-US" altLang="zh-CN" sz="1400" b="1">
                  <a:solidFill>
                    <a:schemeClr val="tx2">
                      <a:lumMod val="90000"/>
                      <a:lumOff val="10000"/>
                    </a:schemeClr>
                  </a:solidFill>
                  <a:latin typeface="微软雅黑" panose="020B0503020204020204" pitchFamily="34" charset="-122"/>
                  <a:ea typeface="微软雅黑" panose="020B0503020204020204" pitchFamily="34" charset="-122"/>
                </a:rPr>
                <a:t>Evaluating</a:t>
              </a:r>
              <a:endParaRPr kumimoji="1" lang="en-US" altLang="zh-CN" sz="1400" b="1">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986720" y="2756171"/>
              <a:ext cx="2675680" cy="26502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分析   </a:t>
              </a:r>
              <a:r>
                <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rPr>
                <a:t>Analyzing</a:t>
              </a:r>
              <a:endPar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676064" y="3977968"/>
              <a:ext cx="3440260" cy="26502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理解   </a:t>
              </a:r>
              <a:r>
                <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rPr>
                <a:t>Understanding</a:t>
              </a:r>
              <a:endPar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417652" y="4551478"/>
              <a:ext cx="4017378" cy="26502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识记   </a:t>
              </a:r>
              <a:r>
                <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rPr>
                <a:t>Remembering</a:t>
              </a:r>
              <a:endPar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933570" y="3371855"/>
              <a:ext cx="2901384" cy="26502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kumimoji="1" lang="zh-CN" altLang="en-US" sz="1400" b="1" dirty="0">
                  <a:solidFill>
                    <a:schemeClr val="tx2">
                      <a:lumMod val="90000"/>
                      <a:lumOff val="10000"/>
                    </a:schemeClr>
                  </a:solidFill>
                  <a:latin typeface="微软雅黑" panose="020B0503020204020204" pitchFamily="34" charset="-122"/>
                  <a:ea typeface="微软雅黑" panose="020B0503020204020204" pitchFamily="34" charset="-122"/>
                </a:rPr>
                <a:t>应用   </a:t>
              </a:r>
              <a:r>
                <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rPr>
                <a:t>Applying</a:t>
              </a:r>
              <a:endParaRPr kumimoji="1" lang="en-US" altLang="zh-CN" sz="1400"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grpSp>
      <p:sp>
        <p:nvSpPr>
          <p:cNvPr id="26" name="文本框 25"/>
          <p:cNvSpPr txBox="1"/>
          <p:nvPr/>
        </p:nvSpPr>
        <p:spPr>
          <a:xfrm>
            <a:off x="6341327" y="6287135"/>
            <a:ext cx="5101590" cy="368300"/>
          </a:xfrm>
          <a:prstGeom prst="rect">
            <a:avLst/>
          </a:prstGeom>
          <a:noFill/>
        </p:spPr>
        <p:txBody>
          <a:bodyPr wrap="square" rtlCol="0">
            <a:spAutoFit/>
          </a:bodyPr>
          <a:lstStyle/>
          <a:p>
            <a:r>
              <a:rPr kumimoji="1" lang="en-US" altLang="zh-CN" b="1" dirty="0">
                <a:solidFill>
                  <a:schemeClr val="accent5">
                    <a:lumMod val="50000"/>
                  </a:schemeClr>
                </a:solidFill>
                <a:latin typeface="Arial" panose="020B0604020202020204" pitchFamily="34" charset="0"/>
                <a:cs typeface="Arial" panose="020B0604020202020204" pitchFamily="34" charset="0"/>
              </a:rPr>
              <a:t>The New Version of Bloom’s Taxonomy (2001)</a:t>
            </a:r>
            <a:endParaRPr kumimoji="1" lang="en-US" altLang="zh-CN" b="1" dirty="0">
              <a:solidFill>
                <a:schemeClr val="accent5">
                  <a:lumMod val="50000"/>
                </a:schemeClr>
              </a:solidFill>
              <a:latin typeface="Arial" panose="020B0604020202020204" pitchFamily="34" charset="0"/>
              <a:cs typeface="Arial" panose="020B0604020202020204" pitchFamily="34" charset="0"/>
            </a:endParaRPr>
          </a:p>
        </p:txBody>
      </p:sp>
      <p:cxnSp>
        <p:nvCxnSpPr>
          <p:cNvPr id="30" name="直线连接符 29"/>
          <p:cNvCxnSpPr/>
          <p:nvPr/>
        </p:nvCxnSpPr>
        <p:spPr>
          <a:xfrm>
            <a:off x="2875535" y="3532720"/>
            <a:ext cx="5757545" cy="0"/>
          </a:xfrm>
          <a:prstGeom prst="line">
            <a:avLst/>
          </a:prstGeom>
          <a:ln w="381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2925816" y="4959115"/>
            <a:ext cx="5479415" cy="0"/>
          </a:xfrm>
          <a:prstGeom prst="line">
            <a:avLst/>
          </a:prstGeom>
          <a:ln w="381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文本框 6"/>
          <p:cNvSpPr txBox="1">
            <a:spLocks noChangeArrowheads="1"/>
          </p:cNvSpPr>
          <p:nvPr>
            <p:custDataLst>
              <p:tags r:id="rId1"/>
            </p:custDataLst>
          </p:nvPr>
        </p:nvSpPr>
        <p:spPr bwMode="auto">
          <a:xfrm>
            <a:off x="955675" y="202565"/>
            <a:ext cx="58451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Analysis of the Teaching</a:t>
            </a:r>
            <a:r>
              <a:rPr lang="en-US" altLang="zh-CN" sz="2000">
                <a:solidFill>
                  <a:schemeClr val="tx2">
                    <a:lumMod val="90000"/>
                    <a:lumOff val="10000"/>
                  </a:schemeClr>
                </a:solidFill>
                <a:latin typeface="Arial Black" panose="020B0A04020102020204" pitchFamily="34" charset="0"/>
                <a:cs typeface="Arial Black" panose="020B0A04020102020204" pitchFamily="34" charset="0"/>
              </a:rPr>
              <a:t> </a:t>
            </a:r>
            <a:r>
              <a:rPr lang="en-US" altLang="zh-CN" sz="2000" b="1">
                <a:solidFill>
                  <a:schemeClr val="tx2">
                    <a:lumMod val="90000"/>
                    <a:lumOff val="10000"/>
                  </a:schemeClr>
                </a:solidFill>
                <a:latin typeface="Arial" panose="020B0604020202020204" pitchFamily="34" charset="0"/>
                <a:cs typeface="Arial" panose="020B0604020202020204" pitchFamily="34" charset="0"/>
              </a:rPr>
              <a:t>&amp; Learning</a:t>
            </a:r>
            <a:r>
              <a:rPr lang="en-US" altLang="zh-CN" sz="2000" b="1">
                <a:solidFill>
                  <a:schemeClr val="tx2">
                    <a:lumMod val="90000"/>
                    <a:lumOff val="10000"/>
                  </a:schemeClr>
                </a:solidFill>
                <a:latin typeface="Arial" panose="020B0604020202020204" pitchFamily="34" charset="0"/>
                <a:cs typeface="Arial" panose="020B0604020202020204" pitchFamily="34" charset="0"/>
                <a:sym typeface="+mn-ea"/>
              </a:rPr>
              <a:t> </a:t>
            </a:r>
            <a:r>
              <a:rPr lang="en-US" altLang="zh-CN" sz="2000" b="1">
                <a:solidFill>
                  <a:schemeClr val="tx2">
                    <a:lumMod val="90000"/>
                    <a:lumOff val="10000"/>
                  </a:schemeClr>
                </a:solidFill>
                <a:latin typeface="Arial" panose="020B0604020202020204" pitchFamily="34" charset="0"/>
                <a:cs typeface="Arial" panose="020B0604020202020204" pitchFamily="34" charset="0"/>
              </a:rPr>
              <a:t>A</a:t>
            </a:r>
            <a:r>
              <a:rPr lang="zh-CN" altLang="en-US" sz="2000" b="1">
                <a:solidFill>
                  <a:schemeClr val="tx2">
                    <a:lumMod val="90000"/>
                    <a:lumOff val="10000"/>
                  </a:schemeClr>
                </a:solidFill>
                <a:latin typeface="Arial" panose="020B0604020202020204" pitchFamily="34" charset="0"/>
                <a:cs typeface="Arial" panose="020B0604020202020204" pitchFamily="34" charset="0"/>
              </a:rPr>
              <a:t>pproach</a:t>
            </a:r>
            <a:endParaRPr lang="zh-CN" altLang="en-US" sz="2000" b="1">
              <a:solidFill>
                <a:schemeClr val="tx2">
                  <a:lumMod val="90000"/>
                  <a:lumOff val="10000"/>
                </a:schemeClr>
              </a:solidFill>
              <a:latin typeface="Arial" panose="020B0604020202020204" pitchFamily="34" charset="0"/>
              <a:ea typeface="+mj-ea"/>
              <a:cs typeface="Arial" panose="020B0604020202020204" pitchFamily="34" charset="0"/>
              <a:sym typeface="Calibri" panose="020F0502020204030204" pitchFamily="34" charset="0"/>
            </a:endParaRPr>
          </a:p>
        </p:txBody>
      </p:sp>
      <p:pic>
        <p:nvPicPr>
          <p:cNvPr id="2" name="图片 1" descr="146382830&amp;pky95146382830&amp;"/>
          <p:cNvPicPr>
            <a:picLocks noChangeAspect="1"/>
          </p:cNvPicPr>
          <p:nvPr/>
        </p:nvPicPr>
        <p:blipFill>
          <a:blip r:embed="rId2"/>
          <a:stretch>
            <a:fillRect/>
          </a:stretch>
        </p:blipFill>
        <p:spPr>
          <a:xfrm>
            <a:off x="0" y="-10795"/>
            <a:ext cx="955675" cy="765175"/>
          </a:xfrm>
          <a:prstGeom prst="rect">
            <a:avLst/>
          </a:prstGeom>
        </p:spPr>
      </p:pic>
      <p:sp>
        <p:nvSpPr>
          <p:cNvPr id="35" name="上箭头 34"/>
          <p:cNvSpPr/>
          <p:nvPr/>
        </p:nvSpPr>
        <p:spPr>
          <a:xfrm>
            <a:off x="1270060" y="3510410"/>
            <a:ext cx="744844" cy="341913"/>
          </a:xfrm>
          <a:prstGeom prst="upArrow">
            <a:avLst>
              <a:gd name="adj1" fmla="val 58007"/>
              <a:gd name="adj2" fmla="val 6906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上箭头 38"/>
          <p:cNvSpPr/>
          <p:nvPr/>
        </p:nvSpPr>
        <p:spPr>
          <a:xfrm>
            <a:off x="1270060" y="4953539"/>
            <a:ext cx="744844" cy="341913"/>
          </a:xfrm>
          <a:prstGeom prst="upArrow">
            <a:avLst>
              <a:gd name="adj1" fmla="val 58007"/>
              <a:gd name="adj2" fmla="val 6906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nodeType="with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20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par>
                          <p:cTn id="36" fill="hold">
                            <p:stCondLst>
                              <p:cond delay="1000"/>
                            </p:stCondLst>
                            <p:childTnLst>
                              <p:par>
                                <p:cTn id="37" presetID="27" presetClass="emph" presetSubtype="0" fill="remove" nodeType="afterEffect">
                                  <p:stCondLst>
                                    <p:cond delay="0"/>
                                  </p:stCondLst>
                                  <p:childTnLst>
                                    <p:animClr clrSpc="rgb" dir="cw">
                                      <p:cBhvr override="childStyle">
                                        <p:cTn id="38" dur="250" autoRev="1" fill="remove"/>
                                        <p:tgtEl>
                                          <p:spTgt spid="39"/>
                                        </p:tgtEl>
                                        <p:attrNameLst>
                                          <p:attrName>style.color</p:attrName>
                                        </p:attrNameLst>
                                      </p:cBhvr>
                                      <p:to>
                                        <a:srgbClr val="F9DBC0"/>
                                      </p:to>
                                    </p:animClr>
                                    <p:animClr clrSpc="rgb" dir="cw">
                                      <p:cBhvr>
                                        <p:cTn id="39" dur="250" autoRev="1" fill="remove"/>
                                        <p:tgtEl>
                                          <p:spTgt spid="39"/>
                                        </p:tgtEl>
                                        <p:attrNameLst>
                                          <p:attrName>fillcolor</p:attrName>
                                        </p:attrNameLst>
                                      </p:cBhvr>
                                      <p:to>
                                        <a:srgbClr val="F9DBC0"/>
                                      </p:to>
                                    </p:animClr>
                                    <p:set>
                                      <p:cBhvr>
                                        <p:cTn id="40" dur="250" autoRev="1" fill="remove"/>
                                        <p:tgtEl>
                                          <p:spTgt spid="39"/>
                                        </p:tgtEl>
                                        <p:attrNameLst>
                                          <p:attrName>fill.type</p:attrName>
                                        </p:attrNameLst>
                                      </p:cBhvr>
                                      <p:to>
                                        <p:strVal val="solid"/>
                                      </p:to>
                                    </p:set>
                                    <p:set>
                                      <p:cBhvr>
                                        <p:cTn id="41" dur="250" autoRev="1" fill="remove"/>
                                        <p:tgtEl>
                                          <p:spTgt spid="39"/>
                                        </p:tgtEl>
                                        <p:attrNameLst>
                                          <p:attrName>fill.on</p:attrName>
                                        </p:attrNameLst>
                                      </p:cBhvr>
                                      <p:to>
                                        <p:strVal val="true"/>
                                      </p:to>
                                    </p:set>
                                  </p:childTnLst>
                                </p:cTn>
                              </p:par>
                            </p:childTnLst>
                          </p:cTn>
                        </p:par>
                        <p:par>
                          <p:cTn id="42" fill="hold">
                            <p:stCondLst>
                              <p:cond delay="1500"/>
                            </p:stCondLst>
                            <p:childTnLst>
                              <p:par>
                                <p:cTn id="43" presetID="27" presetClass="emph" presetSubtype="0" fill="remove" nodeType="afterEffect">
                                  <p:stCondLst>
                                    <p:cond delay="0"/>
                                  </p:stCondLst>
                                  <p:childTnLst>
                                    <p:animClr clrSpc="rgb" dir="cw">
                                      <p:cBhvr override="childStyle">
                                        <p:cTn id="44" dur="250" autoRev="1" fill="remove"/>
                                        <p:tgtEl>
                                          <p:spTgt spid="35"/>
                                        </p:tgtEl>
                                        <p:attrNameLst>
                                          <p:attrName>style.color</p:attrName>
                                        </p:attrNameLst>
                                      </p:cBhvr>
                                      <p:to>
                                        <a:srgbClr val="F9DBC0"/>
                                      </p:to>
                                    </p:animClr>
                                    <p:animClr clrSpc="rgb" dir="cw">
                                      <p:cBhvr>
                                        <p:cTn id="45" dur="250" autoRev="1" fill="remove"/>
                                        <p:tgtEl>
                                          <p:spTgt spid="35"/>
                                        </p:tgtEl>
                                        <p:attrNameLst>
                                          <p:attrName>fillcolor</p:attrName>
                                        </p:attrNameLst>
                                      </p:cBhvr>
                                      <p:to>
                                        <a:srgbClr val="F9DBC0"/>
                                      </p:to>
                                    </p:animClr>
                                    <p:set>
                                      <p:cBhvr>
                                        <p:cTn id="46" dur="250" autoRev="1" fill="remove"/>
                                        <p:tgtEl>
                                          <p:spTgt spid="35"/>
                                        </p:tgtEl>
                                        <p:attrNameLst>
                                          <p:attrName>fill.type</p:attrName>
                                        </p:attrNameLst>
                                      </p:cBhvr>
                                      <p:to>
                                        <p:strVal val="solid"/>
                                      </p:to>
                                    </p:set>
                                    <p:set>
                                      <p:cBhvr>
                                        <p:cTn id="47" dur="250" autoRev="1" fill="remove"/>
                                        <p:tgtEl>
                                          <p:spTgt spid="35"/>
                                        </p:tgtEl>
                                        <p:attrNameLst>
                                          <p:attrName>fill.on</p:attrName>
                                        </p:attrNameLst>
                                      </p:cBhvr>
                                      <p:to>
                                        <p:strVal val="true"/>
                                      </p:to>
                                    </p:set>
                                  </p:childTnLst>
                                </p:cTn>
                              </p:par>
                            </p:childTnLst>
                          </p:cTn>
                        </p:par>
                        <p:par>
                          <p:cTn id="48" fill="hold">
                            <p:stCondLst>
                              <p:cond delay="2000"/>
                            </p:stCondLst>
                            <p:childTnLst>
                              <p:par>
                                <p:cTn id="49" presetID="27" presetClass="emph" presetSubtype="0" fill="remove" grpId="1" nodeType="afterEffect">
                                  <p:stCondLst>
                                    <p:cond delay="0"/>
                                  </p:stCondLst>
                                  <p:childTnLst>
                                    <p:animClr clrSpc="rgb" dir="cw">
                                      <p:cBhvr override="childStyle">
                                        <p:cTn id="50" dur="250" autoRev="1" fill="remove"/>
                                        <p:tgtEl>
                                          <p:spTgt spid="39"/>
                                        </p:tgtEl>
                                        <p:attrNameLst>
                                          <p:attrName>style.color</p:attrName>
                                        </p:attrNameLst>
                                      </p:cBhvr>
                                      <p:to>
                                        <a:schemeClr val="bg1"/>
                                      </p:to>
                                    </p:animClr>
                                    <p:animClr clrSpc="rgb" dir="cw">
                                      <p:cBhvr>
                                        <p:cTn id="51" dur="250" autoRev="1" fill="remove"/>
                                        <p:tgtEl>
                                          <p:spTgt spid="39"/>
                                        </p:tgtEl>
                                        <p:attrNameLst>
                                          <p:attrName>fillcolor</p:attrName>
                                        </p:attrNameLst>
                                      </p:cBhvr>
                                      <p:to>
                                        <a:schemeClr val="bg1"/>
                                      </p:to>
                                    </p:animClr>
                                    <p:set>
                                      <p:cBhvr>
                                        <p:cTn id="52" dur="250" autoRev="1" fill="remove"/>
                                        <p:tgtEl>
                                          <p:spTgt spid="39"/>
                                        </p:tgtEl>
                                        <p:attrNameLst>
                                          <p:attrName>fill.type</p:attrName>
                                        </p:attrNameLst>
                                      </p:cBhvr>
                                      <p:to>
                                        <p:strVal val="solid"/>
                                      </p:to>
                                    </p:set>
                                    <p:set>
                                      <p:cBhvr>
                                        <p:cTn id="53" dur="250" autoRev="1" fill="remove"/>
                                        <p:tgtEl>
                                          <p:spTgt spid="39"/>
                                        </p:tgtEl>
                                        <p:attrNameLst>
                                          <p:attrName>fill.on</p:attrName>
                                        </p:attrNameLst>
                                      </p:cBhvr>
                                      <p:to>
                                        <p:strVal val="true"/>
                                      </p:to>
                                    </p:set>
                                  </p:childTnLst>
                                </p:cTn>
                              </p:par>
                            </p:childTnLst>
                          </p:cTn>
                        </p:par>
                        <p:par>
                          <p:cTn id="54" fill="hold">
                            <p:stCondLst>
                              <p:cond delay="2500"/>
                            </p:stCondLst>
                            <p:childTnLst>
                              <p:par>
                                <p:cTn id="55" presetID="27" presetClass="emph" presetSubtype="0" fill="remove" grpId="1" nodeType="afterEffect">
                                  <p:stCondLst>
                                    <p:cond delay="0"/>
                                  </p:stCondLst>
                                  <p:childTnLst>
                                    <p:animClr clrSpc="rgb" dir="cw">
                                      <p:cBhvr override="childStyle">
                                        <p:cTn id="56" dur="250" autoRev="1" fill="remove"/>
                                        <p:tgtEl>
                                          <p:spTgt spid="35"/>
                                        </p:tgtEl>
                                        <p:attrNameLst>
                                          <p:attrName>style.color</p:attrName>
                                        </p:attrNameLst>
                                      </p:cBhvr>
                                      <p:to>
                                        <a:schemeClr val="bg1"/>
                                      </p:to>
                                    </p:animClr>
                                    <p:animClr clrSpc="rgb" dir="cw">
                                      <p:cBhvr>
                                        <p:cTn id="57" dur="250" autoRev="1" fill="remove"/>
                                        <p:tgtEl>
                                          <p:spTgt spid="35"/>
                                        </p:tgtEl>
                                        <p:attrNameLst>
                                          <p:attrName>fillcolor</p:attrName>
                                        </p:attrNameLst>
                                      </p:cBhvr>
                                      <p:to>
                                        <a:schemeClr val="bg1"/>
                                      </p:to>
                                    </p:animClr>
                                    <p:set>
                                      <p:cBhvr>
                                        <p:cTn id="58" dur="250" autoRev="1" fill="remove"/>
                                        <p:tgtEl>
                                          <p:spTgt spid="35"/>
                                        </p:tgtEl>
                                        <p:attrNameLst>
                                          <p:attrName>fill.type</p:attrName>
                                        </p:attrNameLst>
                                      </p:cBhvr>
                                      <p:to>
                                        <p:strVal val="solid"/>
                                      </p:to>
                                    </p:set>
                                    <p:set>
                                      <p:cBhvr>
                                        <p:cTn id="59" dur="250" autoRev="1" fill="remove"/>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35" grpId="0" bldLvl="0" animBg="1"/>
      <p:bldP spid="35" grpId="1" bldLvl="0" animBg="1"/>
      <p:bldP spid="39" grpId="0" bldLvl="0" animBg="1"/>
      <p:bldP spid="39" grpId="1"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00000">
              <a:srgbClr val="FFFFFF"/>
            </a:gs>
            <a:gs pos="100000">
              <a:srgbClr val="7E7E7E"/>
            </a:gs>
          </a:gsLst>
          <a:lin ang="2700000" scaled="0"/>
        </a:gradFill>
        <a:effectLst/>
      </p:bgPr>
    </p:bg>
    <p:spTree>
      <p:nvGrpSpPr>
        <p:cNvPr id="1" name=""/>
        <p:cNvGrpSpPr/>
        <p:nvPr/>
      </p:nvGrpSpPr>
      <p:grpSpPr>
        <a:xfrm>
          <a:off x="0" y="0"/>
          <a:ext cx="0" cy="0"/>
          <a:chOff x="0" y="0"/>
          <a:chExt cx="0" cy="0"/>
        </a:xfrm>
      </p:grpSpPr>
      <p:pic>
        <p:nvPicPr>
          <p:cNvPr id="2" name="图片 1" descr="165598654&amp;pky99165598654&amp;"/>
          <p:cNvPicPr>
            <a:picLocks noChangeAspect="1"/>
          </p:cNvPicPr>
          <p:nvPr/>
        </p:nvPicPr>
        <p:blipFill>
          <a:blip r:embed="rId1">
            <a:grayscl/>
          </a:blip>
          <a:stretch>
            <a:fillRect/>
          </a:stretch>
        </p:blipFill>
        <p:spPr>
          <a:xfrm>
            <a:off x="635" y="1852930"/>
            <a:ext cx="12191365" cy="3152140"/>
          </a:xfrm>
          <a:prstGeom prst="rect">
            <a:avLst/>
          </a:prstGeom>
        </p:spPr>
      </p:pic>
      <p:sp>
        <p:nvSpPr>
          <p:cNvPr id="16" name="矩形 15"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1061230" y="2711464"/>
            <a:ext cx="8120291" cy="584775"/>
          </a:xfrm>
          <a:prstGeom prst="rect">
            <a:avLst/>
          </a:prstGeom>
        </p:spPr>
        <p:txBody>
          <a:bodyPr wrap="square">
            <a:spAutoFit/>
          </a:bodyPr>
          <a:lstStyle/>
          <a:p>
            <a:pPr defTabSz="514350" fontAlgn="base">
              <a:spcBef>
                <a:spcPct val="0"/>
              </a:spcBef>
              <a:spcAft>
                <a:spcPct val="0"/>
              </a:spcAft>
            </a:pPr>
            <a:r>
              <a:rPr lang="en-US" altLang="zh-CN" sz="3200" b="1" dirty="0">
                <a:solidFill>
                  <a:schemeClr val="tx2">
                    <a:lumMod val="90000"/>
                    <a:lumOff val="10000"/>
                  </a:schemeClr>
                </a:solidFill>
                <a:latin typeface="Arial Black" panose="020B0A04020102020204" pitchFamily="34" charset="0"/>
                <a:ea typeface="+mj-ea"/>
                <a:cs typeface="Arial Black" panose="020B0A04020102020204" pitchFamily="34" charset="0"/>
                <a:sym typeface="+mn-ea"/>
              </a:rPr>
              <a:t>Learning Activities</a:t>
            </a:r>
            <a:endParaRPr lang="en-US" altLang="zh-CN" sz="3200" b="1" dirty="0">
              <a:solidFill>
                <a:schemeClr val="tx2">
                  <a:lumMod val="90000"/>
                  <a:lumOff val="10000"/>
                </a:schemeClr>
              </a:solidFill>
              <a:latin typeface="Arial Black" panose="020B0A04020102020204" pitchFamily="34" charset="0"/>
              <a:ea typeface="+mj-ea"/>
              <a:cs typeface="Arial Black" panose="020B0A04020102020204" pitchFamily="34" charset="0"/>
              <a:sym typeface="+mn-ea"/>
            </a:endParaRPr>
          </a:p>
        </p:txBody>
      </p:sp>
      <p:sp>
        <p:nvSpPr>
          <p:cNvPr id="3" name="文本框 2"/>
          <p:cNvSpPr txBox="1"/>
          <p:nvPr/>
        </p:nvSpPr>
        <p:spPr>
          <a:xfrm>
            <a:off x="1061230" y="1674333"/>
            <a:ext cx="4572000" cy="1085490"/>
          </a:xfrm>
          <a:prstGeom prst="rect">
            <a:avLst/>
          </a:prstGeom>
          <a:noFill/>
        </p:spPr>
        <p:txBody>
          <a:bodyPr wrap="square">
            <a:spAutoFit/>
          </a:bodyPr>
          <a:lstStyle/>
          <a:p>
            <a:pPr defTabSz="514350" fontAlgn="base">
              <a:lnSpc>
                <a:spcPct val="150000"/>
              </a:lnSpc>
              <a:spcBef>
                <a:spcPct val="0"/>
              </a:spcBef>
              <a:spcAft>
                <a:spcPct val="0"/>
              </a:spcAft>
            </a:pPr>
            <a:r>
              <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rPr>
              <a:t>Part</a:t>
            </a:r>
            <a:r>
              <a:rPr lang="zh-CN" altLang="en-US" sz="4800" b="1" dirty="0">
                <a:solidFill>
                  <a:schemeClr val="tx2">
                    <a:lumMod val="90000"/>
                    <a:lumOff val="10000"/>
                  </a:schemeClr>
                </a:solidFill>
                <a:latin typeface="Arial Black" panose="020B0A04020102020204" pitchFamily="34" charset="0"/>
                <a:cs typeface="Arial Black" panose="020B0A04020102020204" pitchFamily="34" charset="0"/>
                <a:sym typeface="+mn-ea"/>
              </a:rPr>
              <a:t> </a:t>
            </a:r>
            <a:r>
              <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rPr>
              <a:t>3</a:t>
            </a:r>
            <a:endParaRPr lang="en-US" altLang="zh-CN" sz="4800" b="1" dirty="0">
              <a:solidFill>
                <a:schemeClr val="tx2">
                  <a:lumMod val="90000"/>
                  <a:lumOff val="10000"/>
                </a:schemeClr>
              </a:solidFill>
              <a:latin typeface="Arial Black" panose="020B0A04020102020204" pitchFamily="34" charset="0"/>
              <a:cs typeface="Arial Black" panose="020B0A04020102020204" pitchFamily="34" charset="0"/>
              <a:sym typeface="+mn-ea"/>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635" y="-13335"/>
            <a:ext cx="5040986" cy="890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77639" y="122741"/>
            <a:ext cx="4662712" cy="645160"/>
          </a:xfrm>
          <a:prstGeom prst="rect">
            <a:avLst/>
          </a:prstGeom>
          <a:noFill/>
        </p:spPr>
        <p:txBody>
          <a:bodyPr wrap="square" rtlCol="0">
            <a:spAutoFit/>
          </a:bodyPr>
          <a:lstStyle/>
          <a:p>
            <a:pPr algn="l"/>
            <a:r>
              <a:rPr lang="en-US" altLang="zh-CN" sz="3600" b="1" dirty="0">
                <a:solidFill>
                  <a:schemeClr val="bg1"/>
                </a:solidFill>
                <a:latin typeface="Arial Bold" panose="020B0604020202020204" charset="0"/>
                <a:cs typeface="Arial Bold" panose="020B0604020202020204" charset="0"/>
                <a:sym typeface="+mn-ea"/>
              </a:rPr>
              <a:t>Volunteer Project</a:t>
            </a:r>
            <a:endParaRPr lang="en-US" altLang="zh-CN" sz="3600" b="1" dirty="0">
              <a:solidFill>
                <a:schemeClr val="bg1"/>
              </a:solidFill>
              <a:latin typeface="Arial Bold" panose="020B0604020202020204" charset="0"/>
              <a:cs typeface="Arial Bold" panose="020B0604020202020204" charset="0"/>
              <a:sym typeface="+mn-ea"/>
            </a:endParaRPr>
          </a:p>
        </p:txBody>
      </p:sp>
      <p:sp>
        <p:nvSpPr>
          <p:cNvPr id="6" name="矩形 5"/>
          <p:cNvSpPr/>
          <p:nvPr/>
        </p:nvSpPr>
        <p:spPr>
          <a:xfrm>
            <a:off x="0" y="6255834"/>
            <a:ext cx="471170" cy="156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515860" y="6255834"/>
            <a:ext cx="4676140" cy="5881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内容占位符 10"/>
          <p:cNvPicPr>
            <a:picLocks noGrp="1" noChangeAspect="1"/>
          </p:cNvPicPr>
          <p:nvPr>
            <p:ph idx="4294967295"/>
          </p:nvPr>
        </p:nvPicPr>
        <p:blipFill>
          <a:blip r:embed="rId1"/>
          <a:stretch>
            <a:fillRect/>
          </a:stretch>
        </p:blipFill>
        <p:spPr>
          <a:xfrm>
            <a:off x="0" y="1416050"/>
            <a:ext cx="5299075" cy="3017838"/>
          </a:xfrm>
          <a:prstGeom prst="rect">
            <a:avLst/>
          </a:prstGeom>
        </p:spPr>
      </p:pic>
      <p:pic>
        <p:nvPicPr>
          <p:cNvPr id="5" name="图片 4"/>
          <p:cNvPicPr>
            <a:picLocks noChangeAspect="1"/>
          </p:cNvPicPr>
          <p:nvPr/>
        </p:nvPicPr>
        <p:blipFill>
          <a:blip r:embed="rId2"/>
          <a:stretch>
            <a:fillRect/>
          </a:stretch>
        </p:blipFill>
        <p:spPr>
          <a:xfrm>
            <a:off x="5926950" y="2400253"/>
            <a:ext cx="6051550" cy="3403600"/>
          </a:xfrm>
          <a:prstGeom prst="rect">
            <a:avLst/>
          </a:prstGeom>
        </p:spPr>
      </p:pic>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pic>
        <p:nvPicPr>
          <p:cNvPr id="3" name="图片 2"/>
          <p:cNvPicPr>
            <a:picLocks noChangeAspect="1"/>
          </p:cNvPicPr>
          <p:nvPr/>
        </p:nvPicPr>
        <p:blipFill>
          <a:blip r:embed="rId2"/>
          <a:stretch>
            <a:fillRect/>
          </a:stretch>
        </p:blipFill>
        <p:spPr>
          <a:xfrm>
            <a:off x="8374211" y="1005802"/>
            <a:ext cx="3482855" cy="1917313"/>
          </a:xfrm>
          <a:prstGeom prst="rect">
            <a:avLst/>
          </a:prstGeom>
        </p:spPr>
      </p:pic>
      <p:pic>
        <p:nvPicPr>
          <p:cNvPr id="4" name="图片 3"/>
          <p:cNvPicPr>
            <a:picLocks noChangeAspect="1"/>
          </p:cNvPicPr>
          <p:nvPr/>
        </p:nvPicPr>
        <p:blipFill>
          <a:blip r:embed="rId3"/>
          <a:stretch>
            <a:fillRect/>
          </a:stretch>
        </p:blipFill>
        <p:spPr>
          <a:xfrm>
            <a:off x="8374211" y="3048210"/>
            <a:ext cx="3482855" cy="2103686"/>
          </a:xfrm>
          <a:prstGeom prst="rect">
            <a:avLst/>
          </a:prstGeom>
        </p:spPr>
      </p:pic>
      <p:pic>
        <p:nvPicPr>
          <p:cNvPr id="5" name="图片 4"/>
          <p:cNvPicPr>
            <a:picLocks noChangeAspect="1"/>
          </p:cNvPicPr>
          <p:nvPr/>
        </p:nvPicPr>
        <p:blipFill>
          <a:blip r:embed="rId4"/>
          <a:stretch>
            <a:fillRect/>
          </a:stretch>
        </p:blipFill>
        <p:spPr>
          <a:xfrm>
            <a:off x="6020752" y="1112742"/>
            <a:ext cx="2124140" cy="3773230"/>
          </a:xfrm>
          <a:prstGeom prst="rect">
            <a:avLst/>
          </a:prstGeom>
        </p:spPr>
      </p:pic>
      <p:sp>
        <p:nvSpPr>
          <p:cNvPr id="7" name="矩形 6"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custDataLst>
              <p:tags r:id="rId5"/>
            </p:custDataLst>
          </p:nvPr>
        </p:nvSpPr>
        <p:spPr>
          <a:xfrm>
            <a:off x="838835" y="0"/>
            <a:ext cx="3190875" cy="521970"/>
          </a:xfrm>
          <a:prstGeom prst="rect">
            <a:avLst/>
          </a:prstGeom>
        </p:spPr>
        <p:txBody>
          <a:bodyPr wrap="square">
            <a:spAutoFit/>
          </a:bodyPr>
          <a:lstStyle/>
          <a:p>
            <a:pPr algn="l" defTabSz="514350" fontAlgn="base">
              <a:buClrTx/>
              <a:buSzTx/>
              <a:buFontTx/>
            </a:pPr>
            <a:r>
              <a:rPr lang="zh-CN" altLang="en-US" sz="2400" b="1" dirty="0">
                <a:solidFill>
                  <a:schemeClr val="bg2">
                    <a:lumMod val="50000"/>
                  </a:schemeClr>
                </a:solidFill>
                <a:latin typeface="Times New Roman" panose="02020603050405020304" charset="0"/>
                <a:cs typeface="Times New Roman" panose="02020603050405020304" charset="0"/>
                <a:sym typeface="+mn-ea"/>
              </a:rPr>
              <a:t> </a:t>
            </a:r>
            <a:r>
              <a:rPr lang="en-US" altLang="zh-CN" sz="2800" b="1" dirty="0">
                <a:solidFill>
                  <a:schemeClr val="bg2">
                    <a:lumMod val="50000"/>
                  </a:schemeClr>
                </a:solidFill>
                <a:latin typeface="Times New Roman" panose="02020603050405020304" charset="0"/>
                <a:ea typeface="+mj-ea"/>
                <a:cs typeface="Times New Roman" panose="02020603050405020304" charset="0"/>
                <a:sym typeface="+mn-ea"/>
              </a:rPr>
              <a:t>Learning Activities</a:t>
            </a:r>
            <a:endParaRPr lang="en-US" altLang="zh-CN" sz="2800" b="1" dirty="0">
              <a:solidFill>
                <a:schemeClr val="bg2">
                  <a:lumMod val="50000"/>
                </a:schemeClr>
              </a:solidFill>
              <a:latin typeface="Times New Roman" panose="02020603050405020304" charset="0"/>
              <a:ea typeface="+mj-ea"/>
              <a:cs typeface="Times New Roman" panose="02020603050405020304" charset="0"/>
              <a:sym typeface="+mn-ea"/>
            </a:endParaRPr>
          </a:p>
        </p:txBody>
      </p:sp>
      <p:sp>
        <p:nvSpPr>
          <p:cNvPr id="8" name="矩形 7"/>
          <p:cNvSpPr/>
          <p:nvPr/>
        </p:nvSpPr>
        <p:spPr>
          <a:xfrm>
            <a:off x="0" y="5716039"/>
            <a:ext cx="10862945" cy="989965"/>
          </a:xfrm>
          <a:prstGeom prst="rect">
            <a:avLst/>
          </a:prstGeom>
          <a:solidFill>
            <a:srgbClr val="F7B85A">
              <a:alpha val="58000"/>
            </a:srgbClr>
          </a:solidFill>
          <a:ln>
            <a:solidFill>
              <a:srgbClr val="F3A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21045" y="5739710"/>
            <a:ext cx="8858250" cy="460375"/>
          </a:xfrm>
          <a:prstGeom prst="rect">
            <a:avLst/>
          </a:prstGeom>
          <a:noFill/>
        </p:spPr>
        <p:txBody>
          <a:bodyPr wrap="square" rtlCol="0">
            <a:spAutoFit/>
          </a:bodyPr>
          <a:lstStyle/>
          <a:p>
            <a:pPr marL="342900" indent="-342900">
              <a:buFont typeface="Wingdings" panose="05000000000000000000" charset="0"/>
              <a:buChar char="l"/>
            </a:pPr>
            <a:r>
              <a:rPr kumimoji="1" lang="en-US" altLang="zh-CN" sz="2400" b="1" dirty="0">
                <a:solidFill>
                  <a:schemeClr val="tx1">
                    <a:lumMod val="75000"/>
                  </a:schemeClr>
                </a:solidFill>
                <a:latin typeface="Arial" panose="020B0604020202020204" pitchFamily="34" charset="0"/>
                <a:cs typeface="Arial" panose="020B0604020202020204" pitchFamily="34" charset="0"/>
              </a:rPr>
              <a:t>Using authentic texts to set a scene and context</a:t>
            </a:r>
            <a:endParaRPr kumimoji="1" lang="en-US" altLang="zh-CN" sz="2400" b="1" dirty="0">
              <a:solidFill>
                <a:schemeClr val="tx1">
                  <a:lumMod val="75000"/>
                </a:schemeClr>
              </a:solidFill>
              <a:latin typeface="Arial" panose="020B0604020202020204" pitchFamily="34" charset="0"/>
              <a:cs typeface="Arial" panose="020B0604020202020204" pitchFamily="34" charset="0"/>
            </a:endParaRPr>
          </a:p>
        </p:txBody>
      </p:sp>
      <p:sp>
        <p:nvSpPr>
          <p:cNvPr id="100" name="文本框 99"/>
          <p:cNvSpPr txBox="1"/>
          <p:nvPr/>
        </p:nvSpPr>
        <p:spPr>
          <a:xfrm>
            <a:off x="0" y="6200140"/>
            <a:ext cx="10934065" cy="460375"/>
          </a:xfrm>
          <a:prstGeom prst="rect">
            <a:avLst/>
          </a:prstGeom>
          <a:noFill/>
          <a:ln w="9525">
            <a:noFill/>
          </a:ln>
        </p:spPr>
        <p:txBody>
          <a:bodyPr wrap="square">
            <a:spAutoFit/>
          </a:bodyPr>
          <a:lstStyle/>
          <a:p>
            <a:pPr marL="342900" indent="-342900" algn="ctr">
              <a:buFont typeface="Wingdings" panose="05000000000000000000" charset="0"/>
              <a:buChar char="l"/>
            </a:pPr>
            <a:r>
              <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rPr>
              <a:t>Recognizing and identifying the specific fo</a:t>
            </a:r>
            <a:r>
              <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rPr>
              <a:t>rmat of writing a postcard</a:t>
            </a:r>
            <a:endPar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endParaRPr>
          </a:p>
        </p:txBody>
      </p:sp>
      <p:sp>
        <p:nvSpPr>
          <p:cNvPr id="10" name="梯形 9"/>
          <p:cNvSpPr/>
          <p:nvPr/>
        </p:nvSpPr>
        <p:spPr>
          <a:xfrm>
            <a:off x="1024572" y="4011716"/>
            <a:ext cx="4006850" cy="515956"/>
          </a:xfrm>
          <a:prstGeom prst="trapezoid">
            <a:avLst>
              <a:gd name="adj" fmla="val 6555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solidFill>
                <a:schemeClr val="tx1"/>
              </a:solidFill>
            </a:endParaRPr>
          </a:p>
        </p:txBody>
      </p:sp>
      <p:sp>
        <p:nvSpPr>
          <p:cNvPr id="11" name="文本框 10"/>
          <p:cNvSpPr txBox="1"/>
          <p:nvPr/>
        </p:nvSpPr>
        <p:spPr>
          <a:xfrm>
            <a:off x="1827729" y="4057955"/>
            <a:ext cx="2400537" cy="398780"/>
          </a:xfrm>
          <a:prstGeom prst="rect">
            <a:avLst/>
          </a:prstGeom>
          <a:noFill/>
          <a:ln>
            <a:noFill/>
          </a:ln>
        </p:spPr>
        <p:txBody>
          <a:bodyPr wrap="square" rtlCol="0">
            <a:spAutoFit/>
          </a:bodyPr>
          <a:lstStyle/>
          <a:p>
            <a:pPr algn="ctr"/>
            <a:r>
              <a:rPr kumimoji="1" lang="en-US" altLang="zh-CN" sz="2000" b="1" dirty="0">
                <a:latin typeface="Arial" panose="020B0604020202020204" pitchFamily="34" charset="0"/>
                <a:ea typeface="微软雅黑" panose="020B0503020204020204" pitchFamily="34" charset="-122"/>
                <a:cs typeface="Arial" panose="020B0604020202020204" pitchFamily="34" charset="0"/>
              </a:rPr>
              <a:t>Understanding</a:t>
            </a:r>
            <a:endParaRPr kumimoji="1" lang="en-US" altLang="zh-CN" sz="2000"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15" name="组合 14"/>
          <p:cNvGrpSpPr/>
          <p:nvPr/>
        </p:nvGrpSpPr>
        <p:grpSpPr>
          <a:xfrm>
            <a:off x="1403594" y="1360291"/>
            <a:ext cx="3248805" cy="2581376"/>
            <a:chOff x="733352" y="1219834"/>
            <a:chExt cx="3248805" cy="2581376"/>
          </a:xfrm>
          <a:solidFill>
            <a:schemeClr val="accent2">
              <a:lumMod val="60000"/>
              <a:lumOff val="40000"/>
            </a:schemeClr>
          </a:solidFill>
        </p:grpSpPr>
        <p:sp>
          <p:nvSpPr>
            <p:cNvPr id="17" name="梯形 16"/>
            <p:cNvSpPr/>
            <p:nvPr/>
          </p:nvSpPr>
          <p:spPr>
            <a:xfrm>
              <a:off x="1465063" y="2145121"/>
              <a:ext cx="1785385" cy="505332"/>
            </a:xfrm>
            <a:prstGeom prst="trapezoid">
              <a:avLst>
                <a:gd name="adj" fmla="val 588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6" name="三角形 43"/>
            <p:cNvSpPr/>
            <p:nvPr/>
          </p:nvSpPr>
          <p:spPr>
            <a:xfrm>
              <a:off x="1816642" y="1219834"/>
              <a:ext cx="1082225" cy="85548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7" name="文本框 26"/>
            <p:cNvSpPr txBox="1"/>
            <p:nvPr/>
          </p:nvSpPr>
          <p:spPr>
            <a:xfrm>
              <a:off x="1634013" y="1650478"/>
              <a:ext cx="1447482" cy="344200"/>
            </a:xfrm>
            <a:prstGeom prst="rect">
              <a:avLst/>
            </a:prstGeom>
            <a:noFill/>
            <a:ln>
              <a:noFill/>
            </a:ln>
          </p:spPr>
          <p:txBody>
            <a:bodyPr wrap="square" rtlCol="0">
              <a:noAutofit/>
            </a:bodyPr>
            <a:lstStyle/>
            <a:p>
              <a:pPr algn="ctr"/>
              <a:r>
                <a:rPr kumimoji="1" lang="en-US" altLang="zh-CN" b="1" dirty="0">
                  <a:solidFill>
                    <a:schemeClr val="tx1"/>
                  </a:solidFill>
                  <a:latin typeface="Times New Roman" panose="02020603050405020304" charset="0"/>
                  <a:ea typeface="微软雅黑" panose="020B0503020204020204" pitchFamily="34" charset="-122"/>
                  <a:cs typeface="Times New Roman" panose="02020603050405020304" charset="0"/>
                </a:rPr>
                <a:t>Creating</a:t>
              </a:r>
              <a:endParaRPr kumimoji="1" lang="en-US" altLang="zh-CN" b="1" dirty="0">
                <a:solidFill>
                  <a:schemeClr val="tx1"/>
                </a:solidFill>
                <a:latin typeface="Times New Roman" panose="02020603050405020304" charset="0"/>
                <a:ea typeface="微软雅黑" panose="020B0503020204020204" pitchFamily="34" charset="-122"/>
                <a:cs typeface="Times New Roman" panose="02020603050405020304" charset="0"/>
              </a:endParaRPr>
            </a:p>
          </p:txBody>
        </p:sp>
        <p:sp>
          <p:nvSpPr>
            <p:cNvPr id="28" name="文本框 27"/>
            <p:cNvSpPr txBox="1"/>
            <p:nvPr/>
          </p:nvSpPr>
          <p:spPr>
            <a:xfrm>
              <a:off x="1657781" y="2161476"/>
              <a:ext cx="1399948" cy="398780"/>
            </a:xfrm>
            <a:prstGeom prst="rect">
              <a:avLst/>
            </a:prstGeom>
            <a:noFill/>
            <a:ln>
              <a:noFill/>
            </a:ln>
          </p:spPr>
          <p:txBody>
            <a:bodyPr wrap="square" rtlCol="0">
              <a:sp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Evaluating</a:t>
              </a:r>
              <a:endPar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endParaRPr>
            </a:p>
          </p:txBody>
        </p:sp>
        <p:sp>
          <p:nvSpPr>
            <p:cNvPr id="29" name="梯形 28"/>
            <p:cNvSpPr/>
            <p:nvPr/>
          </p:nvSpPr>
          <p:spPr>
            <a:xfrm>
              <a:off x="733352" y="3295878"/>
              <a:ext cx="3248805" cy="505332"/>
            </a:xfrm>
            <a:prstGeom prst="trapezoid">
              <a:avLst>
                <a:gd name="adj" fmla="val 607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30" name="梯形 29"/>
            <p:cNvSpPr/>
            <p:nvPr/>
          </p:nvSpPr>
          <p:spPr>
            <a:xfrm>
              <a:off x="1097493" y="2720496"/>
              <a:ext cx="2520524" cy="505332"/>
            </a:xfrm>
            <a:prstGeom prst="trapezoid">
              <a:avLst>
                <a:gd name="adj" fmla="val 614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31" name="文本框 30"/>
            <p:cNvSpPr txBox="1"/>
            <p:nvPr/>
          </p:nvSpPr>
          <p:spPr>
            <a:xfrm>
              <a:off x="1361757" y="3338796"/>
              <a:ext cx="2012315" cy="321945"/>
            </a:xfrm>
            <a:prstGeom prst="rect">
              <a:avLst/>
            </a:prstGeom>
            <a:noFill/>
            <a:ln>
              <a:noFill/>
            </a:ln>
          </p:spPr>
          <p:txBody>
            <a:bodyPr wrap="square" rtlCol="0">
              <a:no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Applying</a:t>
              </a:r>
              <a:endPar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endParaRPr>
            </a:p>
          </p:txBody>
        </p:sp>
        <p:sp>
          <p:nvSpPr>
            <p:cNvPr id="32" name="文本框 31"/>
            <p:cNvSpPr txBox="1"/>
            <p:nvPr/>
          </p:nvSpPr>
          <p:spPr>
            <a:xfrm>
              <a:off x="1234199" y="2796979"/>
              <a:ext cx="2247114" cy="398780"/>
            </a:xfrm>
            <a:prstGeom prst="rect">
              <a:avLst/>
            </a:prstGeom>
            <a:noFill/>
            <a:ln>
              <a:noFill/>
            </a:ln>
          </p:spPr>
          <p:txBody>
            <a:bodyPr wrap="square" rtlCol="0">
              <a:sp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Analyzing</a:t>
              </a:r>
              <a:endPar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endParaRPr>
            </a:p>
          </p:txBody>
        </p:sp>
      </p:grpSp>
      <p:sp>
        <p:nvSpPr>
          <p:cNvPr id="33" name="梯形 32"/>
          <p:cNvSpPr/>
          <p:nvPr/>
        </p:nvSpPr>
        <p:spPr>
          <a:xfrm>
            <a:off x="670242" y="4580377"/>
            <a:ext cx="4761230" cy="506730"/>
          </a:xfrm>
          <a:prstGeom prst="trapezoid">
            <a:avLst>
              <a:gd name="adj" fmla="val 6569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schemeClr val="tx1"/>
              </a:solidFill>
            </a:endParaRPr>
          </a:p>
        </p:txBody>
      </p:sp>
      <p:sp>
        <p:nvSpPr>
          <p:cNvPr id="34" name="文本框 33"/>
          <p:cNvSpPr txBox="1"/>
          <p:nvPr/>
        </p:nvSpPr>
        <p:spPr>
          <a:xfrm>
            <a:off x="1827847" y="4640702"/>
            <a:ext cx="2420620" cy="398780"/>
          </a:xfrm>
          <a:prstGeom prst="rect">
            <a:avLst/>
          </a:prstGeom>
          <a:noFill/>
        </p:spPr>
        <p:txBody>
          <a:bodyPr wrap="square" rtlCol="0">
            <a:spAutoFit/>
          </a:bodyPr>
          <a:lstStyle/>
          <a:p>
            <a:pPr algn="ctr"/>
            <a:r>
              <a:rPr kumimoji="1" lang="en-US" altLang="zh-CN" sz="2000" b="1" dirty="0">
                <a:latin typeface="Arial" panose="020B0604020202020204" pitchFamily="34" charset="0"/>
                <a:ea typeface="微软雅黑" panose="020B0503020204020204" pitchFamily="34" charset="-122"/>
                <a:cs typeface="Arial" panose="020B0604020202020204" pitchFamily="34" charset="0"/>
              </a:rPr>
              <a:t>Remembering</a:t>
            </a:r>
            <a:endParaRPr kumimoji="1" lang="en-US" altLang="zh-CN" sz="2000" b="1" dirty="0">
              <a:latin typeface="Arial" panose="020B0604020202020204" pitchFamily="34" charset="0"/>
              <a:ea typeface="微软雅黑" panose="020B0503020204020204" pitchFamily="34" charset="-122"/>
              <a:cs typeface="Arial" panose="020B0604020202020204" pitchFamily="3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linds(horizontal)">
                                      <p:cBhvr>
                                        <p:cTn id="16" dur="500"/>
                                        <p:tgtEl>
                                          <p:spTgt spid="10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26" presetClass="emph" presetSubtype="0" fill="hold" grpId="0" nodeType="withEffect">
                                  <p:stCondLst>
                                    <p:cond delay="0"/>
                                  </p:stCondLst>
                                  <p:iterate type="lt">
                                    <p:tmPct val="0"/>
                                  </p:iterate>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fill="hold" grpId="0" nodeType="withEffect">
                                  <p:stCondLst>
                                    <p:cond delay="0"/>
                                  </p:stCondLst>
                                  <p:iterate type="lt">
                                    <p:tmPct val="0"/>
                                  </p:iterate>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par>
                                <p:cTn id="29" presetID="27" presetClass="emph" presetSubtype="0" fill="hold" grpId="0" nodeType="withEffect">
                                  <p:stCondLst>
                                    <p:cond delay="0"/>
                                  </p:stCondLst>
                                  <p:childTnLst>
                                    <p:animClr clrSpc="rgb" dir="cw">
                                      <p:cBhvr override="childStyle">
                                        <p:cTn id="30" dur="500" autoRev="1" fill="remove"/>
                                        <p:tgtEl>
                                          <p:spTgt spid="33"/>
                                        </p:tgtEl>
                                        <p:attrNameLst>
                                          <p:attrName>style.color</p:attrName>
                                        </p:attrNameLst>
                                      </p:cBhvr>
                                      <p:to>
                                        <a:srgbClr val="F8E9E8"/>
                                      </p:to>
                                    </p:animClr>
                                    <p:animClr clrSpc="rgb" dir="cw">
                                      <p:cBhvr>
                                        <p:cTn id="31" dur="500" autoRev="1" fill="remove"/>
                                        <p:tgtEl>
                                          <p:spTgt spid="33"/>
                                        </p:tgtEl>
                                        <p:attrNameLst>
                                          <p:attrName>fillcolor</p:attrName>
                                        </p:attrNameLst>
                                      </p:cBhvr>
                                      <p:to>
                                        <a:srgbClr val="F8E9E8"/>
                                      </p:to>
                                    </p:animClr>
                                    <p:set>
                                      <p:cBhvr>
                                        <p:cTn id="32" dur="500" autoRev="1" fill="remove"/>
                                        <p:tgtEl>
                                          <p:spTgt spid="33"/>
                                        </p:tgtEl>
                                        <p:attrNameLst>
                                          <p:attrName>fill.type</p:attrName>
                                        </p:attrNameLst>
                                      </p:cBhvr>
                                      <p:to>
                                        <p:strVal val="solid"/>
                                      </p:to>
                                    </p:set>
                                    <p:set>
                                      <p:cBhvr>
                                        <p:cTn id="33" dur="500" autoRev="1" fill="remove"/>
                                        <p:tgtEl>
                                          <p:spTgt spid="33"/>
                                        </p:tgtEl>
                                        <p:attrNameLst>
                                          <p:attrName>fill.on</p:attrName>
                                        </p:attrNameLst>
                                      </p:cBhvr>
                                      <p:to>
                                        <p:strVal val="true"/>
                                      </p:to>
                                    </p:set>
                                  </p:childTnLst>
                                </p:cTn>
                              </p:par>
                              <p:par>
                                <p:cTn id="34" presetID="27" presetClass="emph" presetSubtype="0" fill="hold" grpId="0" nodeType="withEffect">
                                  <p:stCondLst>
                                    <p:cond delay="0"/>
                                  </p:stCondLst>
                                  <p:childTnLst>
                                    <p:animClr clrSpc="rgb" dir="cw">
                                      <p:cBhvr override="childStyle">
                                        <p:cTn id="35" dur="500" autoRev="1" fill="remove"/>
                                        <p:tgtEl>
                                          <p:spTgt spid="10"/>
                                        </p:tgtEl>
                                        <p:attrNameLst>
                                          <p:attrName>style.color</p:attrName>
                                        </p:attrNameLst>
                                      </p:cBhvr>
                                      <p:to>
                                        <a:srgbClr val="F8E9E8"/>
                                      </p:to>
                                    </p:animClr>
                                    <p:animClr clrSpc="rgb" dir="cw">
                                      <p:cBhvr>
                                        <p:cTn id="36" dur="500" autoRev="1" fill="remove"/>
                                        <p:tgtEl>
                                          <p:spTgt spid="10"/>
                                        </p:tgtEl>
                                        <p:attrNameLst>
                                          <p:attrName>fillcolor</p:attrName>
                                        </p:attrNameLst>
                                      </p:cBhvr>
                                      <p:to>
                                        <a:srgbClr val="F8E9E8"/>
                                      </p:to>
                                    </p:animClr>
                                    <p:set>
                                      <p:cBhvr>
                                        <p:cTn id="37" dur="500" autoRev="1" fill="remove"/>
                                        <p:tgtEl>
                                          <p:spTgt spid="10"/>
                                        </p:tgtEl>
                                        <p:attrNameLst>
                                          <p:attrName>fill.type</p:attrName>
                                        </p:attrNameLst>
                                      </p:cBhvr>
                                      <p:to>
                                        <p:strVal val="solid"/>
                                      </p:to>
                                    </p:set>
                                    <p:set>
                                      <p:cBhvr>
                                        <p:cTn id="38" dur="500" autoRev="1" fill="remove"/>
                                        <p:tgtEl>
                                          <p:spTgt spid="10"/>
                                        </p:tgtEl>
                                        <p:attrNameLst>
                                          <p:attrName>fill.on</p:attrName>
                                        </p:attrNameLst>
                                      </p:cBhvr>
                                      <p:to>
                                        <p:strVal val="true"/>
                                      </p:to>
                                    </p:set>
                                  </p:childTnLst>
                                </p:cTn>
                              </p:par>
                            </p:childTnLst>
                          </p:cTn>
                        </p:par>
                        <p:par>
                          <p:cTn id="39" fill="hold">
                            <p:stCondLst>
                              <p:cond delay="1000"/>
                            </p:stCondLst>
                            <p:childTnLst>
                              <p:par>
                                <p:cTn id="40" presetID="36" presetClass="emph" presetSubtype="0" fill="hold" grpId="1" nodeType="afterEffect">
                                  <p:stCondLst>
                                    <p:cond delay="0"/>
                                  </p:stCondLst>
                                  <p:iterate type="lt">
                                    <p:tmPct val="10000"/>
                                  </p:iterate>
                                  <p:childTnLst>
                                    <p:animScale>
                                      <p:cBhvr>
                                        <p:cTn id="41" dur="250" autoRev="1" fill="hold">
                                          <p:stCondLst>
                                            <p:cond delay="0"/>
                                          </p:stCondLst>
                                        </p:cTn>
                                        <p:tgtEl>
                                          <p:spTgt spid="11"/>
                                        </p:tgtEl>
                                      </p:cBhvr>
                                      <p:to x="80000" y="100000"/>
                                    </p:animScale>
                                    <p:anim by="(#ppt_w*0.10)" calcmode="lin" valueType="num">
                                      <p:cBhvr>
                                        <p:cTn id="42" dur="250" autoRev="1" fill="hold">
                                          <p:stCondLst>
                                            <p:cond delay="0"/>
                                          </p:stCondLst>
                                        </p:cTn>
                                        <p:tgtEl>
                                          <p:spTgt spid="11"/>
                                        </p:tgtEl>
                                        <p:attrNameLst>
                                          <p:attrName>ppt_x</p:attrName>
                                        </p:attrNameLst>
                                      </p:cBhvr>
                                    </p:anim>
                                    <p:anim by="(-#ppt_w*0.10)" calcmode="lin" valueType="num">
                                      <p:cBhvr>
                                        <p:cTn id="43" dur="250" autoRev="1" fill="hold">
                                          <p:stCondLst>
                                            <p:cond delay="0"/>
                                          </p:stCondLst>
                                        </p:cTn>
                                        <p:tgtEl>
                                          <p:spTgt spid="11"/>
                                        </p:tgtEl>
                                        <p:attrNameLst>
                                          <p:attrName>ppt_y</p:attrName>
                                        </p:attrNameLst>
                                      </p:cBhvr>
                                    </p:anim>
                                    <p:animRot by="-480000">
                                      <p:cBhvr>
                                        <p:cTn id="44" dur="250" autoRev="1" fill="hold">
                                          <p:stCondLst>
                                            <p:cond delay="0"/>
                                          </p:stCondLst>
                                        </p:cTn>
                                        <p:tgtEl>
                                          <p:spTgt spid="11"/>
                                        </p:tgtEl>
                                        <p:attrNameLst>
                                          <p:attrName>r</p:attrName>
                                        </p:attrNameLst>
                                      </p:cBhvr>
                                    </p:animRot>
                                  </p:childTnLst>
                                </p:cTn>
                              </p:par>
                              <p:par>
                                <p:cTn id="45" presetID="36" presetClass="emph" presetSubtype="0" fill="hold" grpId="1" nodeType="withEffect">
                                  <p:stCondLst>
                                    <p:cond delay="0"/>
                                  </p:stCondLst>
                                  <p:iterate type="lt">
                                    <p:tmPct val="10000"/>
                                  </p:iterate>
                                  <p:childTnLst>
                                    <p:animScale>
                                      <p:cBhvr>
                                        <p:cTn id="46" dur="250" autoRev="1" fill="hold">
                                          <p:stCondLst>
                                            <p:cond delay="0"/>
                                          </p:stCondLst>
                                        </p:cTn>
                                        <p:tgtEl>
                                          <p:spTgt spid="34"/>
                                        </p:tgtEl>
                                      </p:cBhvr>
                                      <p:to x="80000" y="100000"/>
                                    </p:animScale>
                                    <p:anim by="(#ppt_w*0.10)" calcmode="lin" valueType="num">
                                      <p:cBhvr>
                                        <p:cTn id="47" dur="250" autoRev="1" fill="hold">
                                          <p:stCondLst>
                                            <p:cond delay="0"/>
                                          </p:stCondLst>
                                        </p:cTn>
                                        <p:tgtEl>
                                          <p:spTgt spid="34"/>
                                        </p:tgtEl>
                                        <p:attrNameLst>
                                          <p:attrName>ppt_x</p:attrName>
                                        </p:attrNameLst>
                                      </p:cBhvr>
                                    </p:anim>
                                    <p:anim by="(-#ppt_w*0.10)" calcmode="lin" valueType="num">
                                      <p:cBhvr>
                                        <p:cTn id="48" dur="250" autoRev="1" fill="hold">
                                          <p:stCondLst>
                                            <p:cond delay="0"/>
                                          </p:stCondLst>
                                        </p:cTn>
                                        <p:tgtEl>
                                          <p:spTgt spid="34"/>
                                        </p:tgtEl>
                                        <p:attrNameLst>
                                          <p:attrName>ppt_y</p:attrName>
                                        </p:attrNameLst>
                                      </p:cBhvr>
                                    </p:anim>
                                    <p:animRot by="-480000">
                                      <p:cBhvr>
                                        <p:cTn id="49" dur="250" autoRev="1" fill="hold">
                                          <p:stCondLst>
                                            <p:cond delay="0"/>
                                          </p:stCondLst>
                                        </p:cTn>
                                        <p:tgtEl>
                                          <p:spTgt spid="34"/>
                                        </p:tgtEl>
                                        <p:attrNameLst>
                                          <p:attrName>r</p:attrName>
                                        </p:attrNameLst>
                                      </p:cBhvr>
                                    </p:animRot>
                                  </p:childTnLst>
                                </p:cTn>
                              </p:par>
                              <p:par>
                                <p:cTn id="50" presetID="27" presetClass="emph" presetSubtype="0" fill="hold" grpId="1" nodeType="withEffect">
                                  <p:stCondLst>
                                    <p:cond delay="0"/>
                                  </p:stCondLst>
                                  <p:childTnLst>
                                    <p:animClr clrSpc="rgb" dir="cw">
                                      <p:cBhvr override="childStyle">
                                        <p:cTn id="51" dur="250" autoRev="1" fill="remove"/>
                                        <p:tgtEl>
                                          <p:spTgt spid="33"/>
                                        </p:tgtEl>
                                        <p:attrNameLst>
                                          <p:attrName>style.color</p:attrName>
                                        </p:attrNameLst>
                                      </p:cBhvr>
                                      <p:to>
                                        <a:srgbClr val="F8E9E8"/>
                                      </p:to>
                                    </p:animClr>
                                    <p:animClr clrSpc="rgb" dir="cw">
                                      <p:cBhvr>
                                        <p:cTn id="52" dur="250" autoRev="1" fill="remove"/>
                                        <p:tgtEl>
                                          <p:spTgt spid="33"/>
                                        </p:tgtEl>
                                        <p:attrNameLst>
                                          <p:attrName>fillcolor</p:attrName>
                                        </p:attrNameLst>
                                      </p:cBhvr>
                                      <p:to>
                                        <a:srgbClr val="F8E9E8"/>
                                      </p:to>
                                    </p:animClr>
                                    <p:set>
                                      <p:cBhvr>
                                        <p:cTn id="53" dur="250" autoRev="1" fill="remove"/>
                                        <p:tgtEl>
                                          <p:spTgt spid="33"/>
                                        </p:tgtEl>
                                        <p:attrNameLst>
                                          <p:attrName>fill.type</p:attrName>
                                        </p:attrNameLst>
                                      </p:cBhvr>
                                      <p:to>
                                        <p:strVal val="solid"/>
                                      </p:to>
                                    </p:set>
                                    <p:set>
                                      <p:cBhvr>
                                        <p:cTn id="54" dur="250" autoRev="1" fill="remove"/>
                                        <p:tgtEl>
                                          <p:spTgt spid="33"/>
                                        </p:tgtEl>
                                        <p:attrNameLst>
                                          <p:attrName>fill.on</p:attrName>
                                        </p:attrNameLst>
                                      </p:cBhvr>
                                      <p:to>
                                        <p:strVal val="true"/>
                                      </p:to>
                                    </p:set>
                                  </p:childTnLst>
                                </p:cTn>
                              </p:par>
                              <p:par>
                                <p:cTn id="55" presetID="27" presetClass="emph" presetSubtype="0" fill="hold" grpId="1" nodeType="withEffect">
                                  <p:stCondLst>
                                    <p:cond delay="0"/>
                                  </p:stCondLst>
                                  <p:childTnLst>
                                    <p:animClr clrSpc="rgb" dir="cw">
                                      <p:cBhvr override="childStyle">
                                        <p:cTn id="56" dur="250" autoRev="1" fill="remove"/>
                                        <p:tgtEl>
                                          <p:spTgt spid="10"/>
                                        </p:tgtEl>
                                        <p:attrNameLst>
                                          <p:attrName>style.color</p:attrName>
                                        </p:attrNameLst>
                                      </p:cBhvr>
                                      <p:to>
                                        <a:srgbClr val="F8E9E8"/>
                                      </p:to>
                                    </p:animClr>
                                    <p:animClr clrSpc="rgb" dir="cw">
                                      <p:cBhvr>
                                        <p:cTn id="57" dur="250" autoRev="1" fill="remove"/>
                                        <p:tgtEl>
                                          <p:spTgt spid="10"/>
                                        </p:tgtEl>
                                        <p:attrNameLst>
                                          <p:attrName>fillcolor</p:attrName>
                                        </p:attrNameLst>
                                      </p:cBhvr>
                                      <p:to>
                                        <a:srgbClr val="F8E9E8"/>
                                      </p:to>
                                    </p:animClr>
                                    <p:set>
                                      <p:cBhvr>
                                        <p:cTn id="58" dur="250" autoRev="1" fill="remove"/>
                                        <p:tgtEl>
                                          <p:spTgt spid="10"/>
                                        </p:tgtEl>
                                        <p:attrNameLst>
                                          <p:attrName>fill.type</p:attrName>
                                        </p:attrNameLst>
                                      </p:cBhvr>
                                      <p:to>
                                        <p:strVal val="solid"/>
                                      </p:to>
                                    </p:set>
                                    <p:set>
                                      <p:cBhvr>
                                        <p:cTn id="59" dur="250" autoRev="1" fill="remove"/>
                                        <p:tgtEl>
                                          <p:spTgt spid="10"/>
                                        </p:tgtEl>
                                        <p:attrNameLst>
                                          <p:attrName>fill.on</p:attrName>
                                        </p:attrNameLst>
                                      </p:cBhvr>
                                      <p:to>
                                        <p:strVal val="true"/>
                                      </p:to>
                                    </p:set>
                                  </p:childTnLst>
                                </p:cTn>
                              </p:par>
                            </p:childTnLst>
                          </p:cTn>
                        </p:par>
                        <p:par>
                          <p:cTn id="60" fill="hold">
                            <p:stCondLst>
                              <p:cond delay="2099"/>
                            </p:stCondLst>
                            <p:childTnLst>
                              <p:par>
                                <p:cTn id="61" presetID="26" presetClass="emph" presetSubtype="0" fill="hold" grpId="2" nodeType="afterEffect">
                                  <p:stCondLst>
                                    <p:cond delay="0"/>
                                  </p:stCondLst>
                                  <p:iterate type="lt">
                                    <p:tmPct val="0"/>
                                  </p:iterate>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26" presetClass="emph" presetSubtype="0" fill="hold" grpId="2" nodeType="withEffect">
                                  <p:stCondLst>
                                    <p:cond delay="0"/>
                                  </p:stCondLst>
                                  <p:iterate type="lt">
                                    <p:tmPct val="0"/>
                                  </p:iterate>
                                  <p:childTnLst>
                                    <p:animEffect transition="out" filter="fade">
                                      <p:cBhvr>
                                        <p:cTn id="65" dur="500" tmFilter="0, 0; .2, .5; .8, .5; 1, 0"/>
                                        <p:tgtEl>
                                          <p:spTgt spid="34"/>
                                        </p:tgtEl>
                                      </p:cBhvr>
                                    </p:animEffect>
                                    <p:animScale>
                                      <p:cBhvr>
                                        <p:cTn id="66" dur="250" autoRev="1" fill="hold"/>
                                        <p:tgtEl>
                                          <p:spTgt spid="34"/>
                                        </p:tgtEl>
                                      </p:cBhvr>
                                      <p:by x="105000" y="105000"/>
                                    </p:animScale>
                                  </p:childTnLst>
                                </p:cTn>
                              </p:par>
                              <p:par>
                                <p:cTn id="67" presetID="9" presetClass="emph" presetSubtype="0" nodeType="withEffect">
                                  <p:stCondLst>
                                    <p:cond delay="0"/>
                                  </p:stCondLst>
                                  <p:childTnLst>
                                    <p:set>
                                      <p:cBhvr>
                                        <p:cTn id="68" dur="indefinite"/>
                                        <p:tgtEl>
                                          <p:spTgt spid="15"/>
                                        </p:tgtEl>
                                        <p:attrNameLst>
                                          <p:attrName>style.opacity</p:attrName>
                                        </p:attrNameLst>
                                      </p:cBhvr>
                                      <p:to>
                                        <p:strVal val="0.5"/>
                                      </p:to>
                                    </p:set>
                                    <p:animEffect filter="image" prLst="opacity: 0.5">
                                      <p:cBhvr rctx="IE">
                                        <p:cTn id="69"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p:bldP spid="6" grpId="1"/>
      <p:bldP spid="100" grpId="0"/>
      <p:bldP spid="100" grpId="1"/>
      <p:bldP spid="10" grpId="0" animBg="1"/>
      <p:bldP spid="10" grpId="1" animBg="1"/>
      <p:bldP spid="11" grpId="0" animBg="1"/>
      <p:bldP spid="11" grpId="1" animBg="1"/>
      <p:bldP spid="11" grpId="2" animBg="1"/>
      <p:bldP spid="33" grpId="0" animBg="1"/>
      <p:bldP spid="33" grpId="1" animBg="1"/>
      <p:bldP spid="34" grpId="0" animBg="1"/>
      <p:bldP spid="34" grpId="1" animBg="1"/>
      <p:bldP spid="34"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pic>
        <p:nvPicPr>
          <p:cNvPr id="3" name="图片 2"/>
          <p:cNvPicPr>
            <a:picLocks noChangeAspect="1"/>
          </p:cNvPicPr>
          <p:nvPr/>
        </p:nvPicPr>
        <p:blipFill>
          <a:blip r:embed="rId2"/>
          <a:stretch>
            <a:fillRect/>
          </a:stretch>
        </p:blipFill>
        <p:spPr>
          <a:xfrm>
            <a:off x="7120434" y="414470"/>
            <a:ext cx="4362485" cy="2421644"/>
          </a:xfrm>
          <a:prstGeom prst="rect">
            <a:avLst/>
          </a:prstGeom>
        </p:spPr>
      </p:pic>
      <p:pic>
        <p:nvPicPr>
          <p:cNvPr id="4" name="图片 3"/>
          <p:cNvPicPr>
            <a:picLocks noChangeAspect="1"/>
          </p:cNvPicPr>
          <p:nvPr/>
        </p:nvPicPr>
        <p:blipFill>
          <a:blip r:embed="rId3"/>
          <a:stretch>
            <a:fillRect/>
          </a:stretch>
        </p:blipFill>
        <p:spPr>
          <a:xfrm>
            <a:off x="7161004" y="2994026"/>
            <a:ext cx="4362485" cy="2529840"/>
          </a:xfrm>
          <a:prstGeom prst="rect">
            <a:avLst/>
          </a:prstGeom>
        </p:spPr>
      </p:pic>
      <p:sp>
        <p:nvSpPr>
          <p:cNvPr id="7" name="矩形 6"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custDataLst>
              <p:tags r:id="rId4"/>
            </p:custDataLst>
          </p:nvPr>
        </p:nvSpPr>
        <p:spPr>
          <a:xfrm>
            <a:off x="838835" y="0"/>
            <a:ext cx="3190875" cy="521970"/>
          </a:xfrm>
          <a:prstGeom prst="rect">
            <a:avLst/>
          </a:prstGeom>
        </p:spPr>
        <p:txBody>
          <a:bodyPr wrap="square">
            <a:spAutoFit/>
          </a:bodyPr>
          <a:lstStyle/>
          <a:p>
            <a:pPr algn="l" defTabSz="514350" fontAlgn="base">
              <a:buClrTx/>
              <a:buSzTx/>
              <a:buFontTx/>
            </a:pPr>
            <a:r>
              <a:rPr lang="zh-CN" altLang="en-US" sz="2400" b="1" dirty="0">
                <a:solidFill>
                  <a:schemeClr val="bg2">
                    <a:lumMod val="50000"/>
                  </a:schemeClr>
                </a:solidFill>
                <a:latin typeface="Times New Roman" panose="02020603050405020304" charset="0"/>
                <a:cs typeface="Times New Roman" panose="02020603050405020304" charset="0"/>
                <a:sym typeface="+mn-ea"/>
              </a:rPr>
              <a:t> </a:t>
            </a:r>
            <a:r>
              <a:rPr lang="en-US" altLang="zh-CN" sz="2800" b="1" dirty="0">
                <a:solidFill>
                  <a:schemeClr val="bg2">
                    <a:lumMod val="50000"/>
                  </a:schemeClr>
                </a:solidFill>
                <a:latin typeface="Times New Roman" panose="02020603050405020304" charset="0"/>
                <a:ea typeface="+mj-ea"/>
                <a:cs typeface="Times New Roman" panose="02020603050405020304" charset="0"/>
                <a:sym typeface="+mn-ea"/>
              </a:rPr>
              <a:t>Learning Activities</a:t>
            </a:r>
            <a:endParaRPr lang="en-US" altLang="zh-CN" sz="2800" b="1" dirty="0">
              <a:solidFill>
                <a:schemeClr val="bg2">
                  <a:lumMod val="50000"/>
                </a:schemeClr>
              </a:solidFill>
              <a:latin typeface="Times New Roman" panose="02020603050405020304" charset="0"/>
              <a:ea typeface="+mj-ea"/>
              <a:cs typeface="Times New Roman" panose="02020603050405020304" charset="0"/>
              <a:sym typeface="+mn-ea"/>
            </a:endParaRPr>
          </a:p>
        </p:txBody>
      </p:sp>
      <p:sp>
        <p:nvSpPr>
          <p:cNvPr id="5" name="矩形 4"/>
          <p:cNvSpPr/>
          <p:nvPr/>
        </p:nvSpPr>
        <p:spPr>
          <a:xfrm>
            <a:off x="9801" y="5639231"/>
            <a:ext cx="12190857" cy="912495"/>
          </a:xfrm>
          <a:prstGeom prst="rect">
            <a:avLst/>
          </a:prstGeom>
          <a:solidFill>
            <a:srgbClr val="F7B85A">
              <a:alpha val="58000"/>
            </a:srgbClr>
          </a:solidFill>
          <a:ln>
            <a:solidFill>
              <a:srgbClr val="F3A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9525" y="5698490"/>
            <a:ext cx="13028295" cy="977900"/>
          </a:xfrm>
          <a:prstGeom prst="rect">
            <a:avLst/>
          </a:prstGeom>
          <a:noFill/>
          <a:ln w="9525">
            <a:noFill/>
          </a:ln>
        </p:spPr>
        <p:txBody>
          <a:bodyPr wrap="square">
            <a:noAutofit/>
          </a:bodyPr>
          <a:lstStyle/>
          <a:p>
            <a:pPr marL="342900" indent="-342900" algn="l">
              <a:buFont typeface="Wingdings" panose="05000000000000000000" charset="0"/>
              <a:buChar char="l"/>
            </a:pPr>
            <a:r>
              <a:rPr lang="en-US" altLang="zh-CN" sz="20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rPr>
              <a:t>Analyzing the content and generalizing the writing structure to build a scaffolding</a:t>
            </a:r>
            <a:r>
              <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rPr>
              <a:t> </a:t>
            </a:r>
            <a:endPar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endParaRPr>
          </a:p>
          <a:p>
            <a:pPr indent="0" algn="ctr">
              <a:buFont typeface="Wingdings" panose="05000000000000000000" charset="0"/>
              <a:buNone/>
            </a:pPr>
            <a:endPar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endParaRPr>
          </a:p>
          <a:p>
            <a:pPr indent="0" algn="ctr">
              <a:buFont typeface="Wingdings" panose="05000000000000000000" charset="0"/>
              <a:buNone/>
            </a:pPr>
            <a:endParaRPr lang="en-US" altLang="zh-CN" sz="24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endParaRPr>
          </a:p>
        </p:txBody>
      </p:sp>
      <p:grpSp>
        <p:nvGrpSpPr>
          <p:cNvPr id="6" name="组合 5"/>
          <p:cNvGrpSpPr/>
          <p:nvPr/>
        </p:nvGrpSpPr>
        <p:grpSpPr>
          <a:xfrm>
            <a:off x="942305" y="1106963"/>
            <a:ext cx="5238115" cy="4237700"/>
            <a:chOff x="66675" y="1147445"/>
            <a:chExt cx="5238115" cy="4237700"/>
          </a:xfrm>
          <a:solidFill>
            <a:schemeClr val="accent2">
              <a:lumMod val="60000"/>
              <a:lumOff val="40000"/>
            </a:schemeClr>
          </a:solidFill>
        </p:grpSpPr>
        <p:sp>
          <p:nvSpPr>
            <p:cNvPr id="8" name="梯形 7"/>
            <p:cNvSpPr/>
            <p:nvPr/>
          </p:nvSpPr>
          <p:spPr>
            <a:xfrm>
              <a:off x="481624" y="4150473"/>
              <a:ext cx="4408216" cy="590193"/>
            </a:xfrm>
            <a:prstGeom prst="trapezoid">
              <a:avLst>
                <a:gd name="adj" fmla="val 655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10" name="文本框 9"/>
            <p:cNvSpPr txBox="1"/>
            <p:nvPr/>
          </p:nvSpPr>
          <p:spPr>
            <a:xfrm>
              <a:off x="820275" y="4259085"/>
              <a:ext cx="3607191" cy="398780"/>
            </a:xfrm>
            <a:prstGeom prst="rect">
              <a:avLst/>
            </a:prstGeom>
            <a:noFill/>
            <a:ln>
              <a:noFill/>
            </a:ln>
          </p:spPr>
          <p:txBody>
            <a:bodyPr wrap="square" rtlCol="0">
              <a:sp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Understanding     </a:t>
              </a:r>
              <a:endParaRPr kumimoji="1" lang="en-US" altLang="zh-CN" sz="2000" b="1" dirty="0">
                <a:solidFill>
                  <a:schemeClr val="tx1"/>
                </a:solidFill>
                <a:latin typeface="Times New Roman" panose="02020603050405020304" charset="0"/>
                <a:cs typeface="Times New Roman" panose="02020603050405020304" charset="0"/>
              </a:endParaRPr>
            </a:p>
          </p:txBody>
        </p:sp>
        <p:sp>
          <p:nvSpPr>
            <p:cNvPr id="11" name="梯形 10"/>
            <p:cNvSpPr/>
            <p:nvPr/>
          </p:nvSpPr>
          <p:spPr>
            <a:xfrm>
              <a:off x="66675" y="4805165"/>
              <a:ext cx="5238115" cy="579980"/>
            </a:xfrm>
            <a:prstGeom prst="trapezoid">
              <a:avLst>
                <a:gd name="adj" fmla="val 656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15" name="文本框 14"/>
            <p:cNvSpPr txBox="1"/>
            <p:nvPr/>
          </p:nvSpPr>
          <p:spPr>
            <a:xfrm>
              <a:off x="694128" y="4894128"/>
              <a:ext cx="3818457" cy="398780"/>
            </a:xfrm>
            <a:prstGeom prst="rect">
              <a:avLst/>
            </a:prstGeom>
            <a:noFill/>
            <a:ln>
              <a:noFill/>
            </a:ln>
          </p:spPr>
          <p:txBody>
            <a:bodyPr wrap="square" rtlCol="0">
              <a:sp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Remembering    </a:t>
              </a:r>
              <a:r>
                <a:rPr kumimoji="1" lang="en-US" altLang="zh-CN" sz="2000" b="1" dirty="0">
                  <a:solidFill>
                    <a:schemeClr val="tx1"/>
                  </a:solidFill>
                  <a:latin typeface="Times New Roman" panose="02020603050405020304" charset="0"/>
                  <a:cs typeface="Times New Roman" panose="02020603050405020304" charset="0"/>
                </a:rPr>
                <a:t> </a:t>
              </a:r>
              <a:endParaRPr kumimoji="1" lang="en-US" altLang="zh-CN" sz="2000" b="1" dirty="0">
                <a:solidFill>
                  <a:schemeClr val="tx1"/>
                </a:solidFill>
                <a:latin typeface="Times New Roman" panose="02020603050405020304" charset="0"/>
                <a:cs typeface="Times New Roman" panose="02020603050405020304" charset="0"/>
              </a:endParaRPr>
            </a:p>
          </p:txBody>
        </p:sp>
        <p:sp>
          <p:nvSpPr>
            <p:cNvPr id="17" name="梯形 16"/>
            <p:cNvSpPr/>
            <p:nvPr/>
          </p:nvSpPr>
          <p:spPr>
            <a:xfrm>
              <a:off x="1703619" y="2203685"/>
              <a:ext cx="1964227" cy="578040"/>
            </a:xfrm>
            <a:prstGeom prst="trapezoid">
              <a:avLst>
                <a:gd name="adj" fmla="val 588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6" name="三角形 25"/>
            <p:cNvSpPr/>
            <p:nvPr/>
          </p:nvSpPr>
          <p:spPr>
            <a:xfrm>
              <a:off x="2090417" y="1147445"/>
              <a:ext cx="1190632" cy="9785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7" name="文本框 26"/>
            <p:cNvSpPr txBox="1"/>
            <p:nvPr/>
          </p:nvSpPr>
          <p:spPr>
            <a:xfrm>
              <a:off x="1859165" y="1652321"/>
              <a:ext cx="1653136" cy="398780"/>
            </a:xfrm>
            <a:prstGeom prst="rect">
              <a:avLst/>
            </a:prstGeom>
            <a:noFill/>
            <a:ln>
              <a:noFill/>
            </a:ln>
          </p:spPr>
          <p:txBody>
            <a:bodyPr wrap="square" rtlCol="0">
              <a:sp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Creating</a:t>
              </a:r>
              <a:endPar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endParaRPr>
            </a:p>
          </p:txBody>
        </p:sp>
        <p:sp>
          <p:nvSpPr>
            <p:cNvPr id="28" name="文本框 27"/>
            <p:cNvSpPr txBox="1"/>
            <p:nvPr/>
          </p:nvSpPr>
          <p:spPr>
            <a:xfrm>
              <a:off x="1915642" y="2297737"/>
              <a:ext cx="1540181" cy="398780"/>
            </a:xfrm>
            <a:prstGeom prst="rect">
              <a:avLst/>
            </a:prstGeom>
            <a:noFill/>
            <a:ln>
              <a:noFill/>
            </a:ln>
          </p:spPr>
          <p:txBody>
            <a:bodyPr wrap="square" rtlCol="0">
              <a:spAutoFit/>
            </a:bodyPr>
            <a:lstStyle/>
            <a:p>
              <a:pPr algn="ctr"/>
              <a:r>
                <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rPr>
                <a:t>Evaluating</a:t>
              </a:r>
              <a:endParaRPr kumimoji="1" lang="en-US" altLang="zh-CN" sz="2000" b="1" dirty="0">
                <a:solidFill>
                  <a:schemeClr val="tx1"/>
                </a:solidFill>
                <a:latin typeface="Times New Roman" panose="02020603050405020304" charset="0"/>
                <a:ea typeface="微软雅黑" panose="020B0503020204020204" pitchFamily="34" charset="-122"/>
                <a:cs typeface="Times New Roman" panose="02020603050405020304" charset="0"/>
              </a:endParaRPr>
            </a:p>
          </p:txBody>
        </p:sp>
      </p:grpSp>
      <p:sp>
        <p:nvSpPr>
          <p:cNvPr id="29" name="梯形 28"/>
          <p:cNvSpPr/>
          <p:nvPr/>
        </p:nvSpPr>
        <p:spPr>
          <a:xfrm>
            <a:off x="2174860" y="2821364"/>
            <a:ext cx="2773005" cy="578040"/>
          </a:xfrm>
          <a:prstGeom prst="trapezoid">
            <a:avLst>
              <a:gd name="adj" fmla="val 6147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0" name="文本框 29"/>
          <p:cNvSpPr txBox="1"/>
          <p:nvPr/>
        </p:nvSpPr>
        <p:spPr>
          <a:xfrm>
            <a:off x="2512618" y="3529109"/>
            <a:ext cx="2187478" cy="398780"/>
          </a:xfrm>
          <a:prstGeom prst="rect">
            <a:avLst/>
          </a:prstGeom>
          <a:noFill/>
          <a:ln>
            <a:noFill/>
          </a:ln>
        </p:spPr>
        <p:txBody>
          <a:bodyPr wrap="square" rtlCol="0">
            <a:spAutoFit/>
          </a:bodyPr>
          <a:lstStyle/>
          <a:p>
            <a:pPr algn="ctr"/>
            <a:r>
              <a:rPr kumimoji="1" lang="en-US" altLang="zh-CN" sz="2000" b="1" dirty="0">
                <a:latin typeface="Arial" panose="020B0604020202020204" pitchFamily="34" charset="0"/>
                <a:ea typeface="微软雅黑" panose="020B0503020204020204" pitchFamily="34" charset="-122"/>
                <a:cs typeface="Arial" panose="020B0604020202020204" pitchFamily="34" charset="0"/>
              </a:rPr>
              <a:t>Applying</a:t>
            </a:r>
            <a:endParaRPr kumimoji="1" lang="en-US" altLang="zh-CN" sz="2000" b="1" dirty="0">
              <a:latin typeface="Arial" panose="020B0604020202020204" pitchFamily="34" charset="0"/>
              <a:ea typeface="微软雅黑" panose="020B0503020204020204" pitchFamily="34" charset="-122"/>
              <a:cs typeface="Arial" panose="020B0604020202020204" pitchFamily="34" charset="0"/>
            </a:endParaRPr>
          </a:p>
        </p:txBody>
      </p:sp>
      <p:sp>
        <p:nvSpPr>
          <p:cNvPr id="31" name="梯形 30"/>
          <p:cNvSpPr/>
          <p:nvPr/>
        </p:nvSpPr>
        <p:spPr>
          <a:xfrm>
            <a:off x="1782281" y="3464087"/>
            <a:ext cx="3570245" cy="578040"/>
          </a:xfrm>
          <a:prstGeom prst="trapezoid">
            <a:avLst>
              <a:gd name="adj" fmla="val 607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mn-ea"/>
              </a:rPr>
              <a:t>Applying</a:t>
            </a:r>
            <a:endParaRPr kumimoji="1" lang="zh-CN" altLang="en-US" sz="2000">
              <a:latin typeface="Arial" panose="020B0604020202020204" pitchFamily="34" charset="0"/>
              <a:cs typeface="Arial" panose="020B0604020202020204" pitchFamily="34" charset="0"/>
            </a:endParaRPr>
          </a:p>
        </p:txBody>
      </p:sp>
      <p:sp>
        <p:nvSpPr>
          <p:cNvPr id="32" name="文本框 31"/>
          <p:cNvSpPr txBox="1"/>
          <p:nvPr/>
        </p:nvSpPr>
        <p:spPr>
          <a:xfrm>
            <a:off x="2167220" y="2949098"/>
            <a:ext cx="2780665" cy="398780"/>
          </a:xfrm>
          <a:prstGeom prst="rect">
            <a:avLst/>
          </a:prstGeom>
          <a:noFill/>
        </p:spPr>
        <p:txBody>
          <a:bodyPr wrap="square" rtlCol="0">
            <a:spAutoFit/>
          </a:bodyPr>
          <a:lstStyle/>
          <a:p>
            <a:pPr lvl="0" algn="ctr">
              <a:buClrTx/>
              <a:buSzTx/>
              <a:buFontTx/>
            </a:pPr>
            <a:r>
              <a:rPr kumimoji="1" lang="en-US" altLang="zh-CN" sz="2000" b="1" dirty="0">
                <a:latin typeface="Arial" panose="020B0604020202020204" pitchFamily="34" charset="0"/>
                <a:ea typeface="微软雅黑" panose="020B0503020204020204" pitchFamily="34" charset="-122"/>
                <a:cs typeface="Arial" panose="020B0604020202020204" pitchFamily="34" charset="0"/>
                <a:sym typeface="+mn-ea"/>
              </a:rPr>
              <a:t>Analyzing</a:t>
            </a:r>
            <a:endParaRPr kumimoji="1" lang="en-US" altLang="zh-CN" sz="2000" b="1" dirty="0">
              <a:latin typeface="Arial" panose="020B0604020202020204" pitchFamily="34" charset="0"/>
              <a:ea typeface="微软雅黑" panose="020B0503020204020204" pitchFamily="34" charset="-122"/>
              <a:cs typeface="Arial" panose="020B0604020202020204" pitchFamily="34" charset="0"/>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linds(horizontal)">
                                      <p:cBhvr>
                                        <p:cTn id="16" dur="500"/>
                                        <p:tgtEl>
                                          <p:spTgt spid="100"/>
                                        </p:tgtEl>
                                      </p:cBhvr>
                                    </p:animEffect>
                                  </p:childTnLst>
                                </p:cTn>
                              </p:par>
                              <p:par>
                                <p:cTn id="17" presetID="26" presetClass="emph" presetSubtype="0" fill="hold" grpId="0" nodeType="withEffect">
                                  <p:stCondLst>
                                    <p:cond delay="0"/>
                                  </p:stCondLst>
                                  <p:iterate type="lt">
                                    <p:tmPct val="0"/>
                                  </p:iterate>
                                  <p:childTnLst>
                                    <p:animEffect transition="out" filter="fade">
                                      <p:cBhvr>
                                        <p:cTn id="18" dur="500" tmFilter="0, 0; .2, .5; .8, .5; 1, 0"/>
                                        <p:tgtEl>
                                          <p:spTgt spid="30"/>
                                        </p:tgtEl>
                                      </p:cBhvr>
                                    </p:animEffect>
                                    <p:animScale>
                                      <p:cBhvr>
                                        <p:cTn id="19" dur="250" autoRev="1" fill="hold"/>
                                        <p:tgtEl>
                                          <p:spTgt spid="30"/>
                                        </p:tgtEl>
                                      </p:cBhvr>
                                      <p:by x="105000" y="105000"/>
                                    </p:animScale>
                                  </p:childTnLst>
                                </p:cTn>
                              </p:par>
                              <p:par>
                                <p:cTn id="20" presetID="26" presetClass="emph" presetSubtype="0" fill="hold" grpId="0" nodeType="withEffect">
                                  <p:stCondLst>
                                    <p:cond delay="0"/>
                                  </p:stCondLst>
                                  <p:iterate type="lt">
                                    <p:tmPct val="0"/>
                                  </p:iterate>
                                  <p:childTnLst>
                                    <p:animEffect transition="out" filter="fade">
                                      <p:cBhvr>
                                        <p:cTn id="21" dur="500" tmFilter="0, 0; .2, .5; .8, .5; 1, 0"/>
                                        <p:tgtEl>
                                          <p:spTgt spid="32"/>
                                        </p:tgtEl>
                                      </p:cBhvr>
                                    </p:animEffect>
                                    <p:animScale>
                                      <p:cBhvr>
                                        <p:cTn id="22" dur="250" autoRev="1" fill="hold"/>
                                        <p:tgtEl>
                                          <p:spTgt spid="32"/>
                                        </p:tgtEl>
                                      </p:cBhvr>
                                      <p:by x="105000" y="105000"/>
                                    </p:animScale>
                                  </p:childTnLst>
                                </p:cTn>
                              </p:par>
                              <p:par>
                                <p:cTn id="23" presetID="27" presetClass="emph" presetSubtype="0" fill="hold" grpId="0" nodeType="withEffect">
                                  <p:stCondLst>
                                    <p:cond delay="0"/>
                                  </p:stCondLst>
                                  <p:childTnLst>
                                    <p:animClr clrSpc="rgb" dir="cw">
                                      <p:cBhvr override="childStyle">
                                        <p:cTn id="24" dur="500" autoRev="1" fill="remove"/>
                                        <p:tgtEl>
                                          <p:spTgt spid="29"/>
                                        </p:tgtEl>
                                        <p:attrNameLst>
                                          <p:attrName>style.color</p:attrName>
                                        </p:attrNameLst>
                                      </p:cBhvr>
                                      <p:to>
                                        <a:srgbClr val="F8E9E8"/>
                                      </p:to>
                                    </p:animClr>
                                    <p:animClr clrSpc="rgb" dir="cw">
                                      <p:cBhvr>
                                        <p:cTn id="25" dur="500" autoRev="1" fill="remove"/>
                                        <p:tgtEl>
                                          <p:spTgt spid="29"/>
                                        </p:tgtEl>
                                        <p:attrNameLst>
                                          <p:attrName>fillcolor</p:attrName>
                                        </p:attrNameLst>
                                      </p:cBhvr>
                                      <p:to>
                                        <a:srgbClr val="F8E9E8"/>
                                      </p:to>
                                    </p:animClr>
                                    <p:set>
                                      <p:cBhvr>
                                        <p:cTn id="26" dur="500" autoRev="1" fill="remove"/>
                                        <p:tgtEl>
                                          <p:spTgt spid="29"/>
                                        </p:tgtEl>
                                        <p:attrNameLst>
                                          <p:attrName>fill.type</p:attrName>
                                        </p:attrNameLst>
                                      </p:cBhvr>
                                      <p:to>
                                        <p:strVal val="solid"/>
                                      </p:to>
                                    </p:set>
                                    <p:set>
                                      <p:cBhvr>
                                        <p:cTn id="27" dur="500" autoRev="1" fill="remove"/>
                                        <p:tgtEl>
                                          <p:spTgt spid="29"/>
                                        </p:tgtEl>
                                        <p:attrNameLst>
                                          <p:attrName>fill.on</p:attrName>
                                        </p:attrNameLst>
                                      </p:cBhvr>
                                      <p:to>
                                        <p:strVal val="true"/>
                                      </p:to>
                                    </p:set>
                                  </p:childTnLst>
                                </p:cTn>
                              </p:par>
                              <p:par>
                                <p:cTn id="28" presetID="27" presetClass="emph" presetSubtype="0" fill="hold" grpId="0" nodeType="withEffect">
                                  <p:stCondLst>
                                    <p:cond delay="0"/>
                                  </p:stCondLst>
                                  <p:childTnLst>
                                    <p:animClr clrSpc="rgb" dir="cw">
                                      <p:cBhvr override="childStyle">
                                        <p:cTn id="29" dur="500" autoRev="1" fill="remove"/>
                                        <p:tgtEl>
                                          <p:spTgt spid="31"/>
                                        </p:tgtEl>
                                        <p:attrNameLst>
                                          <p:attrName>style.color</p:attrName>
                                        </p:attrNameLst>
                                      </p:cBhvr>
                                      <p:to>
                                        <a:srgbClr val="F8E9E8"/>
                                      </p:to>
                                    </p:animClr>
                                    <p:animClr clrSpc="rgb" dir="cw">
                                      <p:cBhvr>
                                        <p:cTn id="30" dur="500" autoRev="1" fill="remove"/>
                                        <p:tgtEl>
                                          <p:spTgt spid="31"/>
                                        </p:tgtEl>
                                        <p:attrNameLst>
                                          <p:attrName>fillcolor</p:attrName>
                                        </p:attrNameLst>
                                      </p:cBhvr>
                                      <p:to>
                                        <a:srgbClr val="F8E9E8"/>
                                      </p:to>
                                    </p:animClr>
                                    <p:set>
                                      <p:cBhvr>
                                        <p:cTn id="31" dur="500" autoRev="1" fill="remove"/>
                                        <p:tgtEl>
                                          <p:spTgt spid="31"/>
                                        </p:tgtEl>
                                        <p:attrNameLst>
                                          <p:attrName>fill.type</p:attrName>
                                        </p:attrNameLst>
                                      </p:cBhvr>
                                      <p:to>
                                        <p:strVal val="solid"/>
                                      </p:to>
                                    </p:set>
                                    <p:set>
                                      <p:cBhvr>
                                        <p:cTn id="32" dur="500" autoRev="1" fill="remove"/>
                                        <p:tgtEl>
                                          <p:spTgt spid="31"/>
                                        </p:tgtEl>
                                        <p:attrNameLst>
                                          <p:attrName>fill.on</p:attrName>
                                        </p:attrNameLst>
                                      </p:cBhvr>
                                      <p:to>
                                        <p:strVal val="true"/>
                                      </p:to>
                                    </p:set>
                                  </p:childTnLst>
                                </p:cTn>
                              </p:par>
                            </p:childTnLst>
                          </p:cTn>
                        </p:par>
                        <p:par>
                          <p:cTn id="33" fill="hold">
                            <p:stCondLst>
                              <p:cond delay="1000"/>
                            </p:stCondLst>
                            <p:childTnLst>
                              <p:par>
                                <p:cTn id="34" presetID="36" presetClass="emph" presetSubtype="0" fill="hold" grpId="1" nodeType="afterEffect">
                                  <p:stCondLst>
                                    <p:cond delay="0"/>
                                  </p:stCondLst>
                                  <p:iterate type="lt">
                                    <p:tmPct val="10000"/>
                                  </p:iterate>
                                  <p:childTnLst>
                                    <p:animScale>
                                      <p:cBhvr>
                                        <p:cTn id="35" dur="250" autoRev="1" fill="hold">
                                          <p:stCondLst>
                                            <p:cond delay="0"/>
                                          </p:stCondLst>
                                        </p:cTn>
                                        <p:tgtEl>
                                          <p:spTgt spid="30"/>
                                        </p:tgtEl>
                                      </p:cBhvr>
                                      <p:to x="80000" y="100000"/>
                                    </p:animScale>
                                    <p:anim by="(#ppt_w*0.10)" calcmode="lin" valueType="num">
                                      <p:cBhvr>
                                        <p:cTn id="36" dur="250" autoRev="1" fill="hold">
                                          <p:stCondLst>
                                            <p:cond delay="0"/>
                                          </p:stCondLst>
                                        </p:cTn>
                                        <p:tgtEl>
                                          <p:spTgt spid="30"/>
                                        </p:tgtEl>
                                        <p:attrNameLst>
                                          <p:attrName>ppt_x</p:attrName>
                                        </p:attrNameLst>
                                      </p:cBhvr>
                                    </p:anim>
                                    <p:anim by="(-#ppt_w*0.10)" calcmode="lin" valueType="num">
                                      <p:cBhvr>
                                        <p:cTn id="37" dur="250" autoRev="1" fill="hold">
                                          <p:stCondLst>
                                            <p:cond delay="0"/>
                                          </p:stCondLst>
                                        </p:cTn>
                                        <p:tgtEl>
                                          <p:spTgt spid="30"/>
                                        </p:tgtEl>
                                        <p:attrNameLst>
                                          <p:attrName>ppt_y</p:attrName>
                                        </p:attrNameLst>
                                      </p:cBhvr>
                                    </p:anim>
                                    <p:animRot by="-480000">
                                      <p:cBhvr>
                                        <p:cTn id="38" dur="250" autoRev="1" fill="hold">
                                          <p:stCondLst>
                                            <p:cond delay="0"/>
                                          </p:stCondLst>
                                        </p:cTn>
                                        <p:tgtEl>
                                          <p:spTgt spid="30"/>
                                        </p:tgtEl>
                                        <p:attrNameLst>
                                          <p:attrName>r</p:attrName>
                                        </p:attrNameLst>
                                      </p:cBhvr>
                                    </p:animRot>
                                  </p:childTnLst>
                                </p:cTn>
                              </p:par>
                              <p:par>
                                <p:cTn id="39" presetID="36" presetClass="emph" presetSubtype="0" fill="hold" grpId="1" nodeType="withEffect">
                                  <p:stCondLst>
                                    <p:cond delay="0"/>
                                  </p:stCondLst>
                                  <p:iterate type="lt">
                                    <p:tmPct val="10000"/>
                                  </p:iterate>
                                  <p:childTnLst>
                                    <p:animScale>
                                      <p:cBhvr>
                                        <p:cTn id="40" dur="250" autoRev="1" fill="hold">
                                          <p:stCondLst>
                                            <p:cond delay="0"/>
                                          </p:stCondLst>
                                        </p:cTn>
                                        <p:tgtEl>
                                          <p:spTgt spid="32"/>
                                        </p:tgtEl>
                                      </p:cBhvr>
                                      <p:to x="80000" y="100000"/>
                                    </p:animScale>
                                    <p:anim by="(#ppt_w*0.10)" calcmode="lin" valueType="num">
                                      <p:cBhvr>
                                        <p:cTn id="41" dur="250" autoRev="1" fill="hold">
                                          <p:stCondLst>
                                            <p:cond delay="0"/>
                                          </p:stCondLst>
                                        </p:cTn>
                                        <p:tgtEl>
                                          <p:spTgt spid="32"/>
                                        </p:tgtEl>
                                        <p:attrNameLst>
                                          <p:attrName>ppt_x</p:attrName>
                                        </p:attrNameLst>
                                      </p:cBhvr>
                                    </p:anim>
                                    <p:anim by="(-#ppt_w*0.10)" calcmode="lin" valueType="num">
                                      <p:cBhvr>
                                        <p:cTn id="42" dur="250" autoRev="1" fill="hold">
                                          <p:stCondLst>
                                            <p:cond delay="0"/>
                                          </p:stCondLst>
                                        </p:cTn>
                                        <p:tgtEl>
                                          <p:spTgt spid="32"/>
                                        </p:tgtEl>
                                        <p:attrNameLst>
                                          <p:attrName>ppt_y</p:attrName>
                                        </p:attrNameLst>
                                      </p:cBhvr>
                                    </p:anim>
                                    <p:animRot by="-480000">
                                      <p:cBhvr>
                                        <p:cTn id="43" dur="250" autoRev="1" fill="hold">
                                          <p:stCondLst>
                                            <p:cond delay="0"/>
                                          </p:stCondLst>
                                        </p:cTn>
                                        <p:tgtEl>
                                          <p:spTgt spid="32"/>
                                        </p:tgtEl>
                                        <p:attrNameLst>
                                          <p:attrName>r</p:attrName>
                                        </p:attrNameLst>
                                      </p:cBhvr>
                                    </p:animRot>
                                  </p:childTnLst>
                                </p:cTn>
                              </p:par>
                              <p:par>
                                <p:cTn id="44" presetID="27" presetClass="emph" presetSubtype="0" fill="hold" grpId="1" nodeType="withEffect">
                                  <p:stCondLst>
                                    <p:cond delay="0"/>
                                  </p:stCondLst>
                                  <p:childTnLst>
                                    <p:animClr clrSpc="rgb" dir="cw">
                                      <p:cBhvr override="childStyle">
                                        <p:cTn id="45" dur="250" autoRev="1" fill="remove"/>
                                        <p:tgtEl>
                                          <p:spTgt spid="29"/>
                                        </p:tgtEl>
                                        <p:attrNameLst>
                                          <p:attrName>style.color</p:attrName>
                                        </p:attrNameLst>
                                      </p:cBhvr>
                                      <p:to>
                                        <a:srgbClr val="F8E9E8"/>
                                      </p:to>
                                    </p:animClr>
                                    <p:animClr clrSpc="rgb" dir="cw">
                                      <p:cBhvr>
                                        <p:cTn id="46" dur="250" autoRev="1" fill="remove"/>
                                        <p:tgtEl>
                                          <p:spTgt spid="29"/>
                                        </p:tgtEl>
                                        <p:attrNameLst>
                                          <p:attrName>fillcolor</p:attrName>
                                        </p:attrNameLst>
                                      </p:cBhvr>
                                      <p:to>
                                        <a:srgbClr val="F8E9E8"/>
                                      </p:to>
                                    </p:animClr>
                                    <p:set>
                                      <p:cBhvr>
                                        <p:cTn id="47" dur="250" autoRev="1" fill="remove"/>
                                        <p:tgtEl>
                                          <p:spTgt spid="29"/>
                                        </p:tgtEl>
                                        <p:attrNameLst>
                                          <p:attrName>fill.type</p:attrName>
                                        </p:attrNameLst>
                                      </p:cBhvr>
                                      <p:to>
                                        <p:strVal val="solid"/>
                                      </p:to>
                                    </p:set>
                                    <p:set>
                                      <p:cBhvr>
                                        <p:cTn id="48" dur="250" autoRev="1" fill="remove"/>
                                        <p:tgtEl>
                                          <p:spTgt spid="29"/>
                                        </p:tgtEl>
                                        <p:attrNameLst>
                                          <p:attrName>fill.on</p:attrName>
                                        </p:attrNameLst>
                                      </p:cBhvr>
                                      <p:to>
                                        <p:strVal val="true"/>
                                      </p:to>
                                    </p:set>
                                  </p:childTnLst>
                                </p:cTn>
                              </p:par>
                              <p:par>
                                <p:cTn id="49" presetID="27" presetClass="emph" presetSubtype="0" fill="hold" grpId="1" nodeType="withEffect">
                                  <p:stCondLst>
                                    <p:cond delay="0"/>
                                  </p:stCondLst>
                                  <p:childTnLst>
                                    <p:animClr clrSpc="rgb" dir="cw">
                                      <p:cBhvr override="childStyle">
                                        <p:cTn id="50" dur="250" autoRev="1" fill="remove"/>
                                        <p:tgtEl>
                                          <p:spTgt spid="31"/>
                                        </p:tgtEl>
                                        <p:attrNameLst>
                                          <p:attrName>style.color</p:attrName>
                                        </p:attrNameLst>
                                      </p:cBhvr>
                                      <p:to>
                                        <a:srgbClr val="F8E9E8"/>
                                      </p:to>
                                    </p:animClr>
                                    <p:animClr clrSpc="rgb" dir="cw">
                                      <p:cBhvr>
                                        <p:cTn id="51" dur="250" autoRev="1" fill="remove"/>
                                        <p:tgtEl>
                                          <p:spTgt spid="31"/>
                                        </p:tgtEl>
                                        <p:attrNameLst>
                                          <p:attrName>fillcolor</p:attrName>
                                        </p:attrNameLst>
                                      </p:cBhvr>
                                      <p:to>
                                        <a:srgbClr val="F8E9E8"/>
                                      </p:to>
                                    </p:animClr>
                                    <p:set>
                                      <p:cBhvr>
                                        <p:cTn id="52" dur="250" autoRev="1" fill="remove"/>
                                        <p:tgtEl>
                                          <p:spTgt spid="31"/>
                                        </p:tgtEl>
                                        <p:attrNameLst>
                                          <p:attrName>fill.type</p:attrName>
                                        </p:attrNameLst>
                                      </p:cBhvr>
                                      <p:to>
                                        <p:strVal val="solid"/>
                                      </p:to>
                                    </p:set>
                                    <p:set>
                                      <p:cBhvr>
                                        <p:cTn id="53" dur="250" autoRev="1" fill="remove"/>
                                        <p:tgtEl>
                                          <p:spTgt spid="31"/>
                                        </p:tgtEl>
                                        <p:attrNameLst>
                                          <p:attrName>fill.on</p:attrName>
                                        </p:attrNameLst>
                                      </p:cBhvr>
                                      <p:to>
                                        <p:strVal val="true"/>
                                      </p:to>
                                    </p:set>
                                  </p:childTnLst>
                                </p:cTn>
                              </p:par>
                            </p:childTnLst>
                          </p:cTn>
                        </p:par>
                        <p:par>
                          <p:cTn id="54" fill="hold">
                            <p:stCondLst>
                              <p:cond delay="1899"/>
                            </p:stCondLst>
                            <p:childTnLst>
                              <p:par>
                                <p:cTn id="55" presetID="26" presetClass="emph" presetSubtype="0" fill="hold" grpId="2" nodeType="afterEffect">
                                  <p:stCondLst>
                                    <p:cond delay="0"/>
                                  </p:stCondLst>
                                  <p:iterate type="lt">
                                    <p:tmPct val="0"/>
                                  </p:iterate>
                                  <p:childTnLst>
                                    <p:animEffect transition="out" filter="fade">
                                      <p:cBhvr>
                                        <p:cTn id="56" dur="500" tmFilter="0, 0; .2, .5; .8, .5; 1, 0"/>
                                        <p:tgtEl>
                                          <p:spTgt spid="30"/>
                                        </p:tgtEl>
                                      </p:cBhvr>
                                    </p:animEffect>
                                    <p:animScale>
                                      <p:cBhvr>
                                        <p:cTn id="57" dur="250" autoRev="1" fill="hold"/>
                                        <p:tgtEl>
                                          <p:spTgt spid="30"/>
                                        </p:tgtEl>
                                      </p:cBhvr>
                                      <p:by x="105000" y="105000"/>
                                    </p:animScale>
                                  </p:childTnLst>
                                </p:cTn>
                              </p:par>
                              <p:par>
                                <p:cTn id="58" presetID="26" presetClass="emph" presetSubtype="0" fill="hold" grpId="2" nodeType="withEffect">
                                  <p:stCondLst>
                                    <p:cond delay="0"/>
                                  </p:stCondLst>
                                  <p:iterate type="lt">
                                    <p:tmPct val="0"/>
                                  </p:iterate>
                                  <p:childTnLst>
                                    <p:animEffect transition="out" filter="fade">
                                      <p:cBhvr>
                                        <p:cTn id="59" dur="500" tmFilter="0, 0; .2, .5; .8, .5; 1, 0"/>
                                        <p:tgtEl>
                                          <p:spTgt spid="32"/>
                                        </p:tgtEl>
                                      </p:cBhvr>
                                    </p:animEffect>
                                    <p:animScale>
                                      <p:cBhvr>
                                        <p:cTn id="60" dur="250" autoRev="1" fill="hold"/>
                                        <p:tgtEl>
                                          <p:spTgt spid="32"/>
                                        </p:tgtEl>
                                      </p:cBhvr>
                                      <p:by x="105000" y="105000"/>
                                    </p:animScale>
                                  </p:childTnLst>
                                </p:cTn>
                              </p:par>
                              <p:par>
                                <p:cTn id="61" presetID="9" presetClass="emph" presetSubtype="0" nodeType="withEffect">
                                  <p:stCondLst>
                                    <p:cond delay="0"/>
                                  </p:stCondLst>
                                  <p:childTnLst>
                                    <p:set>
                                      <p:cBhvr>
                                        <p:cTn id="62" dur="indefinite"/>
                                        <p:tgtEl>
                                          <p:spTgt spid="6"/>
                                        </p:tgtEl>
                                        <p:attrNameLst>
                                          <p:attrName>style.opacity</p:attrName>
                                        </p:attrNameLst>
                                      </p:cBhvr>
                                      <p:to>
                                        <p:strVal val="0.5"/>
                                      </p:to>
                                    </p:set>
                                    <p:animEffect filter="image" prLst="opacity: 0.5">
                                      <p:cBhvr rctx="IE">
                                        <p:cTn id="63"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0" grpId="0"/>
      <p:bldP spid="100" grpId="1"/>
      <p:bldP spid="29" grpId="0" animBg="1"/>
      <p:bldP spid="29" grpId="1" animBg="1"/>
      <p:bldP spid="30" grpId="0" animBg="1"/>
      <p:bldP spid="30" grpId="1" animBg="1"/>
      <p:bldP spid="30" grpId="2" animBg="1"/>
      <p:bldP spid="31" grpId="0" animBg="1"/>
      <p:bldP spid="31" grpId="1" animBg="1"/>
      <p:bldP spid="32" grpId="0" animBg="1"/>
      <p:bldP spid="32" grpId="1" animBg="1"/>
      <p:bldP spid="3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pic>
        <p:nvPicPr>
          <p:cNvPr id="3" name="图片 2"/>
          <p:cNvPicPr>
            <a:picLocks noChangeAspect="1"/>
          </p:cNvPicPr>
          <p:nvPr/>
        </p:nvPicPr>
        <p:blipFill>
          <a:blip r:embed="rId2"/>
          <a:stretch>
            <a:fillRect/>
          </a:stretch>
        </p:blipFill>
        <p:spPr>
          <a:xfrm>
            <a:off x="4795520" y="521970"/>
            <a:ext cx="3104515" cy="1929130"/>
          </a:xfrm>
          <a:prstGeom prst="rect">
            <a:avLst/>
          </a:prstGeom>
        </p:spPr>
      </p:pic>
      <p:pic>
        <p:nvPicPr>
          <p:cNvPr id="5" name="图片 4"/>
          <p:cNvPicPr>
            <a:picLocks noChangeAspect="1"/>
          </p:cNvPicPr>
          <p:nvPr/>
        </p:nvPicPr>
        <p:blipFill>
          <a:blip r:embed="rId3"/>
          <a:stretch>
            <a:fillRect/>
          </a:stretch>
        </p:blipFill>
        <p:spPr>
          <a:xfrm>
            <a:off x="8282305" y="521970"/>
            <a:ext cx="3339465" cy="1876425"/>
          </a:xfrm>
          <a:prstGeom prst="rect">
            <a:avLst/>
          </a:prstGeom>
        </p:spPr>
      </p:pic>
      <p:sp>
        <p:nvSpPr>
          <p:cNvPr id="7" name="矩形 6"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custDataLst>
              <p:tags r:id="rId4"/>
            </p:custDataLst>
          </p:nvPr>
        </p:nvSpPr>
        <p:spPr>
          <a:xfrm>
            <a:off x="838835" y="0"/>
            <a:ext cx="3190875" cy="521970"/>
          </a:xfrm>
          <a:prstGeom prst="rect">
            <a:avLst/>
          </a:prstGeom>
        </p:spPr>
        <p:txBody>
          <a:bodyPr wrap="square">
            <a:spAutoFit/>
          </a:bodyPr>
          <a:lstStyle/>
          <a:p>
            <a:pPr algn="l" defTabSz="514350" fontAlgn="base">
              <a:buClrTx/>
              <a:buSzTx/>
              <a:buFontTx/>
            </a:pPr>
            <a:r>
              <a:rPr lang="zh-CN" altLang="en-US" sz="2400" b="1" dirty="0">
                <a:solidFill>
                  <a:schemeClr val="bg2">
                    <a:lumMod val="50000"/>
                  </a:schemeClr>
                </a:solidFill>
                <a:latin typeface="Times New Roman" panose="02020603050405020304" charset="0"/>
                <a:cs typeface="Times New Roman" panose="02020603050405020304" charset="0"/>
                <a:sym typeface="+mn-ea"/>
              </a:rPr>
              <a:t> </a:t>
            </a:r>
            <a:r>
              <a:rPr lang="en-US" altLang="zh-CN" sz="2800" b="1" dirty="0">
                <a:solidFill>
                  <a:schemeClr val="bg2">
                    <a:lumMod val="50000"/>
                  </a:schemeClr>
                </a:solidFill>
                <a:latin typeface="Times New Roman" panose="02020603050405020304" charset="0"/>
                <a:ea typeface="+mj-ea"/>
                <a:cs typeface="Times New Roman" panose="02020603050405020304" charset="0"/>
                <a:sym typeface="+mn-ea"/>
              </a:rPr>
              <a:t>Learning Activities</a:t>
            </a:r>
            <a:endParaRPr lang="en-US" altLang="zh-CN" sz="2800" b="1" dirty="0">
              <a:solidFill>
                <a:schemeClr val="bg2">
                  <a:lumMod val="50000"/>
                </a:schemeClr>
              </a:solidFill>
              <a:latin typeface="Times New Roman" panose="02020603050405020304" charset="0"/>
              <a:ea typeface="+mj-ea"/>
              <a:cs typeface="Times New Roman" panose="02020603050405020304" charset="0"/>
              <a:sym typeface="+mn-ea"/>
            </a:endParaRPr>
          </a:p>
        </p:txBody>
      </p:sp>
      <p:sp>
        <p:nvSpPr>
          <p:cNvPr id="4" name="矩形 3"/>
          <p:cNvSpPr/>
          <p:nvPr/>
        </p:nvSpPr>
        <p:spPr>
          <a:xfrm>
            <a:off x="0" y="5829922"/>
            <a:ext cx="12185626" cy="912495"/>
          </a:xfrm>
          <a:prstGeom prst="rect">
            <a:avLst/>
          </a:prstGeom>
          <a:solidFill>
            <a:srgbClr val="F7B85A">
              <a:alpha val="58000"/>
            </a:srgbClr>
          </a:solidFill>
          <a:ln>
            <a:solidFill>
              <a:srgbClr val="F3A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00" name="文本框 99"/>
          <p:cNvSpPr txBox="1"/>
          <p:nvPr/>
        </p:nvSpPr>
        <p:spPr>
          <a:xfrm>
            <a:off x="100330" y="5890031"/>
            <a:ext cx="10650855" cy="398780"/>
          </a:xfrm>
          <a:prstGeom prst="rect">
            <a:avLst/>
          </a:prstGeom>
          <a:noFill/>
          <a:ln w="9525">
            <a:noFill/>
          </a:ln>
        </p:spPr>
        <p:txBody>
          <a:bodyPr wrap="square">
            <a:spAutoFit/>
          </a:bodyPr>
          <a:lstStyle/>
          <a:p>
            <a:pPr marL="342900" indent="-342900">
              <a:buFont typeface="Wingdings" panose="05000000000000000000" charset="0"/>
              <a:buChar char="l"/>
            </a:pPr>
            <a:r>
              <a:rPr lang="en-US" altLang="zh-CN" sz="20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rPr>
              <a:t>Writing a postcard by applying the proper writing structure and useful expressions</a:t>
            </a:r>
            <a:endParaRPr lang="en-US" altLang="zh-CN" sz="2000" b="1" dirty="0">
              <a:solidFill>
                <a:schemeClr val="tx1">
                  <a:lumMod val="75000"/>
                </a:schemeClr>
              </a:solidFill>
              <a:latin typeface="Arial" panose="020B0604020202020204" pitchFamily="34" charset="0"/>
              <a:ea typeface="宋体" panose="02010600030101010101" pitchFamily="2" charset="-122"/>
              <a:cs typeface="Arial" panose="020B0604020202020204" pitchFamily="34" charset="0"/>
            </a:endParaRPr>
          </a:p>
        </p:txBody>
      </p:sp>
      <p:sp>
        <p:nvSpPr>
          <p:cNvPr id="6" name="三角形 5"/>
          <p:cNvSpPr/>
          <p:nvPr/>
        </p:nvSpPr>
        <p:spPr>
          <a:xfrm>
            <a:off x="2810527" y="921696"/>
            <a:ext cx="1165208" cy="110729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schemeClr val="tx1"/>
              </a:solidFill>
            </a:endParaRPr>
          </a:p>
        </p:txBody>
      </p:sp>
      <p:sp>
        <p:nvSpPr>
          <p:cNvPr id="8" name="梯形 7"/>
          <p:cNvSpPr/>
          <p:nvPr/>
        </p:nvSpPr>
        <p:spPr>
          <a:xfrm>
            <a:off x="2443036" y="2154801"/>
            <a:ext cx="1924937" cy="587433"/>
          </a:xfrm>
          <a:prstGeom prst="trapezoid">
            <a:avLst>
              <a:gd name="adj" fmla="val 58883"/>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schemeClr val="tx1"/>
              </a:solidFill>
            </a:endParaRPr>
          </a:p>
        </p:txBody>
      </p:sp>
      <p:sp>
        <p:nvSpPr>
          <p:cNvPr id="10" name="文本框 9"/>
          <p:cNvSpPr txBox="1"/>
          <p:nvPr/>
        </p:nvSpPr>
        <p:spPr>
          <a:xfrm>
            <a:off x="2650818" y="2214559"/>
            <a:ext cx="1509374" cy="460375"/>
          </a:xfrm>
          <a:prstGeom prst="rect">
            <a:avLst/>
          </a:prstGeom>
          <a:noFill/>
          <a:ln>
            <a:noFill/>
          </a:ln>
        </p:spPr>
        <p:txBody>
          <a:bodyPr wrap="square" rtlCol="0">
            <a:spAutoFit/>
          </a:bodyPr>
          <a:lstStyle/>
          <a:p>
            <a:pPr algn="ctr"/>
            <a:r>
              <a:rPr kumimoji="1" lang="en-US" altLang="zh-CN" sz="2000" b="1" dirty="0">
                <a:latin typeface="Arial" panose="020B0604020202020204" pitchFamily="34" charset="0"/>
                <a:ea typeface="微软雅黑" panose="020B0503020204020204" pitchFamily="34" charset="-122"/>
                <a:cs typeface="Arial" panose="020B0604020202020204" pitchFamily="34" charset="0"/>
              </a:rPr>
              <a:t>Evaluating</a:t>
            </a:r>
            <a:r>
              <a:rPr kumimoji="1" lang="en-US" altLang="zh-CN" sz="2400" b="1" dirty="0">
                <a:ea typeface="微软雅黑" panose="020B0503020204020204" pitchFamily="34" charset="-122"/>
                <a:cs typeface="Times New Roman" panose="02020603050405020304" charset="0"/>
              </a:rPr>
              <a:t> </a:t>
            </a:r>
            <a:endParaRPr kumimoji="1" lang="en-US" altLang="zh-CN" sz="2400" b="1" dirty="0">
              <a:ea typeface="微软雅黑" panose="020B0503020204020204" pitchFamily="34" charset="-122"/>
              <a:cs typeface="Times New Roman" panose="02020603050405020304" charset="0"/>
            </a:endParaRPr>
          </a:p>
        </p:txBody>
      </p:sp>
      <p:grpSp>
        <p:nvGrpSpPr>
          <p:cNvPr id="11" name="组合 10"/>
          <p:cNvGrpSpPr/>
          <p:nvPr/>
        </p:nvGrpSpPr>
        <p:grpSpPr>
          <a:xfrm>
            <a:off x="838835" y="2823656"/>
            <a:ext cx="5133340" cy="2606540"/>
            <a:chOff x="-25400" y="2917960"/>
            <a:chExt cx="5133340" cy="2606540"/>
          </a:xfrm>
          <a:solidFill>
            <a:schemeClr val="accent2">
              <a:lumMod val="60000"/>
              <a:lumOff val="40000"/>
            </a:schemeClr>
          </a:solidFill>
        </p:grpSpPr>
        <p:sp>
          <p:nvSpPr>
            <p:cNvPr id="15" name="梯形 14"/>
            <p:cNvSpPr/>
            <p:nvPr/>
          </p:nvSpPr>
          <p:spPr>
            <a:xfrm>
              <a:off x="1182501" y="2917960"/>
              <a:ext cx="2717538" cy="587433"/>
            </a:xfrm>
            <a:prstGeom prst="trapezoid">
              <a:avLst>
                <a:gd name="adj" fmla="val 614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6" name="梯形 25"/>
            <p:cNvSpPr/>
            <p:nvPr/>
          </p:nvSpPr>
          <p:spPr>
            <a:xfrm>
              <a:off x="789898" y="3586823"/>
              <a:ext cx="3502744" cy="587433"/>
            </a:xfrm>
            <a:prstGeom prst="trapezoid">
              <a:avLst>
                <a:gd name="adj" fmla="val 607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7" name="梯形 26"/>
            <p:cNvSpPr/>
            <p:nvPr/>
          </p:nvSpPr>
          <p:spPr>
            <a:xfrm>
              <a:off x="381249" y="4255686"/>
              <a:ext cx="4320041" cy="599782"/>
            </a:xfrm>
            <a:prstGeom prst="trapezoid">
              <a:avLst>
                <a:gd name="adj" fmla="val 655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8" name="文本框 27"/>
            <p:cNvSpPr txBox="1"/>
            <p:nvPr/>
          </p:nvSpPr>
          <p:spPr>
            <a:xfrm>
              <a:off x="781084" y="4313593"/>
              <a:ext cx="3535038"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Understanding   </a:t>
              </a:r>
              <a:endParaRPr kumimoji="1" lang="en-US" altLang="zh-CN" sz="2000" b="1" dirty="0">
                <a:latin typeface="Times New Roman" panose="02020603050405020304" charset="0"/>
                <a:cs typeface="Times New Roman" panose="02020603050405020304" charset="0"/>
              </a:endParaRPr>
            </a:p>
          </p:txBody>
        </p:sp>
        <p:sp>
          <p:nvSpPr>
            <p:cNvPr id="29" name="梯形 28"/>
            <p:cNvSpPr/>
            <p:nvPr/>
          </p:nvSpPr>
          <p:spPr>
            <a:xfrm>
              <a:off x="-25400" y="4935096"/>
              <a:ext cx="5133340" cy="589404"/>
            </a:xfrm>
            <a:prstGeom prst="trapezoid">
              <a:avLst>
                <a:gd name="adj" fmla="val 656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30" name="文本框 29"/>
            <p:cNvSpPr txBox="1"/>
            <p:nvPr/>
          </p:nvSpPr>
          <p:spPr>
            <a:xfrm>
              <a:off x="677563" y="4979605"/>
              <a:ext cx="3742079"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Remembering  </a:t>
              </a:r>
              <a:endParaRPr kumimoji="1" lang="en-US" altLang="zh-CN" sz="2000" b="1" dirty="0">
                <a:latin typeface="Times New Roman" panose="02020603050405020304" charset="0"/>
                <a:cs typeface="Times New Roman" panose="02020603050405020304" charset="0"/>
              </a:endParaRPr>
            </a:p>
          </p:txBody>
        </p:sp>
        <p:sp>
          <p:nvSpPr>
            <p:cNvPr id="31" name="文本框 30"/>
            <p:cNvSpPr txBox="1"/>
            <p:nvPr/>
          </p:nvSpPr>
          <p:spPr>
            <a:xfrm>
              <a:off x="1165996" y="3042643"/>
              <a:ext cx="2765212"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sym typeface="+mn-ea"/>
                </a:rPr>
                <a:t>Analyzing</a:t>
              </a:r>
              <a:endParaRPr kumimoji="1" lang="en-US" altLang="zh-CN" sz="2000" b="1" dirty="0">
                <a:latin typeface="Times New Roman" panose="02020603050405020304" charset="0"/>
                <a:ea typeface="微软雅黑" panose="020B0503020204020204" pitchFamily="34" charset="-122"/>
                <a:cs typeface="Times New Roman" panose="02020603050405020304" charset="0"/>
              </a:endParaRPr>
            </a:p>
          </p:txBody>
        </p:sp>
        <p:sp>
          <p:nvSpPr>
            <p:cNvPr id="17" name="文本框 16"/>
            <p:cNvSpPr txBox="1"/>
            <p:nvPr/>
          </p:nvSpPr>
          <p:spPr>
            <a:xfrm>
              <a:off x="1375577" y="3648264"/>
              <a:ext cx="2306681"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Applying   </a:t>
              </a:r>
              <a:endParaRPr kumimoji="1" lang="en-US" altLang="zh-CN" sz="2000" b="1" dirty="0">
                <a:latin typeface="Times New Roman" panose="02020603050405020304" charset="0"/>
                <a:ea typeface="微软雅黑" panose="020B0503020204020204" pitchFamily="34" charset="-122"/>
                <a:cs typeface="Times New Roman" panose="02020603050405020304" charset="0"/>
              </a:endParaRPr>
            </a:p>
          </p:txBody>
        </p:sp>
      </p:grpSp>
      <p:sp>
        <p:nvSpPr>
          <p:cNvPr id="32" name="文本框 31"/>
          <p:cNvSpPr txBox="1"/>
          <p:nvPr/>
        </p:nvSpPr>
        <p:spPr>
          <a:xfrm>
            <a:off x="2724158" y="1488686"/>
            <a:ext cx="1337945" cy="460375"/>
          </a:xfrm>
          <a:prstGeom prst="rect">
            <a:avLst/>
          </a:prstGeom>
          <a:noFill/>
        </p:spPr>
        <p:txBody>
          <a:bodyPr wrap="square" rtlCol="0">
            <a:spAutoFit/>
          </a:bodyPr>
          <a:lstStyle/>
          <a:p>
            <a:pPr algn="ctr"/>
            <a:r>
              <a:rPr kumimoji="1" lang="en-US" altLang="zh-CN" sz="2000" b="1" dirty="0">
                <a:latin typeface="Arial" panose="020B0604020202020204" pitchFamily="34" charset="0"/>
                <a:ea typeface="+mj-ea"/>
                <a:cs typeface="Arial" panose="020B0604020202020204" pitchFamily="34" charset="0"/>
              </a:rPr>
              <a:t>Creating</a:t>
            </a:r>
            <a:r>
              <a:rPr kumimoji="1" lang="en-US" altLang="zh-CN" sz="2400" b="1" dirty="0">
                <a:latin typeface="Arial" panose="020B0604020202020204" pitchFamily="34" charset="0"/>
                <a:ea typeface="+mj-ea"/>
                <a:cs typeface="Arial" panose="020B0604020202020204" pitchFamily="34" charset="0"/>
              </a:rPr>
              <a:t>   </a:t>
            </a:r>
            <a:endParaRPr kumimoji="1" lang="en-US" altLang="zh-CN" sz="2400" b="1" dirty="0">
              <a:latin typeface="Arial" panose="020B0604020202020204" pitchFamily="34" charset="0"/>
              <a:ea typeface="+mj-ea"/>
              <a:cs typeface="Arial" panose="020B0604020202020204" pitchFamily="34" charset="0"/>
            </a:endParaRPr>
          </a:p>
        </p:txBody>
      </p:sp>
      <p:pic>
        <p:nvPicPr>
          <p:cNvPr id="9" name="图片 8"/>
          <p:cNvPicPr>
            <a:picLocks noChangeAspect="1"/>
          </p:cNvPicPr>
          <p:nvPr>
            <p:custDataLst>
              <p:tags r:id="rId5"/>
            </p:custDataLst>
          </p:nvPr>
        </p:nvPicPr>
        <p:blipFill>
          <a:blip r:embed="rId6"/>
          <a:stretch>
            <a:fillRect/>
          </a:stretch>
        </p:blipFill>
        <p:spPr>
          <a:xfrm>
            <a:off x="6137910" y="2674620"/>
            <a:ext cx="5410200" cy="2684145"/>
          </a:xfrm>
          <a:prstGeom prst="rect">
            <a:avLst/>
          </a:prstGeom>
        </p:spPr>
      </p:pic>
      <p:sp>
        <p:nvSpPr>
          <p:cNvPr id="64" name="文本框 63"/>
          <p:cNvSpPr txBox="1"/>
          <p:nvPr>
            <p:custDataLst>
              <p:tags r:id="rId7"/>
            </p:custDataLst>
          </p:nvPr>
        </p:nvSpPr>
        <p:spPr>
          <a:xfrm>
            <a:off x="100330" y="6247765"/>
            <a:ext cx="12158345" cy="398780"/>
          </a:xfrm>
          <a:prstGeom prst="rect">
            <a:avLst/>
          </a:prstGeom>
          <a:noFill/>
        </p:spPr>
        <p:txBody>
          <a:bodyPr wrap="square" rtlCol="0" anchor="t">
            <a:spAutoFit/>
          </a:bodyPr>
          <a:lstStyle/>
          <a:p>
            <a:pPr marL="342900" indent="-342900">
              <a:buFont typeface="Wingdings" panose="05000000000000000000" charset="0"/>
              <a:buChar char="l"/>
            </a:pPr>
            <a:r>
              <a:rPr lang="en-US" altLang="zh-CN" sz="2000" b="1" dirty="0">
                <a:latin typeface="Arial" panose="020B0604020202020204" pitchFamily="34" charset="0"/>
                <a:cs typeface="Arial" panose="020B0604020202020204" pitchFamily="34" charset="0"/>
                <a:sym typeface="+mn-ea"/>
              </a:rPr>
              <a:t>Checking and evaluating what the students have learned in this lesson</a:t>
            </a:r>
            <a:endParaRPr kumimoji="1" lang="en-US" altLang="zh-CN" sz="2000" b="1" dirty="0">
              <a:solidFill>
                <a:schemeClr val="bg2">
                  <a:lumMod val="75000"/>
                </a:schemeClr>
              </a:solidFill>
              <a:latin typeface="Arial" panose="020B0604020202020204" pitchFamily="34" charset="0"/>
              <a:cs typeface="Arial" panose="020B0604020202020204" pitchFamily="34"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blinds(horizontal)">
                                      <p:cBhvr>
                                        <p:cTn id="19" dur="500"/>
                                        <p:tgtEl>
                                          <p:spTgt spid="6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blinds(horizontal)">
                                      <p:cBhvr>
                                        <p:cTn id="22" dur="500"/>
                                        <p:tgtEl>
                                          <p:spTgt spid="100"/>
                                        </p:tgtEl>
                                      </p:cBhvr>
                                    </p:animEffect>
                                  </p:childTnLst>
                                </p:cTn>
                              </p:par>
                              <p:par>
                                <p:cTn id="23" presetID="26" presetClass="emph" presetSubtype="0" fill="hold" grpId="0" nodeType="withEffect">
                                  <p:stCondLst>
                                    <p:cond delay="0"/>
                                  </p:stCondLst>
                                  <p:iterate type="lt">
                                    <p:tmPct val="0"/>
                                  </p:iterate>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par>
                                <p:cTn id="26" presetID="26" presetClass="emph" presetSubtype="0" fill="hold" grpId="0" nodeType="withEffect">
                                  <p:stCondLst>
                                    <p:cond delay="0"/>
                                  </p:stCondLst>
                                  <p:iterate type="lt">
                                    <p:tmPct val="0"/>
                                  </p:iterate>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par>
                                <p:cTn id="29" presetID="27" presetClass="emph" presetSubtype="0" fill="hold" grpId="0" nodeType="withEffect">
                                  <p:stCondLst>
                                    <p:cond delay="0"/>
                                  </p:stCondLst>
                                  <p:childTnLst>
                                    <p:animClr clrSpc="rgb" dir="cw">
                                      <p:cBhvr override="childStyle">
                                        <p:cTn id="30" dur="500" autoRev="1" fill="remove"/>
                                        <p:tgtEl>
                                          <p:spTgt spid="6"/>
                                        </p:tgtEl>
                                        <p:attrNameLst>
                                          <p:attrName>style.color</p:attrName>
                                        </p:attrNameLst>
                                      </p:cBhvr>
                                      <p:to>
                                        <a:srgbClr val="F8E9E8"/>
                                      </p:to>
                                    </p:animClr>
                                    <p:animClr clrSpc="rgb" dir="cw">
                                      <p:cBhvr>
                                        <p:cTn id="31" dur="500" autoRev="1" fill="remove"/>
                                        <p:tgtEl>
                                          <p:spTgt spid="6"/>
                                        </p:tgtEl>
                                        <p:attrNameLst>
                                          <p:attrName>fillcolor</p:attrName>
                                        </p:attrNameLst>
                                      </p:cBhvr>
                                      <p:to>
                                        <a:srgbClr val="F8E9E8"/>
                                      </p:to>
                                    </p:animClr>
                                    <p:set>
                                      <p:cBhvr>
                                        <p:cTn id="32" dur="500" autoRev="1" fill="remove"/>
                                        <p:tgtEl>
                                          <p:spTgt spid="6"/>
                                        </p:tgtEl>
                                        <p:attrNameLst>
                                          <p:attrName>fill.type</p:attrName>
                                        </p:attrNameLst>
                                      </p:cBhvr>
                                      <p:to>
                                        <p:strVal val="solid"/>
                                      </p:to>
                                    </p:set>
                                    <p:set>
                                      <p:cBhvr>
                                        <p:cTn id="33" dur="500" autoRev="1" fill="remove"/>
                                        <p:tgtEl>
                                          <p:spTgt spid="6"/>
                                        </p:tgtEl>
                                        <p:attrNameLst>
                                          <p:attrName>fill.on</p:attrName>
                                        </p:attrNameLst>
                                      </p:cBhvr>
                                      <p:to>
                                        <p:strVal val="true"/>
                                      </p:to>
                                    </p:set>
                                  </p:childTnLst>
                                </p:cTn>
                              </p:par>
                              <p:par>
                                <p:cTn id="34" presetID="27" presetClass="emph" presetSubtype="0" fill="hold" grpId="0" nodeType="withEffect">
                                  <p:stCondLst>
                                    <p:cond delay="0"/>
                                  </p:stCondLst>
                                  <p:childTnLst>
                                    <p:animClr clrSpc="rgb" dir="cw">
                                      <p:cBhvr override="childStyle">
                                        <p:cTn id="35" dur="500" autoRev="1" fill="remove"/>
                                        <p:tgtEl>
                                          <p:spTgt spid="8"/>
                                        </p:tgtEl>
                                        <p:attrNameLst>
                                          <p:attrName>style.color</p:attrName>
                                        </p:attrNameLst>
                                      </p:cBhvr>
                                      <p:to>
                                        <a:srgbClr val="F8E9E8"/>
                                      </p:to>
                                    </p:animClr>
                                    <p:animClr clrSpc="rgb" dir="cw">
                                      <p:cBhvr>
                                        <p:cTn id="36" dur="500" autoRev="1" fill="remove"/>
                                        <p:tgtEl>
                                          <p:spTgt spid="8"/>
                                        </p:tgtEl>
                                        <p:attrNameLst>
                                          <p:attrName>fillcolor</p:attrName>
                                        </p:attrNameLst>
                                      </p:cBhvr>
                                      <p:to>
                                        <a:srgbClr val="F8E9E8"/>
                                      </p:to>
                                    </p:animClr>
                                    <p:set>
                                      <p:cBhvr>
                                        <p:cTn id="37" dur="500" autoRev="1" fill="remove"/>
                                        <p:tgtEl>
                                          <p:spTgt spid="8"/>
                                        </p:tgtEl>
                                        <p:attrNameLst>
                                          <p:attrName>fill.type</p:attrName>
                                        </p:attrNameLst>
                                      </p:cBhvr>
                                      <p:to>
                                        <p:strVal val="solid"/>
                                      </p:to>
                                    </p:set>
                                    <p:set>
                                      <p:cBhvr>
                                        <p:cTn id="38" dur="500" autoRev="1" fill="remove"/>
                                        <p:tgtEl>
                                          <p:spTgt spid="8"/>
                                        </p:tgtEl>
                                        <p:attrNameLst>
                                          <p:attrName>fill.on</p:attrName>
                                        </p:attrNameLst>
                                      </p:cBhvr>
                                      <p:to>
                                        <p:strVal val="true"/>
                                      </p:to>
                                    </p:set>
                                  </p:childTnLst>
                                </p:cTn>
                              </p:par>
                            </p:childTnLst>
                          </p:cTn>
                        </p:par>
                        <p:par>
                          <p:cTn id="39" fill="hold">
                            <p:stCondLst>
                              <p:cond delay="1000"/>
                            </p:stCondLst>
                            <p:childTnLst>
                              <p:par>
                                <p:cTn id="40" presetID="36" presetClass="emph" presetSubtype="0" fill="hold" grpId="1" nodeType="afterEffect">
                                  <p:stCondLst>
                                    <p:cond delay="0"/>
                                  </p:stCondLst>
                                  <p:iterate type="lt">
                                    <p:tmPct val="10000"/>
                                  </p:iterate>
                                  <p:childTnLst>
                                    <p:animScale>
                                      <p:cBhvr>
                                        <p:cTn id="41" dur="250" autoRev="1" fill="hold">
                                          <p:stCondLst>
                                            <p:cond delay="0"/>
                                          </p:stCondLst>
                                        </p:cTn>
                                        <p:tgtEl>
                                          <p:spTgt spid="32"/>
                                        </p:tgtEl>
                                      </p:cBhvr>
                                      <p:to x="80000" y="100000"/>
                                    </p:animScale>
                                    <p:anim by="(#ppt_w*0.10)" calcmode="lin" valueType="num">
                                      <p:cBhvr>
                                        <p:cTn id="42" dur="250" autoRev="1" fill="hold">
                                          <p:stCondLst>
                                            <p:cond delay="0"/>
                                          </p:stCondLst>
                                        </p:cTn>
                                        <p:tgtEl>
                                          <p:spTgt spid="32"/>
                                        </p:tgtEl>
                                        <p:attrNameLst>
                                          <p:attrName>ppt_x</p:attrName>
                                        </p:attrNameLst>
                                      </p:cBhvr>
                                    </p:anim>
                                    <p:anim by="(-#ppt_w*0.10)" calcmode="lin" valueType="num">
                                      <p:cBhvr>
                                        <p:cTn id="43" dur="250" autoRev="1" fill="hold">
                                          <p:stCondLst>
                                            <p:cond delay="0"/>
                                          </p:stCondLst>
                                        </p:cTn>
                                        <p:tgtEl>
                                          <p:spTgt spid="32"/>
                                        </p:tgtEl>
                                        <p:attrNameLst>
                                          <p:attrName>ppt_y</p:attrName>
                                        </p:attrNameLst>
                                      </p:cBhvr>
                                    </p:anim>
                                    <p:animRot by="-480000">
                                      <p:cBhvr>
                                        <p:cTn id="44" dur="250" autoRev="1" fill="hold">
                                          <p:stCondLst>
                                            <p:cond delay="0"/>
                                          </p:stCondLst>
                                        </p:cTn>
                                        <p:tgtEl>
                                          <p:spTgt spid="32"/>
                                        </p:tgtEl>
                                        <p:attrNameLst>
                                          <p:attrName>r</p:attrName>
                                        </p:attrNameLst>
                                      </p:cBhvr>
                                    </p:animRot>
                                  </p:childTnLst>
                                </p:cTn>
                              </p:par>
                              <p:par>
                                <p:cTn id="45" presetID="36" presetClass="emph" presetSubtype="0" fill="hold" grpId="1" nodeType="withEffect">
                                  <p:stCondLst>
                                    <p:cond delay="0"/>
                                  </p:stCondLst>
                                  <p:iterate type="lt">
                                    <p:tmPct val="10000"/>
                                  </p:iterate>
                                  <p:childTnLst>
                                    <p:animScale>
                                      <p:cBhvr>
                                        <p:cTn id="46" dur="250" autoRev="1" fill="hold">
                                          <p:stCondLst>
                                            <p:cond delay="0"/>
                                          </p:stCondLst>
                                        </p:cTn>
                                        <p:tgtEl>
                                          <p:spTgt spid="10"/>
                                        </p:tgtEl>
                                      </p:cBhvr>
                                      <p:to x="80000" y="100000"/>
                                    </p:animScale>
                                    <p:anim by="(#ppt_w*0.10)" calcmode="lin" valueType="num">
                                      <p:cBhvr>
                                        <p:cTn id="47" dur="250" autoRev="1" fill="hold">
                                          <p:stCondLst>
                                            <p:cond delay="0"/>
                                          </p:stCondLst>
                                        </p:cTn>
                                        <p:tgtEl>
                                          <p:spTgt spid="10"/>
                                        </p:tgtEl>
                                        <p:attrNameLst>
                                          <p:attrName>ppt_x</p:attrName>
                                        </p:attrNameLst>
                                      </p:cBhvr>
                                    </p:anim>
                                    <p:anim by="(-#ppt_w*0.10)" calcmode="lin" valueType="num">
                                      <p:cBhvr>
                                        <p:cTn id="48" dur="250" autoRev="1" fill="hold">
                                          <p:stCondLst>
                                            <p:cond delay="0"/>
                                          </p:stCondLst>
                                        </p:cTn>
                                        <p:tgtEl>
                                          <p:spTgt spid="10"/>
                                        </p:tgtEl>
                                        <p:attrNameLst>
                                          <p:attrName>ppt_y</p:attrName>
                                        </p:attrNameLst>
                                      </p:cBhvr>
                                    </p:anim>
                                    <p:animRot by="-480000">
                                      <p:cBhvr>
                                        <p:cTn id="49" dur="250" autoRev="1" fill="hold">
                                          <p:stCondLst>
                                            <p:cond delay="0"/>
                                          </p:stCondLst>
                                        </p:cTn>
                                        <p:tgtEl>
                                          <p:spTgt spid="10"/>
                                        </p:tgtEl>
                                        <p:attrNameLst>
                                          <p:attrName>r</p:attrName>
                                        </p:attrNameLst>
                                      </p:cBhvr>
                                    </p:animRot>
                                  </p:childTnLst>
                                </p:cTn>
                              </p:par>
                              <p:par>
                                <p:cTn id="50" presetID="27" presetClass="emph" presetSubtype="0" fill="hold" grpId="1" nodeType="withEffect">
                                  <p:stCondLst>
                                    <p:cond delay="0"/>
                                  </p:stCondLst>
                                  <p:childTnLst>
                                    <p:animClr clrSpc="rgb" dir="cw">
                                      <p:cBhvr override="childStyle">
                                        <p:cTn id="51" dur="250" autoRev="1" fill="remove"/>
                                        <p:tgtEl>
                                          <p:spTgt spid="8"/>
                                        </p:tgtEl>
                                        <p:attrNameLst>
                                          <p:attrName>style.color</p:attrName>
                                        </p:attrNameLst>
                                      </p:cBhvr>
                                      <p:to>
                                        <a:srgbClr val="F8E9E8"/>
                                      </p:to>
                                    </p:animClr>
                                    <p:animClr clrSpc="rgb" dir="cw">
                                      <p:cBhvr>
                                        <p:cTn id="52" dur="250" autoRev="1" fill="remove"/>
                                        <p:tgtEl>
                                          <p:spTgt spid="8"/>
                                        </p:tgtEl>
                                        <p:attrNameLst>
                                          <p:attrName>fillcolor</p:attrName>
                                        </p:attrNameLst>
                                      </p:cBhvr>
                                      <p:to>
                                        <a:srgbClr val="F8E9E8"/>
                                      </p:to>
                                    </p:animClr>
                                    <p:set>
                                      <p:cBhvr>
                                        <p:cTn id="53" dur="250" autoRev="1" fill="remove"/>
                                        <p:tgtEl>
                                          <p:spTgt spid="8"/>
                                        </p:tgtEl>
                                        <p:attrNameLst>
                                          <p:attrName>fill.type</p:attrName>
                                        </p:attrNameLst>
                                      </p:cBhvr>
                                      <p:to>
                                        <p:strVal val="solid"/>
                                      </p:to>
                                    </p:set>
                                    <p:set>
                                      <p:cBhvr>
                                        <p:cTn id="54" dur="250" autoRev="1" fill="remove"/>
                                        <p:tgtEl>
                                          <p:spTgt spid="8"/>
                                        </p:tgtEl>
                                        <p:attrNameLst>
                                          <p:attrName>fill.on</p:attrName>
                                        </p:attrNameLst>
                                      </p:cBhvr>
                                      <p:to>
                                        <p:strVal val="true"/>
                                      </p:to>
                                    </p:set>
                                  </p:childTnLst>
                                </p:cTn>
                              </p:par>
                              <p:par>
                                <p:cTn id="55" presetID="27" presetClass="emph" presetSubtype="0" fill="hold" grpId="1" nodeType="withEffect">
                                  <p:stCondLst>
                                    <p:cond delay="0"/>
                                  </p:stCondLst>
                                  <p:childTnLst>
                                    <p:animClr clrSpc="rgb" dir="cw">
                                      <p:cBhvr override="childStyle">
                                        <p:cTn id="56" dur="250" autoRev="1" fill="remove"/>
                                        <p:tgtEl>
                                          <p:spTgt spid="6"/>
                                        </p:tgtEl>
                                        <p:attrNameLst>
                                          <p:attrName>style.color</p:attrName>
                                        </p:attrNameLst>
                                      </p:cBhvr>
                                      <p:to>
                                        <a:srgbClr val="F8E9E8"/>
                                      </p:to>
                                    </p:animClr>
                                    <p:animClr clrSpc="rgb" dir="cw">
                                      <p:cBhvr>
                                        <p:cTn id="57" dur="250" autoRev="1" fill="remove"/>
                                        <p:tgtEl>
                                          <p:spTgt spid="6"/>
                                        </p:tgtEl>
                                        <p:attrNameLst>
                                          <p:attrName>fillcolor</p:attrName>
                                        </p:attrNameLst>
                                      </p:cBhvr>
                                      <p:to>
                                        <a:srgbClr val="F8E9E8"/>
                                      </p:to>
                                    </p:animClr>
                                    <p:set>
                                      <p:cBhvr>
                                        <p:cTn id="58" dur="250" autoRev="1" fill="remove"/>
                                        <p:tgtEl>
                                          <p:spTgt spid="6"/>
                                        </p:tgtEl>
                                        <p:attrNameLst>
                                          <p:attrName>fill.type</p:attrName>
                                        </p:attrNameLst>
                                      </p:cBhvr>
                                      <p:to>
                                        <p:strVal val="solid"/>
                                      </p:to>
                                    </p:set>
                                    <p:set>
                                      <p:cBhvr>
                                        <p:cTn id="59" dur="250" autoRev="1" fill="remove"/>
                                        <p:tgtEl>
                                          <p:spTgt spid="6"/>
                                        </p:tgtEl>
                                        <p:attrNameLst>
                                          <p:attrName>fill.on</p:attrName>
                                        </p:attrNameLst>
                                      </p:cBhvr>
                                      <p:to>
                                        <p:strVal val="true"/>
                                      </p:to>
                                    </p:set>
                                  </p:childTnLst>
                                </p:cTn>
                              </p:par>
                            </p:childTnLst>
                          </p:cTn>
                        </p:par>
                        <p:par>
                          <p:cTn id="60" fill="hold">
                            <p:stCondLst>
                              <p:cond delay="2000"/>
                            </p:stCondLst>
                            <p:childTnLst>
                              <p:par>
                                <p:cTn id="61" presetID="26" presetClass="emph" presetSubtype="0" fill="hold" grpId="2" nodeType="afterEffect">
                                  <p:stCondLst>
                                    <p:cond delay="0"/>
                                  </p:stCondLst>
                                  <p:iterate type="lt">
                                    <p:tmPct val="0"/>
                                  </p:iterate>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par>
                                <p:cTn id="64" presetID="26" presetClass="emph" presetSubtype="0" fill="hold" grpId="2" nodeType="withEffect">
                                  <p:stCondLst>
                                    <p:cond delay="0"/>
                                  </p:stCondLst>
                                  <p:iterate type="lt">
                                    <p:tmPct val="0"/>
                                  </p:iterate>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2500"/>
                            </p:stCondLst>
                            <p:childTnLst>
                              <p:par>
                                <p:cTn id="68" presetID="9" presetClass="emph" presetSubtype="0" nodeType="afterEffect">
                                  <p:stCondLst>
                                    <p:cond delay="0"/>
                                  </p:stCondLst>
                                  <p:childTnLst>
                                    <p:set>
                                      <p:cBhvr>
                                        <p:cTn id="69" dur="indefinite"/>
                                        <p:tgtEl>
                                          <p:spTgt spid="11"/>
                                        </p:tgtEl>
                                        <p:attrNameLst>
                                          <p:attrName>style.opacity</p:attrName>
                                        </p:attrNameLst>
                                      </p:cBhvr>
                                      <p:to>
                                        <p:strVal val="0.5"/>
                                      </p:to>
                                    </p:set>
                                    <p:animEffect filter="image" prLst="opacity: 0.5">
                                      <p:cBhvr rctx="IE">
                                        <p:cTn id="70"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0" grpId="0"/>
      <p:bldP spid="100" grpId="1"/>
      <p:bldP spid="6" grpId="0" animBg="1"/>
      <p:bldP spid="6" grpId="1" animBg="1"/>
      <p:bldP spid="8" grpId="0" animBg="1"/>
      <p:bldP spid="8" grpId="1" animBg="1"/>
      <p:bldP spid="10" grpId="0" animBg="1"/>
      <p:bldP spid="10" grpId="1" animBg="1"/>
      <p:bldP spid="10" grpId="2" animBg="1"/>
      <p:bldP spid="32" grpId="0" animBg="1"/>
      <p:bldP spid="32" grpId="1" animBg="1"/>
      <p:bldP spid="32" grpId="2" animBg="1"/>
      <p:bldP spid="64" grpId="0"/>
      <p:bldP spid="6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sp>
        <p:nvSpPr>
          <p:cNvPr id="7" name="矩形 6"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custDataLst>
              <p:tags r:id="rId2"/>
            </p:custDataLst>
          </p:nvPr>
        </p:nvSpPr>
        <p:spPr>
          <a:xfrm>
            <a:off x="838835" y="0"/>
            <a:ext cx="3190875" cy="521970"/>
          </a:xfrm>
          <a:prstGeom prst="rect">
            <a:avLst/>
          </a:prstGeom>
        </p:spPr>
        <p:txBody>
          <a:bodyPr wrap="square">
            <a:spAutoFit/>
          </a:bodyPr>
          <a:lstStyle/>
          <a:p>
            <a:pPr algn="l" defTabSz="514350" fontAlgn="base">
              <a:buClrTx/>
              <a:buSzTx/>
              <a:buFontTx/>
            </a:pPr>
            <a:r>
              <a:rPr lang="zh-CN" altLang="en-US" sz="2400" b="1" dirty="0">
                <a:solidFill>
                  <a:schemeClr val="bg2">
                    <a:lumMod val="50000"/>
                  </a:schemeClr>
                </a:solidFill>
                <a:latin typeface="Times New Roman" panose="02020603050405020304" charset="0"/>
                <a:cs typeface="Times New Roman" panose="02020603050405020304" charset="0"/>
                <a:sym typeface="+mn-ea"/>
              </a:rPr>
              <a:t> </a:t>
            </a:r>
            <a:r>
              <a:rPr lang="en-US" altLang="zh-CN" sz="2800" b="1" dirty="0">
                <a:solidFill>
                  <a:schemeClr val="bg2">
                    <a:lumMod val="50000"/>
                  </a:schemeClr>
                </a:solidFill>
                <a:latin typeface="Times New Roman" panose="02020603050405020304" charset="0"/>
                <a:ea typeface="+mj-ea"/>
                <a:cs typeface="Times New Roman" panose="02020603050405020304" charset="0"/>
                <a:sym typeface="+mn-ea"/>
              </a:rPr>
              <a:t>Learning Activities</a:t>
            </a:r>
            <a:endParaRPr lang="en-US" altLang="zh-CN" sz="2800" b="1" dirty="0">
              <a:solidFill>
                <a:schemeClr val="bg2">
                  <a:lumMod val="50000"/>
                </a:schemeClr>
              </a:solidFill>
              <a:latin typeface="Times New Roman" panose="02020603050405020304" charset="0"/>
              <a:ea typeface="+mj-ea"/>
              <a:cs typeface="Times New Roman" panose="02020603050405020304" charset="0"/>
              <a:sym typeface="+mn-ea"/>
            </a:endParaRPr>
          </a:p>
        </p:txBody>
      </p:sp>
      <p:sp>
        <p:nvSpPr>
          <p:cNvPr id="4" name="矩形 3"/>
          <p:cNvSpPr/>
          <p:nvPr/>
        </p:nvSpPr>
        <p:spPr>
          <a:xfrm>
            <a:off x="0" y="5829922"/>
            <a:ext cx="12185626" cy="912495"/>
          </a:xfrm>
          <a:prstGeom prst="rect">
            <a:avLst/>
          </a:prstGeom>
          <a:solidFill>
            <a:srgbClr val="F7B85A">
              <a:alpha val="58000"/>
            </a:srgbClr>
          </a:solidFill>
          <a:ln>
            <a:solidFill>
              <a:srgbClr val="F3A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00" name="文本框 99"/>
          <p:cNvSpPr txBox="1"/>
          <p:nvPr/>
        </p:nvSpPr>
        <p:spPr>
          <a:xfrm>
            <a:off x="100330" y="5890031"/>
            <a:ext cx="10650855" cy="829945"/>
          </a:xfrm>
          <a:prstGeom prst="rect">
            <a:avLst/>
          </a:prstGeom>
          <a:noFill/>
          <a:ln w="9525">
            <a:noFill/>
          </a:ln>
        </p:spPr>
        <p:txBody>
          <a:bodyPr wrap="square">
            <a:spAutoFit/>
          </a:bodyPr>
          <a:lstStyle/>
          <a:p>
            <a:pPr marL="285750" indent="-285750">
              <a:buFont typeface="Wingdings" panose="05000000000000000000" pitchFamily="2" charset="2"/>
              <a:buChar char="l"/>
            </a:pPr>
            <a:r>
              <a:rPr kumimoji="1" lang="en-US" altLang="zh-CN" sz="2400" b="1" dirty="0">
                <a:solidFill>
                  <a:schemeClr val="tx1"/>
                </a:solidFill>
                <a:latin typeface="Arial" panose="020B0604020202020204" pitchFamily="34" charset="0"/>
                <a:cs typeface="Arial" panose="020B0604020202020204" pitchFamily="34" charset="0"/>
                <a:sym typeface="+mn-ea"/>
              </a:rPr>
              <a:t>Carrying out Double Reduction Policy</a:t>
            </a:r>
            <a:endParaRPr kumimoji="1" lang="en-US" altLang="zh-CN" sz="2400" b="1" dirty="0">
              <a:solidFill>
                <a:schemeClr val="tx1"/>
              </a:solidFill>
              <a:latin typeface="Arial" panose="020B0604020202020204" pitchFamily="34" charset="0"/>
              <a:cs typeface="Arial" panose="020B0604020202020204" pitchFamily="34" charset="0"/>
              <a:sym typeface="+mn-ea"/>
            </a:endParaRPr>
          </a:p>
          <a:p>
            <a:pPr marL="285750" indent="-285750">
              <a:buFont typeface="Wingdings" panose="05000000000000000000" pitchFamily="2" charset="2"/>
              <a:buChar char="l"/>
            </a:pPr>
            <a:r>
              <a:rPr kumimoji="1" lang="en-US" altLang="zh-CN" sz="2400" b="1" dirty="0">
                <a:solidFill>
                  <a:schemeClr val="tx1"/>
                </a:solidFill>
                <a:latin typeface="Arial" panose="020B0604020202020204" pitchFamily="34" charset="0"/>
                <a:cs typeface="Arial" panose="020B0604020202020204" pitchFamily="34" charset="0"/>
                <a:sym typeface="+mn-ea"/>
              </a:rPr>
              <a:t>Attending to needs from students with different learning abilities</a:t>
            </a:r>
            <a:endParaRPr kumimoji="1" lang="en-US" altLang="zh-CN" sz="2400" b="1" dirty="0">
              <a:solidFill>
                <a:schemeClr val="tx1"/>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6" name="三角形 5"/>
          <p:cNvSpPr/>
          <p:nvPr/>
        </p:nvSpPr>
        <p:spPr>
          <a:xfrm>
            <a:off x="2810527" y="921696"/>
            <a:ext cx="1165208" cy="110729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schemeClr val="tx1"/>
              </a:solidFill>
            </a:endParaRPr>
          </a:p>
        </p:txBody>
      </p:sp>
      <p:sp>
        <p:nvSpPr>
          <p:cNvPr id="8" name="梯形 7"/>
          <p:cNvSpPr/>
          <p:nvPr/>
        </p:nvSpPr>
        <p:spPr>
          <a:xfrm>
            <a:off x="2443036" y="2154801"/>
            <a:ext cx="1924937" cy="587433"/>
          </a:xfrm>
          <a:prstGeom prst="trapezoid">
            <a:avLst>
              <a:gd name="adj" fmla="val 58883"/>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schemeClr val="tx1"/>
              </a:solidFill>
            </a:endParaRPr>
          </a:p>
        </p:txBody>
      </p:sp>
      <p:sp>
        <p:nvSpPr>
          <p:cNvPr id="10" name="文本框 9"/>
          <p:cNvSpPr txBox="1"/>
          <p:nvPr/>
        </p:nvSpPr>
        <p:spPr>
          <a:xfrm>
            <a:off x="2546350" y="2214245"/>
            <a:ext cx="1821815" cy="460375"/>
          </a:xfrm>
          <a:prstGeom prst="rect">
            <a:avLst/>
          </a:prstGeom>
          <a:noFill/>
          <a:ln>
            <a:noFill/>
          </a:ln>
        </p:spPr>
        <p:txBody>
          <a:bodyPr wrap="square" rtlCol="0">
            <a:spAutoFit/>
          </a:bodyPr>
          <a:lstStyle/>
          <a:p>
            <a:pPr algn="ctr"/>
            <a:r>
              <a:rPr kumimoji="1" lang="en-US" altLang="zh-CN" sz="2400" b="1" dirty="0">
                <a:latin typeface="Arial" panose="020B0604020202020204" pitchFamily="34" charset="0"/>
                <a:ea typeface="微软雅黑" panose="020B0503020204020204" pitchFamily="34" charset="-122"/>
                <a:cs typeface="Arial" panose="020B0604020202020204" pitchFamily="34" charset="0"/>
              </a:rPr>
              <a:t>Evaluating</a:t>
            </a:r>
            <a:r>
              <a:rPr kumimoji="1" lang="en-US" altLang="zh-CN" sz="2400" b="1" dirty="0">
                <a:ea typeface="微软雅黑" panose="020B0503020204020204" pitchFamily="34" charset="-122"/>
                <a:cs typeface="Times New Roman" panose="02020603050405020304" charset="0"/>
              </a:rPr>
              <a:t> </a:t>
            </a:r>
            <a:endParaRPr kumimoji="1" lang="en-US" altLang="zh-CN" sz="2400" b="1" dirty="0">
              <a:ea typeface="微软雅黑" panose="020B0503020204020204" pitchFamily="34" charset="-122"/>
              <a:cs typeface="Times New Roman" panose="02020603050405020304" charset="0"/>
            </a:endParaRPr>
          </a:p>
        </p:txBody>
      </p:sp>
      <p:grpSp>
        <p:nvGrpSpPr>
          <p:cNvPr id="11" name="组合 10"/>
          <p:cNvGrpSpPr/>
          <p:nvPr/>
        </p:nvGrpSpPr>
        <p:grpSpPr>
          <a:xfrm>
            <a:off x="838835" y="2823656"/>
            <a:ext cx="5133340" cy="2606540"/>
            <a:chOff x="-25400" y="2917960"/>
            <a:chExt cx="5133340" cy="2606540"/>
          </a:xfrm>
          <a:solidFill>
            <a:schemeClr val="accent2">
              <a:lumMod val="60000"/>
              <a:lumOff val="40000"/>
            </a:schemeClr>
          </a:solidFill>
        </p:grpSpPr>
        <p:sp>
          <p:nvSpPr>
            <p:cNvPr id="15" name="梯形 14"/>
            <p:cNvSpPr/>
            <p:nvPr/>
          </p:nvSpPr>
          <p:spPr>
            <a:xfrm>
              <a:off x="1182501" y="2917960"/>
              <a:ext cx="2717538" cy="587433"/>
            </a:xfrm>
            <a:prstGeom prst="trapezoid">
              <a:avLst>
                <a:gd name="adj" fmla="val 614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6" name="梯形 25"/>
            <p:cNvSpPr/>
            <p:nvPr/>
          </p:nvSpPr>
          <p:spPr>
            <a:xfrm>
              <a:off x="789898" y="3586823"/>
              <a:ext cx="3502744" cy="587433"/>
            </a:xfrm>
            <a:prstGeom prst="trapezoid">
              <a:avLst>
                <a:gd name="adj" fmla="val 607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7" name="梯形 26"/>
            <p:cNvSpPr/>
            <p:nvPr/>
          </p:nvSpPr>
          <p:spPr>
            <a:xfrm>
              <a:off x="381249" y="4255686"/>
              <a:ext cx="4320041" cy="599782"/>
            </a:xfrm>
            <a:prstGeom prst="trapezoid">
              <a:avLst>
                <a:gd name="adj" fmla="val 655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28" name="文本框 27"/>
            <p:cNvSpPr txBox="1"/>
            <p:nvPr/>
          </p:nvSpPr>
          <p:spPr>
            <a:xfrm>
              <a:off x="781084" y="4313593"/>
              <a:ext cx="3535038"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Understand</a:t>
              </a:r>
              <a:r>
                <a:rPr kumimoji="1" lang="en-US" altLang="zh-CN" sz="2000" b="1" dirty="0">
                  <a:latin typeface="Times New Roman" panose="02020603050405020304" charset="0"/>
                  <a:ea typeface="微软雅黑" panose="020B0503020204020204" pitchFamily="34" charset="-122"/>
                  <a:cs typeface="Times New Roman" panose="02020603050405020304" charset="0"/>
                </a:rPr>
                <a:t>ing    </a:t>
              </a:r>
              <a:endParaRPr kumimoji="1" lang="en-US" altLang="zh-CN" sz="2000" b="1" dirty="0">
                <a:latin typeface="Times New Roman" panose="02020603050405020304" charset="0"/>
                <a:cs typeface="Times New Roman" panose="02020603050405020304" charset="0"/>
              </a:endParaRPr>
            </a:p>
          </p:txBody>
        </p:sp>
        <p:sp>
          <p:nvSpPr>
            <p:cNvPr id="29" name="梯形 28"/>
            <p:cNvSpPr/>
            <p:nvPr/>
          </p:nvSpPr>
          <p:spPr>
            <a:xfrm>
              <a:off x="-25400" y="4935096"/>
              <a:ext cx="5133340" cy="589404"/>
            </a:xfrm>
            <a:prstGeom prst="trapezoid">
              <a:avLst>
                <a:gd name="adj" fmla="val 656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endParaRPr>
            </a:p>
          </p:txBody>
        </p:sp>
        <p:sp>
          <p:nvSpPr>
            <p:cNvPr id="30" name="文本框 29"/>
            <p:cNvSpPr txBox="1"/>
            <p:nvPr/>
          </p:nvSpPr>
          <p:spPr>
            <a:xfrm>
              <a:off x="677563" y="4979605"/>
              <a:ext cx="3742079"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Remember</a:t>
              </a:r>
              <a:r>
                <a:rPr kumimoji="1" lang="en-US" altLang="zh-CN" sz="2000" b="1" dirty="0">
                  <a:latin typeface="Times New Roman" panose="02020603050405020304" charset="0"/>
                  <a:ea typeface="微软雅黑" panose="020B0503020204020204" pitchFamily="34" charset="-122"/>
                  <a:cs typeface="Times New Roman" panose="02020603050405020304" charset="0"/>
                </a:rPr>
                <a:t>ing   </a:t>
              </a:r>
              <a:endParaRPr kumimoji="1" lang="en-US" altLang="zh-CN" sz="2000" b="1" dirty="0">
                <a:latin typeface="Times New Roman" panose="02020603050405020304" charset="0"/>
                <a:cs typeface="Times New Roman" panose="02020603050405020304" charset="0"/>
              </a:endParaRPr>
            </a:p>
          </p:txBody>
        </p:sp>
        <p:sp>
          <p:nvSpPr>
            <p:cNvPr id="31" name="文本框 30"/>
            <p:cNvSpPr txBox="1"/>
            <p:nvPr/>
          </p:nvSpPr>
          <p:spPr>
            <a:xfrm>
              <a:off x="1182506" y="3654783"/>
              <a:ext cx="2765212"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Applying    </a:t>
              </a:r>
              <a:endParaRPr kumimoji="1" lang="en-US" altLang="zh-CN" sz="2000" b="1" dirty="0">
                <a:latin typeface="Times New Roman" panose="02020603050405020304" charset="0"/>
                <a:ea typeface="微软雅黑" panose="020B0503020204020204" pitchFamily="34" charset="-122"/>
                <a:cs typeface="Times New Roman" panose="02020603050405020304" charset="0"/>
              </a:endParaRPr>
            </a:p>
          </p:txBody>
        </p:sp>
        <p:sp>
          <p:nvSpPr>
            <p:cNvPr id="17" name="文本框 16"/>
            <p:cNvSpPr txBox="1"/>
            <p:nvPr/>
          </p:nvSpPr>
          <p:spPr>
            <a:xfrm>
              <a:off x="1395262" y="3026599"/>
              <a:ext cx="2306681" cy="398780"/>
            </a:xfrm>
            <a:prstGeom prst="rect">
              <a:avLst/>
            </a:prstGeom>
            <a:noFill/>
            <a:ln>
              <a:noFill/>
            </a:ln>
          </p:spPr>
          <p:txBody>
            <a:bodyPr wrap="square" rtlCol="0">
              <a:spAutoFit/>
            </a:bodyPr>
            <a:lstStyle/>
            <a:p>
              <a:pPr algn="ctr"/>
              <a:r>
                <a:rPr kumimoji="1" lang="en-US" altLang="zh-CN" sz="2000" b="1" dirty="0">
                  <a:latin typeface="Times New Roman" panose="02020603050405020304" charset="0"/>
                  <a:ea typeface="微软雅黑" panose="020B0503020204020204" pitchFamily="34" charset="-122"/>
                  <a:cs typeface="Times New Roman" panose="02020603050405020304" charset="0"/>
                </a:rPr>
                <a:t>Analyzing</a:t>
              </a:r>
              <a:endParaRPr kumimoji="1" lang="en-US" altLang="zh-CN" sz="2000" b="1" dirty="0">
                <a:latin typeface="Times New Roman" panose="02020603050405020304" charset="0"/>
                <a:ea typeface="微软雅黑" panose="020B0503020204020204" pitchFamily="34" charset="-122"/>
                <a:cs typeface="Times New Roman" panose="02020603050405020304" charset="0"/>
              </a:endParaRPr>
            </a:p>
          </p:txBody>
        </p:sp>
      </p:grpSp>
      <p:sp>
        <p:nvSpPr>
          <p:cNvPr id="32" name="文本框 31"/>
          <p:cNvSpPr txBox="1"/>
          <p:nvPr/>
        </p:nvSpPr>
        <p:spPr>
          <a:xfrm>
            <a:off x="2651125" y="1496060"/>
            <a:ext cx="1516380" cy="460375"/>
          </a:xfrm>
          <a:prstGeom prst="rect">
            <a:avLst/>
          </a:prstGeom>
          <a:noFill/>
        </p:spPr>
        <p:txBody>
          <a:bodyPr wrap="square" rtlCol="0">
            <a:spAutoFit/>
          </a:bodyPr>
          <a:lstStyle/>
          <a:p>
            <a:pPr algn="ctr"/>
            <a:r>
              <a:rPr kumimoji="1" lang="en-US" altLang="zh-CN" sz="2400" b="1" dirty="0">
                <a:latin typeface="Arial" panose="020B0604020202020204" pitchFamily="34" charset="0"/>
                <a:ea typeface="+mj-ea"/>
                <a:cs typeface="Arial" panose="020B0604020202020204" pitchFamily="34" charset="0"/>
              </a:rPr>
              <a:t>Creat</a:t>
            </a:r>
            <a:r>
              <a:rPr kumimoji="1" lang="en-US" altLang="zh-CN" sz="2400" b="1" dirty="0">
                <a:latin typeface="Arial" panose="020B0604020202020204" pitchFamily="34" charset="0"/>
                <a:ea typeface="+mj-ea"/>
                <a:cs typeface="Arial" panose="020B0604020202020204" pitchFamily="34" charset="0"/>
              </a:rPr>
              <a:t>ing   </a:t>
            </a:r>
            <a:endParaRPr kumimoji="1" lang="en-US" altLang="zh-CN" sz="2400" b="1" dirty="0">
              <a:latin typeface="Arial" panose="020B0604020202020204" pitchFamily="34" charset="0"/>
              <a:ea typeface="+mj-ea"/>
              <a:cs typeface="Arial" panose="020B0604020202020204" pitchFamily="34" charset="0"/>
            </a:endParaRPr>
          </a:p>
        </p:txBody>
      </p:sp>
      <p:pic>
        <p:nvPicPr>
          <p:cNvPr id="9" name="图片 8"/>
          <p:cNvPicPr>
            <a:picLocks noChangeAspect="1"/>
          </p:cNvPicPr>
          <p:nvPr/>
        </p:nvPicPr>
        <p:blipFill>
          <a:blip r:embed="rId3"/>
          <a:stretch>
            <a:fillRect/>
          </a:stretch>
        </p:blipFill>
        <p:spPr>
          <a:xfrm>
            <a:off x="6844030" y="3291205"/>
            <a:ext cx="4239895" cy="2386330"/>
          </a:xfrm>
          <a:prstGeom prst="rect">
            <a:avLst/>
          </a:prstGeom>
        </p:spPr>
      </p:pic>
      <p:pic>
        <p:nvPicPr>
          <p:cNvPr id="68" name="图片 67" descr="图形用户界面, 文本, 应用程序, 电子邮件&#10;&#10;描述已自动生成"/>
          <p:cNvPicPr>
            <a:picLocks noChangeAspect="1"/>
          </p:cNvPicPr>
          <p:nvPr>
            <p:custDataLst>
              <p:tags r:id="rId4"/>
            </p:custDataLst>
          </p:nvPr>
        </p:nvPicPr>
        <p:blipFill>
          <a:blip r:embed="rId5"/>
          <a:stretch>
            <a:fillRect/>
          </a:stretch>
        </p:blipFill>
        <p:spPr>
          <a:xfrm>
            <a:off x="6593205" y="464185"/>
            <a:ext cx="4631055" cy="2614295"/>
          </a:xfrm>
          <a:prstGeom prst="rect">
            <a:avLst/>
          </a:prstGeom>
          <a:ln w="57150">
            <a:solidFill>
              <a:schemeClr val="tx2"/>
            </a:solid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linds(horizont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26" presetClass="emph" presetSubtype="0" fill="hold" grpId="0" nodeType="withEffect">
                                  <p:stCondLst>
                                    <p:cond delay="0"/>
                                  </p:stCondLst>
                                  <p:iterate type="lt">
                                    <p:tmPct val="0"/>
                                  </p:iterate>
                                  <p:childTnLst>
                                    <p:animEffect transition="out" filter="fade">
                                      <p:cBhvr>
                                        <p:cTn id="19" dur="500" tmFilter="0, 0; .2, .5; .8, .5; 1, 0"/>
                                        <p:tgtEl>
                                          <p:spTgt spid="32"/>
                                        </p:tgtEl>
                                      </p:cBhvr>
                                    </p:animEffect>
                                    <p:animScale>
                                      <p:cBhvr>
                                        <p:cTn id="20" dur="250" autoRev="1" fill="hold"/>
                                        <p:tgtEl>
                                          <p:spTgt spid="32"/>
                                        </p:tgtEl>
                                      </p:cBhvr>
                                      <p:by x="105000" y="105000"/>
                                    </p:animScale>
                                  </p:childTnLst>
                                </p:cTn>
                              </p:par>
                              <p:par>
                                <p:cTn id="21" presetID="26" presetClass="emph" presetSubtype="0" fill="hold" grpId="0" nodeType="withEffect">
                                  <p:stCondLst>
                                    <p:cond delay="0"/>
                                  </p:stCondLst>
                                  <p:iterate type="lt">
                                    <p:tmPct val="0"/>
                                  </p:iterate>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par>
                                <p:cTn id="24" presetID="27" presetClass="emph" presetSubtype="0" fill="hold" grpId="0" nodeType="withEffect">
                                  <p:stCondLst>
                                    <p:cond delay="0"/>
                                  </p:stCondLst>
                                  <p:childTnLst>
                                    <p:animClr clrSpc="rgb" dir="cw">
                                      <p:cBhvr override="childStyle">
                                        <p:cTn id="25" dur="500" autoRev="1" fill="remove"/>
                                        <p:tgtEl>
                                          <p:spTgt spid="6"/>
                                        </p:tgtEl>
                                        <p:attrNameLst>
                                          <p:attrName>style.color</p:attrName>
                                        </p:attrNameLst>
                                      </p:cBhvr>
                                      <p:to>
                                        <a:srgbClr val="F8E9E8"/>
                                      </p:to>
                                    </p:animClr>
                                    <p:animClr clrSpc="rgb" dir="cw">
                                      <p:cBhvr>
                                        <p:cTn id="26" dur="500" autoRev="1" fill="remove"/>
                                        <p:tgtEl>
                                          <p:spTgt spid="6"/>
                                        </p:tgtEl>
                                        <p:attrNameLst>
                                          <p:attrName>fillcolor</p:attrName>
                                        </p:attrNameLst>
                                      </p:cBhvr>
                                      <p:to>
                                        <a:srgbClr val="F8E9E8"/>
                                      </p:to>
                                    </p:animClr>
                                    <p:set>
                                      <p:cBhvr>
                                        <p:cTn id="27" dur="500" autoRev="1" fill="remove"/>
                                        <p:tgtEl>
                                          <p:spTgt spid="6"/>
                                        </p:tgtEl>
                                        <p:attrNameLst>
                                          <p:attrName>fill.type</p:attrName>
                                        </p:attrNameLst>
                                      </p:cBhvr>
                                      <p:to>
                                        <p:strVal val="solid"/>
                                      </p:to>
                                    </p:set>
                                    <p:set>
                                      <p:cBhvr>
                                        <p:cTn id="28" dur="500" autoRev="1" fill="remove"/>
                                        <p:tgtEl>
                                          <p:spTgt spid="6"/>
                                        </p:tgtEl>
                                        <p:attrNameLst>
                                          <p:attrName>fill.on</p:attrName>
                                        </p:attrNameLst>
                                      </p:cBhvr>
                                      <p:to>
                                        <p:strVal val="true"/>
                                      </p:to>
                                    </p:set>
                                  </p:childTnLst>
                                </p:cTn>
                              </p:par>
                              <p:par>
                                <p:cTn id="29" presetID="27" presetClass="emph" presetSubtype="0" fill="hold" grpId="0" nodeType="withEffect">
                                  <p:stCondLst>
                                    <p:cond delay="0"/>
                                  </p:stCondLst>
                                  <p:childTnLst>
                                    <p:animClr clrSpc="rgb" dir="cw">
                                      <p:cBhvr override="childStyle">
                                        <p:cTn id="30" dur="500" autoRev="1" fill="remove"/>
                                        <p:tgtEl>
                                          <p:spTgt spid="8"/>
                                        </p:tgtEl>
                                        <p:attrNameLst>
                                          <p:attrName>style.color</p:attrName>
                                        </p:attrNameLst>
                                      </p:cBhvr>
                                      <p:to>
                                        <a:srgbClr val="F8E9E8"/>
                                      </p:to>
                                    </p:animClr>
                                    <p:animClr clrSpc="rgb" dir="cw">
                                      <p:cBhvr>
                                        <p:cTn id="31" dur="500" autoRev="1" fill="remove"/>
                                        <p:tgtEl>
                                          <p:spTgt spid="8"/>
                                        </p:tgtEl>
                                        <p:attrNameLst>
                                          <p:attrName>fillcolor</p:attrName>
                                        </p:attrNameLst>
                                      </p:cBhvr>
                                      <p:to>
                                        <a:srgbClr val="F8E9E8"/>
                                      </p:to>
                                    </p:animClr>
                                    <p:set>
                                      <p:cBhvr>
                                        <p:cTn id="32" dur="500" autoRev="1" fill="remove"/>
                                        <p:tgtEl>
                                          <p:spTgt spid="8"/>
                                        </p:tgtEl>
                                        <p:attrNameLst>
                                          <p:attrName>fill.type</p:attrName>
                                        </p:attrNameLst>
                                      </p:cBhvr>
                                      <p:to>
                                        <p:strVal val="solid"/>
                                      </p:to>
                                    </p:set>
                                    <p:set>
                                      <p:cBhvr>
                                        <p:cTn id="33" dur="500" autoRev="1" fill="remove"/>
                                        <p:tgtEl>
                                          <p:spTgt spid="8"/>
                                        </p:tgtEl>
                                        <p:attrNameLst>
                                          <p:attrName>fill.on</p:attrName>
                                        </p:attrNameLst>
                                      </p:cBhvr>
                                      <p:to>
                                        <p:strVal val="true"/>
                                      </p:to>
                                    </p:set>
                                  </p:childTnLst>
                                </p:cTn>
                              </p:par>
                            </p:childTnLst>
                          </p:cTn>
                        </p:par>
                        <p:par>
                          <p:cTn id="34" fill="hold">
                            <p:stCondLst>
                              <p:cond delay="1000"/>
                            </p:stCondLst>
                            <p:childTnLst>
                              <p:par>
                                <p:cTn id="35" presetID="36" presetClass="emph" presetSubtype="0" fill="hold" grpId="1" nodeType="afterEffect">
                                  <p:stCondLst>
                                    <p:cond delay="0"/>
                                  </p:stCondLst>
                                  <p:iterate type="lt">
                                    <p:tmPct val="10000"/>
                                  </p:iterate>
                                  <p:childTnLst>
                                    <p:animScale>
                                      <p:cBhvr>
                                        <p:cTn id="36" dur="250" autoRev="1" fill="hold">
                                          <p:stCondLst>
                                            <p:cond delay="0"/>
                                          </p:stCondLst>
                                        </p:cTn>
                                        <p:tgtEl>
                                          <p:spTgt spid="32"/>
                                        </p:tgtEl>
                                      </p:cBhvr>
                                      <p:to x="80000" y="100000"/>
                                    </p:animScale>
                                    <p:anim by="(#ppt_w*0.10)" calcmode="lin" valueType="num">
                                      <p:cBhvr>
                                        <p:cTn id="37" dur="250" autoRev="1" fill="hold">
                                          <p:stCondLst>
                                            <p:cond delay="0"/>
                                          </p:stCondLst>
                                        </p:cTn>
                                        <p:tgtEl>
                                          <p:spTgt spid="32"/>
                                        </p:tgtEl>
                                        <p:attrNameLst>
                                          <p:attrName>ppt_x</p:attrName>
                                        </p:attrNameLst>
                                      </p:cBhvr>
                                    </p:anim>
                                    <p:anim by="(-#ppt_w*0.10)" calcmode="lin" valueType="num">
                                      <p:cBhvr>
                                        <p:cTn id="38" dur="250" autoRev="1" fill="hold">
                                          <p:stCondLst>
                                            <p:cond delay="0"/>
                                          </p:stCondLst>
                                        </p:cTn>
                                        <p:tgtEl>
                                          <p:spTgt spid="32"/>
                                        </p:tgtEl>
                                        <p:attrNameLst>
                                          <p:attrName>ppt_y</p:attrName>
                                        </p:attrNameLst>
                                      </p:cBhvr>
                                    </p:anim>
                                    <p:animRot by="-480000">
                                      <p:cBhvr>
                                        <p:cTn id="39" dur="250" autoRev="1" fill="hold">
                                          <p:stCondLst>
                                            <p:cond delay="0"/>
                                          </p:stCondLst>
                                        </p:cTn>
                                        <p:tgtEl>
                                          <p:spTgt spid="32"/>
                                        </p:tgtEl>
                                        <p:attrNameLst>
                                          <p:attrName>r</p:attrName>
                                        </p:attrNameLst>
                                      </p:cBhvr>
                                    </p:animRot>
                                  </p:childTnLst>
                                </p:cTn>
                              </p:par>
                              <p:par>
                                <p:cTn id="40" presetID="36" presetClass="emph" presetSubtype="0" fill="hold" grpId="1" nodeType="withEffect">
                                  <p:stCondLst>
                                    <p:cond delay="0"/>
                                  </p:stCondLst>
                                  <p:iterate type="lt">
                                    <p:tmPct val="10000"/>
                                  </p:iterate>
                                  <p:childTnLst>
                                    <p:animScale>
                                      <p:cBhvr>
                                        <p:cTn id="41" dur="250" autoRev="1" fill="hold">
                                          <p:stCondLst>
                                            <p:cond delay="0"/>
                                          </p:stCondLst>
                                        </p:cTn>
                                        <p:tgtEl>
                                          <p:spTgt spid="10"/>
                                        </p:tgtEl>
                                      </p:cBhvr>
                                      <p:to x="80000" y="100000"/>
                                    </p:animScale>
                                    <p:anim by="(#ppt_w*0.10)" calcmode="lin" valueType="num">
                                      <p:cBhvr>
                                        <p:cTn id="42" dur="250" autoRev="1" fill="hold">
                                          <p:stCondLst>
                                            <p:cond delay="0"/>
                                          </p:stCondLst>
                                        </p:cTn>
                                        <p:tgtEl>
                                          <p:spTgt spid="10"/>
                                        </p:tgtEl>
                                        <p:attrNameLst>
                                          <p:attrName>ppt_x</p:attrName>
                                        </p:attrNameLst>
                                      </p:cBhvr>
                                    </p:anim>
                                    <p:anim by="(-#ppt_w*0.10)" calcmode="lin" valueType="num">
                                      <p:cBhvr>
                                        <p:cTn id="43" dur="250" autoRev="1" fill="hold">
                                          <p:stCondLst>
                                            <p:cond delay="0"/>
                                          </p:stCondLst>
                                        </p:cTn>
                                        <p:tgtEl>
                                          <p:spTgt spid="10"/>
                                        </p:tgtEl>
                                        <p:attrNameLst>
                                          <p:attrName>ppt_y</p:attrName>
                                        </p:attrNameLst>
                                      </p:cBhvr>
                                    </p:anim>
                                    <p:animRot by="-480000">
                                      <p:cBhvr>
                                        <p:cTn id="44" dur="250" autoRev="1" fill="hold">
                                          <p:stCondLst>
                                            <p:cond delay="0"/>
                                          </p:stCondLst>
                                        </p:cTn>
                                        <p:tgtEl>
                                          <p:spTgt spid="10"/>
                                        </p:tgtEl>
                                        <p:attrNameLst>
                                          <p:attrName>r</p:attrName>
                                        </p:attrNameLst>
                                      </p:cBhvr>
                                    </p:animRot>
                                  </p:childTnLst>
                                </p:cTn>
                              </p:par>
                              <p:par>
                                <p:cTn id="45" presetID="27" presetClass="emph" presetSubtype="0" fill="hold" grpId="1" nodeType="withEffect">
                                  <p:stCondLst>
                                    <p:cond delay="0"/>
                                  </p:stCondLst>
                                  <p:childTnLst>
                                    <p:animClr clrSpc="rgb" dir="cw">
                                      <p:cBhvr override="childStyle">
                                        <p:cTn id="46" dur="250" autoRev="1" fill="remove"/>
                                        <p:tgtEl>
                                          <p:spTgt spid="8"/>
                                        </p:tgtEl>
                                        <p:attrNameLst>
                                          <p:attrName>style.color</p:attrName>
                                        </p:attrNameLst>
                                      </p:cBhvr>
                                      <p:to>
                                        <a:srgbClr val="F8E9E8"/>
                                      </p:to>
                                    </p:animClr>
                                    <p:animClr clrSpc="rgb" dir="cw">
                                      <p:cBhvr>
                                        <p:cTn id="47" dur="250" autoRev="1" fill="remove"/>
                                        <p:tgtEl>
                                          <p:spTgt spid="8"/>
                                        </p:tgtEl>
                                        <p:attrNameLst>
                                          <p:attrName>fillcolor</p:attrName>
                                        </p:attrNameLst>
                                      </p:cBhvr>
                                      <p:to>
                                        <a:srgbClr val="F8E9E8"/>
                                      </p:to>
                                    </p:animClr>
                                    <p:set>
                                      <p:cBhvr>
                                        <p:cTn id="48" dur="250" autoRev="1" fill="remove"/>
                                        <p:tgtEl>
                                          <p:spTgt spid="8"/>
                                        </p:tgtEl>
                                        <p:attrNameLst>
                                          <p:attrName>fill.type</p:attrName>
                                        </p:attrNameLst>
                                      </p:cBhvr>
                                      <p:to>
                                        <p:strVal val="solid"/>
                                      </p:to>
                                    </p:set>
                                    <p:set>
                                      <p:cBhvr>
                                        <p:cTn id="49" dur="250" autoRev="1" fill="remove"/>
                                        <p:tgtEl>
                                          <p:spTgt spid="8"/>
                                        </p:tgtEl>
                                        <p:attrNameLst>
                                          <p:attrName>fill.on</p:attrName>
                                        </p:attrNameLst>
                                      </p:cBhvr>
                                      <p:to>
                                        <p:strVal val="true"/>
                                      </p:to>
                                    </p:set>
                                  </p:childTnLst>
                                </p:cTn>
                              </p:par>
                              <p:par>
                                <p:cTn id="50" presetID="27" presetClass="emph" presetSubtype="0" fill="hold" grpId="1" nodeType="withEffect">
                                  <p:stCondLst>
                                    <p:cond delay="0"/>
                                  </p:stCondLst>
                                  <p:childTnLst>
                                    <p:animClr clrSpc="rgb" dir="cw">
                                      <p:cBhvr override="childStyle">
                                        <p:cTn id="51" dur="250" autoRev="1" fill="remove"/>
                                        <p:tgtEl>
                                          <p:spTgt spid="6"/>
                                        </p:tgtEl>
                                        <p:attrNameLst>
                                          <p:attrName>style.color</p:attrName>
                                        </p:attrNameLst>
                                      </p:cBhvr>
                                      <p:to>
                                        <a:srgbClr val="F8E9E8"/>
                                      </p:to>
                                    </p:animClr>
                                    <p:animClr clrSpc="rgb" dir="cw">
                                      <p:cBhvr>
                                        <p:cTn id="52" dur="250" autoRev="1" fill="remove"/>
                                        <p:tgtEl>
                                          <p:spTgt spid="6"/>
                                        </p:tgtEl>
                                        <p:attrNameLst>
                                          <p:attrName>fillcolor</p:attrName>
                                        </p:attrNameLst>
                                      </p:cBhvr>
                                      <p:to>
                                        <a:srgbClr val="F8E9E8"/>
                                      </p:to>
                                    </p:animClr>
                                    <p:set>
                                      <p:cBhvr>
                                        <p:cTn id="53" dur="250" autoRev="1" fill="remove"/>
                                        <p:tgtEl>
                                          <p:spTgt spid="6"/>
                                        </p:tgtEl>
                                        <p:attrNameLst>
                                          <p:attrName>fill.type</p:attrName>
                                        </p:attrNameLst>
                                      </p:cBhvr>
                                      <p:to>
                                        <p:strVal val="solid"/>
                                      </p:to>
                                    </p:set>
                                    <p:set>
                                      <p:cBhvr>
                                        <p:cTn id="54" dur="250" autoRev="1" fill="remove"/>
                                        <p:tgtEl>
                                          <p:spTgt spid="6"/>
                                        </p:tgtEl>
                                        <p:attrNameLst>
                                          <p:attrName>fill.on</p:attrName>
                                        </p:attrNameLst>
                                      </p:cBhvr>
                                      <p:to>
                                        <p:strVal val="true"/>
                                      </p:to>
                                    </p:set>
                                  </p:childTnLst>
                                </p:cTn>
                              </p:par>
                            </p:childTnLst>
                          </p:cTn>
                        </p:par>
                        <p:par>
                          <p:cTn id="55" fill="hold">
                            <p:stCondLst>
                              <p:cond delay="2000"/>
                            </p:stCondLst>
                            <p:childTnLst>
                              <p:par>
                                <p:cTn id="56" presetID="26" presetClass="emph" presetSubtype="0" fill="hold" grpId="2" nodeType="afterEffect">
                                  <p:stCondLst>
                                    <p:cond delay="0"/>
                                  </p:stCondLst>
                                  <p:iterate type="lt">
                                    <p:tmPct val="0"/>
                                  </p:iterate>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par>
                                <p:cTn id="59" presetID="26" presetClass="emph" presetSubtype="0" fill="hold" grpId="2" nodeType="withEffect">
                                  <p:stCondLst>
                                    <p:cond delay="0"/>
                                  </p:stCondLst>
                                  <p:iterate type="lt">
                                    <p:tmPct val="0"/>
                                  </p:iterate>
                                  <p:childTnLst>
                                    <p:animEffect transition="out" filter="fade">
                                      <p:cBhvr>
                                        <p:cTn id="60" dur="500" tmFilter="0, 0; .2, .5; .8, .5; 1, 0"/>
                                        <p:tgtEl>
                                          <p:spTgt spid="10"/>
                                        </p:tgtEl>
                                      </p:cBhvr>
                                    </p:animEffect>
                                    <p:animScale>
                                      <p:cBhvr>
                                        <p:cTn id="61" dur="250" autoRev="1" fill="hold"/>
                                        <p:tgtEl>
                                          <p:spTgt spid="10"/>
                                        </p:tgtEl>
                                      </p:cBhvr>
                                      <p:by x="105000" y="105000"/>
                                    </p:animScale>
                                  </p:childTnLst>
                                </p:cTn>
                              </p:par>
                              <p:par>
                                <p:cTn id="62" presetID="9" presetClass="emph" presetSubtype="0" nodeType="withEffect">
                                  <p:stCondLst>
                                    <p:cond delay="0"/>
                                  </p:stCondLst>
                                  <p:childTnLst>
                                    <p:set>
                                      <p:cBhvr>
                                        <p:cTn id="63" dur="indefinite"/>
                                        <p:tgtEl>
                                          <p:spTgt spid="11"/>
                                        </p:tgtEl>
                                        <p:attrNameLst>
                                          <p:attrName>style.opacity</p:attrName>
                                        </p:attrNameLst>
                                      </p:cBhvr>
                                      <p:to>
                                        <p:strVal val="0.5"/>
                                      </p:to>
                                    </p:set>
                                    <p:animEffect filter="image" prLst="opacity: 0.5">
                                      <p:cBhvr rctx="IE">
                                        <p:cTn id="64"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0" grpId="0"/>
      <p:bldP spid="100" grpId="1"/>
      <p:bldP spid="6" grpId="0" animBg="1"/>
      <p:bldP spid="6" grpId="1" animBg="1"/>
      <p:bldP spid="8" grpId="0" animBg="1"/>
      <p:bldP spid="8" grpId="1" animBg="1"/>
      <p:bldP spid="10" grpId="0" animBg="1"/>
      <p:bldP spid="10" grpId="1" animBg="1"/>
      <p:bldP spid="10" grpId="2" animBg="1"/>
      <p:bldP spid="32" grpId="0" animBg="1"/>
      <p:bldP spid="32" grpId="1" animBg="1"/>
      <p:bldP spid="32"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custDataLst>
              <p:tags r:id="rId1"/>
            </p:custDataLst>
          </p:nvPr>
        </p:nvPicPr>
        <p:blipFill>
          <a:blip r:embed="rId2"/>
          <a:stretch>
            <a:fillRect/>
          </a:stretch>
        </p:blipFill>
        <p:spPr>
          <a:xfrm>
            <a:off x="0" y="-10795"/>
            <a:ext cx="955675" cy="765175"/>
          </a:xfrm>
          <a:prstGeom prst="rect">
            <a:avLst/>
          </a:prstGeom>
        </p:spPr>
      </p:pic>
      <p:sp>
        <p:nvSpPr>
          <p:cNvPr id="7" name="矩形 6"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custDataLst>
              <p:tags r:id="rId3"/>
            </p:custDataLst>
          </p:nvPr>
        </p:nvSpPr>
        <p:spPr>
          <a:xfrm>
            <a:off x="838835" y="0"/>
            <a:ext cx="3655060" cy="521970"/>
          </a:xfrm>
          <a:prstGeom prst="rect">
            <a:avLst/>
          </a:prstGeom>
        </p:spPr>
        <p:txBody>
          <a:bodyPr wrap="square">
            <a:spAutoFit/>
          </a:bodyPr>
          <a:lstStyle/>
          <a:p>
            <a:pPr algn="l" defTabSz="514350" fontAlgn="base">
              <a:buClrTx/>
              <a:buSzTx/>
              <a:buFontTx/>
            </a:pPr>
            <a:r>
              <a:rPr lang="zh-CN" altLang="en-US" sz="2400" b="1" dirty="0">
                <a:solidFill>
                  <a:schemeClr val="bg2">
                    <a:lumMod val="50000"/>
                  </a:schemeClr>
                </a:solidFill>
                <a:latin typeface="Times New Roman" panose="02020603050405020304" charset="0"/>
                <a:cs typeface="Times New Roman" panose="02020603050405020304" charset="0"/>
                <a:sym typeface="+mn-ea"/>
              </a:rPr>
              <a:t> </a:t>
            </a:r>
            <a:r>
              <a:rPr lang="en-US" altLang="zh-CN" sz="2800" b="1" dirty="0">
                <a:solidFill>
                  <a:schemeClr val="bg2">
                    <a:lumMod val="50000"/>
                  </a:schemeClr>
                </a:solidFill>
                <a:latin typeface="Times New Roman" panose="02020603050405020304" charset="0"/>
                <a:ea typeface="+mj-ea"/>
                <a:cs typeface="Times New Roman" panose="02020603050405020304" charset="0"/>
                <a:sym typeface="+mn-ea"/>
              </a:rPr>
              <a:t>Learning Materials</a:t>
            </a:r>
            <a:endParaRPr lang="en-US" altLang="zh-CN" sz="2800" b="1" dirty="0">
              <a:solidFill>
                <a:schemeClr val="bg2">
                  <a:lumMod val="50000"/>
                </a:schemeClr>
              </a:solidFill>
              <a:latin typeface="Times New Roman" panose="02020603050405020304" charset="0"/>
              <a:ea typeface="+mj-ea"/>
              <a:cs typeface="Times New Roman" panose="02020603050405020304" charset="0"/>
              <a:sym typeface="+mn-ea"/>
            </a:endParaRPr>
          </a:p>
        </p:txBody>
      </p:sp>
      <p:pic>
        <p:nvPicPr>
          <p:cNvPr id="3" name="图片 2"/>
          <p:cNvPicPr>
            <a:picLocks noChangeAspect="1"/>
          </p:cNvPicPr>
          <p:nvPr/>
        </p:nvPicPr>
        <p:blipFill>
          <a:blip r:embed="rId4"/>
          <a:stretch>
            <a:fillRect/>
          </a:stretch>
        </p:blipFill>
        <p:spPr>
          <a:xfrm>
            <a:off x="1069340" y="1442720"/>
            <a:ext cx="4110990" cy="2851785"/>
          </a:xfrm>
          <a:prstGeom prst="rect">
            <a:avLst/>
          </a:prstGeom>
        </p:spPr>
      </p:pic>
      <p:pic>
        <p:nvPicPr>
          <p:cNvPr id="4" name="图片 3"/>
          <p:cNvPicPr>
            <a:picLocks noChangeAspect="1"/>
          </p:cNvPicPr>
          <p:nvPr/>
        </p:nvPicPr>
        <p:blipFill>
          <a:blip r:embed="rId5"/>
          <a:stretch>
            <a:fillRect/>
          </a:stretch>
        </p:blipFill>
        <p:spPr>
          <a:xfrm>
            <a:off x="6598285" y="569595"/>
            <a:ext cx="3657600" cy="2546350"/>
          </a:xfrm>
          <a:prstGeom prst="rect">
            <a:avLst/>
          </a:prstGeom>
        </p:spPr>
      </p:pic>
      <p:pic>
        <p:nvPicPr>
          <p:cNvPr id="5" name="图片 4"/>
          <p:cNvPicPr>
            <a:picLocks noChangeAspect="1"/>
          </p:cNvPicPr>
          <p:nvPr/>
        </p:nvPicPr>
        <p:blipFill>
          <a:blip r:embed="rId6"/>
          <a:stretch>
            <a:fillRect/>
          </a:stretch>
        </p:blipFill>
        <p:spPr>
          <a:xfrm>
            <a:off x="6645910" y="3085465"/>
            <a:ext cx="3601720" cy="2513330"/>
          </a:xfrm>
          <a:prstGeom prst="rect">
            <a:avLst/>
          </a:prstGeom>
        </p:spPr>
      </p:pic>
      <p:sp>
        <p:nvSpPr>
          <p:cNvPr id="11" name="文本框 10"/>
          <p:cNvSpPr txBox="1"/>
          <p:nvPr/>
        </p:nvSpPr>
        <p:spPr>
          <a:xfrm>
            <a:off x="408940" y="5885180"/>
            <a:ext cx="11099165" cy="706755"/>
          </a:xfrm>
          <a:prstGeom prst="rect">
            <a:avLst/>
          </a:prstGeom>
          <a:noFill/>
          <a:ln w="9525">
            <a:noFill/>
          </a:ln>
        </p:spPr>
        <p:txBody>
          <a:bodyPr wrap="square">
            <a:spAutoFit/>
          </a:bodyPr>
          <a:lstStyle/>
          <a:p>
            <a:pPr marL="285750" indent="-285750">
              <a:buFont typeface="Wingdings" panose="05000000000000000000" pitchFamily="2" charset="2"/>
              <a:buChar char="l"/>
            </a:pPr>
            <a:r>
              <a:rPr lang="en-US" altLang="en-US" sz="2000" b="1">
                <a:solidFill>
                  <a:schemeClr val="tx1">
                    <a:lumMod val="75000"/>
                  </a:schemeClr>
                </a:solidFill>
                <a:latin typeface="Arial" panose="020B0604020202020204" pitchFamily="34" charset="0"/>
                <a:ea typeface="宋体" panose="02010600030101010101" pitchFamily="2" charset="-122"/>
                <a:cs typeface="Arial" panose="020B0604020202020204" pitchFamily="34" charset="0"/>
                <a:sym typeface="+mn-ea"/>
              </a:rPr>
              <a:t>Utilizing the additional materials to sup</a:t>
            </a:r>
            <a:r>
              <a:rPr lang="en-US" altLang="en-US" sz="2000" b="1">
                <a:solidFill>
                  <a:schemeClr val="tx1">
                    <a:lumMod val="75000"/>
                  </a:schemeClr>
                </a:solidFill>
                <a:latin typeface="Arial" panose="020B0604020202020204" pitchFamily="34" charset="0"/>
                <a:ea typeface="宋体" panose="02010600030101010101" pitchFamily="2" charset="-122"/>
                <a:cs typeface="Arial" panose="020B0604020202020204" pitchFamily="34" charset="0"/>
                <a:sym typeface="+mn-ea"/>
              </a:rPr>
              <a:t>plement the textbook</a:t>
            </a:r>
            <a:endParaRPr lang="en-US" altLang="en-US" sz="2000" b="1">
              <a:solidFill>
                <a:schemeClr val="tx1">
                  <a:lumMod val="75000"/>
                </a:schemeClr>
              </a:solidFill>
              <a:latin typeface="Arial" panose="020B0604020202020204" pitchFamily="34" charset="0"/>
              <a:ea typeface="宋体" panose="02010600030101010101" pitchFamily="2" charset="-122"/>
              <a:cs typeface="Arial" panose="020B0604020202020204" pitchFamily="34" charset="0"/>
              <a:sym typeface="+mn-ea"/>
            </a:endParaRPr>
          </a:p>
          <a:p>
            <a:pPr marL="285750" indent="-285750">
              <a:buFont typeface="Wingdings" panose="05000000000000000000" pitchFamily="2" charset="2"/>
              <a:buChar char="l"/>
            </a:pPr>
            <a:r>
              <a:rPr lang="en-US" altLang="en-US" sz="2000" b="1">
                <a:solidFill>
                  <a:schemeClr val="tx1">
                    <a:lumMod val="75000"/>
                  </a:schemeClr>
                </a:solidFill>
                <a:latin typeface="Arial" panose="020B0604020202020204" pitchFamily="34" charset="0"/>
                <a:ea typeface="宋体" panose="02010600030101010101" pitchFamily="2" charset="-122"/>
                <a:cs typeface="Arial" panose="020B0604020202020204" pitchFamily="34" charset="0"/>
              </a:rPr>
              <a:t>Creating a systematic project-like learning sequence by organizing activity chain</a:t>
            </a:r>
            <a:endParaRPr lang="en-US" altLang="en-US" sz="2000" b="1">
              <a:solidFill>
                <a:schemeClr val="tx1">
                  <a:lumMod val="75000"/>
                </a:schemeClr>
              </a:solidFill>
              <a:latin typeface="Arial" panose="020B0604020202020204" pitchFamily="34" charset="0"/>
              <a:ea typeface="宋体" panose="02010600030101010101" pitchFamily="2" charset="-122"/>
              <a:cs typeface="Arial" panose="020B0604020202020204" pitchFamily="3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sp>
        <p:nvSpPr>
          <p:cNvPr id="100" name="文本框 99"/>
          <p:cNvSpPr txBox="1"/>
          <p:nvPr/>
        </p:nvSpPr>
        <p:spPr>
          <a:xfrm>
            <a:off x="711835" y="1663065"/>
            <a:ext cx="10998200" cy="1383665"/>
          </a:xfrm>
          <a:prstGeom prst="rect">
            <a:avLst/>
          </a:prstGeom>
          <a:noFill/>
          <a:ln w="9525">
            <a:noFill/>
          </a:ln>
        </p:spPr>
        <p:txBody>
          <a:bodyPr wrap="square">
            <a:spAutoFit/>
          </a:bodyPr>
          <a:lstStyle/>
          <a:p>
            <a:pPr indent="0">
              <a:lnSpc>
                <a:spcPct val="150000"/>
              </a:lnSpc>
            </a:pPr>
            <a:r>
              <a:rPr lang="en-US" sz="2800" b="1"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rPr>
              <a:t>Many linguists claim, </a:t>
            </a:r>
            <a:endParaRPr lang="en-US" sz="2800" b="1"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endParaRPr>
          </a:p>
          <a:p>
            <a:pPr indent="0">
              <a:lnSpc>
                <a:spcPct val="150000"/>
              </a:lnSpc>
            </a:pPr>
            <a:r>
              <a:rPr lang="en-US" altLang="zh-CN" sz="2800" b="1" dirty="0">
                <a:latin typeface="Arial" panose="020B0604020202020204" pitchFamily="34" charset="0"/>
                <a:ea typeface="宋体" panose="02010600030101010101" pitchFamily="2" charset="-122"/>
                <a:cs typeface="Arial" panose="020B0604020202020204" pitchFamily="34" charset="0"/>
                <a:sym typeface="+mn-ea"/>
              </a:rPr>
              <a:t>“Language learning is a social activity, not a mechanical drill.”</a:t>
            </a:r>
            <a:endParaRPr lang="en-US" altLang="en-US" sz="2800" b="1"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endParaRPr>
          </a:p>
        </p:txBody>
      </p:sp>
      <p:sp>
        <p:nvSpPr>
          <p:cNvPr id="3" name="文本框 2"/>
          <p:cNvSpPr txBox="1"/>
          <p:nvPr/>
        </p:nvSpPr>
        <p:spPr>
          <a:xfrm>
            <a:off x="711835" y="3544570"/>
            <a:ext cx="11269345" cy="1383665"/>
          </a:xfrm>
          <a:prstGeom prst="rect">
            <a:avLst/>
          </a:prstGeom>
          <a:noFill/>
          <a:ln w="9525">
            <a:noFill/>
          </a:ln>
        </p:spPr>
        <p:txBody>
          <a:bodyPr wrap="square">
            <a:spAutoFit/>
          </a:bodyPr>
          <a:lstStyle/>
          <a:p>
            <a:pPr indent="0">
              <a:lnSpc>
                <a:spcPct val="150000"/>
              </a:lnSpc>
            </a:pPr>
            <a:r>
              <a:rPr lang="en-US" altLang="zh-CN" sz="2800" b="1" dirty="0">
                <a:latin typeface="Arial" panose="020B0604020202020204" pitchFamily="34" charset="0"/>
                <a:ea typeface="宋体" panose="02010600030101010101" pitchFamily="2" charset="-122"/>
                <a:cs typeface="Arial" panose="020B0604020202020204" pitchFamily="34" charset="0"/>
                <a:sym typeface="+mn-ea"/>
              </a:rPr>
              <a:t>Pinpoint the scenario and choose proper language patterns </a:t>
            </a:r>
            <a:endParaRPr lang="en-US" altLang="zh-CN" sz="2800" b="1" dirty="0">
              <a:latin typeface="Arial" panose="020B0604020202020204" pitchFamily="34" charset="0"/>
              <a:ea typeface="宋体" panose="02010600030101010101" pitchFamily="2" charset="-122"/>
              <a:cs typeface="Arial" panose="020B0604020202020204" pitchFamily="34" charset="0"/>
              <a:sym typeface="+mn-ea"/>
            </a:endParaRPr>
          </a:p>
          <a:p>
            <a:pPr indent="0">
              <a:lnSpc>
                <a:spcPct val="150000"/>
              </a:lnSpc>
            </a:pPr>
            <a:r>
              <a:rPr lang="en-US" altLang="en-US" sz="2800" b="1" dirty="0">
                <a:latin typeface="Arial" panose="020B0604020202020204" pitchFamily="34" charset="0"/>
                <a:ea typeface="宋体" panose="02010600030101010101" pitchFamily="2" charset="-122"/>
                <a:cs typeface="Arial" panose="020B0604020202020204" pitchFamily="34" charset="0"/>
                <a:sym typeface="+mn-ea"/>
              </a:rPr>
              <a:t>to express themselve</a:t>
            </a:r>
            <a:r>
              <a:rPr lang="en-US" altLang="zh-CN" sz="2800" b="1" dirty="0">
                <a:latin typeface="Arial" panose="020B0604020202020204" pitchFamily="34" charset="0"/>
                <a:ea typeface="宋体" panose="02010600030101010101" pitchFamily="2" charset="-122"/>
                <a:cs typeface="Arial" panose="020B0604020202020204" pitchFamily="34" charset="0"/>
                <a:sym typeface="+mn-ea"/>
              </a:rPr>
              <a:t>s.</a:t>
            </a:r>
            <a:endParaRPr lang="en-US" altLang="en-US" sz="2800" b="1" dirty="0">
              <a:solidFill>
                <a:schemeClr val="tx2">
                  <a:lumMod val="90000"/>
                  <a:lumOff val="10000"/>
                </a:schemeClr>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6" name="文本框 5"/>
          <p:cNvSpPr txBox="1"/>
          <p:nvPr/>
        </p:nvSpPr>
        <p:spPr>
          <a:xfrm>
            <a:off x="955811" y="141395"/>
            <a:ext cx="4572000" cy="460375"/>
          </a:xfrm>
          <a:prstGeom prst="rect">
            <a:avLst/>
          </a:prstGeom>
          <a:noFill/>
        </p:spPr>
        <p:txBody>
          <a:bodyPr wrap="square">
            <a:spAutoFit/>
          </a:bodyPr>
          <a:lstStyle/>
          <a:p>
            <a:pPr defTabSz="514350" fontAlgn="base">
              <a:spcBef>
                <a:spcPct val="0"/>
              </a:spcBef>
              <a:spcAft>
                <a:spcPct val="0"/>
              </a:spcAft>
            </a:pPr>
            <a:r>
              <a:rPr lang="en-US" altLang="zh-CN" sz="2400" b="1" dirty="0">
                <a:solidFill>
                  <a:schemeClr val="tx2">
                    <a:lumMod val="90000"/>
                    <a:lumOff val="10000"/>
                  </a:schemeClr>
                </a:solidFill>
                <a:latin typeface="Arial" panose="020B0604020202020204" pitchFamily="34" charset="0"/>
                <a:cs typeface="Arial" panose="020B0604020202020204" pitchFamily="34" charset="0"/>
                <a:sym typeface="+mn-ea"/>
              </a:rPr>
              <a:t>Teaching Reflection</a:t>
            </a:r>
            <a:endParaRPr lang="en-US" altLang="zh-CN" sz="2400" b="1" dirty="0">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sp>
        <p:nvSpPr>
          <p:cNvPr id="6" name="文本框 5"/>
          <p:cNvSpPr txBox="1"/>
          <p:nvPr/>
        </p:nvSpPr>
        <p:spPr>
          <a:xfrm>
            <a:off x="955811" y="141395"/>
            <a:ext cx="4572000" cy="460375"/>
          </a:xfrm>
          <a:prstGeom prst="rect">
            <a:avLst/>
          </a:prstGeom>
          <a:noFill/>
        </p:spPr>
        <p:txBody>
          <a:bodyPr wrap="square">
            <a:spAutoFit/>
          </a:bodyPr>
          <a:lstStyle/>
          <a:p>
            <a:pPr defTabSz="514350" fontAlgn="base">
              <a:spcBef>
                <a:spcPct val="0"/>
              </a:spcBef>
              <a:spcAft>
                <a:spcPct val="0"/>
              </a:spcAft>
            </a:pPr>
            <a:r>
              <a:rPr lang="en-US" altLang="zh-CN" sz="2400" b="1" dirty="0">
                <a:solidFill>
                  <a:schemeClr val="tx2">
                    <a:lumMod val="90000"/>
                    <a:lumOff val="10000"/>
                  </a:schemeClr>
                </a:solidFill>
                <a:latin typeface="Arial" panose="020B0604020202020204" pitchFamily="34" charset="0"/>
                <a:cs typeface="Arial" panose="020B0604020202020204" pitchFamily="34" charset="0"/>
                <a:sym typeface="+mn-ea"/>
              </a:rPr>
              <a:t>Teaching Reflection</a:t>
            </a:r>
            <a:endParaRPr lang="en-US" altLang="zh-CN" sz="2400" b="1" dirty="0">
              <a:solidFill>
                <a:schemeClr val="tx2">
                  <a:lumMod val="90000"/>
                  <a:lumOff val="10000"/>
                </a:schemeClr>
              </a:solidFill>
              <a:latin typeface="Arial" panose="020B0604020202020204" pitchFamily="34" charset="0"/>
              <a:ea typeface="+mj-ea"/>
              <a:cs typeface="Arial" panose="020B0604020202020204" pitchFamily="34" charset="0"/>
              <a:sym typeface="+mn-ea"/>
            </a:endParaRPr>
          </a:p>
        </p:txBody>
      </p:sp>
      <p:pic>
        <p:nvPicPr>
          <p:cNvPr id="4" name="图片 3" descr="165598654&amp;pky99165598654&amp;"/>
          <p:cNvPicPr>
            <a:picLocks noChangeAspect="1"/>
          </p:cNvPicPr>
          <p:nvPr/>
        </p:nvPicPr>
        <p:blipFill>
          <a:blip r:embed="rId2">
            <a:alphaModFix amt="20000"/>
            <a:grayscl/>
          </a:blip>
          <a:stretch>
            <a:fillRect/>
          </a:stretch>
        </p:blipFill>
        <p:spPr>
          <a:xfrm>
            <a:off x="0" y="3671940"/>
            <a:ext cx="12191365" cy="3152140"/>
          </a:xfrm>
          <a:prstGeom prst="rect">
            <a:avLst/>
          </a:prstGeom>
        </p:spPr>
      </p:pic>
      <p:sp>
        <p:nvSpPr>
          <p:cNvPr id="27" name="文本框 26"/>
          <p:cNvSpPr txBox="1"/>
          <p:nvPr>
            <p:custDataLst>
              <p:tags r:id="rId3"/>
            </p:custDataLst>
          </p:nvPr>
        </p:nvSpPr>
        <p:spPr>
          <a:xfrm>
            <a:off x="583134" y="2154428"/>
            <a:ext cx="5434965" cy="1809115"/>
          </a:xfrm>
          <a:prstGeom prst="rect">
            <a:avLst/>
          </a:prstGeom>
          <a:noFill/>
        </p:spPr>
        <p:txBody>
          <a:bodyPr wrap="square">
            <a:noAutofit/>
          </a:bodyPr>
          <a:lstStyle/>
          <a:p>
            <a:pPr marL="0" indent="0">
              <a:lnSpc>
                <a:spcPct val="150000"/>
              </a:lnSpc>
              <a:buNone/>
            </a:pPr>
            <a:r>
              <a:rPr lang="en-US" altLang="zh-CN" sz="2800" b="1" dirty="0">
                <a:solidFill>
                  <a:schemeClr val="tx1">
                    <a:lumMod val="85000"/>
                    <a:lumOff val="15000"/>
                  </a:schemeClr>
                </a:solidFill>
                <a:latin typeface="Calibri" panose="020F0502020204030204" pitchFamily="34" charset="0"/>
                <a:cs typeface="Calibri" panose="020F0502020204030204" pitchFamily="34" charset="0"/>
              </a:rPr>
              <a:t>“The ultimate purpose  of language teaching is to teach students how to mean.”</a:t>
            </a:r>
            <a:endParaRPr lang="en-US" altLang="zh-CN" sz="2800" b="1" dirty="0">
              <a:solidFill>
                <a:schemeClr val="tx1">
                  <a:lumMod val="85000"/>
                  <a:lumOff val="15000"/>
                </a:schemeClr>
              </a:solidFill>
              <a:latin typeface="Calibri" panose="020F0502020204030204" pitchFamily="34" charset="0"/>
              <a:cs typeface="Calibri" panose="020F0502020204030204" pitchFamily="34" charset="0"/>
            </a:endParaRPr>
          </a:p>
          <a:p>
            <a:pPr marL="0" indent="0">
              <a:lnSpc>
                <a:spcPct val="150000"/>
              </a:lnSpc>
              <a:buNone/>
            </a:pPr>
            <a:endParaRPr lang="en-US" altLang="zh-CN" sz="28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5" name="文本框 4"/>
          <p:cNvSpPr txBox="1"/>
          <p:nvPr>
            <p:custDataLst>
              <p:tags r:id="rId4"/>
            </p:custDataLst>
          </p:nvPr>
        </p:nvSpPr>
        <p:spPr>
          <a:xfrm>
            <a:off x="2996565" y="4291965"/>
            <a:ext cx="3261360" cy="460375"/>
          </a:xfrm>
          <a:prstGeom prst="rect">
            <a:avLst/>
          </a:prstGeom>
          <a:noFill/>
        </p:spPr>
        <p:txBody>
          <a:bodyPr wrap="square" rtlCol="0" anchor="t">
            <a:spAutoFit/>
          </a:bodyPr>
          <a:lstStyle/>
          <a:p>
            <a:r>
              <a:rPr lang="en-US" altLang="zh-CN" sz="2400" b="1" dirty="0">
                <a:solidFill>
                  <a:schemeClr val="tx1"/>
                </a:solidFill>
                <a:latin typeface="Arial Black" panose="020B0A04020102020204" pitchFamily="34" charset="0"/>
                <a:cs typeface="Arial Black" panose="020B0A04020102020204" pitchFamily="34" charset="0"/>
                <a:sym typeface="+mn-ea"/>
              </a:rPr>
              <a:t>Halliday (2013)</a:t>
            </a:r>
            <a:endParaRPr lang="en-US" altLang="zh-CN" sz="2400" b="1" dirty="0">
              <a:solidFill>
                <a:schemeClr val="tx1"/>
              </a:solidFill>
              <a:latin typeface="Arial Black" panose="020B0A04020102020204" pitchFamily="34" charset="0"/>
              <a:cs typeface="Arial Black" panose="020B0A04020102020204" pitchFamily="34" charset="0"/>
              <a:sym typeface="+mn-ea"/>
            </a:endParaRPr>
          </a:p>
        </p:txBody>
      </p:sp>
      <p:grpSp>
        <p:nvGrpSpPr>
          <p:cNvPr id="9" name="组合 8"/>
          <p:cNvGrpSpPr/>
          <p:nvPr/>
        </p:nvGrpSpPr>
        <p:grpSpPr>
          <a:xfrm>
            <a:off x="6375400" y="1605015"/>
            <a:ext cx="5238115" cy="4133850"/>
            <a:chOff x="-4095859" y="4418122"/>
            <a:chExt cx="4825925" cy="3853595"/>
          </a:xfrm>
        </p:grpSpPr>
        <p:sp>
          <p:nvSpPr>
            <p:cNvPr id="7" name="下弧形箭头 1"/>
            <p:cNvSpPr/>
            <p:nvPr>
              <p:custDataLst>
                <p:tags r:id="rId5"/>
              </p:custDataLst>
            </p:nvPr>
          </p:nvSpPr>
          <p:spPr>
            <a:xfrm>
              <a:off x="-2883625" y="4418122"/>
              <a:ext cx="2262967" cy="824931"/>
            </a:xfrm>
            <a:prstGeom prst="curvedDownArrow">
              <a:avLst>
                <a:gd name="adj1" fmla="val 36521"/>
                <a:gd name="adj2" fmla="val 71628"/>
                <a:gd name="adj3" fmla="val 30852"/>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CN" altLang="en-US" sz="1465">
                <a:solidFill>
                  <a:schemeClr val="tx1"/>
                </a:solidFill>
              </a:endParaRPr>
            </a:p>
          </p:txBody>
        </p:sp>
        <p:sp>
          <p:nvSpPr>
            <p:cNvPr id="8" name="下弧形箭头 2"/>
            <p:cNvSpPr/>
            <p:nvPr>
              <p:custDataLst>
                <p:tags r:id="rId6"/>
              </p:custDataLst>
            </p:nvPr>
          </p:nvSpPr>
          <p:spPr>
            <a:xfrm rot="6889531">
              <a:off x="-1033580" y="6817641"/>
              <a:ext cx="2067159" cy="823183"/>
            </a:xfrm>
            <a:prstGeom prst="curvedDownArrow">
              <a:avLst>
                <a:gd name="adj1" fmla="val 38874"/>
                <a:gd name="adj2" fmla="val 78643"/>
                <a:gd name="adj3" fmla="val 4200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CN" altLang="en-US" sz="1465">
                <a:solidFill>
                  <a:schemeClr val="tx1"/>
                </a:solidFill>
              </a:endParaRPr>
            </a:p>
          </p:txBody>
        </p:sp>
        <p:sp>
          <p:nvSpPr>
            <p:cNvPr id="12" name="下弧形箭头 3"/>
            <p:cNvSpPr/>
            <p:nvPr>
              <p:custDataLst>
                <p:tags r:id="rId7"/>
              </p:custDataLst>
            </p:nvPr>
          </p:nvSpPr>
          <p:spPr>
            <a:xfrm rot="14423474">
              <a:off x="-4492885" y="6826546"/>
              <a:ext cx="2067159" cy="823183"/>
            </a:xfrm>
            <a:prstGeom prst="curvedDownArrow">
              <a:avLst>
                <a:gd name="adj1" fmla="val 37981"/>
                <a:gd name="adj2" fmla="val 65965"/>
                <a:gd name="adj3" fmla="val 316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zh-CN" altLang="en-US" sz="1465">
                <a:solidFill>
                  <a:schemeClr val="tx1"/>
                </a:solidFill>
              </a:endParaRPr>
            </a:p>
          </p:txBody>
        </p:sp>
        <p:sp>
          <p:nvSpPr>
            <p:cNvPr id="13" name="文本框 12"/>
            <p:cNvSpPr txBox="1"/>
            <p:nvPr>
              <p:custDataLst>
                <p:tags r:id="rId8"/>
              </p:custDataLst>
            </p:nvPr>
          </p:nvSpPr>
          <p:spPr>
            <a:xfrm>
              <a:off x="-4095859" y="5297524"/>
              <a:ext cx="2410164" cy="850040"/>
            </a:xfrm>
            <a:prstGeom prst="rect">
              <a:avLst/>
            </a:prstGeom>
            <a:noFill/>
          </p:spPr>
          <p:txBody>
            <a:bodyPr wrap="square">
              <a:spAutoFit/>
            </a:bodyPr>
            <a:lstStyle/>
            <a:p>
              <a:pPr lvl="0" algn="ctr"/>
              <a:r>
                <a:rPr kumimoji="1" lang="en-US" altLang="zh-CN" sz="2665" b="1" i="0" dirty="0">
                  <a:solidFill>
                    <a:schemeClr val="accent1"/>
                  </a:solidFill>
                  <a:latin typeface="Arial" panose="020B0604020202020204" pitchFamily="34" charset="0"/>
                  <a:cs typeface="Arial" panose="020B0604020202020204" pitchFamily="34" charset="0"/>
                </a:rPr>
                <a:t>write to communicate</a:t>
              </a:r>
              <a:endParaRPr kumimoji="1" lang="en-US" altLang="zh-CN" sz="2665" b="1" i="0" dirty="0">
                <a:solidFill>
                  <a:schemeClr val="accent1"/>
                </a:solidFill>
                <a:latin typeface="Arial" panose="020B0604020202020204" pitchFamily="34" charset="0"/>
                <a:cs typeface="Arial" panose="020B0604020202020204" pitchFamily="34" charset="0"/>
              </a:endParaRPr>
            </a:p>
          </p:txBody>
        </p:sp>
        <p:sp>
          <p:nvSpPr>
            <p:cNvPr id="14" name="文本框 13"/>
            <p:cNvSpPr txBox="1"/>
            <p:nvPr>
              <p:custDataLst>
                <p:tags r:id="rId9"/>
              </p:custDataLst>
            </p:nvPr>
          </p:nvSpPr>
          <p:spPr>
            <a:xfrm>
              <a:off x="-2737333" y="7386001"/>
              <a:ext cx="2125776" cy="850040"/>
            </a:xfrm>
            <a:prstGeom prst="rect">
              <a:avLst/>
            </a:prstGeom>
            <a:noFill/>
          </p:spPr>
          <p:txBody>
            <a:bodyPr wrap="square">
              <a:spAutoFit/>
            </a:bodyPr>
            <a:lstStyle/>
            <a:p>
              <a:pPr lvl="0" algn="ctr"/>
              <a:r>
                <a:rPr kumimoji="1" lang="en-US" altLang="zh-CN" sz="2665" b="1" i="0" dirty="0">
                  <a:solidFill>
                    <a:schemeClr val="accent1"/>
                  </a:solidFill>
                  <a:latin typeface="Arial" panose="020B0604020202020204" pitchFamily="34" charset="0"/>
                  <a:cs typeface="Arial" panose="020B0604020202020204" pitchFamily="34" charset="0"/>
                </a:rPr>
                <a:t>write to reflect </a:t>
              </a:r>
              <a:endParaRPr kumimoji="1" lang="en-US" altLang="zh-CN" sz="2665" b="1" i="0" dirty="0">
                <a:solidFill>
                  <a:schemeClr val="accent1"/>
                </a:solidFill>
                <a:latin typeface="Arial" panose="020B0604020202020204" pitchFamily="34" charset="0"/>
                <a:cs typeface="Arial" panose="020B0604020202020204" pitchFamily="34" charset="0"/>
              </a:endParaRPr>
            </a:p>
          </p:txBody>
        </p:sp>
        <p:sp>
          <p:nvSpPr>
            <p:cNvPr id="15" name="文本框 14"/>
            <p:cNvSpPr txBox="1"/>
            <p:nvPr>
              <p:custDataLst>
                <p:tags r:id="rId10"/>
              </p:custDataLst>
            </p:nvPr>
          </p:nvSpPr>
          <p:spPr>
            <a:xfrm>
              <a:off x="-1395710" y="5243053"/>
              <a:ext cx="2125776" cy="850040"/>
            </a:xfrm>
            <a:prstGeom prst="rect">
              <a:avLst/>
            </a:prstGeom>
            <a:noFill/>
          </p:spPr>
          <p:txBody>
            <a:bodyPr wrap="square">
              <a:spAutoFit/>
            </a:bodyPr>
            <a:lstStyle/>
            <a:p>
              <a:pPr lvl="0" algn="ctr"/>
              <a:r>
                <a:rPr kumimoji="1" lang="en-US" altLang="zh-CN" sz="2665" b="1" i="0" dirty="0">
                  <a:solidFill>
                    <a:schemeClr val="accent1"/>
                  </a:solidFill>
                  <a:latin typeface="Arial" panose="020B0604020202020204" pitchFamily="34" charset="0"/>
                  <a:cs typeface="Arial" panose="020B0604020202020204" pitchFamily="34" charset="0"/>
                </a:rPr>
                <a:t>write to socialize</a:t>
              </a:r>
              <a:endParaRPr kumimoji="1" lang="en-US" altLang="zh-CN" sz="2665" b="1" i="0" dirty="0">
                <a:solidFill>
                  <a:schemeClr val="accent1"/>
                </a:solidFill>
                <a:latin typeface="Arial" panose="020B0604020202020204" pitchFamily="34" charset="0"/>
                <a:cs typeface="Arial" panose="020B0604020202020204" pitchFamily="34" charset="0"/>
              </a:endParaRPr>
            </a:p>
          </p:txBody>
        </p:sp>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46382830&amp;pky95146382830&amp;"/>
          <p:cNvPicPr>
            <a:picLocks noChangeAspect="1"/>
          </p:cNvPicPr>
          <p:nvPr/>
        </p:nvPicPr>
        <p:blipFill>
          <a:blip r:embed="rId1"/>
          <a:stretch>
            <a:fillRect/>
          </a:stretch>
        </p:blipFill>
        <p:spPr>
          <a:xfrm>
            <a:off x="0" y="-10795"/>
            <a:ext cx="955675" cy="765175"/>
          </a:xfrm>
          <a:prstGeom prst="rect">
            <a:avLst/>
          </a:prstGeom>
        </p:spPr>
      </p:pic>
      <p:sp>
        <p:nvSpPr>
          <p:cNvPr id="76" name="文本框 75"/>
          <p:cNvSpPr txBox="1"/>
          <p:nvPr>
            <p:custDataLst>
              <p:tags r:id="rId2"/>
            </p:custDataLst>
          </p:nvPr>
        </p:nvSpPr>
        <p:spPr>
          <a:xfrm>
            <a:off x="1604062" y="1815450"/>
            <a:ext cx="8984144" cy="2030095"/>
          </a:xfrm>
          <a:prstGeom prst="rect">
            <a:avLst/>
          </a:prstGeom>
          <a:noFill/>
        </p:spPr>
        <p:txBody>
          <a:bodyPr wrap="square" rtlCol="0">
            <a:spAutoFit/>
          </a:bodyPr>
          <a:lstStyle/>
          <a:p>
            <a:pPr>
              <a:lnSpc>
                <a:spcPct val="150000"/>
              </a:lnSpc>
            </a:pPr>
            <a:r>
              <a:rPr kumimoji="1" lang="zh-CN" altLang="en-US" sz="2800" b="1" dirty="0">
                <a:solidFill>
                  <a:schemeClr val="tx2">
                    <a:lumMod val="75000"/>
                  </a:schemeClr>
                </a:solidFill>
                <a:latin typeface="Arial" panose="020B0604020202020204" pitchFamily="34" charset="0"/>
                <a:cs typeface="Arial" panose="020B0604020202020204" pitchFamily="34" charset="0"/>
              </a:rPr>
              <a:t>天街小雨润如酥，草色遥看近却无。</a:t>
            </a:r>
            <a:endParaRPr kumimoji="1" lang="zh-CN" altLang="en-US" sz="2800" b="1" dirty="0">
              <a:solidFill>
                <a:schemeClr val="tx2">
                  <a:lumMod val="75000"/>
                </a:schemeClr>
              </a:solidFill>
              <a:latin typeface="Arial" panose="020B0604020202020204" pitchFamily="34" charset="0"/>
              <a:cs typeface="Arial" panose="020B0604020202020204" pitchFamily="34" charset="0"/>
            </a:endParaRPr>
          </a:p>
          <a:p>
            <a:pPr algn="r">
              <a:lnSpc>
                <a:spcPct val="150000"/>
              </a:lnSpc>
            </a:pPr>
            <a:r>
              <a:rPr kumimoji="1" lang="zh-CN" altLang="en-US" sz="2800" b="1" dirty="0">
                <a:solidFill>
                  <a:schemeClr val="tx2">
                    <a:lumMod val="75000"/>
                  </a:schemeClr>
                </a:solidFill>
                <a:latin typeface="Arial" panose="020B0604020202020204" pitchFamily="34" charset="0"/>
                <a:cs typeface="Arial" panose="020B0604020202020204" pitchFamily="34" charset="0"/>
              </a:rPr>
              <a:t>——韩愈</a:t>
            </a:r>
            <a:endParaRPr kumimoji="1" lang="en-US" altLang="zh-CN" sz="2800" b="1" dirty="0">
              <a:solidFill>
                <a:schemeClr val="tx2">
                  <a:lumMod val="75000"/>
                </a:schemeClr>
              </a:solidFill>
              <a:latin typeface="Arial" panose="020B0604020202020204" pitchFamily="34" charset="0"/>
              <a:cs typeface="Arial" panose="020B0604020202020204" pitchFamily="34" charset="0"/>
            </a:endParaRPr>
          </a:p>
          <a:p>
            <a:pPr>
              <a:lnSpc>
                <a:spcPct val="150000"/>
              </a:lnSpc>
            </a:pPr>
            <a:endParaRPr kumimoji="1" lang="zh-CN" altLang="en-US" sz="2800" b="1" dirty="0">
              <a:solidFill>
                <a:schemeClr val="tx2">
                  <a:lumMod val="75000"/>
                </a:schemeClr>
              </a:solidFill>
              <a:latin typeface="Arial" panose="020B0604020202020204" pitchFamily="34" charset="0"/>
              <a:cs typeface="Arial" panose="020B0604020202020204" pitchFamily="34" charset="0"/>
            </a:endParaRPr>
          </a:p>
        </p:txBody>
      </p:sp>
      <p:sp>
        <p:nvSpPr>
          <p:cNvPr id="30" name="文本框 6"/>
          <p:cNvSpPr txBox="1">
            <a:spLocks noChangeArrowheads="1"/>
          </p:cNvSpPr>
          <p:nvPr>
            <p:custDataLst>
              <p:tags r:id="rId3"/>
            </p:custDataLst>
          </p:nvPr>
        </p:nvSpPr>
        <p:spPr bwMode="auto">
          <a:xfrm>
            <a:off x="1108762" y="147685"/>
            <a:ext cx="657490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4350" fontAlgn="base">
              <a:spcBef>
                <a:spcPct val="0"/>
              </a:spcBef>
              <a:spcAft>
                <a:spcPct val="0"/>
              </a:spcAft>
            </a:pPr>
            <a:r>
              <a:rPr lang="en-US" altLang="zh-CN" sz="2400" b="1">
                <a:solidFill>
                  <a:schemeClr val="tx2">
                    <a:lumMod val="75000"/>
                  </a:schemeClr>
                </a:solidFill>
                <a:latin typeface="Arial" panose="020B0604020202020204" pitchFamily="34" charset="0"/>
                <a:cs typeface="Arial" panose="020B0604020202020204" pitchFamily="34" charset="0"/>
                <a:sym typeface="+mn-ea"/>
              </a:rPr>
              <a:t>Beautiful Quote</a:t>
            </a:r>
            <a:endParaRPr lang="zh-CN" altLang="en-US" sz="2400" b="1">
              <a:solidFill>
                <a:schemeClr val="tx2">
                  <a:lumMod val="75000"/>
                </a:schemeClr>
              </a:solidFill>
              <a:latin typeface="Arial" panose="020B0604020202020204" pitchFamily="34" charset="0"/>
              <a:ea typeface="+mj-ea"/>
              <a:cs typeface="Arial" panose="020B0604020202020204" pitchFamily="34" charset="0"/>
              <a:sym typeface="Calibri" panose="020F0502020204030204" pitchFamily="34" charset="0"/>
            </a:endParaRPr>
          </a:p>
        </p:txBody>
      </p:sp>
      <p:sp>
        <p:nvSpPr>
          <p:cNvPr id="3" name="文本框 2"/>
          <p:cNvSpPr txBox="1"/>
          <p:nvPr/>
        </p:nvSpPr>
        <p:spPr>
          <a:xfrm>
            <a:off x="836930" y="3701415"/>
            <a:ext cx="10891520" cy="2030095"/>
          </a:xfrm>
          <a:prstGeom prst="rect">
            <a:avLst/>
          </a:prstGeom>
          <a:noFill/>
        </p:spPr>
        <p:txBody>
          <a:bodyPr wrap="square" rtlCol="0" anchor="t">
            <a:spAutoFit/>
          </a:bodyPr>
          <a:lstStyle/>
          <a:p>
            <a:pPr>
              <a:lnSpc>
                <a:spcPct val="150000"/>
              </a:lnSpc>
            </a:pPr>
            <a:r>
              <a:rPr lang="en-US" altLang="zh-CN" sz="2800"/>
              <a:t>Soft rain adorns the heavenly streets with grace,</a:t>
            </a:r>
            <a:endParaRPr lang="en-US" altLang="zh-CN" sz="2800"/>
          </a:p>
          <a:p>
            <a:pPr>
              <a:lnSpc>
                <a:spcPct val="150000"/>
              </a:lnSpc>
            </a:pPr>
            <a:r>
              <a:rPr lang="zh-CN" altLang="en-US" sz="2800"/>
              <a:t>Distant grass, a verdant view, yet beyond embrace.</a:t>
            </a:r>
            <a:endParaRPr lang="zh-CN" altLang="en-US" sz="2800"/>
          </a:p>
          <a:p>
            <a:pPr>
              <a:lnSpc>
                <a:spcPct val="150000"/>
              </a:lnSpc>
            </a:pPr>
            <a:r>
              <a:rPr lang="zh-CN" altLang="en-US" sz="2800"/>
              <a:t> </a:t>
            </a:r>
            <a:r>
              <a:rPr lang="en-US" altLang="zh-CN" sz="2800"/>
              <a:t>                                                                                        </a:t>
            </a:r>
            <a:r>
              <a:rPr lang="zh-CN" altLang="en-US" sz="2800"/>
              <a:t>H</a:t>
            </a:r>
            <a:r>
              <a:rPr lang="en-US" altLang="zh-CN" sz="2800"/>
              <a:t>an Yu</a:t>
            </a:r>
            <a:endParaRPr lang="en-US" altLang="zh-CN" sz="2800"/>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p:nvPr/>
        </p:nvSpPr>
        <p:spPr>
          <a:xfrm>
            <a:off x="1069975" y="913130"/>
            <a:ext cx="10049510" cy="5240655"/>
          </a:xfrm>
          <a:prstGeom prst="rect">
            <a:avLst/>
          </a:prstGeom>
          <a:noFill/>
          <a:ln w="34925" cap="flat" cmpd="sng">
            <a:solidFill>
              <a:schemeClr val="tx1"/>
            </a:solidFill>
            <a:prstDash val="solid"/>
            <a:miter/>
            <a:headEnd type="none" w="med" len="med"/>
            <a:tailEnd type="none" w="med" len="med"/>
          </a:ln>
          <a:extLst>
            <a:ext uri="{909E8E84-426E-40DD-AFC4-6F175D3DCCD1}">
              <a14:hiddenFill xmlns:a14="http://schemas.microsoft.com/office/drawing/2010/main">
                <a:solidFill>
                  <a:schemeClr val="accent4">
                    <a:lumMod val="40000"/>
                    <a:lumOff val="60000"/>
                  </a:schemeClr>
                </a:solidFill>
              </a14:hiddenFill>
            </a:ext>
          </a:extLst>
        </p:spPr>
        <p:txBody>
          <a:bodyPr wrap="none" anchor="ctr"/>
          <a:lstStyle/>
          <a:p>
            <a:pPr>
              <a:buSzTx/>
            </a:pPr>
            <a:endParaRPr lang="zh-CN" altLang="zh-CN" sz="1800">
              <a:latin typeface="Arial" panose="020B0604020202020204" pitchFamily="34" charset="0"/>
              <a:ea typeface="宋体" panose="02010600030101010101" pitchFamily="2" charset="-122"/>
            </a:endParaRPr>
          </a:p>
        </p:txBody>
      </p:sp>
      <p:sp>
        <p:nvSpPr>
          <p:cNvPr id="6" name="矩形 5"/>
          <p:cNvSpPr/>
          <p:nvPr/>
        </p:nvSpPr>
        <p:spPr>
          <a:xfrm>
            <a:off x="1" y="0"/>
            <a:ext cx="2010410" cy="6661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64489" y="67945"/>
            <a:ext cx="1985010" cy="521970"/>
          </a:xfrm>
          <a:prstGeom prst="rect">
            <a:avLst/>
          </a:prstGeom>
          <a:noFill/>
        </p:spPr>
        <p:txBody>
          <a:bodyPr wrap="square" rtlCol="0">
            <a:spAutoFit/>
          </a:bodyPr>
          <a:lstStyle/>
          <a:p>
            <a:r>
              <a:rPr lang="en-US" sz="2800">
                <a:solidFill>
                  <a:schemeClr val="bg1"/>
                </a:solidFill>
                <a:latin typeface="Arial Regular" panose="020B0604020202020204" charset="0"/>
                <a:cs typeface="Arial Regular" panose="020B0604020202020204" charset="0"/>
                <a:sym typeface="+mn-ea"/>
              </a:rPr>
              <a:t>Postcard</a:t>
            </a:r>
            <a:endParaRPr lang="en-US" sz="2800">
              <a:solidFill>
                <a:schemeClr val="bg1"/>
              </a:solidFill>
              <a:latin typeface="Arial Regular" panose="020B0604020202020204" charset="0"/>
              <a:cs typeface="Arial Regular" panose="020B0604020202020204" charset="0"/>
              <a:sym typeface="+mn-ea"/>
            </a:endParaRPr>
          </a:p>
        </p:txBody>
      </p:sp>
      <p:sp>
        <p:nvSpPr>
          <p:cNvPr id="9" name="文本框 8"/>
          <p:cNvSpPr txBox="1"/>
          <p:nvPr/>
        </p:nvSpPr>
        <p:spPr>
          <a:xfrm>
            <a:off x="8627110" y="267335"/>
            <a:ext cx="1554480" cy="645160"/>
          </a:xfrm>
          <a:prstGeom prst="rect">
            <a:avLst/>
          </a:prstGeom>
          <a:noFill/>
        </p:spPr>
        <p:txBody>
          <a:bodyPr wrap="none" rtlCol="0">
            <a:spAutoFit/>
          </a:bodyPr>
          <a:lstStyle/>
          <a:p>
            <a:pPr algn="l"/>
            <a:r>
              <a:rPr lang="zh-CN" altLang="en-US">
                <a:solidFill>
                  <a:schemeClr val="bg1"/>
                </a:solidFill>
                <a:latin typeface="宋体" panose="02010600030101010101" pitchFamily="2" charset="-122"/>
                <a:ea typeface="宋体" panose="02010600030101010101" pitchFamily="2" charset="-122"/>
                <a:sym typeface="+mn-ea"/>
              </a:rPr>
              <a:t>此处输入标题</a:t>
            </a:r>
            <a:endParaRPr lang="zh-CN" altLang="en-US">
              <a:solidFill>
                <a:schemeClr val="bg1"/>
              </a:solidFill>
              <a:latin typeface="宋体" panose="02010600030101010101" pitchFamily="2" charset="-122"/>
              <a:ea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endParaRPr>
          </a:p>
        </p:txBody>
      </p:sp>
      <p:sp>
        <p:nvSpPr>
          <p:cNvPr id="5128" name="Line 6"/>
          <p:cNvSpPr/>
          <p:nvPr/>
        </p:nvSpPr>
        <p:spPr>
          <a:xfrm>
            <a:off x="8763000" y="913130"/>
            <a:ext cx="1270" cy="5240020"/>
          </a:xfrm>
          <a:prstGeom prst="line">
            <a:avLst/>
          </a:prstGeom>
          <a:ln w="28575" cap="flat" cmpd="sng">
            <a:solidFill>
              <a:schemeClr val="tx1"/>
            </a:solidFill>
            <a:prstDash val="solid"/>
            <a:round/>
            <a:headEnd type="none" w="med" len="med"/>
            <a:tailEnd type="none" w="med" len="med"/>
          </a:ln>
        </p:spPr>
      </p:sp>
      <p:pic>
        <p:nvPicPr>
          <p:cNvPr id="3" name="图片 2" descr="摄图网_501575873"/>
          <p:cNvPicPr>
            <a:picLocks noChangeAspect="1"/>
          </p:cNvPicPr>
          <p:nvPr/>
        </p:nvPicPr>
        <p:blipFill>
          <a:blip r:embed="rId1"/>
          <a:stretch>
            <a:fillRect/>
          </a:stretch>
        </p:blipFill>
        <p:spPr>
          <a:xfrm>
            <a:off x="8889365" y="960755"/>
            <a:ext cx="2065020" cy="1901190"/>
          </a:xfrm>
          <a:prstGeom prst="rect">
            <a:avLst/>
          </a:prstGeom>
        </p:spPr>
      </p:pic>
      <p:sp>
        <p:nvSpPr>
          <p:cNvPr id="2" name="文本框 1"/>
          <p:cNvSpPr txBox="1"/>
          <p:nvPr/>
        </p:nvSpPr>
        <p:spPr>
          <a:xfrm>
            <a:off x="8889365" y="3245485"/>
            <a:ext cx="2230120" cy="922020"/>
          </a:xfrm>
          <a:prstGeom prst="rect">
            <a:avLst/>
          </a:prstGeom>
          <a:noFill/>
        </p:spPr>
        <p:txBody>
          <a:bodyPr wrap="square" rtlCol="0">
            <a:spAutoFit/>
          </a:bodyPr>
          <a:lstStyle/>
          <a:p>
            <a:r>
              <a:rPr lang="en-US" altLang="zh-CN">
                <a:latin typeface="Times New Roman" panose="02020603050405020304" charset="0"/>
                <a:cs typeface="Times New Roman" panose="02020603050405020304" charset="0"/>
              </a:rPr>
              <a:t>To: Zoe</a:t>
            </a:r>
            <a:endParaRPr lang="en-US" altLang="zh-CN">
              <a:latin typeface="Times New Roman" panose="02020603050405020304" charset="0"/>
              <a:cs typeface="Times New Roman" panose="02020603050405020304" charset="0"/>
            </a:endParaRPr>
          </a:p>
          <a:p>
            <a:endParaRPr lang="en-US" altLang="zh-CN">
              <a:latin typeface="Times New Roman" panose="02020603050405020304" charset="0"/>
              <a:cs typeface="Times New Roman" panose="02020603050405020304" charset="0"/>
            </a:endParaRPr>
          </a:p>
          <a:p>
            <a:r>
              <a:rPr lang="en-US" altLang="zh-CN" u="sng">
                <a:latin typeface="Times New Roman" panose="02020603050405020304" charset="0"/>
                <a:cs typeface="Times New Roman" panose="02020603050405020304" charset="0"/>
              </a:rPr>
              <a:t> Yucai Middle School </a:t>
            </a:r>
            <a:endParaRPr lang="en-US" altLang="zh-CN" u="sng">
              <a:latin typeface="Times New Roman" panose="02020603050405020304" charset="0"/>
              <a:cs typeface="Times New Roman" panose="02020603050405020304" charset="0"/>
            </a:endParaRPr>
          </a:p>
        </p:txBody>
      </p:sp>
      <p:pic>
        <p:nvPicPr>
          <p:cNvPr id="7" name="6月13日杨青霖">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1514455" y="171450"/>
            <a:ext cx="619125" cy="619125"/>
          </a:xfrm>
          <a:prstGeom prst="rect">
            <a:avLst/>
          </a:prstGeom>
        </p:spPr>
      </p:pic>
      <p:sp>
        <p:nvSpPr>
          <p:cNvPr id="4" name="文本框 3"/>
          <p:cNvSpPr txBox="1"/>
          <p:nvPr/>
        </p:nvSpPr>
        <p:spPr>
          <a:xfrm>
            <a:off x="1170420" y="870872"/>
            <a:ext cx="7488554" cy="5324535"/>
          </a:xfrm>
          <a:prstGeom prst="rect">
            <a:avLst/>
          </a:prstGeom>
          <a:noFill/>
        </p:spPr>
        <p:txBody>
          <a:bodyPr wrap="square" rtlCol="0">
            <a:spAutoFit/>
          </a:bodyPr>
          <a:lstStyle/>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Dear Zoe,</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How’s it going? I’m having a great time in Kenya. It is a beautiful country and right now the weather here is very hot and dry.</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Are you still busy with school or are you on vacation now? </a:t>
            </a:r>
            <a:r>
              <a:rPr lang="en-US" altLang="zh-CN" sz="2000" dirty="0">
                <a:latin typeface="Times New Roman Regular" panose="02020603050405020304" charset="0"/>
                <a:cs typeface="Times New Roman Regular" panose="02020603050405020304" charset="0"/>
                <a:sym typeface="+mn-ea"/>
              </a:rPr>
              <a:t>I’m participating in a volunteer project. I’m teaching children to learn Chinese. They are lovely and friendly. And they are also interested in Chinese traditional art. They think it is interesting to learn Chinese paper cutting. Apart from this, I am happy to see many different kinds of animals living freely in the wild. You can’t imagine what life is like here. It is amazing, wonderful and unbelievable. </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What about you? Would you like to share your exciting life with me? I’m looking forward to your reply soon.</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Judy</a:t>
            </a:r>
            <a:endParaRPr lang="en-US" altLang="zh-CN" sz="2000" dirty="0">
              <a:latin typeface="Times New Roman Regular" panose="02020603050405020304" charset="0"/>
              <a:cs typeface="Times New Roman Regular" panose="02020603050405020304" charset="0"/>
            </a:endParaRPr>
          </a:p>
        </p:txBody>
      </p:sp>
    </p:spTree>
    <p:custDataLst>
      <p:tags r:id="rId5"/>
    </p:custDataLst>
  </p:cSld>
  <p:clrMapOvr>
    <a:masterClrMapping/>
  </p:clrMapOvr>
  <p:timing>
    <p:tnLst>
      <p:par>
        <p:cTn id="1" dur="indefinite" restart="never" nodeType="tmRoot">
          <p:childTnLst>
            <p:audio>
              <p:cMediaNode vol="90000">
                <p:cTn id="2" fill="hold" display="1">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7"/>
                                        </p:tgtEl>
                                      </p:cBhvr>
                                    </p:cmd>
                                  </p:childTnLst>
                                </p:cTn>
                              </p:par>
                            </p:childTnLst>
                          </p:cTn>
                        </p:par>
                      </p:childTnLst>
                    </p:cTn>
                  </p:par>
                </p:childTnLst>
              </p:cTn>
              <p:nextCondLst>
                <p:cond evt="onClick" delay="0">
                  <p:tgtEl>
                    <p:spTgt spid="7"/>
                  </p:tgtEl>
                </p:cond>
              </p:nextCondLst>
            </p:seq>
          </p:childTnLst>
        </p:cTn>
      </p:par>
    </p:tnLst>
    <p:bldLst>
      <p:bldP spid="51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20220613">
            <a:off x="1199901" y="993788"/>
            <a:ext cx="704850" cy="704850"/>
          </a:xfrm>
          <a:prstGeom prst="rect">
            <a:avLst/>
          </a:prstGeom>
          <a:solidFill>
            <a:srgbClr val="F3B1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17714" y="217714"/>
            <a:ext cx="11735747" cy="640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20220613">
            <a:off x="1130978" y="1092745"/>
            <a:ext cx="704850" cy="706120"/>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014370" y="940191"/>
            <a:ext cx="3934128" cy="922020"/>
          </a:xfrm>
          <a:prstGeom prst="rect">
            <a:avLst/>
          </a:prstGeom>
          <a:noFill/>
        </p:spPr>
        <p:txBody>
          <a:bodyPr wrap="square" rtlCol="0">
            <a:spAutoFit/>
          </a:bodyPr>
          <a:lstStyle/>
          <a:p>
            <a:pPr>
              <a:lnSpc>
                <a:spcPct val="150000"/>
              </a:lnSpc>
            </a:pPr>
            <a:r>
              <a:rPr lang="en-US" altLang="zh-CN" sz="3600" b="1" dirty="0">
                <a:latin typeface="Copperplate Gothic Bold" panose="020E0705020206020404" pitchFamily="34" charset="0"/>
                <a:ea typeface="微软雅黑 Light" panose="020B0502040204020203" pitchFamily="34" charset="-122"/>
              </a:rPr>
              <a:t>Postcards</a:t>
            </a:r>
            <a:endParaRPr lang="en-US" altLang="zh-CN" sz="3600" b="1" dirty="0">
              <a:latin typeface="Copperplate Gothic Bold" panose="020E0705020206020404" pitchFamily="34" charset="0"/>
              <a:ea typeface="微软雅黑 Light" panose="020B0502040204020203" pitchFamily="34" charset="-122"/>
            </a:endParaRPr>
          </a:p>
        </p:txBody>
      </p:sp>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61609" t="20188" r="9819" b="66690"/>
          <a:stretch>
            <a:fillRect/>
          </a:stretch>
        </p:blipFill>
        <p:spPr>
          <a:xfrm>
            <a:off x="5586239" y="545920"/>
            <a:ext cx="1959429" cy="899885"/>
          </a:xfrm>
          <a:prstGeom prst="rect">
            <a:avLst/>
          </a:prstGeom>
        </p:spPr>
      </p:pic>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l="61609" t="20188" r="9819" b="66690"/>
          <a:stretch>
            <a:fillRect/>
          </a:stretch>
        </p:blipFill>
        <p:spPr>
          <a:xfrm>
            <a:off x="8468045" y="1325021"/>
            <a:ext cx="1052286" cy="483272"/>
          </a:xfrm>
          <a:prstGeom prst="rect">
            <a:avLst/>
          </a:prstGeom>
        </p:spPr>
      </p:pic>
      <p:sp>
        <p:nvSpPr>
          <p:cNvPr id="16" name="等腰三角形 15"/>
          <p:cNvSpPr/>
          <p:nvPr/>
        </p:nvSpPr>
        <p:spPr>
          <a:xfrm>
            <a:off x="6511955" y="3349015"/>
            <a:ext cx="647700" cy="552450"/>
          </a:xfrm>
          <a:prstGeom prst="triangle">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a:off x="6359555" y="3196615"/>
            <a:ext cx="647700" cy="552450"/>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7592931" y="3251681"/>
            <a:ext cx="3584179" cy="583565"/>
          </a:xfrm>
          <a:prstGeom prst="rect">
            <a:avLst/>
          </a:prstGeom>
          <a:noFill/>
        </p:spPr>
        <p:txBody>
          <a:bodyPr wrap="square" rtlCol="0">
            <a:spAutoFit/>
          </a:bodyPr>
          <a:lstStyle/>
          <a:p>
            <a:r>
              <a:rPr lang="en-US" sz="3200" dirty="0">
                <a:latin typeface="Arial Black" panose="020B0A04020102020204" pitchFamily="34" charset="0"/>
                <a:ea typeface="微软雅黑" panose="020B0503020204020204" pitchFamily="34" charset="-122"/>
                <a:cs typeface="Arial Black" panose="020B0A04020102020204" pitchFamily="34" charset="0"/>
              </a:rPr>
              <a:t>01. Format</a:t>
            </a:r>
            <a:endParaRPr lang="en-US" sz="3200" dirty="0">
              <a:latin typeface="Arial Black" panose="020B0A04020102020204" pitchFamily="34" charset="0"/>
              <a:ea typeface="微软雅黑" panose="020B0503020204020204" pitchFamily="34" charset="-122"/>
              <a:cs typeface="Arial Black" panose="020B0A04020102020204" pitchFamily="34" charset="0"/>
            </a:endParaRPr>
          </a:p>
        </p:txBody>
      </p:sp>
      <p:sp>
        <p:nvSpPr>
          <p:cNvPr id="18" name="等腰三角形 17"/>
          <p:cNvSpPr/>
          <p:nvPr/>
        </p:nvSpPr>
        <p:spPr>
          <a:xfrm>
            <a:off x="6592283" y="4315253"/>
            <a:ext cx="647700" cy="552450"/>
          </a:xfrm>
          <a:prstGeom prst="triangle">
            <a:avLst/>
          </a:pr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a:off x="6439883" y="4162853"/>
            <a:ext cx="647700" cy="552450"/>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539207" y="4217919"/>
            <a:ext cx="3584179" cy="583565"/>
          </a:xfrm>
          <a:prstGeom prst="rect">
            <a:avLst/>
          </a:prstGeom>
          <a:noFill/>
        </p:spPr>
        <p:txBody>
          <a:bodyPr wrap="square" rtlCol="0">
            <a:spAutoFit/>
          </a:bodyPr>
          <a:lstStyle/>
          <a:p>
            <a:r>
              <a:rPr lang="en-US" altLang="zh-CN" sz="3200" dirty="0">
                <a:latin typeface="Arial Black" panose="020B0A04020102020204" pitchFamily="34" charset="0"/>
                <a:ea typeface="微软雅黑" panose="020B0503020204020204" pitchFamily="34" charset="-122"/>
                <a:cs typeface="Arial Black" panose="020B0A04020102020204" pitchFamily="34" charset="0"/>
              </a:rPr>
              <a:t>02. Content</a:t>
            </a:r>
            <a:endParaRPr lang="en-US" altLang="zh-CN" sz="3200" dirty="0">
              <a:latin typeface="Arial Black" panose="020B0A04020102020204" pitchFamily="34" charset="0"/>
              <a:ea typeface="微软雅黑" panose="020B0503020204020204" pitchFamily="34" charset="-122"/>
              <a:cs typeface="Arial Black" panose="020B0A04020102020204" pitchFamily="34" charset="0"/>
            </a:endParaRPr>
          </a:p>
        </p:txBody>
      </p:sp>
      <p:pic>
        <p:nvPicPr>
          <p:cNvPr id="7" name="图片 6" descr="摄图网_501575873"/>
          <p:cNvPicPr>
            <a:picLocks noChangeAspect="1"/>
          </p:cNvPicPr>
          <p:nvPr>
            <p:custDataLst>
              <p:tags r:id="rId2"/>
            </p:custDataLst>
          </p:nvPr>
        </p:nvPicPr>
        <p:blipFill>
          <a:blip r:embed="rId3"/>
          <a:stretch>
            <a:fillRect/>
          </a:stretch>
        </p:blipFill>
        <p:spPr>
          <a:xfrm>
            <a:off x="1807913" y="2007476"/>
            <a:ext cx="3778326" cy="414394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p:nvPr/>
        </p:nvSpPr>
        <p:spPr>
          <a:xfrm>
            <a:off x="1071245" y="944245"/>
            <a:ext cx="10049510" cy="5518785"/>
          </a:xfrm>
          <a:prstGeom prst="rect">
            <a:avLst/>
          </a:prstGeom>
          <a:solidFill>
            <a:schemeClr val="accent4">
              <a:lumMod val="40000"/>
              <a:lumOff val="60000"/>
            </a:schemeClr>
          </a:solidFill>
          <a:ln w="34925" cap="flat" cmpd="sng">
            <a:solidFill>
              <a:schemeClr val="tx1"/>
            </a:solidFill>
            <a:prstDash val="solid"/>
            <a:miter/>
            <a:headEnd type="none" w="med" len="med"/>
            <a:tailEnd type="none" w="med" len="med"/>
          </a:ln>
        </p:spPr>
        <p:txBody>
          <a:bodyPr wrap="none" anchor="ctr"/>
          <a:lstStyle/>
          <a:p>
            <a:pPr>
              <a:buSzTx/>
            </a:pPr>
            <a:endParaRPr lang="zh-CN" altLang="zh-CN" sz="1800">
              <a:latin typeface="Arial" panose="020B0604020202020204" pitchFamily="34" charset="0"/>
              <a:ea typeface="宋体" panose="02010600030101010101" pitchFamily="2" charset="-122"/>
            </a:endParaRPr>
          </a:p>
        </p:txBody>
      </p:sp>
      <p:sp>
        <p:nvSpPr>
          <p:cNvPr id="6" name="矩形 5"/>
          <p:cNvSpPr/>
          <p:nvPr/>
        </p:nvSpPr>
        <p:spPr>
          <a:xfrm>
            <a:off x="0" y="126075"/>
            <a:ext cx="12192000" cy="6924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014730" y="179906"/>
            <a:ext cx="10162540" cy="584775"/>
          </a:xfrm>
          <a:prstGeom prst="rect">
            <a:avLst/>
          </a:prstGeom>
          <a:noFill/>
        </p:spPr>
        <p:txBody>
          <a:bodyPr wrap="square" rtlCol="0">
            <a:spAutoFit/>
          </a:bodyPr>
          <a:lstStyle/>
          <a:p>
            <a:pPr algn="ctr"/>
            <a:r>
              <a:rPr lang="en-US" altLang="zh-CN" sz="3200" b="1" dirty="0">
                <a:solidFill>
                  <a:schemeClr val="tx1">
                    <a:lumMod val="75000"/>
                  </a:schemeClr>
                </a:solidFill>
                <a:latin typeface="Arial" panose="020B0604020202020204" pitchFamily="34" charset="0"/>
                <a:cs typeface="Arial" panose="020B0604020202020204" pitchFamily="34" charset="0"/>
                <a:sym typeface="+mn-ea"/>
              </a:rPr>
              <a:t>Let's learn the format (</a:t>
            </a:r>
            <a:r>
              <a:rPr lang="zh-CN" altLang="en-US" sz="3200" b="1" dirty="0">
                <a:solidFill>
                  <a:schemeClr val="tx1">
                    <a:lumMod val="75000"/>
                  </a:schemeClr>
                </a:solidFill>
                <a:latin typeface="Arial" panose="020B0604020202020204" pitchFamily="34" charset="0"/>
                <a:cs typeface="Arial" panose="020B0604020202020204" pitchFamily="34" charset="0"/>
                <a:sym typeface="+mn-ea"/>
              </a:rPr>
              <a:t>格式</a:t>
            </a:r>
            <a:r>
              <a:rPr lang="en-US" altLang="zh-CN" sz="3200" b="1" dirty="0">
                <a:solidFill>
                  <a:schemeClr val="tx1">
                    <a:lumMod val="75000"/>
                  </a:schemeClr>
                </a:solidFill>
                <a:latin typeface="Arial" panose="020B0604020202020204" pitchFamily="34" charset="0"/>
                <a:cs typeface="Arial" panose="020B0604020202020204" pitchFamily="34" charset="0"/>
                <a:sym typeface="+mn-ea"/>
              </a:rPr>
              <a:t>) of the postcard first!</a:t>
            </a:r>
            <a:endParaRPr lang="en-US" altLang="zh-CN" sz="3200" b="1" dirty="0">
              <a:solidFill>
                <a:schemeClr val="tx1">
                  <a:lumMod val="75000"/>
                </a:schemeClr>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1241425" y="1149985"/>
            <a:ext cx="7227570" cy="5324535"/>
          </a:xfrm>
          <a:prstGeom prst="rect">
            <a:avLst/>
          </a:prstGeom>
          <a:noFill/>
        </p:spPr>
        <p:txBody>
          <a:bodyPr wrap="square" rtlCol="0">
            <a:spAutoFit/>
          </a:bodyPr>
          <a:lstStyle/>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Dear Zoe,</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How’s it going? I’m having a great time in Kenya. It is a beautiful country and right now the weather here is very hot and dry.</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Are you still busy with school or are you on vacation now? </a:t>
            </a:r>
            <a:r>
              <a:rPr lang="en-US" altLang="zh-CN" sz="2000" dirty="0">
                <a:latin typeface="Times New Roman Regular" panose="02020603050405020304" charset="0"/>
                <a:cs typeface="Times New Roman Regular" panose="02020603050405020304" charset="0"/>
                <a:sym typeface="+mn-ea"/>
              </a:rPr>
              <a:t>I’m participating in a volunteer project. I’m teaching children to learn Chinese. They are lovely and friendly. And they are also interested in Chinese traditional art. They think it is interesting to learn Chinese paper cutting. Apart from this, I am happy to see many different kinds of animals living freely in the wild. You can’t imagine what life is like here. It is amazing, wonderful and unbelievable. </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What about you? Would you like to share your exciting life with me? I’m looking forward to your reply soon.</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Judy</a:t>
            </a:r>
            <a:endParaRPr lang="en-US" altLang="zh-CN" sz="2000" dirty="0">
              <a:latin typeface="Times New Roman Regular" panose="02020603050405020304" charset="0"/>
              <a:cs typeface="Times New Roman Regular" panose="02020603050405020304" charset="0"/>
            </a:endParaRPr>
          </a:p>
        </p:txBody>
      </p:sp>
      <p:sp>
        <p:nvSpPr>
          <p:cNvPr id="5128" name="Line 6"/>
          <p:cNvSpPr/>
          <p:nvPr/>
        </p:nvSpPr>
        <p:spPr>
          <a:xfrm>
            <a:off x="8614410" y="1097280"/>
            <a:ext cx="1270" cy="5240020"/>
          </a:xfrm>
          <a:prstGeom prst="line">
            <a:avLst/>
          </a:prstGeom>
          <a:ln w="28575" cap="flat" cmpd="sng">
            <a:solidFill>
              <a:schemeClr val="tx1"/>
            </a:solidFill>
            <a:prstDash val="solid"/>
            <a:round/>
            <a:headEnd type="none" w="med" len="med"/>
            <a:tailEnd type="none" w="med" len="med"/>
          </a:ln>
        </p:spPr>
      </p:sp>
      <p:pic>
        <p:nvPicPr>
          <p:cNvPr id="3" name="图片 2" descr="摄图网_501575873"/>
          <p:cNvPicPr>
            <a:picLocks noChangeAspect="1"/>
          </p:cNvPicPr>
          <p:nvPr/>
        </p:nvPicPr>
        <p:blipFill>
          <a:blip r:embed="rId1"/>
          <a:stretch>
            <a:fillRect/>
          </a:stretch>
        </p:blipFill>
        <p:spPr>
          <a:xfrm>
            <a:off x="8889365" y="1264920"/>
            <a:ext cx="2065020" cy="1901190"/>
          </a:xfrm>
          <a:prstGeom prst="rect">
            <a:avLst/>
          </a:prstGeom>
        </p:spPr>
      </p:pic>
      <p:sp>
        <p:nvSpPr>
          <p:cNvPr id="2" name="文本框 1"/>
          <p:cNvSpPr txBox="1"/>
          <p:nvPr/>
        </p:nvSpPr>
        <p:spPr>
          <a:xfrm>
            <a:off x="8889365" y="3518535"/>
            <a:ext cx="2230120" cy="922020"/>
          </a:xfrm>
          <a:prstGeom prst="rect">
            <a:avLst/>
          </a:prstGeom>
          <a:noFill/>
        </p:spPr>
        <p:txBody>
          <a:bodyPr wrap="square" rtlCol="0">
            <a:spAutoFit/>
          </a:bodyPr>
          <a:lstStyle/>
          <a:p>
            <a:r>
              <a:rPr lang="en-US" altLang="zh-CN">
                <a:latin typeface="Times New Roman" panose="02020603050405020304" charset="0"/>
                <a:cs typeface="Times New Roman" panose="02020603050405020304" charset="0"/>
              </a:rPr>
              <a:t>To:</a:t>
            </a:r>
            <a:endParaRPr lang="en-US" altLang="zh-CN">
              <a:latin typeface="Times New Roman" panose="02020603050405020304" charset="0"/>
              <a:cs typeface="Times New Roman" panose="02020603050405020304" charset="0"/>
            </a:endParaRPr>
          </a:p>
          <a:p>
            <a:endParaRPr lang="en-US" altLang="zh-CN">
              <a:latin typeface="Times New Roman" panose="02020603050405020304" charset="0"/>
              <a:cs typeface="Times New Roman" panose="02020603050405020304" charset="0"/>
            </a:endParaRPr>
          </a:p>
          <a:p>
            <a:r>
              <a:rPr lang="en-US" altLang="zh-CN" u="sng">
                <a:latin typeface="Times New Roman" panose="02020603050405020304" charset="0"/>
                <a:cs typeface="Times New Roman" panose="02020603050405020304" charset="0"/>
              </a:rPr>
              <a:t>Yucai Middle School</a:t>
            </a:r>
            <a:endParaRPr lang="en-US" altLang="zh-CN" u="sng">
              <a:latin typeface="Times New Roman" panose="02020603050405020304" charset="0"/>
              <a:cs typeface="Times New Roman" panose="02020603050405020304" charset="0"/>
            </a:endParaRPr>
          </a:p>
        </p:txBody>
      </p:sp>
      <p:sp>
        <p:nvSpPr>
          <p:cNvPr id="4" name="矩形 3"/>
          <p:cNvSpPr/>
          <p:nvPr/>
        </p:nvSpPr>
        <p:spPr>
          <a:xfrm>
            <a:off x="1241425" y="1149985"/>
            <a:ext cx="1584325" cy="469900"/>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169035" y="1797050"/>
            <a:ext cx="7372350" cy="4034155"/>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69035" y="6003290"/>
            <a:ext cx="984250" cy="459740"/>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tx1"/>
              </a:solidFill>
              <a:latin typeface="Times New Roman Regular" panose="02020603050405020304" charset="0"/>
              <a:ea typeface="宋体" panose="02010600030101010101" pitchFamily="2" charset="-122"/>
              <a:cs typeface="Times New Roman Regular" panose="02020603050405020304" charset="0"/>
            </a:endParaRPr>
          </a:p>
        </p:txBody>
      </p:sp>
      <p:sp>
        <p:nvSpPr>
          <p:cNvPr id="12" name="文本框 11"/>
          <p:cNvSpPr txBox="1"/>
          <p:nvPr/>
        </p:nvSpPr>
        <p:spPr>
          <a:xfrm>
            <a:off x="3010535" y="1164590"/>
            <a:ext cx="2736850" cy="460375"/>
          </a:xfrm>
          <a:prstGeom prst="rect">
            <a:avLst/>
          </a:prstGeom>
          <a:noFill/>
        </p:spPr>
        <p:txBody>
          <a:bodyPr wrap="square" rtlCol="0">
            <a:spAutoFit/>
          </a:bodyPr>
          <a:lstStyle/>
          <a:p>
            <a:r>
              <a:rPr lang="en-US" altLang="zh-CN" sz="2400" b="1">
                <a:solidFill>
                  <a:srgbClr val="FF0000"/>
                </a:solidFill>
              </a:rPr>
              <a:t>Salutation</a:t>
            </a:r>
            <a:r>
              <a:rPr lang="zh-CN" altLang="en-US" sz="2400" b="1">
                <a:solidFill>
                  <a:srgbClr val="FF0000"/>
                </a:solidFill>
              </a:rPr>
              <a:t>（称谓）</a:t>
            </a:r>
            <a:endParaRPr lang="zh-CN" altLang="en-US" sz="2400" b="1">
              <a:solidFill>
                <a:srgbClr val="FF0000"/>
              </a:solidFill>
            </a:endParaRPr>
          </a:p>
        </p:txBody>
      </p:sp>
      <p:sp>
        <p:nvSpPr>
          <p:cNvPr id="16" name="文本框 15"/>
          <p:cNvSpPr txBox="1"/>
          <p:nvPr/>
        </p:nvSpPr>
        <p:spPr>
          <a:xfrm>
            <a:off x="7321550" y="2360295"/>
            <a:ext cx="1292860" cy="460375"/>
          </a:xfrm>
          <a:prstGeom prst="rect">
            <a:avLst/>
          </a:prstGeom>
          <a:noFill/>
        </p:spPr>
        <p:txBody>
          <a:bodyPr wrap="square" rtlCol="0">
            <a:spAutoFit/>
          </a:bodyPr>
          <a:lstStyle/>
          <a:p>
            <a:r>
              <a:rPr lang="en-US" altLang="zh-CN" sz="2400" b="1">
                <a:solidFill>
                  <a:srgbClr val="FF0000"/>
                </a:solidFill>
              </a:rPr>
              <a:t>Body</a:t>
            </a:r>
            <a:endParaRPr lang="zh-CN" altLang="en-US" sz="2400" b="1">
              <a:solidFill>
                <a:srgbClr val="FF0000"/>
              </a:solidFill>
            </a:endParaRPr>
          </a:p>
        </p:txBody>
      </p:sp>
      <p:sp>
        <p:nvSpPr>
          <p:cNvPr id="17" name="文本框 16"/>
          <p:cNvSpPr txBox="1"/>
          <p:nvPr/>
        </p:nvSpPr>
        <p:spPr>
          <a:xfrm>
            <a:off x="2436495" y="6002655"/>
            <a:ext cx="2736850" cy="460375"/>
          </a:xfrm>
          <a:prstGeom prst="rect">
            <a:avLst/>
          </a:prstGeom>
          <a:noFill/>
        </p:spPr>
        <p:txBody>
          <a:bodyPr wrap="square" rtlCol="0">
            <a:spAutoFit/>
          </a:bodyPr>
          <a:lstStyle/>
          <a:p>
            <a:r>
              <a:rPr lang="en-US" altLang="zh-CN" sz="2400" b="1">
                <a:solidFill>
                  <a:srgbClr val="FF0000"/>
                </a:solidFill>
              </a:rPr>
              <a:t>Signature</a:t>
            </a:r>
            <a:r>
              <a:rPr lang="zh-CN" altLang="en-US" sz="2400" b="1">
                <a:solidFill>
                  <a:srgbClr val="FF0000"/>
                </a:solidFill>
              </a:rPr>
              <a:t>（署名）</a:t>
            </a:r>
            <a:endParaRPr lang="zh-CN" altLang="en-US" sz="2400" b="1">
              <a:solidFill>
                <a:srgbClr val="FF0000"/>
              </a:solidFill>
            </a:endParaRPr>
          </a:p>
        </p:txBody>
      </p:sp>
      <p:sp>
        <p:nvSpPr>
          <p:cNvPr id="18" name="圆角矩形 17"/>
          <p:cNvSpPr/>
          <p:nvPr/>
        </p:nvSpPr>
        <p:spPr>
          <a:xfrm>
            <a:off x="2797175" y="1024254"/>
            <a:ext cx="4752340" cy="680085"/>
          </a:xfrm>
          <a:prstGeom prst="roundRect">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800" b="1" dirty="0">
                <a:solidFill>
                  <a:srgbClr val="C00000"/>
                </a:solidFill>
                <a:highlight>
                  <a:srgbClr val="FFFF00"/>
                </a:highlight>
              </a:rPr>
              <a:t>Tip 1: Use the right format</a:t>
            </a:r>
            <a:r>
              <a:rPr lang="en-US" altLang="zh-CN" sz="2800" b="1" dirty="0">
                <a:solidFill>
                  <a:schemeClr val="tx2">
                    <a:lumMod val="90000"/>
                    <a:lumOff val="10000"/>
                  </a:schemeClr>
                </a:solidFill>
                <a:highlight>
                  <a:srgbClr val="FFFF00"/>
                </a:highlight>
              </a:rPr>
              <a:t> </a:t>
            </a:r>
            <a:endParaRPr lang="en-US" altLang="zh-CN" sz="2800" b="1" dirty="0">
              <a:solidFill>
                <a:schemeClr val="tx2">
                  <a:lumMod val="90000"/>
                  <a:lumOff val="10000"/>
                </a:schemeClr>
              </a:solidFill>
              <a:highlight>
                <a:srgbClr val="FFFF00"/>
              </a:highligh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13" grpId="0" bldLvl="0" animBg="1"/>
      <p:bldP spid="13" grpId="1" animBg="1"/>
      <p:bldP spid="12" grpId="0"/>
      <p:bldP spid="12" grpId="1"/>
      <p:bldP spid="16" grpId="0"/>
      <p:bldP spid="16" grpId="1"/>
      <p:bldP spid="17" grpId="0"/>
      <p:bldP spid="17" grpId="1"/>
      <p:bldP spid="18" grpId="0" bldLvl="0" animBg="1"/>
      <p:bldP spid="18" grpId="1" animBg="1"/>
      <p:bldP spid="18"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flipV="1">
            <a:off x="556430" y="4672965"/>
            <a:ext cx="7833360" cy="410845"/>
          </a:xfrm>
          <a:prstGeom prst="rect">
            <a:avLst/>
          </a:prstGeom>
          <a:solidFill>
            <a:schemeClr val="accent2">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7" name="矩形 26"/>
          <p:cNvSpPr/>
          <p:nvPr/>
        </p:nvSpPr>
        <p:spPr>
          <a:xfrm flipV="1">
            <a:off x="556429" y="5083809"/>
            <a:ext cx="7832725" cy="410845"/>
          </a:xfrm>
          <a:prstGeom prst="rect">
            <a:avLst/>
          </a:prstGeom>
          <a:solidFill>
            <a:schemeClr val="accent2">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grpSp>
        <p:nvGrpSpPr>
          <p:cNvPr id="9" name="组合 8"/>
          <p:cNvGrpSpPr/>
          <p:nvPr/>
        </p:nvGrpSpPr>
        <p:grpSpPr>
          <a:xfrm>
            <a:off x="544195" y="2283170"/>
            <a:ext cx="7844959" cy="2269086"/>
            <a:chOff x="2343" y="4379"/>
            <a:chExt cx="11793" cy="4191"/>
          </a:xfrm>
          <a:solidFill>
            <a:schemeClr val="accent4">
              <a:lumMod val="60000"/>
              <a:lumOff val="40000"/>
            </a:schemeClr>
          </a:solidFill>
        </p:grpSpPr>
        <p:sp>
          <p:nvSpPr>
            <p:cNvPr id="24" name="矩形 23"/>
            <p:cNvSpPr/>
            <p:nvPr>
              <p:custDataLst>
                <p:tags r:id="rId1"/>
              </p:custDataLst>
            </p:nvPr>
          </p:nvSpPr>
          <p:spPr>
            <a:xfrm>
              <a:off x="2343" y="6813"/>
              <a:ext cx="11793" cy="967"/>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1" name="矩形 20"/>
            <p:cNvSpPr/>
            <p:nvPr>
              <p:custDataLst>
                <p:tags r:id="rId2"/>
              </p:custDataLst>
            </p:nvPr>
          </p:nvSpPr>
          <p:spPr>
            <a:xfrm>
              <a:off x="2343" y="4379"/>
              <a:ext cx="11793" cy="887"/>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2" name="矩形 21"/>
            <p:cNvSpPr/>
            <p:nvPr>
              <p:custDataLst>
                <p:tags r:id="rId3"/>
              </p:custDataLst>
            </p:nvPr>
          </p:nvSpPr>
          <p:spPr>
            <a:xfrm>
              <a:off x="2343" y="5214"/>
              <a:ext cx="11793" cy="918"/>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3" name="矩形 22"/>
            <p:cNvSpPr/>
            <p:nvPr>
              <p:custDataLst>
                <p:tags r:id="rId4"/>
              </p:custDataLst>
            </p:nvPr>
          </p:nvSpPr>
          <p:spPr>
            <a:xfrm>
              <a:off x="2343" y="6122"/>
              <a:ext cx="11793" cy="691"/>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5" name="矩形 24"/>
            <p:cNvSpPr/>
            <p:nvPr>
              <p:custDataLst>
                <p:tags r:id="rId5"/>
              </p:custDataLst>
            </p:nvPr>
          </p:nvSpPr>
          <p:spPr>
            <a:xfrm>
              <a:off x="2343" y="7753"/>
              <a:ext cx="11793" cy="817"/>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grpSp>
      <p:grpSp>
        <p:nvGrpSpPr>
          <p:cNvPr id="3" name="组合 2"/>
          <p:cNvGrpSpPr/>
          <p:nvPr/>
        </p:nvGrpSpPr>
        <p:grpSpPr>
          <a:xfrm>
            <a:off x="552679" y="1314127"/>
            <a:ext cx="7844959" cy="851684"/>
            <a:chOff x="2343" y="1686"/>
            <a:chExt cx="12037" cy="1787"/>
          </a:xfrm>
        </p:grpSpPr>
        <p:sp>
          <p:nvSpPr>
            <p:cNvPr id="4" name="矩形 3"/>
            <p:cNvSpPr/>
            <p:nvPr/>
          </p:nvSpPr>
          <p:spPr>
            <a:xfrm>
              <a:off x="2343" y="1686"/>
              <a:ext cx="12037" cy="908"/>
            </a:xfrm>
            <a:prstGeom prst="rect">
              <a:avLst/>
            </a:prstGeom>
            <a:solidFill>
              <a:srgbClr val="D1DAC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5" name="矩形 4"/>
            <p:cNvSpPr/>
            <p:nvPr>
              <p:custDataLst>
                <p:tags r:id="rId6"/>
              </p:custDataLst>
            </p:nvPr>
          </p:nvSpPr>
          <p:spPr>
            <a:xfrm>
              <a:off x="2343" y="2565"/>
              <a:ext cx="12037" cy="908"/>
            </a:xfrm>
            <a:prstGeom prst="rect">
              <a:avLst/>
            </a:prstGeom>
            <a:solidFill>
              <a:srgbClr val="D1DAC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sp>
        <p:nvSpPr>
          <p:cNvPr id="6" name="矩形 5"/>
          <p:cNvSpPr/>
          <p:nvPr/>
        </p:nvSpPr>
        <p:spPr>
          <a:xfrm>
            <a:off x="1" y="144145"/>
            <a:ext cx="8118764" cy="5219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7"/>
            </p:custDataLst>
          </p:nvPr>
        </p:nvSpPr>
        <p:spPr>
          <a:xfrm>
            <a:off x="353175" y="102580"/>
            <a:ext cx="7446934" cy="584775"/>
          </a:xfrm>
          <a:prstGeom prst="rect">
            <a:avLst/>
          </a:prstGeom>
          <a:noFill/>
        </p:spPr>
        <p:txBody>
          <a:bodyPr wrap="square" rtlCol="0">
            <a:spAutoFit/>
          </a:bodyPr>
          <a:lstStyle/>
          <a:p>
            <a:r>
              <a:rPr lang="en-US" altLang="zh-CN" sz="3200" b="1" dirty="0">
                <a:solidFill>
                  <a:schemeClr val="bg1"/>
                </a:solidFill>
              </a:rPr>
              <a:t>Let</a:t>
            </a:r>
            <a:r>
              <a:rPr lang="en-US" altLang="zh-CN" sz="3200" b="1" dirty="0">
                <a:solidFill>
                  <a:schemeClr val="bg1"/>
                </a:solidFill>
                <a:latin typeface="Arial" panose="020B0604020202020204" pitchFamily="34" charset="0"/>
                <a:cs typeface="Arial" panose="020B0604020202020204" pitchFamily="34" charset="0"/>
                <a:sym typeface="+mn-ea"/>
              </a:rPr>
              <a:t>'</a:t>
            </a:r>
            <a:r>
              <a:rPr lang="en-US" altLang="zh-CN" sz="3200" b="1" dirty="0">
                <a:solidFill>
                  <a:schemeClr val="bg1"/>
                </a:solidFill>
              </a:rPr>
              <a:t>s talk about the body of postcards.</a:t>
            </a:r>
            <a:endParaRPr lang="en-US" altLang="zh-CN" sz="3200" b="1" dirty="0">
              <a:solidFill>
                <a:schemeClr val="bg1"/>
              </a:solidFill>
            </a:endParaRPr>
          </a:p>
        </p:txBody>
      </p:sp>
      <p:sp>
        <p:nvSpPr>
          <p:cNvPr id="7" name="文本框 6"/>
          <p:cNvSpPr txBox="1"/>
          <p:nvPr/>
        </p:nvSpPr>
        <p:spPr>
          <a:xfrm>
            <a:off x="8575040" y="1216025"/>
            <a:ext cx="3206750" cy="545274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oAutofit/>
          </a:bodyPr>
          <a:lstStyle/>
          <a:p>
            <a:r>
              <a:rPr lang="en-US" altLang="zh-CN" sz="3200" b="1">
                <a:solidFill>
                  <a:schemeClr val="bg1"/>
                </a:solidFill>
              </a:rPr>
              <a:t>How many par</a:t>
            </a:r>
            <a:r>
              <a:rPr lang="en-US" altLang="zh-CN" sz="3200" b="1">
                <a:solidFill>
                  <a:schemeClr val="bg1"/>
                </a:solidFill>
              </a:rPr>
              <a:t>agraphs are there?</a:t>
            </a:r>
            <a:endParaRPr lang="en-US" altLang="zh-CN" sz="3200" b="1">
              <a:solidFill>
                <a:schemeClr val="bg1"/>
              </a:solidFill>
            </a:endParaRPr>
          </a:p>
          <a:p>
            <a:endParaRPr lang="en-US" altLang="zh-CN" sz="3200" b="1">
              <a:solidFill>
                <a:schemeClr val="bg1"/>
              </a:solidFill>
            </a:endParaRPr>
          </a:p>
          <a:p>
            <a:endParaRPr lang="en-US" altLang="zh-CN" sz="3200" b="1">
              <a:solidFill>
                <a:schemeClr val="bg1"/>
              </a:solidFill>
            </a:endParaRPr>
          </a:p>
          <a:p>
            <a:r>
              <a:rPr lang="en-US" altLang="zh-CN" sz="3200" b="1">
                <a:solidFill>
                  <a:schemeClr val="bg1"/>
                </a:solidFill>
              </a:rPr>
              <a:t>Three.</a:t>
            </a:r>
            <a:endParaRPr lang="en-US" altLang="zh-CN" sz="3200" b="1">
              <a:solidFill>
                <a:schemeClr val="bg1"/>
              </a:solidFill>
            </a:endParaRPr>
          </a:p>
          <a:p>
            <a:endParaRPr lang="en-US" altLang="zh-CN" sz="3200" b="1">
              <a:solidFill>
                <a:schemeClr val="bg1"/>
              </a:solidFill>
            </a:endParaRPr>
          </a:p>
          <a:p>
            <a:r>
              <a:rPr lang="en-US" altLang="zh-CN" sz="3200" b="1">
                <a:solidFill>
                  <a:schemeClr val="bg1"/>
                </a:solidFill>
              </a:rPr>
              <a:t>What are different paragraphs talking about?</a:t>
            </a:r>
            <a:endParaRPr lang="en-US" altLang="zh-CN" sz="3200" b="1">
              <a:solidFill>
                <a:schemeClr val="bg1"/>
              </a:solidFill>
            </a:endParaRPr>
          </a:p>
          <a:p>
            <a:endParaRPr lang="en-US" altLang="zh-CN" sz="3200" b="1">
              <a:solidFill>
                <a:schemeClr val="bg1"/>
              </a:solidFill>
            </a:endParaRPr>
          </a:p>
        </p:txBody>
      </p:sp>
      <p:sp>
        <p:nvSpPr>
          <p:cNvPr id="33" name="圆角矩形 32"/>
          <p:cNvSpPr/>
          <p:nvPr/>
        </p:nvSpPr>
        <p:spPr>
          <a:xfrm>
            <a:off x="8575040" y="1216025"/>
            <a:ext cx="3207385" cy="1906905"/>
          </a:xfrm>
          <a:prstGeom prst="roundRect">
            <a:avLst>
              <a:gd name="adj" fmla="val 504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dirty="0"/>
              <a:t>greetings and the topic of the postcard</a:t>
            </a:r>
            <a:endParaRPr lang="en-US" altLang="zh-CN" sz="3200" b="1" dirty="0"/>
          </a:p>
        </p:txBody>
      </p:sp>
      <p:sp>
        <p:nvSpPr>
          <p:cNvPr id="34" name="圆角矩形 33"/>
          <p:cNvSpPr/>
          <p:nvPr/>
        </p:nvSpPr>
        <p:spPr>
          <a:xfrm>
            <a:off x="8574404" y="3231943"/>
            <a:ext cx="3206115" cy="1907540"/>
          </a:xfrm>
          <a:prstGeom prst="roundRect">
            <a:avLst>
              <a:gd name="adj" fmla="val 432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t>supporting details </a:t>
            </a:r>
            <a:endParaRPr lang="en-US" altLang="zh-CN" sz="3200" b="1"/>
          </a:p>
        </p:txBody>
      </p:sp>
      <p:sp>
        <p:nvSpPr>
          <p:cNvPr id="35" name="圆角矩形 34"/>
          <p:cNvSpPr/>
          <p:nvPr/>
        </p:nvSpPr>
        <p:spPr>
          <a:xfrm>
            <a:off x="8573770" y="5248910"/>
            <a:ext cx="3206750" cy="1343660"/>
          </a:xfrm>
          <a:prstGeom prst="roundRect">
            <a:avLst>
              <a:gd name="adj" fmla="val 438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3200" b="1"/>
              <a:t>closing sentence</a:t>
            </a:r>
            <a:endParaRPr lang="en-US" altLang="zh-CN" sz="3200" b="1"/>
          </a:p>
        </p:txBody>
      </p:sp>
      <p:sp>
        <p:nvSpPr>
          <p:cNvPr id="2" name="文本框 1"/>
          <p:cNvSpPr txBox="1"/>
          <p:nvPr/>
        </p:nvSpPr>
        <p:spPr>
          <a:xfrm>
            <a:off x="569190" y="745259"/>
            <a:ext cx="7729220" cy="5323205"/>
          </a:xfrm>
          <a:prstGeom prst="rect">
            <a:avLst/>
          </a:prstGeom>
          <a:noFill/>
        </p:spPr>
        <p:txBody>
          <a:bodyPr wrap="square" rtlCol="0" anchor="t">
            <a:spAutoFit/>
          </a:bodyPr>
          <a:lstStyle/>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Dear Zoe,</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How’s it going? I’m having a great time in Kenya. It is a beautiful country and right now the weather here is very hot and dry.</a:t>
            </a:r>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sz="2000" dirty="0">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sz="2000" dirty="0">
                <a:latin typeface="Times New Roman Regular" panose="02020603050405020304" charset="0"/>
                <a:ea typeface="宋体" panose="02010600030101010101" pitchFamily="2" charset="-122"/>
                <a:cs typeface="Times New Roman Regular" panose="02020603050405020304" charset="0"/>
                <a:sym typeface="+mn-ea"/>
              </a:rPr>
              <a:t>Are you still busy with school or are you on vacation now? </a:t>
            </a:r>
            <a:r>
              <a:rPr lang="en-US" altLang="zh-CN" sz="2000" dirty="0">
                <a:latin typeface="Times New Roman Regular" panose="02020603050405020304" charset="0"/>
                <a:cs typeface="Times New Roman Regular" panose="02020603050405020304" charset="0"/>
                <a:sym typeface="+mn-ea"/>
              </a:rPr>
              <a:t>I’m participating in a volunteer project. I’m teaching children to learn Chinese. They are lovely and friendly. And they are also interested in Chinese traditional art. They think it is interesting to learn Chinese paper cutting. Apart from this, I am happy to see many different kinds of animals living freely in the wild. You can’t imagine what life is like here. It is amazing, wonderful and unbelievable. </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What about you? Would you like to share your exciting life with me? I’m looking forward to your reply soon.</a:t>
            </a:r>
            <a:endParaRPr lang="en-US" altLang="zh-CN" sz="2000" dirty="0">
              <a:latin typeface="Times New Roman Regular" panose="02020603050405020304" charset="0"/>
              <a:cs typeface="Times New Roman Regular" panose="02020603050405020304" charset="0"/>
            </a:endParaRPr>
          </a:p>
          <a:p>
            <a:pPr algn="just"/>
            <a:endParaRPr lang="en-US" altLang="zh-CN" sz="2000" dirty="0">
              <a:latin typeface="Times New Roman Regular" panose="02020603050405020304" charset="0"/>
              <a:cs typeface="Times New Roman Regular" panose="02020603050405020304" charset="0"/>
            </a:endParaRPr>
          </a:p>
          <a:p>
            <a:pPr algn="just"/>
            <a:r>
              <a:rPr lang="en-US" altLang="zh-CN" sz="2000" dirty="0">
                <a:latin typeface="Times New Roman Regular" panose="02020603050405020304" charset="0"/>
                <a:cs typeface="Times New Roman Regular" panose="02020603050405020304" charset="0"/>
                <a:sym typeface="+mn-ea"/>
              </a:rPr>
              <a:t>Judy</a:t>
            </a:r>
            <a:endParaRPr lang="en-US" altLang="zh-CN" sz="2000" dirty="0">
              <a:latin typeface="Times New Roman Regular" panose="02020603050405020304" charset="0"/>
              <a:cs typeface="Times New Roman Regular" panose="02020603050405020304" charset="0"/>
              <a:sym typeface="+mn-ea"/>
            </a:endParaRPr>
          </a:p>
        </p:txBody>
      </p:sp>
      <p:sp>
        <p:nvSpPr>
          <p:cNvPr id="30" name="圆角矩形 29"/>
          <p:cNvSpPr/>
          <p:nvPr/>
        </p:nvSpPr>
        <p:spPr>
          <a:xfrm>
            <a:off x="353060" y="6016625"/>
            <a:ext cx="7944485" cy="583565"/>
          </a:xfrm>
          <a:prstGeom prst="roundRect">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800" b="1">
                <a:solidFill>
                  <a:srgbClr val="C00000"/>
                </a:solidFill>
                <a:highlight>
                  <a:srgbClr val="FFFF00"/>
                </a:highlight>
              </a:rPr>
              <a:t>Tip 2: </a:t>
            </a:r>
            <a:r>
              <a:rPr lang="en-US" altLang="zh-CN" sz="2800" b="1">
                <a:solidFill>
                  <a:srgbClr val="C00000"/>
                </a:solidFill>
                <a:highlight>
                  <a:srgbClr val="FFFF00"/>
                </a:highlight>
                <a:sym typeface="+mn-ea"/>
              </a:rPr>
              <a:t>Write the body in 3 or more parag</a:t>
            </a:r>
            <a:r>
              <a:rPr lang="en-US" altLang="zh-CN" sz="2800" b="1">
                <a:solidFill>
                  <a:srgbClr val="C00000"/>
                </a:solidFill>
                <a:highlight>
                  <a:srgbClr val="FFFF00"/>
                </a:highlight>
                <a:sym typeface="+mn-ea"/>
              </a:rPr>
              <a:t>raphs.</a:t>
            </a:r>
            <a:endParaRPr lang="en-US" altLang="zh-CN" sz="2800" b="1">
              <a:solidFill>
                <a:srgbClr val="C00000"/>
              </a:solidFill>
              <a:highlight>
                <a:srgbClr val="FFFF00"/>
              </a:highlight>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7" grpId="0" bldLvl="0" animBg="1"/>
      <p:bldP spid="33" grpId="1" animBg="1"/>
      <p:bldP spid="33" grpId="2" bldLvl="0" animBg="1"/>
      <p:bldP spid="34" grpId="1" animBg="1"/>
      <p:bldP spid="34" grpId="2" bldLvl="0" animBg="1"/>
      <p:bldP spid="35" grpId="1" animBg="1"/>
      <p:bldP spid="35" grpId="2" bldLvl="0" animBg="1"/>
      <p:bldP spid="30" grpId="0" bldLvl="0" animBg="1"/>
      <p:bldP spid="30" grpId="1" animBg="1"/>
      <p:bldP spid="30" grpId="2"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摄图网_501575873"/>
          <p:cNvPicPr>
            <a:picLocks noChangeAspect="1"/>
          </p:cNvPicPr>
          <p:nvPr/>
        </p:nvPicPr>
        <p:blipFill>
          <a:blip r:embed="rId1"/>
          <a:stretch>
            <a:fillRect/>
          </a:stretch>
        </p:blipFill>
        <p:spPr>
          <a:xfrm>
            <a:off x="0" y="0"/>
            <a:ext cx="12191365" cy="6858000"/>
          </a:xfrm>
          <a:prstGeom prst="rect">
            <a:avLst/>
          </a:prstGeom>
        </p:spPr>
      </p:pic>
      <p:sp>
        <p:nvSpPr>
          <p:cNvPr id="5" name="矩形 4"/>
          <p:cNvSpPr/>
          <p:nvPr/>
        </p:nvSpPr>
        <p:spPr>
          <a:xfrm>
            <a:off x="16510" y="1524000"/>
            <a:ext cx="4020185" cy="494919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11860" y="2002790"/>
            <a:ext cx="7715250" cy="398780"/>
          </a:xfrm>
          <a:prstGeom prst="rect">
            <a:avLst/>
          </a:prstGeom>
          <a:noFill/>
        </p:spPr>
        <p:txBody>
          <a:bodyPr wrap="square" rtlCol="0">
            <a:spAutoFit/>
          </a:bodyPr>
          <a:lstStyle/>
          <a:p>
            <a:r>
              <a:rPr lang="en-US" altLang="zh-CN" sz="2000" b="1">
                <a:solidFill>
                  <a:schemeClr val="tx1">
                    <a:lumMod val="95000"/>
                    <a:lumOff val="5000"/>
                  </a:schemeClr>
                </a:solidFill>
                <a:latin typeface="Arial Bold" panose="020B0604020202020204" charset="0"/>
                <a:cs typeface="Arial Bold" panose="020B0604020202020204" charset="0"/>
                <a:sym typeface="+mn-ea"/>
              </a:rPr>
              <a:t>Where is Judy?</a:t>
            </a:r>
            <a:endParaRPr lang="zh-CN" altLang="en-US" b="1">
              <a:latin typeface="Arial Bold" panose="020B0604020202020204" charset="0"/>
              <a:cs typeface="Arial Bold" panose="020B0604020202020204" charset="0"/>
            </a:endParaRPr>
          </a:p>
        </p:txBody>
      </p:sp>
      <p:sp>
        <p:nvSpPr>
          <p:cNvPr id="8" name="文本框 7"/>
          <p:cNvSpPr txBox="1"/>
          <p:nvPr/>
        </p:nvSpPr>
        <p:spPr>
          <a:xfrm>
            <a:off x="779780" y="3067050"/>
            <a:ext cx="7294880" cy="398780"/>
          </a:xfrm>
          <a:prstGeom prst="rect">
            <a:avLst/>
          </a:prstGeom>
          <a:noFill/>
        </p:spPr>
        <p:txBody>
          <a:bodyPr wrap="square" rtlCol="0">
            <a:spAutoFit/>
          </a:bodyPr>
          <a:lstStyle/>
          <a:p>
            <a:r>
              <a:rPr lang="en-US" altLang="zh-CN" sz="2000" b="1">
                <a:latin typeface="Arial Bold" panose="020B0604020202020204" charset="0"/>
                <a:cs typeface="Arial Bold" panose="020B0604020202020204" charset="0"/>
              </a:rPr>
              <a:t>What’s the weather like?</a:t>
            </a:r>
            <a:endParaRPr lang="en-US" altLang="zh-CN" sz="2000" b="1">
              <a:latin typeface="Arial Bold" panose="020B0604020202020204" charset="0"/>
              <a:cs typeface="Arial Bold" panose="020B0604020202020204" charset="0"/>
            </a:endParaRPr>
          </a:p>
        </p:txBody>
      </p:sp>
      <p:pic>
        <p:nvPicPr>
          <p:cNvPr id="10" name="图片 9" descr="350485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705" y="3866515"/>
            <a:ext cx="664845" cy="664845"/>
          </a:xfrm>
          <a:prstGeom prst="rect">
            <a:avLst/>
          </a:prstGeom>
        </p:spPr>
      </p:pic>
      <p:pic>
        <p:nvPicPr>
          <p:cNvPr id="11" name="图片 10" descr="350486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830" y="2955925"/>
            <a:ext cx="615950" cy="615950"/>
          </a:xfrm>
          <a:prstGeom prst="rect">
            <a:avLst/>
          </a:prstGeom>
        </p:spPr>
      </p:pic>
      <p:pic>
        <p:nvPicPr>
          <p:cNvPr id="12" name="图片 11" descr="3504860"/>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9705" y="1918970"/>
            <a:ext cx="600075" cy="600075"/>
          </a:xfrm>
          <a:prstGeom prst="rect">
            <a:avLst/>
          </a:prstGeom>
        </p:spPr>
      </p:pic>
      <p:sp>
        <p:nvSpPr>
          <p:cNvPr id="13" name="矩形 12"/>
          <p:cNvSpPr/>
          <p:nvPr/>
        </p:nvSpPr>
        <p:spPr>
          <a:xfrm>
            <a:off x="375285" y="110490"/>
            <a:ext cx="10988040" cy="656590"/>
          </a:xfrm>
          <a:prstGeom prst="rect">
            <a:avLst/>
          </a:prstGeom>
          <a:solidFill>
            <a:schemeClr val="accent4">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a:solidFill>
                <a:schemeClr val="tx1"/>
              </a:solidFill>
              <a:latin typeface="Times New Roman" panose="02020603050405020304" charset="0"/>
              <a:ea typeface="方正粗黑宋简体" panose="02000000000000000000" charset="-122"/>
              <a:cs typeface="Times New Roman" panose="02020603050405020304" charset="0"/>
              <a:sym typeface="+mn-ea"/>
            </a:endParaRPr>
          </a:p>
          <a:p>
            <a:pPr algn="ctr"/>
            <a:endParaRPr lang="en-US" altLang="zh-CN" sz="3200" b="1">
              <a:solidFill>
                <a:schemeClr val="tx1"/>
              </a:solidFill>
              <a:latin typeface="Times New Roman" panose="02020603050405020304" charset="0"/>
              <a:ea typeface="方正粗黑宋简体" panose="02000000000000000000" charset="-122"/>
              <a:cs typeface="Times New Roman" panose="02020603050405020304" charset="0"/>
              <a:sym typeface="+mn-ea"/>
            </a:endParaRPr>
          </a:p>
        </p:txBody>
      </p:sp>
      <p:pic>
        <p:nvPicPr>
          <p:cNvPr id="4" name="图片 3" descr="3504865"/>
          <p:cNvPicPr>
            <a:picLocks noChangeAspect="1"/>
          </p:cNvPicPr>
          <p:nvPr>
            <p:custDataLst>
              <p:tags r:id="rId8"/>
            </p:custDataLst>
          </p:nvPr>
        </p:nvPicPr>
        <p:blipFill>
          <a:blip r:embed="rId4">
            <a:extLst>
              <a:ext uri="{96DAC541-7B7A-43D3-8B79-37D633B846F1}">
                <asvg:svgBlip xmlns:asvg="http://schemas.microsoft.com/office/drawing/2016/SVG/main" r:embed="rId5"/>
              </a:ext>
            </a:extLst>
          </a:blip>
          <a:stretch>
            <a:fillRect/>
          </a:stretch>
        </p:blipFill>
        <p:spPr>
          <a:xfrm>
            <a:off x="163830" y="5078095"/>
            <a:ext cx="615950" cy="615950"/>
          </a:xfrm>
          <a:prstGeom prst="rect">
            <a:avLst/>
          </a:prstGeom>
        </p:spPr>
      </p:pic>
      <p:sp>
        <p:nvSpPr>
          <p:cNvPr id="15" name="文本框 14"/>
          <p:cNvSpPr txBox="1"/>
          <p:nvPr>
            <p:custDataLst>
              <p:tags r:id="rId9"/>
            </p:custDataLst>
          </p:nvPr>
        </p:nvSpPr>
        <p:spPr>
          <a:xfrm>
            <a:off x="911860" y="4076700"/>
            <a:ext cx="8257540" cy="398780"/>
          </a:xfrm>
          <a:prstGeom prst="rect">
            <a:avLst/>
          </a:prstGeom>
          <a:noFill/>
        </p:spPr>
        <p:txBody>
          <a:bodyPr wrap="square" rtlCol="0">
            <a:spAutoFit/>
          </a:bodyPr>
          <a:lstStyle/>
          <a:p>
            <a:r>
              <a:rPr lang="en-US" altLang="zh-CN" sz="2000" b="1">
                <a:latin typeface="Arial Bold" panose="020B0604020202020204" charset="0"/>
                <a:cs typeface="Arial Bold" panose="020B0604020202020204" charset="0"/>
              </a:rPr>
              <a:t>What is she doing?</a:t>
            </a:r>
            <a:endParaRPr lang="en-US" altLang="zh-CN" sz="2000" b="1">
              <a:latin typeface="Arial Bold" panose="020B0604020202020204" charset="0"/>
              <a:cs typeface="Arial Bold" panose="020B0604020202020204" charset="0"/>
            </a:endParaRPr>
          </a:p>
        </p:txBody>
      </p:sp>
      <p:sp>
        <p:nvSpPr>
          <p:cNvPr id="16" name="文本框 15"/>
          <p:cNvSpPr txBox="1"/>
          <p:nvPr>
            <p:custDataLst>
              <p:tags r:id="rId10"/>
            </p:custDataLst>
          </p:nvPr>
        </p:nvSpPr>
        <p:spPr>
          <a:xfrm>
            <a:off x="844550" y="5169535"/>
            <a:ext cx="8257540" cy="398780"/>
          </a:xfrm>
          <a:prstGeom prst="rect">
            <a:avLst/>
          </a:prstGeom>
          <a:noFill/>
        </p:spPr>
        <p:txBody>
          <a:bodyPr wrap="square" rtlCol="0">
            <a:spAutoFit/>
          </a:bodyPr>
          <a:lstStyle/>
          <a:p>
            <a:r>
              <a:rPr lang="en-US" altLang="zh-CN" sz="2000" b="1">
                <a:latin typeface="Arial Bold" panose="020B0604020202020204" charset="0"/>
                <a:cs typeface="Arial Bold" panose="020B0604020202020204" charset="0"/>
              </a:rPr>
              <a:t>How does she like there?</a:t>
            </a:r>
            <a:endParaRPr lang="en-US" altLang="zh-CN" sz="2000" b="1">
              <a:latin typeface="Arial Bold" panose="020B0604020202020204" charset="0"/>
              <a:cs typeface="Arial Bold" panose="020B0604020202020204" charset="0"/>
            </a:endParaRPr>
          </a:p>
        </p:txBody>
      </p:sp>
      <p:sp>
        <p:nvSpPr>
          <p:cNvPr id="17" name="Rectangle 4"/>
          <p:cNvSpPr/>
          <p:nvPr>
            <p:custDataLst>
              <p:tags r:id="rId11"/>
            </p:custDataLst>
          </p:nvPr>
        </p:nvSpPr>
        <p:spPr>
          <a:xfrm>
            <a:off x="4037330" y="1524000"/>
            <a:ext cx="8154670" cy="4949825"/>
          </a:xfrm>
          <a:prstGeom prst="rect">
            <a:avLst/>
          </a:prstGeom>
          <a:solidFill>
            <a:schemeClr val="accent4">
              <a:lumMod val="40000"/>
              <a:lumOff val="60000"/>
            </a:schemeClr>
          </a:solidFill>
          <a:ln w="34925" cap="flat" cmpd="sng">
            <a:solidFill>
              <a:schemeClr val="tx1"/>
            </a:solidFill>
            <a:prstDash val="solid"/>
            <a:miter/>
            <a:headEnd type="none" w="med" len="med"/>
            <a:tailEnd type="none" w="med" len="med"/>
          </a:ln>
        </p:spPr>
        <p:txBody>
          <a:bodyPr wrap="none" anchor="ctr"/>
          <a:lstStyle/>
          <a:p>
            <a:pPr>
              <a:buSzTx/>
            </a:pPr>
            <a:endParaRPr lang="zh-CN" altLang="zh-CN" sz="1800">
              <a:latin typeface="Arial" panose="020B0604020202020204" pitchFamily="34" charset="0"/>
              <a:ea typeface="宋体" panose="02010600030101010101" pitchFamily="2" charset="-122"/>
            </a:endParaRPr>
          </a:p>
        </p:txBody>
      </p:sp>
      <p:sp>
        <p:nvSpPr>
          <p:cNvPr id="5128" name="Line 6"/>
          <p:cNvSpPr/>
          <p:nvPr>
            <p:custDataLst>
              <p:tags r:id="rId12"/>
            </p:custDataLst>
          </p:nvPr>
        </p:nvSpPr>
        <p:spPr>
          <a:xfrm flipH="1">
            <a:off x="10342880" y="1524635"/>
            <a:ext cx="635" cy="4949190"/>
          </a:xfrm>
          <a:prstGeom prst="line">
            <a:avLst/>
          </a:prstGeom>
          <a:ln w="28575" cap="flat" cmpd="sng">
            <a:solidFill>
              <a:schemeClr val="tx1"/>
            </a:solidFill>
            <a:prstDash val="solid"/>
            <a:round/>
            <a:headEnd type="none" w="med" len="med"/>
            <a:tailEnd type="none" w="med" len="med"/>
          </a:ln>
        </p:spPr>
      </p:sp>
      <p:pic>
        <p:nvPicPr>
          <p:cNvPr id="18" name="图片 17" descr="摄图网_501575873"/>
          <p:cNvPicPr>
            <a:picLocks noChangeAspect="1"/>
          </p:cNvPicPr>
          <p:nvPr>
            <p:custDataLst>
              <p:tags r:id="rId13"/>
            </p:custDataLst>
          </p:nvPr>
        </p:nvPicPr>
        <p:blipFill>
          <a:blip r:embed="rId14"/>
          <a:stretch>
            <a:fillRect/>
          </a:stretch>
        </p:blipFill>
        <p:spPr>
          <a:xfrm>
            <a:off x="10629900" y="1686560"/>
            <a:ext cx="1378585" cy="1269365"/>
          </a:xfrm>
          <a:prstGeom prst="rect">
            <a:avLst/>
          </a:prstGeom>
        </p:spPr>
      </p:pic>
      <p:sp>
        <p:nvSpPr>
          <p:cNvPr id="19" name="文本框 18"/>
          <p:cNvSpPr txBox="1"/>
          <p:nvPr/>
        </p:nvSpPr>
        <p:spPr>
          <a:xfrm>
            <a:off x="4131310" y="1687195"/>
            <a:ext cx="5807075" cy="4613910"/>
          </a:xfrm>
          <a:prstGeom prst="rect">
            <a:avLst/>
          </a:prstGeom>
          <a:noFill/>
        </p:spPr>
        <p:txBody>
          <a:bodyPr wrap="square" rtlCol="0" anchor="t">
            <a:noAutofit/>
          </a:bodyPr>
          <a:lstStyle/>
          <a:p>
            <a:pPr algn="just"/>
            <a:r>
              <a:rPr lang="en-US" altLang="zh-CN">
                <a:latin typeface="Times New Roman Regular" panose="02020603050405020304" charset="0"/>
                <a:ea typeface="宋体" panose="02010600030101010101" pitchFamily="2" charset="-122"/>
                <a:cs typeface="Times New Roman Regular" panose="02020603050405020304" charset="0"/>
                <a:sym typeface="+mn-ea"/>
              </a:rPr>
              <a:t>How’s it going? I’m having a great time in Kenya. It is a beautiful country and right now the weather here is very hot and dry.</a:t>
            </a:r>
            <a:endParaRPr lang="en-US" altLang="zh-CN">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r>
              <a:rPr lang="en-US" altLang="zh-CN">
                <a:latin typeface="Times New Roman Regular" panose="02020603050405020304" charset="0"/>
                <a:ea typeface="宋体" panose="02010600030101010101" pitchFamily="2" charset="-122"/>
                <a:cs typeface="Times New Roman Regular" panose="02020603050405020304" charset="0"/>
                <a:sym typeface="+mn-ea"/>
              </a:rPr>
              <a:t>Are you still busy with school or are you on vacation now? </a:t>
            </a:r>
            <a:r>
              <a:rPr lang="en-US" altLang="zh-CN">
                <a:latin typeface="Times New Roman Regular" panose="02020603050405020304" charset="0"/>
                <a:cs typeface="Times New Roman Regular" panose="02020603050405020304" charset="0"/>
                <a:sym typeface="+mn-ea"/>
              </a:rPr>
              <a:t>I’m participating in a volunteer project. I’m teaching children to learn Chinese. They are lovely and friendly. And they are also interested in Chinese traditional art. They think it is interesting to learn Chinese paper cutting. Apart from this, I am happy to see many different kinds of animals living freely in the wild. You can’t imagine what life is like here. It is amazing, wonderful and unbelievable. </a:t>
            </a:r>
            <a:endParaRPr lang="en-US" altLang="zh-CN">
              <a:latin typeface="Times New Roman Regular" panose="02020603050405020304" charset="0"/>
              <a:cs typeface="Times New Roman Regular" panose="02020603050405020304" charset="0"/>
            </a:endParaRPr>
          </a:p>
          <a:p>
            <a:pPr algn="just"/>
            <a:endParaRPr lang="en-US" altLang="zh-CN">
              <a:latin typeface="Times New Roman Regular" panose="02020603050405020304" charset="0"/>
              <a:cs typeface="Times New Roman Regular" panose="02020603050405020304" charset="0"/>
            </a:endParaRPr>
          </a:p>
          <a:p>
            <a:pPr algn="just"/>
            <a:r>
              <a:rPr lang="en-US" altLang="zh-CN">
                <a:latin typeface="Times New Roman Regular" panose="02020603050405020304" charset="0"/>
                <a:cs typeface="Times New Roman Regular" panose="02020603050405020304" charset="0"/>
                <a:sym typeface="+mn-ea"/>
              </a:rPr>
              <a:t>What about you? Would you like to share your exciting life with me? I’m looking forward to your reply soon.</a:t>
            </a:r>
            <a:endParaRPr lang="en-US" altLang="zh-CN">
              <a:latin typeface="Times New Roman Regular" panose="02020603050405020304" charset="0"/>
              <a:cs typeface="Times New Roman Regular" panose="02020603050405020304" charset="0"/>
            </a:endParaRPr>
          </a:p>
          <a:p>
            <a:pPr algn="just"/>
            <a:endParaRPr lang="en-US" altLang="zh-CN">
              <a:solidFill>
                <a:schemeClr val="tx1"/>
              </a:solidFill>
              <a:latin typeface="Times New Roman Regular" panose="02020603050405020304" charset="0"/>
              <a:ea typeface="宋体" panose="02010600030101010101" pitchFamily="2" charset="-122"/>
              <a:cs typeface="Times New Roman Regular" panose="02020603050405020304" charset="0"/>
            </a:endParaRPr>
          </a:p>
          <a:p>
            <a:pPr algn="just"/>
            <a:endParaRPr lang="en-US" altLang="zh-CN">
              <a:latin typeface="Times New Roman Regular" panose="02020603050405020304" charset="0"/>
              <a:ea typeface="宋体" panose="02010600030101010101" pitchFamily="2" charset="-122"/>
              <a:cs typeface="Times New Roman Regular" panose="02020603050405020304" charset="0"/>
              <a:sym typeface="+mn-ea"/>
            </a:endParaRPr>
          </a:p>
        </p:txBody>
      </p:sp>
      <p:sp>
        <p:nvSpPr>
          <p:cNvPr id="20" name="文本框 19"/>
          <p:cNvSpPr txBox="1"/>
          <p:nvPr>
            <p:custDataLst>
              <p:tags r:id="rId15"/>
            </p:custDataLst>
          </p:nvPr>
        </p:nvSpPr>
        <p:spPr>
          <a:xfrm>
            <a:off x="10304780" y="3599815"/>
            <a:ext cx="2798445" cy="583565"/>
          </a:xfrm>
          <a:prstGeom prst="rect">
            <a:avLst/>
          </a:prstGeom>
          <a:noFill/>
        </p:spPr>
        <p:txBody>
          <a:bodyPr wrap="square" rtlCol="0">
            <a:spAutoFit/>
          </a:bodyPr>
          <a:lstStyle/>
          <a:p>
            <a:r>
              <a:rPr lang="en-US" altLang="zh-CN" sz="1600">
                <a:latin typeface="Times New Roman" panose="02020603050405020304" charset="0"/>
                <a:cs typeface="Times New Roman" panose="02020603050405020304" charset="0"/>
              </a:rPr>
              <a:t>To: Zoe</a:t>
            </a:r>
            <a:endParaRPr lang="en-US" altLang="zh-CN" sz="1600">
              <a:latin typeface="Times New Roman" panose="02020603050405020304" charset="0"/>
              <a:cs typeface="Times New Roman" panose="02020603050405020304" charset="0"/>
            </a:endParaRPr>
          </a:p>
          <a:p>
            <a:r>
              <a:rPr lang="en-US" altLang="zh-CN" sz="1600" u="sng">
                <a:latin typeface="Times New Roman" panose="02020603050405020304" charset="0"/>
                <a:cs typeface="Times New Roman" panose="02020603050405020304" charset="0"/>
              </a:rPr>
              <a:t>Yucai Middle School</a:t>
            </a:r>
            <a:endParaRPr lang="en-US" altLang="zh-CN" sz="1600" u="sng">
              <a:latin typeface="Times New Roman" panose="02020603050405020304" charset="0"/>
              <a:cs typeface="Times New Roman" panose="02020603050405020304" charset="0"/>
            </a:endParaRPr>
          </a:p>
        </p:txBody>
      </p:sp>
      <p:sp>
        <p:nvSpPr>
          <p:cNvPr id="6" name="文本框 5"/>
          <p:cNvSpPr txBox="1"/>
          <p:nvPr>
            <p:custDataLst>
              <p:tags r:id="rId16"/>
            </p:custDataLst>
          </p:nvPr>
        </p:nvSpPr>
        <p:spPr>
          <a:xfrm>
            <a:off x="595630" y="115570"/>
            <a:ext cx="3962515" cy="583565"/>
          </a:xfrm>
          <a:prstGeom prst="rect">
            <a:avLst/>
          </a:prstGeom>
          <a:noFill/>
        </p:spPr>
        <p:txBody>
          <a:bodyPr wrap="square" rtlCol="0">
            <a:spAutoFit/>
          </a:bodyPr>
          <a:lstStyle/>
          <a:p>
            <a:r>
              <a:rPr lang="en-US" altLang="zh-CN" sz="3200" b="1">
                <a:solidFill>
                  <a:schemeClr val="bg1"/>
                </a:solidFill>
              </a:rPr>
              <a:t> Pair work</a:t>
            </a:r>
            <a:endParaRPr lang="en-US" altLang="zh-CN" sz="3200" b="1">
              <a:solidFill>
                <a:schemeClr val="bg1"/>
              </a:solidFill>
            </a:endParaRPr>
          </a:p>
        </p:txBody>
      </p:sp>
      <p:sp>
        <p:nvSpPr>
          <p:cNvPr id="31" name="文本框 30"/>
          <p:cNvSpPr txBox="1"/>
          <p:nvPr/>
        </p:nvSpPr>
        <p:spPr>
          <a:xfrm>
            <a:off x="155316" y="2453004"/>
            <a:ext cx="3858260" cy="368300"/>
          </a:xfrm>
          <a:prstGeom prst="rect">
            <a:avLst/>
          </a:prstGeom>
          <a:noFill/>
        </p:spPr>
        <p:txBody>
          <a:bodyPr wrap="square" rtlCol="0">
            <a:spAutoFit/>
          </a:bodyPr>
          <a:lstStyle/>
          <a:p>
            <a:r>
              <a:rPr lang="en-US" altLang="zh-CN" b="1" dirty="0">
                <a:solidFill>
                  <a:schemeClr val="tx2">
                    <a:lumMod val="75000"/>
                    <a:lumOff val="25000"/>
                  </a:schemeClr>
                </a:solidFill>
              </a:rPr>
              <a:t>She is in Kenya.</a:t>
            </a:r>
            <a:endParaRPr lang="en-US" altLang="zh-CN" b="1" dirty="0">
              <a:solidFill>
                <a:schemeClr val="tx2">
                  <a:lumMod val="75000"/>
                  <a:lumOff val="25000"/>
                </a:schemeClr>
              </a:solidFill>
            </a:endParaRPr>
          </a:p>
        </p:txBody>
      </p:sp>
      <p:sp>
        <p:nvSpPr>
          <p:cNvPr id="32" name="文本框 31"/>
          <p:cNvSpPr txBox="1"/>
          <p:nvPr/>
        </p:nvSpPr>
        <p:spPr>
          <a:xfrm>
            <a:off x="155316" y="3496547"/>
            <a:ext cx="3858260" cy="368300"/>
          </a:xfrm>
          <a:prstGeom prst="rect">
            <a:avLst/>
          </a:prstGeom>
          <a:noFill/>
        </p:spPr>
        <p:txBody>
          <a:bodyPr wrap="square" rtlCol="0">
            <a:spAutoFit/>
          </a:bodyPr>
          <a:lstStyle>
            <a:defPPr>
              <a:defRPr lang="zh-CN"/>
            </a:defPPr>
            <a:lvl1pPr>
              <a:defRPr>
                <a:solidFill>
                  <a:schemeClr val="tx2">
                    <a:lumMod val="75000"/>
                    <a:lumOff val="25000"/>
                  </a:schemeClr>
                </a:solidFill>
              </a:defRPr>
            </a:lvl1pPr>
          </a:lstStyle>
          <a:p>
            <a:r>
              <a:rPr lang="en-US" altLang="zh-CN" b="1" dirty="0"/>
              <a:t>It</a:t>
            </a:r>
            <a:r>
              <a:rPr lang="en-US" altLang="zh-CN" b="1" dirty="0">
                <a:sym typeface="+mn-ea"/>
              </a:rPr>
              <a:t>'</a:t>
            </a:r>
            <a:r>
              <a:rPr lang="en-US" altLang="zh-CN" b="1" dirty="0"/>
              <a:t>s very hot and dry.</a:t>
            </a:r>
            <a:endParaRPr lang="en-US" altLang="zh-CN" b="1" dirty="0"/>
          </a:p>
        </p:txBody>
      </p:sp>
      <p:sp>
        <p:nvSpPr>
          <p:cNvPr id="33" name="文本框 32"/>
          <p:cNvSpPr txBox="1"/>
          <p:nvPr/>
        </p:nvSpPr>
        <p:spPr>
          <a:xfrm>
            <a:off x="155316" y="4404359"/>
            <a:ext cx="3858260" cy="645160"/>
          </a:xfrm>
          <a:prstGeom prst="rect">
            <a:avLst/>
          </a:prstGeom>
          <a:noFill/>
        </p:spPr>
        <p:txBody>
          <a:bodyPr wrap="square" rtlCol="0">
            <a:spAutoFit/>
          </a:bodyPr>
          <a:lstStyle/>
          <a:p>
            <a:r>
              <a:rPr lang="en-US" altLang="zh-CN" b="1">
                <a:solidFill>
                  <a:schemeClr val="tx2">
                    <a:lumMod val="75000"/>
                    <a:lumOff val="25000"/>
                  </a:schemeClr>
                </a:solidFill>
              </a:rPr>
              <a:t>She is participating in a volunteer project and teaching Chinese.</a:t>
            </a:r>
            <a:endParaRPr lang="en-US" altLang="zh-CN" b="1">
              <a:solidFill>
                <a:schemeClr val="tx2">
                  <a:lumMod val="75000"/>
                  <a:lumOff val="25000"/>
                </a:schemeClr>
              </a:solidFill>
            </a:endParaRPr>
          </a:p>
        </p:txBody>
      </p:sp>
      <p:sp>
        <p:nvSpPr>
          <p:cNvPr id="34" name="文本框 33"/>
          <p:cNvSpPr txBox="1"/>
          <p:nvPr/>
        </p:nvSpPr>
        <p:spPr>
          <a:xfrm>
            <a:off x="16510" y="5561330"/>
            <a:ext cx="4214495" cy="922020"/>
          </a:xfrm>
          <a:prstGeom prst="rect">
            <a:avLst/>
          </a:prstGeom>
          <a:noFill/>
        </p:spPr>
        <p:txBody>
          <a:bodyPr wrap="square" rtlCol="0">
            <a:spAutoFit/>
          </a:bodyPr>
          <a:lstStyle/>
          <a:p>
            <a:r>
              <a:rPr lang="en-US" altLang="zh-CN" b="1">
                <a:solidFill>
                  <a:schemeClr val="tx2">
                    <a:lumMod val="75000"/>
                    <a:lumOff val="25000"/>
                  </a:schemeClr>
                </a:solidFill>
              </a:rPr>
              <a:t>She thinks children in Kenya are lovely and friendly. The life in Kenya is amazing, wonderful and unbelievable.</a:t>
            </a:r>
            <a:endParaRPr lang="en-US" altLang="zh-CN" b="1">
              <a:solidFill>
                <a:schemeClr val="tx2">
                  <a:lumMod val="75000"/>
                  <a:lumOff val="25000"/>
                </a:schemeClr>
              </a:solidFill>
            </a:endParaRPr>
          </a:p>
        </p:txBody>
      </p:sp>
      <p:sp>
        <p:nvSpPr>
          <p:cNvPr id="38" name="圆角矩形 37"/>
          <p:cNvSpPr/>
          <p:nvPr>
            <p:custDataLst>
              <p:tags r:id="rId17"/>
            </p:custDataLst>
          </p:nvPr>
        </p:nvSpPr>
        <p:spPr>
          <a:xfrm>
            <a:off x="1332865" y="701040"/>
            <a:ext cx="9297035" cy="848360"/>
          </a:xfrm>
          <a:prstGeom prst="roundRect">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en-US" altLang="zh-CN" sz="2800" b="1">
                <a:solidFill>
                  <a:srgbClr val="C00000"/>
                </a:solidFill>
                <a:highlight>
                  <a:srgbClr val="FFFF00"/>
                </a:highlight>
              </a:rPr>
              <a:t>Tip 3 You should include four elements in this part.</a:t>
            </a:r>
            <a:endParaRPr lang="zh-CN" altLang="en-US" sz="2800" b="1">
              <a:solidFill>
                <a:srgbClr val="C00000"/>
              </a:solidFill>
              <a:highlight>
                <a:srgbClr val="FFFF00"/>
              </a:highlight>
            </a:endParaRPr>
          </a:p>
        </p:txBody>
      </p:sp>
      <p:cxnSp>
        <p:nvCxnSpPr>
          <p:cNvPr id="35" name="直接连接符 34"/>
          <p:cNvCxnSpPr/>
          <p:nvPr/>
        </p:nvCxnSpPr>
        <p:spPr>
          <a:xfrm>
            <a:off x="5857240" y="2009140"/>
            <a:ext cx="3244850" cy="107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233285" y="2269490"/>
            <a:ext cx="266192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140835" y="2603500"/>
            <a:ext cx="690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225290" y="3361055"/>
            <a:ext cx="56267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192905" y="3662680"/>
            <a:ext cx="2327910"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6661150" y="3641090"/>
            <a:ext cx="2640965" cy="21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89425" y="5031740"/>
            <a:ext cx="3773170" cy="21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9706610" y="4735830"/>
            <a:ext cx="178435" cy="4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8" grpId="0" bldLvl="0" animBg="1"/>
      <p:bldP spid="38"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wm#"/>
  <p:tag name="KSO_WM_TEMPLATE_CATEGORY" val="custom"/>
  <p:tag name="KSO_WM_TEMPLATE_INDEX" val="20205176"/>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UNIT_TABLE_BEAUTIFY" val="smartTable{5826b2bc-df02-4d28-8e25-5282bbf10bc1}"/>
  <p:tag name="TABLE_ENDDRAG_ORIGIN_RECT" val="526*377"/>
  <p:tag name="TABLE_ENDDRAG_RECT" val="157*53*526*377"/>
  <p:tag name="KSO_WM_BEAUTIFY_FLAG" val=""/>
</p:tagLst>
</file>

<file path=ppt/tags/tag121.xml><?xml version="1.0" encoding="utf-8"?>
<p:tagLst xmlns:p="http://schemas.openxmlformats.org/presentationml/2006/main">
  <p:tag name="KSO_WM_BEAUTIFY_FLAG" val="#wm#"/>
  <p:tag name="KSO_WM_TEMPLATE_CATEGORY" val="custom"/>
  <p:tag name="KSO_WM_TEMPLATE_INDEX" val="20205176"/>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176"/>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176"/>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176"/>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wm#"/>
  <p:tag name="KSO_WM_TEMPLATE_CATEGORY" val="custom"/>
  <p:tag name="KSO_WM_TEMPLATE_INDEX" val="20205176"/>
</p:tagLst>
</file>

<file path=ppt/tags/tag161.xml><?xml version="1.0" encoding="utf-8"?>
<p:tagLst xmlns:p="http://schemas.openxmlformats.org/presentationml/2006/main">
  <p:tag name="KSO_WM_BEAUTIFY_FLAG" val="#wm#"/>
  <p:tag name="KSO_WM_TEMPLATE_CATEGORY" val="custom"/>
  <p:tag name="KSO_WM_TEMPLATE_INDEX" val="20205176"/>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wm#"/>
  <p:tag name="KSO_WM_TEMPLATE_CATEGORY" val="custom"/>
  <p:tag name="KSO_WM_TEMPLATE_INDEX" val="20205176"/>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wm#"/>
  <p:tag name="KSO_WM_TEMPLATE_CATEGORY" val="custom"/>
  <p:tag name="KSO_WM_TEMPLATE_INDEX" val="20205176"/>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wm#"/>
  <p:tag name="KSO_WM_TEMPLATE_CATEGORY" val="custom"/>
  <p:tag name="KSO_WM_TEMPLATE_INDEX" val="20205176"/>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wm#"/>
  <p:tag name="KSO_WM_TEMPLATE_CATEGORY" val="custom"/>
  <p:tag name="KSO_WM_TEMPLATE_INDEX" val="20205176"/>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wm#"/>
  <p:tag name="KSO_WM_TEMPLATE_CATEGORY" val="custom"/>
  <p:tag name="KSO_WM_TEMPLATE_INDEX" val="20205176"/>
</p:tagLst>
</file>

<file path=ppt/tags/tag176.xml><?xml version="1.0" encoding="utf-8"?>
<p:tagLst xmlns:p="http://schemas.openxmlformats.org/presentationml/2006/main">
  <p:tag name="KSO_WM_BEAUTIFY_FLAG" val="#wm#"/>
  <p:tag name="KSO_WM_TEMPLATE_CATEGORY" val="custom"/>
  <p:tag name="KSO_WM_TEMPLATE_INDEX" val="20205176"/>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wm#"/>
  <p:tag name="KSO_WM_TEMPLATE_CATEGORY" val="custom"/>
  <p:tag name="KSO_WM_TEMPLATE_INDEX" val="20205176"/>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176"/>
</p:tagLst>
</file>

<file path=ppt/tags/tag189.xml><?xml version="1.0" encoding="utf-8"?>
<p:tagLst xmlns:p="http://schemas.openxmlformats.org/presentationml/2006/main">
  <p:tag name="KSO_WPP_MARK_KEY" val="3b2f82ee-bb39-4399-a835-56b33e7bc02f"/>
  <p:tag name="COMMONDATA" val="eyJjb3VudCI6MTI5LCJoZGlkIjoiMTcyNzJiN2E1OTM4NTI3YTI3NGIwNGI2OWFkMmRmODIiLCJ1c2VyQ291bnQiOjQ1fQ=="/>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p="http://schemas.openxmlformats.org/presentationml/2006/main">
  <p:tag name="KSO_WM_BEAUTIFY_FLAG" val="#wm#"/>
  <p:tag name="KSO_WM_TEMPLATE_CATEGORY" val="custom"/>
  <p:tag name="KSO_WM_TEMPLATE_INDEX" val="20205176"/>
</p:tagLst>
</file>

<file path=ppt/tags/tag2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1.xml><?xml version="1.0" encoding="utf-8"?>
<p:tagLst xmlns:p="http://schemas.openxmlformats.org/presentationml/2006/main">
  <p:tag name="KSO_WM_BEAUTIFY_FLAG" val=""/>
  <p:tag name="KSO_WM_UNIT_PLACING_PICTURE_USER_VIEWPORT" val="{&quot;height&quot;:1888,&quot;width&quot;:9012}"/>
</p:tagLst>
</file>

<file path=ppt/tags/tag5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5.xml><?xml version="1.0" encoding="utf-8"?>
<p:tagLst xmlns:p="http://schemas.openxmlformats.org/presentationml/2006/main">
  <p:tag name="KSO_WM_UNIT_TABLE_BEAUTIFY" val="smartTable{2f7806d9-6f70-4b4b-86b8-abefbc1594a3}"/>
  <p:tag name="TABLE_ENDDRAG_ORIGIN_RECT" val="904*621"/>
  <p:tag name="TABLE_ENDDRAG_RECT" val="55*-3*904*621"/>
</p:tagLst>
</file>

<file path=ppt/tags/tag5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p="http://schemas.openxmlformats.org/presentationml/2006/main">
  <p:tag name="KSO_WM_BEAUTIFY_FLAG" val=""/>
  <p:tag name="KSO_WM_UNIT_PLACING_PICTURE_USER_VIEWPORT" val="{&quot;height&quot;:547,&quot;width&quot;:120}"/>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PA" val="v3.0.1"/>
  <p:tag name="KSO_WM_BEAUTIFY_FLAG" val=""/>
</p:tagLst>
</file>

<file path=ppt/tags/tag75.xml><?xml version="1.0" encoding="utf-8"?>
<p:tagLst xmlns:p="http://schemas.openxmlformats.org/presentationml/2006/main">
  <p:tag name="PA" val="v3.0.1"/>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BEAUTIFY_FLAG" val=""/>
  <p:tag name="KSO_WM_UNIT_PLACING_PICTURE_USER_VIEWPORT" val="{&quot;height&quot;:5931,&quot;width&quot;:5195}"/>
</p:tagLst>
</file>

<file path=ppt/tags/tag81.xml><?xml version="1.0" encoding="utf-8"?>
<p:tagLst xmlns:p="http://schemas.openxmlformats.org/presentationml/2006/main">
  <p:tag name="KSO_WM_UNIT_TABLE_BEAUTIFY" val="smartTable{06bad0eb-ae7f-494f-9607-11befaaa7e02}"/>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12916</Words>
  <Application>WPS 演示</Application>
  <PresentationFormat>宽屏</PresentationFormat>
  <Paragraphs>867</Paragraphs>
  <Slides>47</Slides>
  <Notes>5</Notes>
  <HiddenSlides>0</HiddenSlides>
  <MMClips>3</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47</vt:i4>
      </vt:variant>
    </vt:vector>
  </HeadingPairs>
  <TitlesOfParts>
    <vt:vector size="72" baseType="lpstr">
      <vt:lpstr>Arial</vt:lpstr>
      <vt:lpstr>宋体</vt:lpstr>
      <vt:lpstr>Wingdings</vt:lpstr>
      <vt:lpstr>微软雅黑</vt:lpstr>
      <vt:lpstr>FZYaSong-H-GBK</vt:lpstr>
      <vt:lpstr>Arial Bold</vt:lpstr>
      <vt:lpstr>Arial Regular</vt:lpstr>
      <vt:lpstr>Times New Roman</vt:lpstr>
      <vt:lpstr>Times New Roman Regular</vt:lpstr>
      <vt:lpstr>Copperplate Gothic Bold</vt:lpstr>
      <vt:lpstr>微软雅黑 Light</vt:lpstr>
      <vt:lpstr>Arial Black</vt:lpstr>
      <vt:lpstr>方正粗黑宋简体</vt:lpstr>
      <vt:lpstr>等线</vt:lpstr>
      <vt:lpstr>Arial Unicode MS</vt:lpstr>
      <vt:lpstr>等线 Light</vt:lpstr>
      <vt:lpstr>Comic Sans MS</vt:lpstr>
      <vt:lpstr>Wingdings</vt:lpstr>
      <vt:lpstr>Calibri</vt:lpstr>
      <vt:lpstr>Calibri Light</vt:lpstr>
      <vt:lpstr>方正宋刻本秀楷简体</vt:lpstr>
      <vt:lpstr>Bad Script</vt:lpstr>
      <vt:lpstr>Segoe Print</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宋洁莹</cp:lastModifiedBy>
  <cp:revision>325</cp:revision>
  <dcterms:created xsi:type="dcterms:W3CDTF">2023-06-21T12:55:00Z</dcterms:created>
  <dcterms:modified xsi:type="dcterms:W3CDTF">2023-08-28T14:49:47Z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KSOTemplateUUID">
    <vt:lpwstr>v1.0_mb_Gd2gdXSK9zSS3qRdTpbVgw==</vt:lpwstr>
  </property>
  <property fmtid="{D5CDD505-2E9C-101B-9397-08002B2CF9AE}" pid="4" name="ICV">
    <vt:lpwstr>83643C23320E4853912D662BF6AE811F_13</vt:lpwstr>
  </property>
</Properties>
</file>