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4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256" r:id="rId3"/>
    <p:sldId id="262" r:id="rId5"/>
    <p:sldId id="260" r:id="rId6"/>
    <p:sldId id="258" r:id="rId7"/>
    <p:sldId id="259" r:id="rId8"/>
    <p:sldId id="257" r:id="rId9"/>
    <p:sldId id="261" r:id="rId10"/>
    <p:sldId id="292" r:id="rId11"/>
    <p:sldId id="263" r:id="rId12"/>
    <p:sldId id="305" r:id="rId13"/>
    <p:sldId id="267" r:id="rId14"/>
    <p:sldId id="294" r:id="rId15"/>
    <p:sldId id="308" r:id="rId16"/>
    <p:sldId id="307" r:id="rId17"/>
    <p:sldId id="273" r:id="rId18"/>
    <p:sldId id="265" r:id="rId19"/>
    <p:sldId id="264" r:id="rId20"/>
    <p:sldId id="278" r:id="rId21"/>
  </p:sldIdLst>
  <p:sldSz cx="9144000" cy="5143500" type="screen16x9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DFB3"/>
    <a:srgbClr val="B4DF5A"/>
    <a:srgbClr val="D3E1F1"/>
    <a:srgbClr val="366CA6"/>
    <a:srgbClr val="FFC964"/>
    <a:srgbClr val="FFEAE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87"/>
    <p:restoredTop sz="94665"/>
  </p:normalViewPr>
  <p:slideViewPr>
    <p:cSldViewPr snapToGrid="0">
      <p:cViewPr varScale="1">
        <p:scale>
          <a:sx n="126" d="100"/>
          <a:sy n="126" d="100"/>
        </p:scale>
        <p:origin x="20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7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4" name="Google Shape;36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5" name="Google Shape;36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" name="Google Shape;5222;g137f1b3f199_0_4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3" name="Google Shape;5223;g137f1b3f199_0_4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9" name="Google Shape;531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0" name="Google Shape;532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4" name="Google Shape;6434;gea7e9bfaa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5" name="Google Shape;6435;gea7e9bfaa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5" name="Google Shape;4995;g1376c91ceb3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6" name="Google Shape;4996;g1376c91ceb3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9" name="Google Shape;4849;gea7e9bfa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0" name="Google Shape;4850;gea7e9bfa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9" name="Google Shape;4849;gea7e9bfa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0" name="Google Shape;4850;gea7e9bfa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1446c2650dc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1446c2650dc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Google Shape;4107;g1446c2650dc_0_1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8" name="Google Shape;4108;g1446c2650dc_0_1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g1446c2650d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6" name="Google Shape;4066;g1446c2650d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0" name="Google Shape;394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7" name="Google Shape;4307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8" name="Google Shape;4308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0" name="Google Shape;394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9" name="Google Shape;4769;g137f1b3f199_0_3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0" name="Google Shape;4770;g137f1b3f199_0_3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 rot="-190517">
            <a:off x="2022180" y="1172384"/>
            <a:ext cx="5237341" cy="23216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 rot="-190701">
            <a:off x="2433618" y="3492996"/>
            <a:ext cx="4528866" cy="475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40" name="Google Shape;40;p2"/>
          <p:cNvGrpSpPr/>
          <p:nvPr/>
        </p:nvGrpSpPr>
        <p:grpSpPr>
          <a:xfrm>
            <a:off x="-526246" y="128858"/>
            <a:ext cx="1940335" cy="1644971"/>
            <a:chOff x="-526246" y="128858"/>
            <a:chExt cx="1940335" cy="1644971"/>
          </a:xfrm>
        </p:grpSpPr>
        <p:grpSp>
          <p:nvGrpSpPr>
            <p:cNvPr id="41" name="Google Shape;41;p2"/>
            <p:cNvGrpSpPr/>
            <p:nvPr/>
          </p:nvGrpSpPr>
          <p:grpSpPr>
            <a:xfrm rot="-1788659">
              <a:off x="1029677" y="201277"/>
              <a:ext cx="351497" cy="225982"/>
              <a:chOff x="2671300" y="2198700"/>
              <a:chExt cx="351525" cy="226000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2671300" y="2198700"/>
                <a:ext cx="351525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9017" fill="none" extrusionOk="0">
                    <a:moveTo>
                      <a:pt x="2351" y="0"/>
                    </a:moveTo>
                    <a:cubicBezTo>
                      <a:pt x="5547" y="2694"/>
                      <a:pt x="10865" y="6323"/>
                      <a:pt x="14060" y="9016"/>
                    </a:cubicBezTo>
                    <a:cubicBezTo>
                      <a:pt x="9199" y="8605"/>
                      <a:pt x="5250" y="8309"/>
                      <a:pt x="0" y="7601"/>
                    </a:cubicBezTo>
                    <a:cubicBezTo>
                      <a:pt x="297" y="6734"/>
                      <a:pt x="1027" y="4291"/>
                      <a:pt x="1164" y="4246"/>
                    </a:cubicBezTo>
                    <a:cubicBezTo>
                      <a:pt x="1255" y="4223"/>
                      <a:pt x="5364" y="5592"/>
                      <a:pt x="7350" y="6254"/>
                    </a:cubicBezTo>
                    <a:cubicBezTo>
                      <a:pt x="5159" y="5067"/>
                      <a:pt x="3447" y="4451"/>
                      <a:pt x="1415" y="3424"/>
                    </a:cubicBezTo>
                    <a:cubicBezTo>
                      <a:pt x="1712" y="2488"/>
                      <a:pt x="2077" y="936"/>
                      <a:pt x="2351" y="0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706675" y="2283725"/>
                <a:ext cx="457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937" fill="none" extrusionOk="0">
                    <a:moveTo>
                      <a:pt x="0" y="0"/>
                    </a:moveTo>
                    <a:cubicBezTo>
                      <a:pt x="69" y="343"/>
                      <a:pt x="114" y="594"/>
                      <a:pt x="183" y="936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718650" y="2397850"/>
                <a:ext cx="3019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1074" fill="none" extrusionOk="0">
                    <a:moveTo>
                      <a:pt x="12075" y="1073"/>
                    </a:moveTo>
                    <a:cubicBezTo>
                      <a:pt x="6666" y="1005"/>
                      <a:pt x="3949" y="982"/>
                      <a:pt x="138" y="822"/>
                    </a:cubicBezTo>
                    <a:cubicBezTo>
                      <a:pt x="92" y="548"/>
                      <a:pt x="46" y="274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 rot="-1788659">
              <a:off x="-451083" y="658040"/>
              <a:ext cx="1676414" cy="748614"/>
            </a:xfrm>
            <a:custGeom>
              <a:avLst/>
              <a:gdLst/>
              <a:ahLst/>
              <a:cxnLst/>
              <a:rect l="l" t="t" r="r" b="b"/>
              <a:pathLst>
                <a:path w="67062" h="29947" fill="none" extrusionOk="0">
                  <a:moveTo>
                    <a:pt x="67061" y="4542"/>
                  </a:moveTo>
                  <a:cubicBezTo>
                    <a:pt x="54850" y="0"/>
                    <a:pt x="40972" y="23"/>
                    <a:pt x="28760" y="4656"/>
                  </a:cubicBezTo>
                  <a:cubicBezTo>
                    <a:pt x="16572" y="9267"/>
                    <a:pt x="6141" y="18420"/>
                    <a:pt x="1" y="29947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3162963" y="4820200"/>
            <a:ext cx="122125" cy="135850"/>
          </a:xfrm>
          <a:custGeom>
            <a:avLst/>
            <a:gdLst/>
            <a:ahLst/>
            <a:cxnLst/>
            <a:rect l="l" t="t" r="r" b="b"/>
            <a:pathLst>
              <a:path w="4885" h="5434" fill="none" extrusionOk="0">
                <a:moveTo>
                  <a:pt x="274" y="3493"/>
                </a:moveTo>
                <a:cubicBezTo>
                  <a:pt x="411" y="4452"/>
                  <a:pt x="1370" y="5273"/>
                  <a:pt x="2351" y="5319"/>
                </a:cubicBezTo>
                <a:cubicBezTo>
                  <a:pt x="3903" y="5433"/>
                  <a:pt x="4702" y="4315"/>
                  <a:pt x="4816" y="3151"/>
                </a:cubicBezTo>
                <a:cubicBezTo>
                  <a:pt x="4885" y="2420"/>
                  <a:pt x="4519" y="1507"/>
                  <a:pt x="3903" y="1119"/>
                </a:cubicBezTo>
                <a:cubicBezTo>
                  <a:pt x="2191" y="1"/>
                  <a:pt x="0" y="1530"/>
                  <a:pt x="274" y="3493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7" name="Google Shape;47;p2"/>
          <p:cNvGrpSpPr/>
          <p:nvPr/>
        </p:nvGrpSpPr>
        <p:grpSpPr>
          <a:xfrm>
            <a:off x="6525500" y="4704313"/>
            <a:ext cx="103900" cy="115875"/>
            <a:chOff x="1385075" y="3682325"/>
            <a:chExt cx="103900" cy="115875"/>
          </a:xfrm>
        </p:grpSpPr>
        <p:sp>
          <p:nvSpPr>
            <p:cNvPr id="48" name="Google Shape;48;p2"/>
            <p:cNvSpPr/>
            <p:nvPr/>
          </p:nvSpPr>
          <p:spPr>
            <a:xfrm>
              <a:off x="1399350" y="3682325"/>
              <a:ext cx="86200" cy="115875"/>
            </a:xfrm>
            <a:custGeom>
              <a:avLst/>
              <a:gdLst/>
              <a:ahLst/>
              <a:cxnLst/>
              <a:rect l="l" t="t" r="r" b="b"/>
              <a:pathLst>
                <a:path w="3448" h="4635" fill="none" extrusionOk="0">
                  <a:moveTo>
                    <a:pt x="0" y="1"/>
                  </a:moveTo>
                  <a:cubicBezTo>
                    <a:pt x="1073" y="1599"/>
                    <a:pt x="2215" y="3128"/>
                    <a:pt x="3447" y="4634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385075" y="3685200"/>
              <a:ext cx="103900" cy="110725"/>
            </a:xfrm>
            <a:custGeom>
              <a:avLst/>
              <a:gdLst/>
              <a:ahLst/>
              <a:cxnLst/>
              <a:rect l="l" t="t" r="r" b="b"/>
              <a:pathLst>
                <a:path w="4156" h="4429" fill="none" extrusionOk="0">
                  <a:moveTo>
                    <a:pt x="1" y="4428"/>
                  </a:moveTo>
                  <a:cubicBezTo>
                    <a:pt x="1644" y="2785"/>
                    <a:pt x="2534" y="1666"/>
                    <a:pt x="4155" y="0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8601213" y="433650"/>
            <a:ext cx="195075" cy="211500"/>
          </a:xfrm>
          <a:custGeom>
            <a:avLst/>
            <a:gdLst/>
            <a:ahLst/>
            <a:cxnLst/>
            <a:rect l="l" t="t" r="r" b="b"/>
            <a:pathLst>
              <a:path w="7803" h="8460" extrusionOk="0">
                <a:moveTo>
                  <a:pt x="5958" y="1015"/>
                </a:moveTo>
                <a:lnTo>
                  <a:pt x="5270" y="3433"/>
                </a:lnTo>
                <a:lnTo>
                  <a:pt x="3993" y="2794"/>
                </a:lnTo>
                <a:lnTo>
                  <a:pt x="5958" y="1015"/>
                </a:lnTo>
                <a:close/>
                <a:moveTo>
                  <a:pt x="1414" y="2059"/>
                </a:moveTo>
                <a:lnTo>
                  <a:pt x="3117" y="2912"/>
                </a:lnTo>
                <a:lnTo>
                  <a:pt x="2229" y="3716"/>
                </a:lnTo>
                <a:lnTo>
                  <a:pt x="1414" y="2059"/>
                </a:lnTo>
                <a:close/>
                <a:moveTo>
                  <a:pt x="5584" y="4146"/>
                </a:moveTo>
                <a:lnTo>
                  <a:pt x="6706" y="4710"/>
                </a:lnTo>
                <a:lnTo>
                  <a:pt x="5373" y="4888"/>
                </a:lnTo>
                <a:lnTo>
                  <a:pt x="5584" y="4146"/>
                </a:lnTo>
                <a:close/>
                <a:moveTo>
                  <a:pt x="3595" y="3151"/>
                </a:moveTo>
                <a:lnTo>
                  <a:pt x="5130" y="3919"/>
                </a:lnTo>
                <a:lnTo>
                  <a:pt x="4834" y="4958"/>
                </a:lnTo>
                <a:lnTo>
                  <a:pt x="2964" y="5208"/>
                </a:lnTo>
                <a:lnTo>
                  <a:pt x="2457" y="4179"/>
                </a:lnTo>
                <a:lnTo>
                  <a:pt x="3595" y="3151"/>
                </a:lnTo>
                <a:close/>
                <a:moveTo>
                  <a:pt x="2074" y="4528"/>
                </a:moveTo>
                <a:lnTo>
                  <a:pt x="2445" y="5280"/>
                </a:lnTo>
                <a:lnTo>
                  <a:pt x="1034" y="5469"/>
                </a:lnTo>
                <a:lnTo>
                  <a:pt x="2074" y="4528"/>
                </a:lnTo>
                <a:close/>
                <a:moveTo>
                  <a:pt x="4686" y="5480"/>
                </a:moveTo>
                <a:lnTo>
                  <a:pt x="4104" y="7522"/>
                </a:lnTo>
                <a:lnTo>
                  <a:pt x="3197" y="5680"/>
                </a:lnTo>
                <a:lnTo>
                  <a:pt x="4686" y="5480"/>
                </a:lnTo>
                <a:close/>
                <a:moveTo>
                  <a:pt x="6436" y="1"/>
                </a:moveTo>
                <a:cubicBezTo>
                  <a:pt x="6376" y="1"/>
                  <a:pt x="6316" y="23"/>
                  <a:pt x="6269" y="65"/>
                </a:cubicBezTo>
                <a:lnTo>
                  <a:pt x="3515" y="2555"/>
                </a:lnTo>
                <a:lnTo>
                  <a:pt x="975" y="1283"/>
                </a:lnTo>
                <a:cubicBezTo>
                  <a:pt x="940" y="1266"/>
                  <a:pt x="901" y="1257"/>
                  <a:pt x="863" y="1257"/>
                </a:cubicBezTo>
                <a:cubicBezTo>
                  <a:pt x="799" y="1257"/>
                  <a:pt x="736" y="1282"/>
                  <a:pt x="688" y="1329"/>
                </a:cubicBezTo>
                <a:cubicBezTo>
                  <a:pt x="613" y="1405"/>
                  <a:pt x="593" y="1520"/>
                  <a:pt x="640" y="1616"/>
                </a:cubicBezTo>
                <a:lnTo>
                  <a:pt x="1845" y="4063"/>
                </a:lnTo>
                <a:lnTo>
                  <a:pt x="105" y="5636"/>
                </a:lnTo>
                <a:cubicBezTo>
                  <a:pt x="23" y="5709"/>
                  <a:pt x="0" y="5827"/>
                  <a:pt x="46" y="5925"/>
                </a:cubicBezTo>
                <a:cubicBezTo>
                  <a:pt x="86" y="6011"/>
                  <a:pt x="170" y="6070"/>
                  <a:pt x="263" y="6070"/>
                </a:cubicBezTo>
                <a:cubicBezTo>
                  <a:pt x="277" y="6070"/>
                  <a:pt x="291" y="6069"/>
                  <a:pt x="305" y="6066"/>
                </a:cubicBezTo>
                <a:lnTo>
                  <a:pt x="2676" y="5749"/>
                </a:lnTo>
                <a:lnTo>
                  <a:pt x="3943" y="8321"/>
                </a:lnTo>
                <a:cubicBezTo>
                  <a:pt x="3986" y="8406"/>
                  <a:pt x="4073" y="8460"/>
                  <a:pt x="4167" y="8460"/>
                </a:cubicBezTo>
                <a:lnTo>
                  <a:pt x="4189" y="8460"/>
                </a:lnTo>
                <a:cubicBezTo>
                  <a:pt x="4292" y="8450"/>
                  <a:pt x="4377" y="8380"/>
                  <a:pt x="4405" y="8281"/>
                </a:cubicBezTo>
                <a:lnTo>
                  <a:pt x="5224" y="5409"/>
                </a:lnTo>
                <a:lnTo>
                  <a:pt x="7574" y="5095"/>
                </a:lnTo>
                <a:cubicBezTo>
                  <a:pt x="7681" y="5081"/>
                  <a:pt x="7768" y="4998"/>
                  <a:pt x="7786" y="4890"/>
                </a:cubicBezTo>
                <a:cubicBezTo>
                  <a:pt x="7802" y="4783"/>
                  <a:pt x="7749" y="4676"/>
                  <a:pt x="7651" y="4627"/>
                </a:cubicBezTo>
                <a:lnTo>
                  <a:pt x="5722" y="3661"/>
                </a:lnTo>
                <a:lnTo>
                  <a:pt x="6675" y="319"/>
                </a:lnTo>
                <a:cubicBezTo>
                  <a:pt x="6706" y="211"/>
                  <a:pt x="6661" y="98"/>
                  <a:pt x="6567" y="39"/>
                </a:cubicBezTo>
                <a:cubicBezTo>
                  <a:pt x="6527" y="13"/>
                  <a:pt x="6482" y="1"/>
                  <a:pt x="6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1" name="Google Shape;51;p2"/>
          <p:cNvGrpSpPr/>
          <p:nvPr/>
        </p:nvGrpSpPr>
        <p:grpSpPr>
          <a:xfrm>
            <a:off x="5053060" y="128839"/>
            <a:ext cx="195076" cy="215146"/>
            <a:chOff x="3080000" y="3727500"/>
            <a:chExt cx="99625" cy="109875"/>
          </a:xfrm>
        </p:grpSpPr>
        <p:sp>
          <p:nvSpPr>
            <p:cNvPr id="52" name="Google Shape;52;p2"/>
            <p:cNvSpPr/>
            <p:nvPr/>
          </p:nvSpPr>
          <p:spPr>
            <a:xfrm>
              <a:off x="3096775" y="3751800"/>
              <a:ext cx="60225" cy="59975"/>
            </a:xfrm>
            <a:custGeom>
              <a:avLst/>
              <a:gdLst/>
              <a:ahLst/>
              <a:cxnLst/>
              <a:rect l="l" t="t" r="r" b="b"/>
              <a:pathLst>
                <a:path w="2409" h="2399" extrusionOk="0">
                  <a:moveTo>
                    <a:pt x="187" y="0"/>
                  </a:moveTo>
                  <a:cubicBezTo>
                    <a:pt x="137" y="0"/>
                    <a:pt x="88" y="23"/>
                    <a:pt x="56" y="66"/>
                  </a:cubicBezTo>
                  <a:cubicBezTo>
                    <a:pt x="1" y="139"/>
                    <a:pt x="15" y="243"/>
                    <a:pt x="89" y="298"/>
                  </a:cubicBezTo>
                  <a:cubicBezTo>
                    <a:pt x="853" y="875"/>
                    <a:pt x="1524" y="1560"/>
                    <a:pt x="2089" y="2331"/>
                  </a:cubicBezTo>
                  <a:cubicBezTo>
                    <a:pt x="2121" y="2376"/>
                    <a:pt x="2171" y="2399"/>
                    <a:pt x="2223" y="2399"/>
                  </a:cubicBezTo>
                  <a:cubicBezTo>
                    <a:pt x="2256" y="2399"/>
                    <a:pt x="2291" y="2388"/>
                    <a:pt x="2319" y="2369"/>
                  </a:cubicBezTo>
                  <a:cubicBezTo>
                    <a:pt x="2393" y="2315"/>
                    <a:pt x="2409" y="2211"/>
                    <a:pt x="2355" y="2137"/>
                  </a:cubicBezTo>
                  <a:cubicBezTo>
                    <a:pt x="1773" y="1340"/>
                    <a:pt x="1077" y="631"/>
                    <a:pt x="287" y="35"/>
                  </a:cubicBezTo>
                  <a:cubicBezTo>
                    <a:pt x="257" y="11"/>
                    <a:pt x="222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06225" y="3744750"/>
              <a:ext cx="45925" cy="73150"/>
            </a:xfrm>
            <a:custGeom>
              <a:avLst/>
              <a:gdLst/>
              <a:ahLst/>
              <a:cxnLst/>
              <a:rect l="l" t="t" r="r" b="b"/>
              <a:pathLst>
                <a:path w="1837" h="2926" extrusionOk="0">
                  <a:moveTo>
                    <a:pt x="1648" y="1"/>
                  </a:moveTo>
                  <a:cubicBezTo>
                    <a:pt x="1590" y="1"/>
                    <a:pt x="1534" y="31"/>
                    <a:pt x="1504" y="85"/>
                  </a:cubicBezTo>
                  <a:lnTo>
                    <a:pt x="45" y="2680"/>
                  </a:lnTo>
                  <a:cubicBezTo>
                    <a:pt x="0" y="2759"/>
                    <a:pt x="29" y="2860"/>
                    <a:pt x="108" y="2905"/>
                  </a:cubicBezTo>
                  <a:cubicBezTo>
                    <a:pt x="134" y="2920"/>
                    <a:pt x="162" y="2926"/>
                    <a:pt x="189" y="2926"/>
                  </a:cubicBezTo>
                  <a:cubicBezTo>
                    <a:pt x="246" y="2926"/>
                    <a:pt x="303" y="2895"/>
                    <a:pt x="333" y="2842"/>
                  </a:cubicBezTo>
                  <a:lnTo>
                    <a:pt x="1792" y="248"/>
                  </a:lnTo>
                  <a:cubicBezTo>
                    <a:pt x="1836" y="168"/>
                    <a:pt x="1809" y="68"/>
                    <a:pt x="1729" y="23"/>
                  </a:cubicBezTo>
                  <a:cubicBezTo>
                    <a:pt x="1703" y="8"/>
                    <a:pt x="1675" y="1"/>
                    <a:pt x="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080000" y="3775125"/>
              <a:ext cx="99625" cy="14400"/>
            </a:xfrm>
            <a:custGeom>
              <a:avLst/>
              <a:gdLst/>
              <a:ahLst/>
              <a:cxnLst/>
              <a:rect l="l" t="t" r="r" b="b"/>
              <a:pathLst>
                <a:path w="3985" h="576" extrusionOk="0">
                  <a:moveTo>
                    <a:pt x="3405" y="1"/>
                  </a:moveTo>
                  <a:cubicBezTo>
                    <a:pt x="2317" y="1"/>
                    <a:pt x="1225" y="84"/>
                    <a:pt x="152" y="247"/>
                  </a:cubicBezTo>
                  <a:cubicBezTo>
                    <a:pt x="62" y="260"/>
                    <a:pt x="1" y="345"/>
                    <a:pt x="13" y="435"/>
                  </a:cubicBezTo>
                  <a:cubicBezTo>
                    <a:pt x="27" y="517"/>
                    <a:pt x="97" y="575"/>
                    <a:pt x="178" y="575"/>
                  </a:cubicBezTo>
                  <a:cubicBezTo>
                    <a:pt x="185" y="575"/>
                    <a:pt x="194" y="574"/>
                    <a:pt x="202" y="574"/>
                  </a:cubicBezTo>
                  <a:cubicBezTo>
                    <a:pt x="1260" y="413"/>
                    <a:pt x="2338" y="332"/>
                    <a:pt x="3411" y="332"/>
                  </a:cubicBezTo>
                  <a:cubicBezTo>
                    <a:pt x="3546" y="332"/>
                    <a:pt x="3680" y="333"/>
                    <a:pt x="3815" y="336"/>
                  </a:cubicBezTo>
                  <a:cubicBezTo>
                    <a:pt x="3904" y="331"/>
                    <a:pt x="3982" y="264"/>
                    <a:pt x="3983" y="173"/>
                  </a:cubicBezTo>
                  <a:cubicBezTo>
                    <a:pt x="3984" y="81"/>
                    <a:pt x="3912" y="6"/>
                    <a:pt x="3821" y="5"/>
                  </a:cubicBezTo>
                  <a:cubicBezTo>
                    <a:pt x="3682" y="2"/>
                    <a:pt x="3543" y="1"/>
                    <a:pt x="3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24475" y="3727500"/>
              <a:ext cx="10275" cy="109875"/>
            </a:xfrm>
            <a:custGeom>
              <a:avLst/>
              <a:gdLst/>
              <a:ahLst/>
              <a:cxnLst/>
              <a:rect l="l" t="t" r="r" b="b"/>
              <a:pathLst>
                <a:path w="411" h="4395" extrusionOk="0">
                  <a:moveTo>
                    <a:pt x="174" y="0"/>
                  </a:moveTo>
                  <a:cubicBezTo>
                    <a:pt x="171" y="0"/>
                    <a:pt x="167" y="1"/>
                    <a:pt x="164" y="1"/>
                  </a:cubicBezTo>
                  <a:cubicBezTo>
                    <a:pt x="73" y="4"/>
                    <a:pt x="1" y="78"/>
                    <a:pt x="2" y="169"/>
                  </a:cubicBezTo>
                  <a:lnTo>
                    <a:pt x="78" y="4232"/>
                  </a:lnTo>
                  <a:cubicBezTo>
                    <a:pt x="79" y="4322"/>
                    <a:pt x="153" y="4394"/>
                    <a:pt x="243" y="4394"/>
                  </a:cubicBezTo>
                  <a:cubicBezTo>
                    <a:pt x="243" y="4394"/>
                    <a:pt x="244" y="4394"/>
                    <a:pt x="247" y="4392"/>
                  </a:cubicBezTo>
                  <a:cubicBezTo>
                    <a:pt x="338" y="4391"/>
                    <a:pt x="410" y="4316"/>
                    <a:pt x="409" y="4224"/>
                  </a:cubicBezTo>
                  <a:lnTo>
                    <a:pt x="333" y="163"/>
                  </a:lnTo>
                  <a:cubicBezTo>
                    <a:pt x="331" y="75"/>
                    <a:pt x="254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918413" y="1773825"/>
            <a:ext cx="122125" cy="135850"/>
          </a:xfrm>
          <a:custGeom>
            <a:avLst/>
            <a:gdLst/>
            <a:ahLst/>
            <a:cxnLst/>
            <a:rect l="l" t="t" r="r" b="b"/>
            <a:pathLst>
              <a:path w="4885" h="5434" fill="none" extrusionOk="0">
                <a:moveTo>
                  <a:pt x="274" y="3493"/>
                </a:moveTo>
                <a:cubicBezTo>
                  <a:pt x="411" y="4452"/>
                  <a:pt x="1370" y="5273"/>
                  <a:pt x="2351" y="5319"/>
                </a:cubicBezTo>
                <a:cubicBezTo>
                  <a:pt x="3903" y="5433"/>
                  <a:pt x="4702" y="4315"/>
                  <a:pt x="4816" y="3151"/>
                </a:cubicBezTo>
                <a:cubicBezTo>
                  <a:pt x="4885" y="2420"/>
                  <a:pt x="4519" y="1507"/>
                  <a:pt x="3903" y="1119"/>
                </a:cubicBezTo>
                <a:cubicBezTo>
                  <a:pt x="2191" y="1"/>
                  <a:pt x="0" y="1530"/>
                  <a:pt x="274" y="3493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7" name="Google Shape;57;p2"/>
          <p:cNvGrpSpPr/>
          <p:nvPr/>
        </p:nvGrpSpPr>
        <p:grpSpPr>
          <a:xfrm>
            <a:off x="3383800" y="422913"/>
            <a:ext cx="103900" cy="115875"/>
            <a:chOff x="1385075" y="3682325"/>
            <a:chExt cx="103900" cy="115875"/>
          </a:xfrm>
        </p:grpSpPr>
        <p:sp>
          <p:nvSpPr>
            <p:cNvPr id="58" name="Google Shape;58;p2"/>
            <p:cNvSpPr/>
            <p:nvPr/>
          </p:nvSpPr>
          <p:spPr>
            <a:xfrm>
              <a:off x="1399350" y="3682325"/>
              <a:ext cx="86200" cy="115875"/>
            </a:xfrm>
            <a:custGeom>
              <a:avLst/>
              <a:gdLst/>
              <a:ahLst/>
              <a:cxnLst/>
              <a:rect l="l" t="t" r="r" b="b"/>
              <a:pathLst>
                <a:path w="3448" h="4635" fill="none" extrusionOk="0">
                  <a:moveTo>
                    <a:pt x="0" y="1"/>
                  </a:moveTo>
                  <a:cubicBezTo>
                    <a:pt x="1073" y="1599"/>
                    <a:pt x="2215" y="3128"/>
                    <a:pt x="3447" y="4634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85075" y="3685200"/>
              <a:ext cx="103900" cy="110725"/>
            </a:xfrm>
            <a:custGeom>
              <a:avLst/>
              <a:gdLst/>
              <a:ahLst/>
              <a:cxnLst/>
              <a:rect l="l" t="t" r="r" b="b"/>
              <a:pathLst>
                <a:path w="4156" h="4429" fill="none" extrusionOk="0">
                  <a:moveTo>
                    <a:pt x="1" y="4428"/>
                  </a:moveTo>
                  <a:cubicBezTo>
                    <a:pt x="1644" y="2785"/>
                    <a:pt x="2534" y="1666"/>
                    <a:pt x="4155" y="0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0" name="Google Shape;60;p2"/>
          <p:cNvGrpSpPr/>
          <p:nvPr/>
        </p:nvGrpSpPr>
        <p:grpSpPr>
          <a:xfrm rot="3544474" flipH="1">
            <a:off x="4794348" y="4734470"/>
            <a:ext cx="351510" cy="225990"/>
            <a:chOff x="2671300" y="2198700"/>
            <a:chExt cx="351525" cy="226000"/>
          </a:xfrm>
        </p:grpSpPr>
        <p:sp>
          <p:nvSpPr>
            <p:cNvPr id="61" name="Google Shape;61;p2"/>
            <p:cNvSpPr/>
            <p:nvPr/>
          </p:nvSpPr>
          <p:spPr>
            <a:xfrm>
              <a:off x="2671300" y="2198700"/>
              <a:ext cx="351525" cy="225425"/>
            </a:xfrm>
            <a:custGeom>
              <a:avLst/>
              <a:gdLst/>
              <a:ahLst/>
              <a:cxnLst/>
              <a:rect l="l" t="t" r="r" b="b"/>
              <a:pathLst>
                <a:path w="14061" h="9017" fill="none" extrusionOk="0">
                  <a:moveTo>
                    <a:pt x="2351" y="0"/>
                  </a:moveTo>
                  <a:cubicBezTo>
                    <a:pt x="5547" y="2694"/>
                    <a:pt x="10865" y="6323"/>
                    <a:pt x="14060" y="9016"/>
                  </a:cubicBezTo>
                  <a:cubicBezTo>
                    <a:pt x="9199" y="8605"/>
                    <a:pt x="5250" y="8309"/>
                    <a:pt x="0" y="7601"/>
                  </a:cubicBezTo>
                  <a:cubicBezTo>
                    <a:pt x="297" y="6734"/>
                    <a:pt x="1027" y="4291"/>
                    <a:pt x="1164" y="4246"/>
                  </a:cubicBezTo>
                  <a:cubicBezTo>
                    <a:pt x="1255" y="4223"/>
                    <a:pt x="5364" y="5592"/>
                    <a:pt x="7350" y="6254"/>
                  </a:cubicBezTo>
                  <a:cubicBezTo>
                    <a:pt x="5159" y="5067"/>
                    <a:pt x="3447" y="4451"/>
                    <a:pt x="1415" y="3424"/>
                  </a:cubicBezTo>
                  <a:cubicBezTo>
                    <a:pt x="1712" y="2488"/>
                    <a:pt x="2077" y="936"/>
                    <a:pt x="2351" y="0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706675" y="2283725"/>
              <a:ext cx="4575" cy="23425"/>
            </a:xfrm>
            <a:custGeom>
              <a:avLst/>
              <a:gdLst/>
              <a:ahLst/>
              <a:cxnLst/>
              <a:rect l="l" t="t" r="r" b="b"/>
              <a:pathLst>
                <a:path w="183" h="937" fill="none" extrusionOk="0">
                  <a:moveTo>
                    <a:pt x="0" y="0"/>
                  </a:moveTo>
                  <a:cubicBezTo>
                    <a:pt x="69" y="343"/>
                    <a:pt x="114" y="594"/>
                    <a:pt x="183" y="936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718650" y="2397850"/>
              <a:ext cx="301900" cy="26850"/>
            </a:xfrm>
            <a:custGeom>
              <a:avLst/>
              <a:gdLst/>
              <a:ahLst/>
              <a:cxnLst/>
              <a:rect l="l" t="t" r="r" b="b"/>
              <a:pathLst>
                <a:path w="12076" h="1074" fill="none" extrusionOk="0">
                  <a:moveTo>
                    <a:pt x="12075" y="1073"/>
                  </a:moveTo>
                  <a:cubicBezTo>
                    <a:pt x="6666" y="1005"/>
                    <a:pt x="3949" y="982"/>
                    <a:pt x="138" y="822"/>
                  </a:cubicBezTo>
                  <a:cubicBezTo>
                    <a:pt x="92" y="548"/>
                    <a:pt x="46" y="274"/>
                    <a:pt x="1" y="0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134350" y="3932988"/>
            <a:ext cx="103900" cy="115875"/>
            <a:chOff x="1385075" y="3682325"/>
            <a:chExt cx="103900" cy="115875"/>
          </a:xfrm>
        </p:grpSpPr>
        <p:sp>
          <p:nvSpPr>
            <p:cNvPr id="65" name="Google Shape;65;p2"/>
            <p:cNvSpPr/>
            <p:nvPr/>
          </p:nvSpPr>
          <p:spPr>
            <a:xfrm>
              <a:off x="1399350" y="3682325"/>
              <a:ext cx="86200" cy="115875"/>
            </a:xfrm>
            <a:custGeom>
              <a:avLst/>
              <a:gdLst/>
              <a:ahLst/>
              <a:cxnLst/>
              <a:rect l="l" t="t" r="r" b="b"/>
              <a:pathLst>
                <a:path w="3448" h="4635" fill="none" extrusionOk="0">
                  <a:moveTo>
                    <a:pt x="0" y="1"/>
                  </a:moveTo>
                  <a:cubicBezTo>
                    <a:pt x="1073" y="1599"/>
                    <a:pt x="2215" y="3128"/>
                    <a:pt x="3447" y="4634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85075" y="3685200"/>
              <a:ext cx="103900" cy="110725"/>
            </a:xfrm>
            <a:custGeom>
              <a:avLst/>
              <a:gdLst/>
              <a:ahLst/>
              <a:cxnLst/>
              <a:rect l="l" t="t" r="r" b="b"/>
              <a:pathLst>
                <a:path w="4156" h="4429" fill="none" extrusionOk="0">
                  <a:moveTo>
                    <a:pt x="1" y="4428"/>
                  </a:moveTo>
                  <a:cubicBezTo>
                    <a:pt x="1644" y="2785"/>
                    <a:pt x="2534" y="1666"/>
                    <a:pt x="4155" y="0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2_1">
    <p:bg>
      <p:bgPr>
        <a:solidFill>
          <a:schemeClr val="accent3"/>
        </a:solid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895;p19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896" name="Google Shape;896;p19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24" name="Google Shape;924;p19"/>
          <p:cNvSpPr txBox="1">
            <a:spLocks noGrp="1"/>
          </p:cNvSpPr>
          <p:nvPr>
            <p:ph type="title"/>
          </p:nvPr>
        </p:nvSpPr>
        <p:spPr>
          <a:xfrm rot="-141886">
            <a:off x="2268134" y="2357705"/>
            <a:ext cx="5067716" cy="8416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25" name="Google Shape;925;p19"/>
          <p:cNvSpPr txBox="1">
            <a:spLocks noGrp="1"/>
          </p:cNvSpPr>
          <p:nvPr>
            <p:ph type="title" idx="2" hasCustomPrompt="1"/>
          </p:nvPr>
        </p:nvSpPr>
        <p:spPr>
          <a:xfrm rot="-142170">
            <a:off x="4338093" y="1551170"/>
            <a:ext cx="914282" cy="5155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26" name="Google Shape;926;p19"/>
          <p:cNvSpPr txBox="1">
            <a:spLocks noGrp="1"/>
          </p:cNvSpPr>
          <p:nvPr>
            <p:ph type="subTitle" idx="1"/>
          </p:nvPr>
        </p:nvSpPr>
        <p:spPr>
          <a:xfrm rot="-141886">
            <a:off x="2272787" y="3199090"/>
            <a:ext cx="5067716" cy="5155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27" name="Google Shape;927;p19"/>
          <p:cNvGrpSpPr/>
          <p:nvPr/>
        </p:nvGrpSpPr>
        <p:grpSpPr>
          <a:xfrm>
            <a:off x="284656" y="288611"/>
            <a:ext cx="8574688" cy="4688364"/>
            <a:chOff x="191287" y="288611"/>
            <a:chExt cx="8574688" cy="4688364"/>
          </a:xfrm>
        </p:grpSpPr>
        <p:grpSp>
          <p:nvGrpSpPr>
            <p:cNvPr id="928" name="Google Shape;928;p19"/>
            <p:cNvGrpSpPr/>
            <p:nvPr/>
          </p:nvGrpSpPr>
          <p:grpSpPr>
            <a:xfrm>
              <a:off x="191287" y="1983714"/>
              <a:ext cx="195076" cy="215146"/>
              <a:chOff x="3080000" y="3727500"/>
              <a:chExt cx="99625" cy="109875"/>
            </a:xfrm>
          </p:grpSpPr>
          <p:sp>
            <p:nvSpPr>
              <p:cNvPr id="929" name="Google Shape;929;p19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0" name="Google Shape;930;p19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1" name="Google Shape;931;p19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2" name="Google Shape;932;p19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933" name="Google Shape;933;p19"/>
            <p:cNvSpPr/>
            <p:nvPr/>
          </p:nvSpPr>
          <p:spPr>
            <a:xfrm>
              <a:off x="8643850" y="207950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34" name="Google Shape;934;p19"/>
            <p:cNvGrpSpPr/>
            <p:nvPr/>
          </p:nvGrpSpPr>
          <p:grpSpPr>
            <a:xfrm>
              <a:off x="236875" y="4290025"/>
              <a:ext cx="103900" cy="115875"/>
              <a:chOff x="1385075" y="3682325"/>
              <a:chExt cx="103900" cy="115875"/>
            </a:xfrm>
          </p:grpSpPr>
          <p:sp>
            <p:nvSpPr>
              <p:cNvPr id="935" name="Google Shape;935;p19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37" name="Google Shape;937;p19"/>
            <p:cNvGrpSpPr/>
            <p:nvPr/>
          </p:nvGrpSpPr>
          <p:grpSpPr>
            <a:xfrm>
              <a:off x="2103759" y="288611"/>
              <a:ext cx="103900" cy="115875"/>
              <a:chOff x="1385075" y="3682325"/>
              <a:chExt cx="103900" cy="115875"/>
            </a:xfrm>
          </p:grpSpPr>
          <p:sp>
            <p:nvSpPr>
              <p:cNvPr id="938" name="Google Shape;938;p19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40" name="Google Shape;940;p19"/>
            <p:cNvGrpSpPr/>
            <p:nvPr/>
          </p:nvGrpSpPr>
          <p:grpSpPr>
            <a:xfrm>
              <a:off x="8367598" y="3347752"/>
              <a:ext cx="195076" cy="215146"/>
              <a:chOff x="3080000" y="3727500"/>
              <a:chExt cx="99625" cy="109875"/>
            </a:xfrm>
          </p:grpSpPr>
          <p:sp>
            <p:nvSpPr>
              <p:cNvPr id="941" name="Google Shape;941;p19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2" name="Google Shape;942;p19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3" name="Google Shape;943;p19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4" name="Google Shape;944;p19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945" name="Google Shape;945;p19"/>
            <p:cNvSpPr/>
            <p:nvPr/>
          </p:nvSpPr>
          <p:spPr>
            <a:xfrm>
              <a:off x="2892381" y="4765475"/>
              <a:ext cx="195075" cy="21150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46" name="Google Shape;946;p19"/>
            <p:cNvGrpSpPr/>
            <p:nvPr/>
          </p:nvGrpSpPr>
          <p:grpSpPr>
            <a:xfrm>
              <a:off x="4742150" y="4765475"/>
              <a:ext cx="103900" cy="115875"/>
              <a:chOff x="1385075" y="3682325"/>
              <a:chExt cx="103900" cy="115875"/>
            </a:xfrm>
          </p:grpSpPr>
          <p:sp>
            <p:nvSpPr>
              <p:cNvPr id="947" name="Google Shape;947;p19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8" name="Google Shape;948;p19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949" name="Google Shape;949;p19"/>
            <p:cNvSpPr/>
            <p:nvPr/>
          </p:nvSpPr>
          <p:spPr>
            <a:xfrm>
              <a:off x="5837525" y="35153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50" name="Google Shape;950;p19"/>
            <p:cNvGrpSpPr/>
            <p:nvPr/>
          </p:nvGrpSpPr>
          <p:grpSpPr>
            <a:xfrm rot="10800000">
              <a:off x="6604768" y="4193051"/>
              <a:ext cx="2081125" cy="748675"/>
              <a:chOff x="-370250" y="317463"/>
              <a:chExt cx="2081125" cy="748675"/>
            </a:xfrm>
          </p:grpSpPr>
          <p:grpSp>
            <p:nvGrpSpPr>
              <p:cNvPr id="951" name="Google Shape;951;p19"/>
              <p:cNvGrpSpPr/>
              <p:nvPr/>
            </p:nvGrpSpPr>
            <p:grpSpPr>
              <a:xfrm>
                <a:off x="1359350" y="362538"/>
                <a:ext cx="351525" cy="226000"/>
                <a:chOff x="2671300" y="2351100"/>
                <a:chExt cx="351525" cy="226000"/>
              </a:xfrm>
            </p:grpSpPr>
            <p:sp>
              <p:nvSpPr>
                <p:cNvPr id="952" name="Google Shape;952;p19"/>
                <p:cNvSpPr/>
                <p:nvPr/>
              </p:nvSpPr>
              <p:spPr>
                <a:xfrm>
                  <a:off x="2671300" y="2351100"/>
                  <a:ext cx="351525" cy="2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1" h="9017" fill="none" extrusionOk="0">
                      <a:moveTo>
                        <a:pt x="2351" y="0"/>
                      </a:moveTo>
                      <a:cubicBezTo>
                        <a:pt x="5547" y="2694"/>
                        <a:pt x="10865" y="6323"/>
                        <a:pt x="14060" y="9016"/>
                      </a:cubicBezTo>
                      <a:cubicBezTo>
                        <a:pt x="9199" y="8605"/>
                        <a:pt x="5250" y="8309"/>
                        <a:pt x="0" y="7601"/>
                      </a:cubicBezTo>
                      <a:cubicBezTo>
                        <a:pt x="297" y="6734"/>
                        <a:pt x="1027" y="4291"/>
                        <a:pt x="1164" y="4246"/>
                      </a:cubicBezTo>
                      <a:cubicBezTo>
                        <a:pt x="1255" y="4223"/>
                        <a:pt x="5364" y="5592"/>
                        <a:pt x="7350" y="6254"/>
                      </a:cubicBezTo>
                      <a:cubicBezTo>
                        <a:pt x="5159" y="5067"/>
                        <a:pt x="3447" y="4451"/>
                        <a:pt x="1415" y="3424"/>
                      </a:cubicBezTo>
                      <a:cubicBezTo>
                        <a:pt x="1712" y="2488"/>
                        <a:pt x="2077" y="936"/>
                        <a:pt x="2351" y="0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53" name="Google Shape;953;p19"/>
                <p:cNvSpPr/>
                <p:nvPr/>
              </p:nvSpPr>
              <p:spPr>
                <a:xfrm>
                  <a:off x="2718650" y="2550250"/>
                  <a:ext cx="301900" cy="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6" h="1074" fill="none" extrusionOk="0">
                      <a:moveTo>
                        <a:pt x="12075" y="1073"/>
                      </a:moveTo>
                      <a:cubicBezTo>
                        <a:pt x="6666" y="1005"/>
                        <a:pt x="3949" y="982"/>
                        <a:pt x="138" y="822"/>
                      </a:cubicBezTo>
                      <a:cubicBezTo>
                        <a:pt x="92" y="548"/>
                        <a:pt x="46" y="274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954" name="Google Shape;954;p19"/>
              <p:cNvSpPr/>
              <p:nvPr/>
            </p:nvSpPr>
            <p:spPr>
              <a:xfrm>
                <a:off x="-370250" y="317463"/>
                <a:ext cx="1676550" cy="748675"/>
              </a:xfrm>
              <a:custGeom>
                <a:avLst/>
                <a:gdLst/>
                <a:ahLst/>
                <a:cxnLst/>
                <a:rect l="l" t="t" r="r" b="b"/>
                <a:pathLst>
                  <a:path w="67062" h="29947" fill="none" extrusionOk="0">
                    <a:moveTo>
                      <a:pt x="67061" y="4542"/>
                    </a:moveTo>
                    <a:cubicBezTo>
                      <a:pt x="54850" y="0"/>
                      <a:pt x="40972" y="23"/>
                      <a:pt x="28760" y="4656"/>
                    </a:cubicBezTo>
                    <a:cubicBezTo>
                      <a:pt x="16572" y="9267"/>
                      <a:pt x="6141" y="18420"/>
                      <a:pt x="1" y="29947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955" name="Google Shape;955;p19"/>
            <p:cNvSpPr/>
            <p:nvPr/>
          </p:nvSpPr>
          <p:spPr>
            <a:xfrm>
              <a:off x="3925054" y="313700"/>
              <a:ext cx="195075" cy="21150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2_1_1">
    <p:bg>
      <p:bgPr>
        <a:solidFill>
          <a:schemeClr val="accent3"/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7" name="Google Shape;957;p20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958" name="Google Shape;958;p20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1" name="Google Shape;961;p20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2" name="Google Shape;962;p20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4" name="Google Shape;964;p20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5" name="Google Shape;965;p20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6" name="Google Shape;966;p20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7" name="Google Shape;967;p20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8" name="Google Shape;968;p20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9" name="Google Shape;969;p20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0" name="Google Shape;970;p20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1" name="Google Shape;971;p20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2" name="Google Shape;972;p20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3" name="Google Shape;973;p20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4" name="Google Shape;974;p20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5" name="Google Shape;975;p20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6" name="Google Shape;976;p20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7" name="Google Shape;977;p20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8" name="Google Shape;978;p20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9" name="Google Shape;979;p20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0" name="Google Shape;980;p20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1" name="Google Shape;981;p20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2" name="Google Shape;982;p20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3" name="Google Shape;983;p20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4" name="Google Shape;984;p20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5" name="Google Shape;985;p20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86" name="Google Shape;986;p20"/>
          <p:cNvSpPr txBox="1">
            <a:spLocks noGrp="1"/>
          </p:cNvSpPr>
          <p:nvPr>
            <p:ph type="title"/>
          </p:nvPr>
        </p:nvSpPr>
        <p:spPr>
          <a:xfrm rot="143267">
            <a:off x="2628786" y="2243521"/>
            <a:ext cx="3902789" cy="13360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87" name="Google Shape;987;p20"/>
          <p:cNvSpPr txBox="1">
            <a:spLocks noGrp="1"/>
          </p:cNvSpPr>
          <p:nvPr>
            <p:ph type="title" idx="2" hasCustomPrompt="1"/>
          </p:nvPr>
        </p:nvSpPr>
        <p:spPr>
          <a:xfrm rot="144425">
            <a:off x="4152967" y="1427838"/>
            <a:ext cx="914307" cy="5155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88" name="Google Shape;988;p20"/>
          <p:cNvSpPr txBox="1">
            <a:spLocks noGrp="1"/>
          </p:cNvSpPr>
          <p:nvPr>
            <p:ph type="subTitle" idx="1"/>
          </p:nvPr>
        </p:nvSpPr>
        <p:spPr>
          <a:xfrm rot="141682">
            <a:off x="2594313" y="3435019"/>
            <a:ext cx="3902714" cy="5156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89" name="Google Shape;989;p20"/>
          <p:cNvGrpSpPr/>
          <p:nvPr/>
        </p:nvGrpSpPr>
        <p:grpSpPr>
          <a:xfrm>
            <a:off x="-501999" y="323132"/>
            <a:ext cx="9361343" cy="4497236"/>
            <a:chOff x="-501999" y="431927"/>
            <a:chExt cx="9361343" cy="4497236"/>
          </a:xfrm>
        </p:grpSpPr>
        <p:sp>
          <p:nvSpPr>
            <p:cNvPr id="990" name="Google Shape;990;p20"/>
            <p:cNvSpPr/>
            <p:nvPr/>
          </p:nvSpPr>
          <p:spPr>
            <a:xfrm rot="-1799957">
              <a:off x="-538159" y="1169464"/>
              <a:ext cx="1538631" cy="267622"/>
            </a:xfrm>
            <a:custGeom>
              <a:avLst/>
              <a:gdLst/>
              <a:ahLst/>
              <a:cxnLst/>
              <a:rect l="l" t="t" r="r" b="b"/>
              <a:pathLst>
                <a:path w="71998" h="12523" extrusionOk="0">
                  <a:moveTo>
                    <a:pt x="71045" y="0"/>
                  </a:moveTo>
                  <a:cubicBezTo>
                    <a:pt x="70835" y="0"/>
                    <a:pt x="70580" y="48"/>
                    <a:pt x="70274" y="141"/>
                  </a:cubicBezTo>
                  <a:cubicBezTo>
                    <a:pt x="69394" y="434"/>
                    <a:pt x="68551" y="764"/>
                    <a:pt x="67708" y="1094"/>
                  </a:cubicBezTo>
                  <a:cubicBezTo>
                    <a:pt x="67452" y="1204"/>
                    <a:pt x="67232" y="1461"/>
                    <a:pt x="67012" y="1644"/>
                  </a:cubicBezTo>
                  <a:cubicBezTo>
                    <a:pt x="67305" y="1791"/>
                    <a:pt x="67598" y="2011"/>
                    <a:pt x="67891" y="2011"/>
                  </a:cubicBezTo>
                  <a:cubicBezTo>
                    <a:pt x="68368" y="2011"/>
                    <a:pt x="68845" y="1827"/>
                    <a:pt x="69321" y="1717"/>
                  </a:cubicBezTo>
                  <a:cubicBezTo>
                    <a:pt x="69358" y="1791"/>
                    <a:pt x="69431" y="1864"/>
                    <a:pt x="69504" y="1937"/>
                  </a:cubicBezTo>
                  <a:cubicBezTo>
                    <a:pt x="67085" y="4760"/>
                    <a:pt x="64702" y="7619"/>
                    <a:pt x="62283" y="10515"/>
                  </a:cubicBezTo>
                  <a:cubicBezTo>
                    <a:pt x="61990" y="10295"/>
                    <a:pt x="61880" y="10259"/>
                    <a:pt x="61770" y="10149"/>
                  </a:cubicBezTo>
                  <a:cubicBezTo>
                    <a:pt x="59533" y="8023"/>
                    <a:pt x="57444" y="5750"/>
                    <a:pt x="55684" y="3184"/>
                  </a:cubicBezTo>
                  <a:cubicBezTo>
                    <a:pt x="55428" y="2744"/>
                    <a:pt x="55061" y="2377"/>
                    <a:pt x="54658" y="2011"/>
                  </a:cubicBezTo>
                  <a:cubicBezTo>
                    <a:pt x="54403" y="1789"/>
                    <a:pt x="54163" y="1679"/>
                    <a:pt x="53928" y="1679"/>
                  </a:cubicBezTo>
                  <a:cubicBezTo>
                    <a:pt x="53658" y="1679"/>
                    <a:pt x="53393" y="1826"/>
                    <a:pt x="53118" y="2121"/>
                  </a:cubicBezTo>
                  <a:cubicBezTo>
                    <a:pt x="52715" y="2561"/>
                    <a:pt x="52385" y="3037"/>
                    <a:pt x="52055" y="3477"/>
                  </a:cubicBezTo>
                  <a:cubicBezTo>
                    <a:pt x="50369" y="5750"/>
                    <a:pt x="48683" y="8023"/>
                    <a:pt x="46960" y="10295"/>
                  </a:cubicBezTo>
                  <a:cubicBezTo>
                    <a:pt x="46703" y="10625"/>
                    <a:pt x="46483" y="11028"/>
                    <a:pt x="46227" y="11358"/>
                  </a:cubicBezTo>
                  <a:cubicBezTo>
                    <a:pt x="46117" y="11322"/>
                    <a:pt x="45970" y="11285"/>
                    <a:pt x="45860" y="11248"/>
                  </a:cubicBezTo>
                  <a:cubicBezTo>
                    <a:pt x="45787" y="11102"/>
                    <a:pt x="45713" y="10992"/>
                    <a:pt x="45640" y="10845"/>
                  </a:cubicBezTo>
                  <a:cubicBezTo>
                    <a:pt x="43954" y="8426"/>
                    <a:pt x="42267" y="6006"/>
                    <a:pt x="40618" y="3550"/>
                  </a:cubicBezTo>
                  <a:cubicBezTo>
                    <a:pt x="40251" y="3037"/>
                    <a:pt x="39958" y="2451"/>
                    <a:pt x="39591" y="1901"/>
                  </a:cubicBezTo>
                  <a:cubicBezTo>
                    <a:pt x="39320" y="1483"/>
                    <a:pt x="39037" y="1268"/>
                    <a:pt x="38722" y="1268"/>
                  </a:cubicBezTo>
                  <a:cubicBezTo>
                    <a:pt x="38483" y="1268"/>
                    <a:pt x="38226" y="1391"/>
                    <a:pt x="37942" y="1644"/>
                  </a:cubicBezTo>
                  <a:cubicBezTo>
                    <a:pt x="37355" y="2121"/>
                    <a:pt x="36879" y="2707"/>
                    <a:pt x="36402" y="3294"/>
                  </a:cubicBezTo>
                  <a:cubicBezTo>
                    <a:pt x="34569" y="5493"/>
                    <a:pt x="32736" y="7729"/>
                    <a:pt x="30867" y="9929"/>
                  </a:cubicBezTo>
                  <a:cubicBezTo>
                    <a:pt x="30464" y="10442"/>
                    <a:pt x="29914" y="10845"/>
                    <a:pt x="29400" y="11358"/>
                  </a:cubicBezTo>
                  <a:cubicBezTo>
                    <a:pt x="29180" y="11065"/>
                    <a:pt x="29034" y="10919"/>
                    <a:pt x="28887" y="10699"/>
                  </a:cubicBezTo>
                  <a:cubicBezTo>
                    <a:pt x="26908" y="7913"/>
                    <a:pt x="25001" y="5053"/>
                    <a:pt x="23572" y="1901"/>
                  </a:cubicBezTo>
                  <a:cubicBezTo>
                    <a:pt x="23323" y="1345"/>
                    <a:pt x="23003" y="1070"/>
                    <a:pt x="22651" y="1070"/>
                  </a:cubicBezTo>
                  <a:cubicBezTo>
                    <a:pt x="22329" y="1070"/>
                    <a:pt x="21979" y="1299"/>
                    <a:pt x="21629" y="1754"/>
                  </a:cubicBezTo>
                  <a:cubicBezTo>
                    <a:pt x="19393" y="4540"/>
                    <a:pt x="17120" y="7289"/>
                    <a:pt x="14847" y="10075"/>
                  </a:cubicBezTo>
                  <a:cubicBezTo>
                    <a:pt x="14737" y="10222"/>
                    <a:pt x="14664" y="10405"/>
                    <a:pt x="14517" y="10625"/>
                  </a:cubicBezTo>
                  <a:cubicBezTo>
                    <a:pt x="14114" y="10149"/>
                    <a:pt x="13857" y="9819"/>
                    <a:pt x="13601" y="9489"/>
                  </a:cubicBezTo>
                  <a:cubicBezTo>
                    <a:pt x="12538" y="7839"/>
                    <a:pt x="11475" y="6190"/>
                    <a:pt x="10412" y="4540"/>
                  </a:cubicBezTo>
                  <a:cubicBezTo>
                    <a:pt x="9752" y="3477"/>
                    <a:pt x="9019" y="2414"/>
                    <a:pt x="8359" y="1351"/>
                  </a:cubicBezTo>
                  <a:cubicBezTo>
                    <a:pt x="8073" y="855"/>
                    <a:pt x="7826" y="607"/>
                    <a:pt x="7558" y="607"/>
                  </a:cubicBezTo>
                  <a:cubicBezTo>
                    <a:pt x="7310" y="607"/>
                    <a:pt x="7043" y="819"/>
                    <a:pt x="6709" y="1241"/>
                  </a:cubicBezTo>
                  <a:cubicBezTo>
                    <a:pt x="4546" y="3954"/>
                    <a:pt x="2383" y="6703"/>
                    <a:pt x="257" y="9416"/>
                  </a:cubicBezTo>
                  <a:cubicBezTo>
                    <a:pt x="74" y="9635"/>
                    <a:pt x="111" y="10002"/>
                    <a:pt x="1" y="10259"/>
                  </a:cubicBezTo>
                  <a:cubicBezTo>
                    <a:pt x="331" y="10185"/>
                    <a:pt x="624" y="10112"/>
                    <a:pt x="954" y="10002"/>
                  </a:cubicBezTo>
                  <a:cubicBezTo>
                    <a:pt x="1027" y="10002"/>
                    <a:pt x="1064" y="9929"/>
                    <a:pt x="1100" y="9855"/>
                  </a:cubicBezTo>
                  <a:cubicBezTo>
                    <a:pt x="2713" y="7876"/>
                    <a:pt x="4326" y="5896"/>
                    <a:pt x="5939" y="3880"/>
                  </a:cubicBezTo>
                  <a:cubicBezTo>
                    <a:pt x="6416" y="3294"/>
                    <a:pt x="6892" y="2670"/>
                    <a:pt x="7442" y="2011"/>
                  </a:cubicBezTo>
                  <a:cubicBezTo>
                    <a:pt x="7882" y="2707"/>
                    <a:pt x="8285" y="3294"/>
                    <a:pt x="8652" y="3880"/>
                  </a:cubicBezTo>
                  <a:cubicBezTo>
                    <a:pt x="9898" y="5786"/>
                    <a:pt x="11145" y="7729"/>
                    <a:pt x="12428" y="9599"/>
                  </a:cubicBezTo>
                  <a:cubicBezTo>
                    <a:pt x="12831" y="10259"/>
                    <a:pt x="13308" y="10882"/>
                    <a:pt x="13821" y="11432"/>
                  </a:cubicBezTo>
                  <a:cubicBezTo>
                    <a:pt x="14055" y="11684"/>
                    <a:pt x="14306" y="11803"/>
                    <a:pt x="14549" y="11803"/>
                  </a:cubicBezTo>
                  <a:cubicBezTo>
                    <a:pt x="14802" y="11803"/>
                    <a:pt x="15045" y="11674"/>
                    <a:pt x="15250" y="11432"/>
                  </a:cubicBezTo>
                  <a:cubicBezTo>
                    <a:pt x="16937" y="9379"/>
                    <a:pt x="18660" y="7326"/>
                    <a:pt x="20346" y="5273"/>
                  </a:cubicBezTo>
                  <a:cubicBezTo>
                    <a:pt x="21079" y="4357"/>
                    <a:pt x="21812" y="3440"/>
                    <a:pt x="22582" y="2451"/>
                  </a:cubicBezTo>
                  <a:cubicBezTo>
                    <a:pt x="22985" y="3257"/>
                    <a:pt x="23352" y="4027"/>
                    <a:pt x="23792" y="4760"/>
                  </a:cubicBezTo>
                  <a:cubicBezTo>
                    <a:pt x="25221" y="7033"/>
                    <a:pt x="26651" y="9342"/>
                    <a:pt x="28154" y="11578"/>
                  </a:cubicBezTo>
                  <a:cubicBezTo>
                    <a:pt x="28588" y="12210"/>
                    <a:pt x="28958" y="12522"/>
                    <a:pt x="29356" y="12522"/>
                  </a:cubicBezTo>
                  <a:cubicBezTo>
                    <a:pt x="29698" y="12522"/>
                    <a:pt x="30060" y="12292"/>
                    <a:pt x="30500" y="11835"/>
                  </a:cubicBezTo>
                  <a:cubicBezTo>
                    <a:pt x="32223" y="10002"/>
                    <a:pt x="33873" y="8059"/>
                    <a:pt x="35522" y="6153"/>
                  </a:cubicBezTo>
                  <a:cubicBezTo>
                    <a:pt x="36549" y="4980"/>
                    <a:pt x="37502" y="3734"/>
                    <a:pt x="38565" y="2451"/>
                  </a:cubicBezTo>
                  <a:cubicBezTo>
                    <a:pt x="38748" y="2707"/>
                    <a:pt x="38858" y="2780"/>
                    <a:pt x="38895" y="2890"/>
                  </a:cubicBezTo>
                  <a:cubicBezTo>
                    <a:pt x="40508" y="5860"/>
                    <a:pt x="42597" y="8536"/>
                    <a:pt x="44577" y="11285"/>
                  </a:cubicBezTo>
                  <a:cubicBezTo>
                    <a:pt x="45099" y="12020"/>
                    <a:pt x="45530" y="12388"/>
                    <a:pt x="45992" y="12388"/>
                  </a:cubicBezTo>
                  <a:cubicBezTo>
                    <a:pt x="46406" y="12388"/>
                    <a:pt x="46846" y="12094"/>
                    <a:pt x="47400" y="11505"/>
                  </a:cubicBezTo>
                  <a:cubicBezTo>
                    <a:pt x="47473" y="11432"/>
                    <a:pt x="47510" y="11395"/>
                    <a:pt x="47583" y="11322"/>
                  </a:cubicBezTo>
                  <a:cubicBezTo>
                    <a:pt x="49049" y="9379"/>
                    <a:pt x="50552" y="7436"/>
                    <a:pt x="52055" y="5456"/>
                  </a:cubicBezTo>
                  <a:cubicBezTo>
                    <a:pt x="52678" y="4613"/>
                    <a:pt x="53265" y="3770"/>
                    <a:pt x="53925" y="2817"/>
                  </a:cubicBezTo>
                  <a:cubicBezTo>
                    <a:pt x="54255" y="3184"/>
                    <a:pt x="54475" y="3404"/>
                    <a:pt x="54658" y="3660"/>
                  </a:cubicBezTo>
                  <a:cubicBezTo>
                    <a:pt x="56454" y="6263"/>
                    <a:pt x="58544" y="8646"/>
                    <a:pt x="60816" y="10809"/>
                  </a:cubicBezTo>
                  <a:cubicBezTo>
                    <a:pt x="61371" y="11327"/>
                    <a:pt x="61785" y="11593"/>
                    <a:pt x="62180" y="11593"/>
                  </a:cubicBezTo>
                  <a:cubicBezTo>
                    <a:pt x="62594" y="11593"/>
                    <a:pt x="62985" y="11300"/>
                    <a:pt x="63492" y="10699"/>
                  </a:cubicBezTo>
                  <a:cubicBezTo>
                    <a:pt x="65435" y="8389"/>
                    <a:pt x="67415" y="6116"/>
                    <a:pt x="69358" y="3770"/>
                  </a:cubicBezTo>
                  <a:cubicBezTo>
                    <a:pt x="69944" y="3000"/>
                    <a:pt x="70824" y="2341"/>
                    <a:pt x="70714" y="1167"/>
                  </a:cubicBezTo>
                  <a:lnTo>
                    <a:pt x="70714" y="1167"/>
                  </a:lnTo>
                  <a:cubicBezTo>
                    <a:pt x="70787" y="1571"/>
                    <a:pt x="70787" y="1974"/>
                    <a:pt x="70787" y="2341"/>
                  </a:cubicBezTo>
                  <a:cubicBezTo>
                    <a:pt x="70861" y="3184"/>
                    <a:pt x="70861" y="3990"/>
                    <a:pt x="70971" y="4797"/>
                  </a:cubicBezTo>
                  <a:cubicBezTo>
                    <a:pt x="71007" y="4980"/>
                    <a:pt x="71374" y="5127"/>
                    <a:pt x="71594" y="5310"/>
                  </a:cubicBezTo>
                  <a:cubicBezTo>
                    <a:pt x="71741" y="5053"/>
                    <a:pt x="71997" y="4833"/>
                    <a:pt x="71997" y="4613"/>
                  </a:cubicBezTo>
                  <a:cubicBezTo>
                    <a:pt x="71997" y="3514"/>
                    <a:pt x="71924" y="2414"/>
                    <a:pt x="71924" y="1351"/>
                  </a:cubicBezTo>
                  <a:cubicBezTo>
                    <a:pt x="71896" y="420"/>
                    <a:pt x="71665" y="0"/>
                    <a:pt x="71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91" name="Google Shape;991;p20"/>
            <p:cNvGrpSpPr/>
            <p:nvPr/>
          </p:nvGrpSpPr>
          <p:grpSpPr>
            <a:xfrm>
              <a:off x="6050833" y="431927"/>
              <a:ext cx="195076" cy="215146"/>
              <a:chOff x="3080000" y="3727500"/>
              <a:chExt cx="99625" cy="109875"/>
            </a:xfrm>
          </p:grpSpPr>
          <p:sp>
            <p:nvSpPr>
              <p:cNvPr id="992" name="Google Shape;992;p20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3" name="Google Shape;993;p20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4" name="Google Shape;994;p20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5" name="Google Shape;995;p20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996" name="Google Shape;996;p20"/>
            <p:cNvSpPr/>
            <p:nvPr/>
          </p:nvSpPr>
          <p:spPr>
            <a:xfrm>
              <a:off x="8737219" y="1902879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97" name="Google Shape;997;p20"/>
            <p:cNvGrpSpPr/>
            <p:nvPr/>
          </p:nvGrpSpPr>
          <p:grpSpPr>
            <a:xfrm>
              <a:off x="418919" y="3073832"/>
              <a:ext cx="103900" cy="115875"/>
              <a:chOff x="1385075" y="3682325"/>
              <a:chExt cx="103900" cy="115875"/>
            </a:xfrm>
          </p:grpSpPr>
          <p:sp>
            <p:nvSpPr>
              <p:cNvPr id="998" name="Google Shape;998;p20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9" name="Google Shape;999;p20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00" name="Google Shape;1000;p20"/>
            <p:cNvGrpSpPr/>
            <p:nvPr/>
          </p:nvGrpSpPr>
          <p:grpSpPr>
            <a:xfrm>
              <a:off x="3455622" y="431936"/>
              <a:ext cx="103900" cy="115875"/>
              <a:chOff x="1385075" y="3682325"/>
              <a:chExt cx="103900" cy="115875"/>
            </a:xfrm>
          </p:grpSpPr>
          <p:sp>
            <p:nvSpPr>
              <p:cNvPr id="1001" name="Google Shape;1001;p20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2" name="Google Shape;1002;p20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03" name="Google Shape;1003;p20"/>
            <p:cNvGrpSpPr/>
            <p:nvPr/>
          </p:nvGrpSpPr>
          <p:grpSpPr>
            <a:xfrm>
              <a:off x="8460967" y="3294535"/>
              <a:ext cx="195076" cy="215146"/>
              <a:chOff x="3080000" y="3727500"/>
              <a:chExt cx="99625" cy="109875"/>
            </a:xfrm>
          </p:grpSpPr>
          <p:sp>
            <p:nvSpPr>
              <p:cNvPr id="1004" name="Google Shape;1004;p20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5" name="Google Shape;1005;p20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6" name="Google Shape;1006;p20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7" name="Google Shape;1007;p20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08" name="Google Shape;1008;p20"/>
            <p:cNvSpPr/>
            <p:nvPr/>
          </p:nvSpPr>
          <p:spPr>
            <a:xfrm>
              <a:off x="3518888" y="4717663"/>
              <a:ext cx="195075" cy="21150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09" name="Google Shape;1009;p20"/>
            <p:cNvGrpSpPr/>
            <p:nvPr/>
          </p:nvGrpSpPr>
          <p:grpSpPr>
            <a:xfrm>
              <a:off x="6449419" y="4765488"/>
              <a:ext cx="103900" cy="115875"/>
              <a:chOff x="1385075" y="3682325"/>
              <a:chExt cx="103900" cy="115875"/>
            </a:xfrm>
          </p:grpSpPr>
          <p:sp>
            <p:nvSpPr>
              <p:cNvPr id="1010" name="Google Shape;1010;p20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1" name="Google Shape;1011;p20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12" name="Google Shape;1012;p20"/>
            <p:cNvSpPr/>
            <p:nvPr/>
          </p:nvSpPr>
          <p:spPr>
            <a:xfrm>
              <a:off x="661306" y="445973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26"/>
          <p:cNvGrpSpPr/>
          <p:nvPr userDrawn="1"/>
        </p:nvGrpSpPr>
        <p:grpSpPr>
          <a:xfrm>
            <a:off x="109066" y="-31"/>
            <a:ext cx="9034665" cy="5141097"/>
            <a:chOff x="323300" y="845075"/>
            <a:chExt cx="7055025" cy="4014600"/>
          </a:xfrm>
        </p:grpSpPr>
        <p:sp>
          <p:nvSpPr>
            <p:cNvPr id="1400" name="Google Shape;1400;p26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36" name="Google Shape;143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37" name="Google Shape;1437;p26"/>
          <p:cNvSpPr txBox="1">
            <a:spLocks noGrp="1"/>
          </p:cNvSpPr>
          <p:nvPr>
            <p:ph type="body" idx="1"/>
          </p:nvPr>
        </p:nvSpPr>
        <p:spPr>
          <a:xfrm>
            <a:off x="720000" y="1292250"/>
            <a:ext cx="4808100" cy="3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Roboto Condensed Light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Condensed Light"/>
              <a:buChar char="■"/>
              <a:defRPr/>
            </a:lvl9pPr>
          </a:lstStyle>
          <a:p/>
        </p:txBody>
      </p:sp>
      <p:grpSp>
        <p:nvGrpSpPr>
          <p:cNvPr id="1438" name="Google Shape;1438;p26"/>
          <p:cNvGrpSpPr/>
          <p:nvPr/>
        </p:nvGrpSpPr>
        <p:grpSpPr>
          <a:xfrm>
            <a:off x="653544" y="355727"/>
            <a:ext cx="195076" cy="215146"/>
            <a:chOff x="3080000" y="3727500"/>
            <a:chExt cx="99625" cy="109875"/>
          </a:xfrm>
        </p:grpSpPr>
        <p:sp>
          <p:nvSpPr>
            <p:cNvPr id="1439" name="Google Shape;1439;p26"/>
            <p:cNvSpPr/>
            <p:nvPr/>
          </p:nvSpPr>
          <p:spPr>
            <a:xfrm>
              <a:off x="3096775" y="3751800"/>
              <a:ext cx="60225" cy="59975"/>
            </a:xfrm>
            <a:custGeom>
              <a:avLst/>
              <a:gdLst/>
              <a:ahLst/>
              <a:cxnLst/>
              <a:rect l="l" t="t" r="r" b="b"/>
              <a:pathLst>
                <a:path w="2409" h="2399" extrusionOk="0">
                  <a:moveTo>
                    <a:pt x="187" y="0"/>
                  </a:moveTo>
                  <a:cubicBezTo>
                    <a:pt x="137" y="0"/>
                    <a:pt x="88" y="23"/>
                    <a:pt x="56" y="66"/>
                  </a:cubicBezTo>
                  <a:cubicBezTo>
                    <a:pt x="1" y="139"/>
                    <a:pt x="15" y="243"/>
                    <a:pt x="89" y="298"/>
                  </a:cubicBezTo>
                  <a:cubicBezTo>
                    <a:pt x="853" y="875"/>
                    <a:pt x="1524" y="1560"/>
                    <a:pt x="2089" y="2331"/>
                  </a:cubicBezTo>
                  <a:cubicBezTo>
                    <a:pt x="2121" y="2376"/>
                    <a:pt x="2171" y="2399"/>
                    <a:pt x="2223" y="2399"/>
                  </a:cubicBezTo>
                  <a:cubicBezTo>
                    <a:pt x="2256" y="2399"/>
                    <a:pt x="2291" y="2388"/>
                    <a:pt x="2319" y="2369"/>
                  </a:cubicBezTo>
                  <a:cubicBezTo>
                    <a:pt x="2393" y="2315"/>
                    <a:pt x="2409" y="2211"/>
                    <a:pt x="2355" y="2137"/>
                  </a:cubicBezTo>
                  <a:cubicBezTo>
                    <a:pt x="1773" y="1340"/>
                    <a:pt x="1077" y="631"/>
                    <a:pt x="287" y="35"/>
                  </a:cubicBezTo>
                  <a:cubicBezTo>
                    <a:pt x="257" y="11"/>
                    <a:pt x="222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3106225" y="3744750"/>
              <a:ext cx="45925" cy="73150"/>
            </a:xfrm>
            <a:custGeom>
              <a:avLst/>
              <a:gdLst/>
              <a:ahLst/>
              <a:cxnLst/>
              <a:rect l="l" t="t" r="r" b="b"/>
              <a:pathLst>
                <a:path w="1837" h="2926" extrusionOk="0">
                  <a:moveTo>
                    <a:pt x="1648" y="1"/>
                  </a:moveTo>
                  <a:cubicBezTo>
                    <a:pt x="1590" y="1"/>
                    <a:pt x="1534" y="31"/>
                    <a:pt x="1504" y="85"/>
                  </a:cubicBezTo>
                  <a:lnTo>
                    <a:pt x="45" y="2680"/>
                  </a:lnTo>
                  <a:cubicBezTo>
                    <a:pt x="0" y="2759"/>
                    <a:pt x="29" y="2860"/>
                    <a:pt x="108" y="2905"/>
                  </a:cubicBezTo>
                  <a:cubicBezTo>
                    <a:pt x="134" y="2920"/>
                    <a:pt x="162" y="2926"/>
                    <a:pt x="189" y="2926"/>
                  </a:cubicBezTo>
                  <a:cubicBezTo>
                    <a:pt x="246" y="2926"/>
                    <a:pt x="303" y="2895"/>
                    <a:pt x="333" y="2842"/>
                  </a:cubicBezTo>
                  <a:lnTo>
                    <a:pt x="1792" y="248"/>
                  </a:lnTo>
                  <a:cubicBezTo>
                    <a:pt x="1836" y="168"/>
                    <a:pt x="1809" y="68"/>
                    <a:pt x="1729" y="23"/>
                  </a:cubicBezTo>
                  <a:cubicBezTo>
                    <a:pt x="1703" y="8"/>
                    <a:pt x="1675" y="1"/>
                    <a:pt x="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3080000" y="3775125"/>
              <a:ext cx="99625" cy="14400"/>
            </a:xfrm>
            <a:custGeom>
              <a:avLst/>
              <a:gdLst/>
              <a:ahLst/>
              <a:cxnLst/>
              <a:rect l="l" t="t" r="r" b="b"/>
              <a:pathLst>
                <a:path w="3985" h="576" extrusionOk="0">
                  <a:moveTo>
                    <a:pt x="3405" y="1"/>
                  </a:moveTo>
                  <a:cubicBezTo>
                    <a:pt x="2317" y="1"/>
                    <a:pt x="1225" y="84"/>
                    <a:pt x="152" y="247"/>
                  </a:cubicBezTo>
                  <a:cubicBezTo>
                    <a:pt x="62" y="260"/>
                    <a:pt x="1" y="345"/>
                    <a:pt x="13" y="435"/>
                  </a:cubicBezTo>
                  <a:cubicBezTo>
                    <a:pt x="27" y="517"/>
                    <a:pt x="97" y="575"/>
                    <a:pt x="178" y="575"/>
                  </a:cubicBezTo>
                  <a:cubicBezTo>
                    <a:pt x="185" y="575"/>
                    <a:pt x="194" y="574"/>
                    <a:pt x="202" y="574"/>
                  </a:cubicBezTo>
                  <a:cubicBezTo>
                    <a:pt x="1260" y="413"/>
                    <a:pt x="2338" y="332"/>
                    <a:pt x="3411" y="332"/>
                  </a:cubicBezTo>
                  <a:cubicBezTo>
                    <a:pt x="3546" y="332"/>
                    <a:pt x="3680" y="333"/>
                    <a:pt x="3815" y="336"/>
                  </a:cubicBezTo>
                  <a:cubicBezTo>
                    <a:pt x="3904" y="331"/>
                    <a:pt x="3982" y="264"/>
                    <a:pt x="3983" y="173"/>
                  </a:cubicBezTo>
                  <a:cubicBezTo>
                    <a:pt x="3984" y="81"/>
                    <a:pt x="3912" y="6"/>
                    <a:pt x="3821" y="5"/>
                  </a:cubicBezTo>
                  <a:cubicBezTo>
                    <a:pt x="3682" y="2"/>
                    <a:pt x="3543" y="1"/>
                    <a:pt x="3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3124475" y="3727500"/>
              <a:ext cx="10275" cy="109875"/>
            </a:xfrm>
            <a:custGeom>
              <a:avLst/>
              <a:gdLst/>
              <a:ahLst/>
              <a:cxnLst/>
              <a:rect l="l" t="t" r="r" b="b"/>
              <a:pathLst>
                <a:path w="411" h="4395" extrusionOk="0">
                  <a:moveTo>
                    <a:pt x="174" y="0"/>
                  </a:moveTo>
                  <a:cubicBezTo>
                    <a:pt x="171" y="0"/>
                    <a:pt x="167" y="1"/>
                    <a:pt x="164" y="1"/>
                  </a:cubicBezTo>
                  <a:cubicBezTo>
                    <a:pt x="73" y="4"/>
                    <a:pt x="1" y="78"/>
                    <a:pt x="2" y="169"/>
                  </a:cubicBezTo>
                  <a:lnTo>
                    <a:pt x="78" y="4232"/>
                  </a:lnTo>
                  <a:cubicBezTo>
                    <a:pt x="79" y="4322"/>
                    <a:pt x="153" y="4394"/>
                    <a:pt x="243" y="4394"/>
                  </a:cubicBezTo>
                  <a:cubicBezTo>
                    <a:pt x="243" y="4394"/>
                    <a:pt x="244" y="4394"/>
                    <a:pt x="247" y="4392"/>
                  </a:cubicBezTo>
                  <a:cubicBezTo>
                    <a:pt x="338" y="4391"/>
                    <a:pt x="410" y="4316"/>
                    <a:pt x="409" y="4224"/>
                  </a:cubicBezTo>
                  <a:lnTo>
                    <a:pt x="333" y="163"/>
                  </a:lnTo>
                  <a:cubicBezTo>
                    <a:pt x="331" y="75"/>
                    <a:pt x="254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1569;p29"/>
          <p:cNvGrpSpPr/>
          <p:nvPr/>
        </p:nvGrpSpPr>
        <p:grpSpPr>
          <a:xfrm>
            <a:off x="109066" y="-31"/>
            <a:ext cx="9034665" cy="5141097"/>
            <a:chOff x="323300" y="845075"/>
            <a:chExt cx="7055025" cy="4014600"/>
          </a:xfrm>
        </p:grpSpPr>
        <p:sp>
          <p:nvSpPr>
            <p:cNvPr id="1571" name="Google Shape;1571;p29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5" name="Google Shape;1575;p29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6" name="Google Shape;1576;p29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7" name="Google Shape;1577;p29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8" name="Google Shape;1578;p29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9" name="Google Shape;1579;p29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0" name="Google Shape;1580;p29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1" name="Google Shape;1581;p29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2" name="Google Shape;1582;p29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3" name="Google Shape;1583;p29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4" name="Google Shape;1584;p29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5" name="Google Shape;1585;p29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6" name="Google Shape;1586;p29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7" name="Google Shape;1587;p29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8" name="Google Shape;1588;p29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9" name="Google Shape;1589;p29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0" name="Google Shape;1590;p29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1" name="Google Shape;1591;p29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2" name="Google Shape;1592;p29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3" name="Google Shape;1593;p29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4" name="Google Shape;1594;p29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5" name="Google Shape;1595;p29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6" name="Google Shape;1596;p29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7" name="Google Shape;1597;p29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8" name="Google Shape;1598;p29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9" name="Google Shape;1599;p29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0" name="Google Shape;1600;p29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1" name="Google Shape;1601;p29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2" name="Google Shape;1602;p29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3" name="Google Shape;1603;p29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4" name="Google Shape;1604;p29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5" name="Google Shape;1605;p29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6" name="Google Shape;1606;p29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607" name="Google Shape;1607;p29"/>
          <p:cNvSpPr txBox="1">
            <a:spLocks noGrp="1"/>
          </p:cNvSpPr>
          <p:nvPr>
            <p:ph type="body" idx="1"/>
          </p:nvPr>
        </p:nvSpPr>
        <p:spPr>
          <a:xfrm>
            <a:off x="1027100" y="3469675"/>
            <a:ext cx="3544800" cy="11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1608" name="Google Shape;1608;p29"/>
          <p:cNvSpPr txBox="1">
            <a:spLocks noGrp="1"/>
          </p:cNvSpPr>
          <p:nvPr>
            <p:ph type="body" idx="2"/>
          </p:nvPr>
        </p:nvSpPr>
        <p:spPr>
          <a:xfrm>
            <a:off x="4694500" y="1533450"/>
            <a:ext cx="3729600" cy="309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anum Pen Script" panose="03040600000000000000" charset="-127"/>
              <a:buChar char="●"/>
              <a:defRPr sz="2500" b="1">
                <a:solidFill>
                  <a:schemeClr val="lt2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1609" name="Google Shape;1609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610" name="Google Shape;1610;p29"/>
          <p:cNvGrpSpPr/>
          <p:nvPr/>
        </p:nvGrpSpPr>
        <p:grpSpPr>
          <a:xfrm>
            <a:off x="572068" y="-521908"/>
            <a:ext cx="9107767" cy="5581958"/>
            <a:chOff x="572068" y="-521908"/>
            <a:chExt cx="9107767" cy="5581958"/>
          </a:xfrm>
        </p:grpSpPr>
        <p:grpSp>
          <p:nvGrpSpPr>
            <p:cNvPr id="1611" name="Google Shape;1611;p29"/>
            <p:cNvGrpSpPr/>
            <p:nvPr/>
          </p:nvGrpSpPr>
          <p:grpSpPr>
            <a:xfrm rot="-9618666">
              <a:off x="7533508" y="-193227"/>
              <a:ext cx="2081046" cy="748646"/>
              <a:chOff x="-370250" y="165063"/>
              <a:chExt cx="2081125" cy="748675"/>
            </a:xfrm>
          </p:grpSpPr>
          <p:grpSp>
            <p:nvGrpSpPr>
              <p:cNvPr id="1612" name="Google Shape;1612;p29"/>
              <p:cNvGrpSpPr/>
              <p:nvPr/>
            </p:nvGrpSpPr>
            <p:grpSpPr>
              <a:xfrm>
                <a:off x="1359350" y="210138"/>
                <a:ext cx="351525" cy="226000"/>
                <a:chOff x="2671300" y="2198700"/>
                <a:chExt cx="351525" cy="226000"/>
              </a:xfrm>
            </p:grpSpPr>
            <p:sp>
              <p:nvSpPr>
                <p:cNvPr id="1613" name="Google Shape;1613;p29"/>
                <p:cNvSpPr/>
                <p:nvPr/>
              </p:nvSpPr>
              <p:spPr>
                <a:xfrm>
                  <a:off x="2671300" y="2198700"/>
                  <a:ext cx="351525" cy="2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1" h="9017" fill="none" extrusionOk="0">
                      <a:moveTo>
                        <a:pt x="2351" y="0"/>
                      </a:moveTo>
                      <a:cubicBezTo>
                        <a:pt x="5547" y="2694"/>
                        <a:pt x="10865" y="6323"/>
                        <a:pt x="14060" y="9016"/>
                      </a:cubicBezTo>
                      <a:cubicBezTo>
                        <a:pt x="9199" y="8605"/>
                        <a:pt x="5250" y="8309"/>
                        <a:pt x="0" y="7601"/>
                      </a:cubicBezTo>
                      <a:cubicBezTo>
                        <a:pt x="297" y="6734"/>
                        <a:pt x="1027" y="4291"/>
                        <a:pt x="1164" y="4246"/>
                      </a:cubicBezTo>
                      <a:cubicBezTo>
                        <a:pt x="1255" y="4223"/>
                        <a:pt x="5364" y="5592"/>
                        <a:pt x="7350" y="6254"/>
                      </a:cubicBezTo>
                      <a:cubicBezTo>
                        <a:pt x="5159" y="5067"/>
                        <a:pt x="3447" y="4451"/>
                        <a:pt x="1415" y="3424"/>
                      </a:cubicBezTo>
                      <a:cubicBezTo>
                        <a:pt x="1712" y="2488"/>
                        <a:pt x="2077" y="936"/>
                        <a:pt x="2351" y="0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14" name="Google Shape;1614;p29"/>
                <p:cNvSpPr/>
                <p:nvPr/>
              </p:nvSpPr>
              <p:spPr>
                <a:xfrm>
                  <a:off x="2706675" y="2283725"/>
                  <a:ext cx="4575" cy="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937" fill="none" extrusionOk="0">
                      <a:moveTo>
                        <a:pt x="0" y="0"/>
                      </a:moveTo>
                      <a:cubicBezTo>
                        <a:pt x="69" y="343"/>
                        <a:pt x="114" y="594"/>
                        <a:pt x="183" y="936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15" name="Google Shape;1615;p29"/>
                <p:cNvSpPr/>
                <p:nvPr/>
              </p:nvSpPr>
              <p:spPr>
                <a:xfrm>
                  <a:off x="2718650" y="2397850"/>
                  <a:ext cx="301900" cy="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6" h="1074" fill="none" extrusionOk="0">
                      <a:moveTo>
                        <a:pt x="12075" y="1073"/>
                      </a:moveTo>
                      <a:cubicBezTo>
                        <a:pt x="6666" y="1005"/>
                        <a:pt x="3949" y="982"/>
                        <a:pt x="138" y="822"/>
                      </a:cubicBezTo>
                      <a:cubicBezTo>
                        <a:pt x="92" y="548"/>
                        <a:pt x="46" y="274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1616" name="Google Shape;1616;p29"/>
              <p:cNvSpPr/>
              <p:nvPr/>
            </p:nvSpPr>
            <p:spPr>
              <a:xfrm>
                <a:off x="-370250" y="165063"/>
                <a:ext cx="1676550" cy="748675"/>
              </a:xfrm>
              <a:custGeom>
                <a:avLst/>
                <a:gdLst/>
                <a:ahLst/>
                <a:cxnLst/>
                <a:rect l="l" t="t" r="r" b="b"/>
                <a:pathLst>
                  <a:path w="67062" h="29947" fill="none" extrusionOk="0">
                    <a:moveTo>
                      <a:pt x="67061" y="4542"/>
                    </a:moveTo>
                    <a:cubicBezTo>
                      <a:pt x="54850" y="0"/>
                      <a:pt x="40972" y="23"/>
                      <a:pt x="28760" y="4656"/>
                    </a:cubicBezTo>
                    <a:cubicBezTo>
                      <a:pt x="16572" y="9267"/>
                      <a:pt x="6141" y="18420"/>
                      <a:pt x="1" y="29947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17" name="Google Shape;1617;p29"/>
            <p:cNvSpPr/>
            <p:nvPr/>
          </p:nvSpPr>
          <p:spPr>
            <a:xfrm>
              <a:off x="8628413" y="392165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8" name="Google Shape;1618;p29"/>
            <p:cNvSpPr/>
            <p:nvPr/>
          </p:nvSpPr>
          <p:spPr>
            <a:xfrm>
              <a:off x="8750556" y="1855050"/>
              <a:ext cx="282078" cy="30585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9" name="Google Shape;1619;p29"/>
            <p:cNvSpPr/>
            <p:nvPr/>
          </p:nvSpPr>
          <p:spPr>
            <a:xfrm>
              <a:off x="572068" y="1378375"/>
              <a:ext cx="282078" cy="30585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0" name="Google Shape;1620;p29"/>
            <p:cNvSpPr/>
            <p:nvPr/>
          </p:nvSpPr>
          <p:spPr>
            <a:xfrm>
              <a:off x="4134488" y="492420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_1"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2" name="Google Shape;1622;p30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1623" name="Google Shape;1623;p30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3" name="Google Shape;1633;p30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4" name="Google Shape;1634;p30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5" name="Google Shape;1635;p30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6" name="Google Shape;1636;p30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7" name="Google Shape;1637;p30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8" name="Google Shape;1638;p30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9" name="Google Shape;1639;p30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0" name="Google Shape;1640;p30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1" name="Google Shape;1641;p30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2" name="Google Shape;1642;p30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3" name="Google Shape;1643;p30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4" name="Google Shape;1644;p30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5" name="Google Shape;1645;p30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6" name="Google Shape;1646;p30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7" name="Google Shape;1647;p30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8" name="Google Shape;1648;p30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9" name="Google Shape;1649;p30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0" name="Google Shape;1650;p30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1" name="Google Shape;1651;p30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2" name="Google Shape;1652;p30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3" name="Google Shape;1653;p30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4" name="Google Shape;1654;p30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5" name="Google Shape;1655;p30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6" name="Google Shape;1656;p30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7" name="Google Shape;1657;p30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8" name="Google Shape;1658;p30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9" name="Google Shape;1659;p30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660" name="Google Shape;1660;p30"/>
          <p:cNvSpPr txBox="1">
            <a:spLocks noGrp="1"/>
          </p:cNvSpPr>
          <p:nvPr>
            <p:ph type="title"/>
          </p:nvPr>
        </p:nvSpPr>
        <p:spPr>
          <a:xfrm>
            <a:off x="720000" y="998132"/>
            <a:ext cx="421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61" name="Google Shape;1661;p30"/>
          <p:cNvSpPr txBox="1">
            <a:spLocks noGrp="1"/>
          </p:cNvSpPr>
          <p:nvPr>
            <p:ph type="title" idx="2"/>
          </p:nvPr>
        </p:nvSpPr>
        <p:spPr>
          <a:xfrm>
            <a:off x="1601145" y="1976546"/>
            <a:ext cx="34134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662" name="Google Shape;1662;p30"/>
          <p:cNvSpPr txBox="1">
            <a:spLocks noGrp="1"/>
          </p:cNvSpPr>
          <p:nvPr>
            <p:ph type="title" idx="3" hasCustomPrompt="1"/>
          </p:nvPr>
        </p:nvSpPr>
        <p:spPr>
          <a:xfrm>
            <a:off x="875478" y="2265163"/>
            <a:ext cx="5772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3" name="Google Shape;1663;p30"/>
          <p:cNvSpPr txBox="1">
            <a:spLocks noGrp="1"/>
          </p:cNvSpPr>
          <p:nvPr>
            <p:ph type="subTitle" idx="1"/>
          </p:nvPr>
        </p:nvSpPr>
        <p:spPr>
          <a:xfrm>
            <a:off x="1601139" y="2322482"/>
            <a:ext cx="341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64" name="Google Shape;1664;p30"/>
          <p:cNvSpPr txBox="1">
            <a:spLocks noGrp="1"/>
          </p:cNvSpPr>
          <p:nvPr>
            <p:ph type="title" idx="4"/>
          </p:nvPr>
        </p:nvSpPr>
        <p:spPr>
          <a:xfrm>
            <a:off x="1601145" y="3164226"/>
            <a:ext cx="34134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665" name="Google Shape;1665;p30"/>
          <p:cNvSpPr txBox="1">
            <a:spLocks noGrp="1"/>
          </p:cNvSpPr>
          <p:nvPr>
            <p:ph type="title" idx="5" hasCustomPrompt="1"/>
          </p:nvPr>
        </p:nvSpPr>
        <p:spPr>
          <a:xfrm>
            <a:off x="875478" y="3452782"/>
            <a:ext cx="5772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666" name="Google Shape;1666;p30"/>
          <p:cNvSpPr txBox="1">
            <a:spLocks noGrp="1"/>
          </p:cNvSpPr>
          <p:nvPr>
            <p:ph type="subTitle" idx="6"/>
          </p:nvPr>
        </p:nvSpPr>
        <p:spPr>
          <a:xfrm>
            <a:off x="1601139" y="3510147"/>
            <a:ext cx="341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CUSTOM_10_1_1_1_1"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3" name="Google Shape;1793;p33"/>
          <p:cNvGrpSpPr/>
          <p:nvPr/>
        </p:nvGrpSpPr>
        <p:grpSpPr>
          <a:xfrm>
            <a:off x="109066" y="-31"/>
            <a:ext cx="9034665" cy="5141097"/>
            <a:chOff x="323300" y="845075"/>
            <a:chExt cx="7055025" cy="4014600"/>
          </a:xfrm>
        </p:grpSpPr>
        <p:sp>
          <p:nvSpPr>
            <p:cNvPr id="1795" name="Google Shape;1795;p33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2" name="Google Shape;1812;p33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3" name="Google Shape;1813;p33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5" name="Google Shape;1815;p33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6" name="Google Shape;1816;p33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6" name="Google Shape;1826;p33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7" name="Google Shape;1827;p33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9" name="Google Shape;1829;p33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0" name="Google Shape;1830;p33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831" name="Google Shape;1831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32" name="Google Shape;1832;p33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370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1833" name="Google Shape;1833;p33"/>
          <p:cNvGrpSpPr/>
          <p:nvPr/>
        </p:nvGrpSpPr>
        <p:grpSpPr>
          <a:xfrm>
            <a:off x="615560" y="324252"/>
            <a:ext cx="8363190" cy="4443748"/>
            <a:chOff x="615560" y="324252"/>
            <a:chExt cx="8363190" cy="4443748"/>
          </a:xfrm>
        </p:grpSpPr>
        <p:grpSp>
          <p:nvGrpSpPr>
            <p:cNvPr id="1834" name="Google Shape;1834;p33"/>
            <p:cNvGrpSpPr/>
            <p:nvPr/>
          </p:nvGrpSpPr>
          <p:grpSpPr>
            <a:xfrm>
              <a:off x="8874850" y="3912550"/>
              <a:ext cx="103900" cy="115875"/>
              <a:chOff x="1385075" y="3682325"/>
              <a:chExt cx="103900" cy="115875"/>
            </a:xfrm>
          </p:grpSpPr>
          <p:sp>
            <p:nvSpPr>
              <p:cNvPr id="1835" name="Google Shape;1835;p33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6" name="Google Shape;1836;p33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837" name="Google Shape;1837;p33"/>
            <p:cNvSpPr/>
            <p:nvPr/>
          </p:nvSpPr>
          <p:spPr>
            <a:xfrm>
              <a:off x="8533013" y="463215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838" name="Google Shape;1838;p33"/>
            <p:cNvGrpSpPr/>
            <p:nvPr/>
          </p:nvGrpSpPr>
          <p:grpSpPr>
            <a:xfrm>
              <a:off x="615560" y="324252"/>
              <a:ext cx="195076" cy="215146"/>
              <a:chOff x="3080000" y="3727500"/>
              <a:chExt cx="99625" cy="109875"/>
            </a:xfrm>
          </p:grpSpPr>
          <p:sp>
            <p:nvSpPr>
              <p:cNvPr id="1839" name="Google Shape;1839;p33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0" name="Google Shape;1840;p33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1" name="Google Shape;1841;p33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2" name="Google Shape;1842;p33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843" name="Google Shape;1843;p33"/>
          <p:cNvSpPr txBox="1">
            <a:spLocks noGrp="1"/>
          </p:cNvSpPr>
          <p:nvPr>
            <p:ph type="body" idx="2"/>
          </p:nvPr>
        </p:nvSpPr>
        <p:spPr>
          <a:xfrm>
            <a:off x="4715700" y="1215750"/>
            <a:ext cx="370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5" name="Google Shape;1845;p34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1846" name="Google Shape;1846;p34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7" name="Google Shape;1847;p34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8" name="Google Shape;1848;p34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9" name="Google Shape;1849;p34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0" name="Google Shape;1850;p34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1" name="Google Shape;1851;p34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2" name="Google Shape;1852;p34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3" name="Google Shape;1853;p34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4" name="Google Shape;1854;p34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5" name="Google Shape;1855;p34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6" name="Google Shape;1856;p34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7" name="Google Shape;1857;p34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9" name="Google Shape;1859;p34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0" name="Google Shape;1860;p34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1" name="Google Shape;1861;p34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2" name="Google Shape;1862;p34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3" name="Google Shape;1863;p34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4" name="Google Shape;1864;p34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5" name="Google Shape;1865;p34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6" name="Google Shape;1866;p34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7" name="Google Shape;1867;p34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8" name="Google Shape;1868;p34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9" name="Google Shape;1869;p34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0" name="Google Shape;1870;p34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1" name="Google Shape;1871;p34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2" name="Google Shape;1872;p34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3" name="Google Shape;1873;p34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4" name="Google Shape;1874;p34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5" name="Google Shape;1875;p34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6" name="Google Shape;1876;p34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7" name="Google Shape;1877;p34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8" name="Google Shape;1878;p34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9" name="Google Shape;1879;p34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0" name="Google Shape;1880;p34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1" name="Google Shape;1881;p34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2" name="Google Shape;1882;p34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883" name="Google Shape;1883;p34"/>
          <p:cNvGrpSpPr/>
          <p:nvPr/>
        </p:nvGrpSpPr>
        <p:grpSpPr>
          <a:xfrm>
            <a:off x="713100" y="-60222"/>
            <a:ext cx="8048425" cy="5848887"/>
            <a:chOff x="713100" y="-60222"/>
            <a:chExt cx="8048425" cy="5848887"/>
          </a:xfrm>
        </p:grpSpPr>
        <p:grpSp>
          <p:nvGrpSpPr>
            <p:cNvPr id="1884" name="Google Shape;1884;p34"/>
            <p:cNvGrpSpPr/>
            <p:nvPr/>
          </p:nvGrpSpPr>
          <p:grpSpPr>
            <a:xfrm>
              <a:off x="713100" y="539400"/>
              <a:ext cx="103900" cy="115875"/>
              <a:chOff x="1385075" y="3682325"/>
              <a:chExt cx="103900" cy="115875"/>
            </a:xfrm>
          </p:grpSpPr>
          <p:sp>
            <p:nvSpPr>
              <p:cNvPr id="1885" name="Google Shape;1885;p34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6" name="Google Shape;1886;p34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887" name="Google Shape;1887;p34"/>
            <p:cNvSpPr/>
            <p:nvPr/>
          </p:nvSpPr>
          <p:spPr>
            <a:xfrm>
              <a:off x="8333350" y="269938"/>
              <a:ext cx="195075" cy="21150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888" name="Google Shape;1888;p34"/>
            <p:cNvGrpSpPr/>
            <p:nvPr/>
          </p:nvGrpSpPr>
          <p:grpSpPr>
            <a:xfrm>
              <a:off x="2526372" y="4559477"/>
              <a:ext cx="195076" cy="215146"/>
              <a:chOff x="3080000" y="3727500"/>
              <a:chExt cx="99625" cy="109875"/>
            </a:xfrm>
          </p:grpSpPr>
          <p:sp>
            <p:nvSpPr>
              <p:cNvPr id="1889" name="Google Shape;1889;p34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0" name="Google Shape;1890;p34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1" name="Google Shape;1891;p34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2" name="Google Shape;1892;p34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893" name="Google Shape;1893;p34"/>
            <p:cNvSpPr/>
            <p:nvPr/>
          </p:nvSpPr>
          <p:spPr>
            <a:xfrm>
              <a:off x="8584488" y="103705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894" name="Google Shape;1894;p34"/>
            <p:cNvGrpSpPr/>
            <p:nvPr/>
          </p:nvGrpSpPr>
          <p:grpSpPr>
            <a:xfrm>
              <a:off x="8657625" y="4373850"/>
              <a:ext cx="103900" cy="115875"/>
              <a:chOff x="1385075" y="3682325"/>
              <a:chExt cx="103900" cy="115875"/>
            </a:xfrm>
          </p:grpSpPr>
          <p:sp>
            <p:nvSpPr>
              <p:cNvPr id="1895" name="Google Shape;1895;p34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6" name="Google Shape;1896;p34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897" name="Google Shape;1897;p34"/>
            <p:cNvSpPr/>
            <p:nvPr/>
          </p:nvSpPr>
          <p:spPr>
            <a:xfrm rot="-1316384" flipH="1">
              <a:off x="5185190" y="4753980"/>
              <a:ext cx="1676410" cy="748613"/>
            </a:xfrm>
            <a:custGeom>
              <a:avLst/>
              <a:gdLst/>
              <a:ahLst/>
              <a:cxnLst/>
              <a:rect l="l" t="t" r="r" b="b"/>
              <a:pathLst>
                <a:path w="67062" h="29947" fill="none" extrusionOk="0">
                  <a:moveTo>
                    <a:pt x="67061" y="4542"/>
                  </a:moveTo>
                  <a:cubicBezTo>
                    <a:pt x="54850" y="0"/>
                    <a:pt x="40972" y="23"/>
                    <a:pt x="28760" y="4656"/>
                  </a:cubicBezTo>
                  <a:cubicBezTo>
                    <a:pt x="16572" y="9267"/>
                    <a:pt x="6141" y="18420"/>
                    <a:pt x="1" y="29947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8" name="Google Shape;1898;p34"/>
            <p:cNvSpPr/>
            <p:nvPr/>
          </p:nvSpPr>
          <p:spPr>
            <a:xfrm>
              <a:off x="1725388" y="484255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9" name="Google Shape;1899;p34"/>
            <p:cNvSpPr/>
            <p:nvPr/>
          </p:nvSpPr>
          <p:spPr>
            <a:xfrm>
              <a:off x="898950" y="-60222"/>
              <a:ext cx="236645" cy="256571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900" name="Google Shape;1900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01" name="Google Shape;1901;p34"/>
          <p:cNvSpPr txBox="1">
            <a:spLocks noGrp="1"/>
          </p:cNvSpPr>
          <p:nvPr>
            <p:ph type="title" idx="2"/>
          </p:nvPr>
        </p:nvSpPr>
        <p:spPr>
          <a:xfrm>
            <a:off x="720025" y="281102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902" name="Google Shape;1902;p34"/>
          <p:cNvSpPr txBox="1">
            <a:spLocks noGrp="1"/>
          </p:cNvSpPr>
          <p:nvPr>
            <p:ph type="subTitle" idx="1"/>
          </p:nvPr>
        </p:nvSpPr>
        <p:spPr>
          <a:xfrm>
            <a:off x="720025" y="3338725"/>
            <a:ext cx="2305500" cy="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03" name="Google Shape;1903;p34"/>
          <p:cNvSpPr txBox="1">
            <a:spLocks noGrp="1"/>
          </p:cNvSpPr>
          <p:nvPr>
            <p:ph type="title" idx="3"/>
          </p:nvPr>
        </p:nvSpPr>
        <p:spPr>
          <a:xfrm>
            <a:off x="3419243" y="281102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904" name="Google Shape;1904;p34"/>
          <p:cNvSpPr txBox="1">
            <a:spLocks noGrp="1"/>
          </p:cNvSpPr>
          <p:nvPr>
            <p:ph type="subTitle" idx="4"/>
          </p:nvPr>
        </p:nvSpPr>
        <p:spPr>
          <a:xfrm>
            <a:off x="3419246" y="3338725"/>
            <a:ext cx="2305500" cy="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05" name="Google Shape;1905;p34"/>
          <p:cNvSpPr txBox="1">
            <a:spLocks noGrp="1"/>
          </p:cNvSpPr>
          <p:nvPr>
            <p:ph type="title" idx="5"/>
          </p:nvPr>
        </p:nvSpPr>
        <p:spPr>
          <a:xfrm>
            <a:off x="6118469" y="281102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906" name="Google Shape;1906;p34"/>
          <p:cNvSpPr txBox="1">
            <a:spLocks noGrp="1"/>
          </p:cNvSpPr>
          <p:nvPr>
            <p:ph type="subTitle" idx="6"/>
          </p:nvPr>
        </p:nvSpPr>
        <p:spPr>
          <a:xfrm>
            <a:off x="6118475" y="3338725"/>
            <a:ext cx="2305500" cy="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8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2100" name="Google Shape;2100;p38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1" name="Google Shape;2101;p38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2" name="Google Shape;2102;p38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3" name="Google Shape;2103;p38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4" name="Google Shape;2104;p38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5" name="Google Shape;2105;p38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6" name="Google Shape;2106;p38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7" name="Google Shape;2107;p38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8" name="Google Shape;2108;p38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9" name="Google Shape;2109;p38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0" name="Google Shape;2110;p38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1" name="Google Shape;2111;p38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2" name="Google Shape;2112;p38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3" name="Google Shape;2113;p38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4" name="Google Shape;2114;p38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5" name="Google Shape;2115;p38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6" name="Google Shape;2116;p38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7" name="Google Shape;2117;p38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8" name="Google Shape;2118;p38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9" name="Google Shape;2119;p38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0" name="Google Shape;2120;p38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1" name="Google Shape;2121;p38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2" name="Google Shape;2122;p38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3" name="Google Shape;2123;p38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4" name="Google Shape;2124;p38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5" name="Google Shape;2125;p38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6" name="Google Shape;2126;p38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7" name="Google Shape;2127;p38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8" name="Google Shape;2128;p38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9" name="Google Shape;2129;p38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0" name="Google Shape;2130;p38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1" name="Google Shape;2131;p38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2" name="Google Shape;2132;p38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3" name="Google Shape;2133;p38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5" name="Google Shape;2135;p38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6" name="Google Shape;2136;p38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14" name="Google Shape;2214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15" name="Google Shape;2215;p38"/>
          <p:cNvSpPr txBox="1">
            <a:spLocks noGrp="1"/>
          </p:cNvSpPr>
          <p:nvPr>
            <p:ph type="title" idx="2"/>
          </p:nvPr>
        </p:nvSpPr>
        <p:spPr>
          <a:xfrm>
            <a:off x="2662405" y="2772525"/>
            <a:ext cx="185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216" name="Google Shape;2216;p38"/>
          <p:cNvSpPr txBox="1">
            <a:spLocks noGrp="1"/>
          </p:cNvSpPr>
          <p:nvPr>
            <p:ph type="subTitle" idx="1"/>
          </p:nvPr>
        </p:nvSpPr>
        <p:spPr>
          <a:xfrm>
            <a:off x="2662405" y="3300225"/>
            <a:ext cx="1856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17" name="Google Shape;2217;p38"/>
          <p:cNvSpPr txBox="1">
            <a:spLocks noGrp="1"/>
          </p:cNvSpPr>
          <p:nvPr>
            <p:ph type="title" idx="3"/>
          </p:nvPr>
        </p:nvSpPr>
        <p:spPr>
          <a:xfrm>
            <a:off x="6561013" y="2772525"/>
            <a:ext cx="185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218" name="Google Shape;2218;p38"/>
          <p:cNvSpPr txBox="1">
            <a:spLocks noGrp="1"/>
          </p:cNvSpPr>
          <p:nvPr>
            <p:ph type="subTitle" idx="4"/>
          </p:nvPr>
        </p:nvSpPr>
        <p:spPr>
          <a:xfrm>
            <a:off x="6561007" y="3300225"/>
            <a:ext cx="1856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19" name="Google Shape;2219;p38"/>
          <p:cNvSpPr txBox="1">
            <a:spLocks noGrp="1"/>
          </p:cNvSpPr>
          <p:nvPr>
            <p:ph type="title" idx="5"/>
          </p:nvPr>
        </p:nvSpPr>
        <p:spPr>
          <a:xfrm>
            <a:off x="713100" y="2772525"/>
            <a:ext cx="185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220" name="Google Shape;2220;p38"/>
          <p:cNvSpPr txBox="1">
            <a:spLocks noGrp="1"/>
          </p:cNvSpPr>
          <p:nvPr>
            <p:ph type="subTitle" idx="6"/>
          </p:nvPr>
        </p:nvSpPr>
        <p:spPr>
          <a:xfrm>
            <a:off x="713100" y="3300225"/>
            <a:ext cx="1856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21" name="Google Shape;2221;p38"/>
          <p:cNvSpPr txBox="1">
            <a:spLocks noGrp="1"/>
          </p:cNvSpPr>
          <p:nvPr>
            <p:ph type="title" idx="7"/>
          </p:nvPr>
        </p:nvSpPr>
        <p:spPr>
          <a:xfrm>
            <a:off x="4611708" y="2772525"/>
            <a:ext cx="185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222" name="Google Shape;2222;p38"/>
          <p:cNvSpPr txBox="1">
            <a:spLocks noGrp="1"/>
          </p:cNvSpPr>
          <p:nvPr>
            <p:ph type="subTitle" idx="8"/>
          </p:nvPr>
        </p:nvSpPr>
        <p:spPr>
          <a:xfrm>
            <a:off x="4611701" y="3300225"/>
            <a:ext cx="1856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5_1"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4" name="Google Shape;2224;p39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2225" name="Google Shape;2225;p39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6" name="Google Shape;2226;p39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7" name="Google Shape;2227;p39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8" name="Google Shape;2228;p39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9" name="Google Shape;2229;p39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0" name="Google Shape;2230;p39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1" name="Google Shape;2231;p39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2" name="Google Shape;2232;p39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3" name="Google Shape;2233;p39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4" name="Google Shape;2234;p39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5" name="Google Shape;2235;p39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6" name="Google Shape;2236;p39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7" name="Google Shape;2237;p39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8" name="Google Shape;2238;p39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9" name="Google Shape;2239;p39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0" name="Google Shape;2240;p39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1" name="Google Shape;2241;p39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2" name="Google Shape;2242;p39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3" name="Google Shape;2243;p39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4" name="Google Shape;2244;p39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5" name="Google Shape;2245;p39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6" name="Google Shape;2246;p39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7" name="Google Shape;2247;p39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8" name="Google Shape;2248;p39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9" name="Google Shape;2249;p39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0" name="Google Shape;2250;p39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1" name="Google Shape;2251;p39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2" name="Google Shape;2252;p39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3" name="Google Shape;2253;p39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4" name="Google Shape;2254;p39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5" name="Google Shape;2255;p39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6" name="Google Shape;2256;p39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7" name="Google Shape;2257;p39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8" name="Google Shape;2258;p39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9" name="Google Shape;2259;p39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0" name="Google Shape;2260;p39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1" name="Google Shape;2261;p39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62" name="Google Shape;2262;p39"/>
          <p:cNvSpPr txBox="1">
            <a:spLocks noGrp="1"/>
          </p:cNvSpPr>
          <p:nvPr>
            <p:ph type="title"/>
          </p:nvPr>
        </p:nvSpPr>
        <p:spPr>
          <a:xfrm>
            <a:off x="1602292" y="1829066"/>
            <a:ext cx="26037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263" name="Google Shape;2263;p39"/>
          <p:cNvSpPr txBox="1">
            <a:spLocks noGrp="1"/>
          </p:cNvSpPr>
          <p:nvPr>
            <p:ph type="title" idx="2" hasCustomPrompt="1"/>
          </p:nvPr>
        </p:nvSpPr>
        <p:spPr>
          <a:xfrm>
            <a:off x="876615" y="2132470"/>
            <a:ext cx="5772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64" name="Google Shape;2264;p39"/>
          <p:cNvSpPr txBox="1">
            <a:spLocks noGrp="1"/>
          </p:cNvSpPr>
          <p:nvPr>
            <p:ph type="subTitle" idx="1"/>
          </p:nvPr>
        </p:nvSpPr>
        <p:spPr>
          <a:xfrm>
            <a:off x="1602287" y="2189784"/>
            <a:ext cx="260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265" name="Google Shape;2265;p39"/>
          <p:cNvSpPr txBox="1">
            <a:spLocks noGrp="1"/>
          </p:cNvSpPr>
          <p:nvPr>
            <p:ph type="title" idx="3"/>
          </p:nvPr>
        </p:nvSpPr>
        <p:spPr>
          <a:xfrm>
            <a:off x="1602292" y="3149447"/>
            <a:ext cx="26037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266" name="Google Shape;2266;p39"/>
          <p:cNvSpPr txBox="1">
            <a:spLocks noGrp="1"/>
          </p:cNvSpPr>
          <p:nvPr>
            <p:ph type="title" idx="4" hasCustomPrompt="1"/>
          </p:nvPr>
        </p:nvSpPr>
        <p:spPr>
          <a:xfrm>
            <a:off x="876615" y="3452782"/>
            <a:ext cx="5772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67" name="Google Shape;2267;p39"/>
          <p:cNvSpPr txBox="1">
            <a:spLocks noGrp="1"/>
          </p:cNvSpPr>
          <p:nvPr>
            <p:ph type="subTitle" idx="5"/>
          </p:nvPr>
        </p:nvSpPr>
        <p:spPr>
          <a:xfrm>
            <a:off x="1602287" y="3510150"/>
            <a:ext cx="260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268" name="Google Shape;2268;p39"/>
          <p:cNvSpPr txBox="1">
            <a:spLocks noGrp="1"/>
          </p:cNvSpPr>
          <p:nvPr>
            <p:ph type="title" idx="6"/>
          </p:nvPr>
        </p:nvSpPr>
        <p:spPr>
          <a:xfrm>
            <a:off x="5719288" y="1829066"/>
            <a:ext cx="26037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269" name="Google Shape;2269;p39"/>
          <p:cNvSpPr txBox="1">
            <a:spLocks noGrp="1"/>
          </p:cNvSpPr>
          <p:nvPr>
            <p:ph type="title" idx="7" hasCustomPrompt="1"/>
          </p:nvPr>
        </p:nvSpPr>
        <p:spPr>
          <a:xfrm>
            <a:off x="4993612" y="2132470"/>
            <a:ext cx="5772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70" name="Google Shape;2270;p39"/>
          <p:cNvSpPr txBox="1">
            <a:spLocks noGrp="1"/>
          </p:cNvSpPr>
          <p:nvPr>
            <p:ph type="subTitle" idx="8"/>
          </p:nvPr>
        </p:nvSpPr>
        <p:spPr>
          <a:xfrm>
            <a:off x="5719284" y="2189784"/>
            <a:ext cx="260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271" name="Google Shape;2271;p39"/>
          <p:cNvSpPr txBox="1">
            <a:spLocks noGrp="1"/>
          </p:cNvSpPr>
          <p:nvPr>
            <p:ph type="title" idx="9"/>
          </p:nvPr>
        </p:nvSpPr>
        <p:spPr>
          <a:xfrm>
            <a:off x="5719288" y="3149447"/>
            <a:ext cx="26037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272" name="Google Shape;2272;p39"/>
          <p:cNvSpPr txBox="1">
            <a:spLocks noGrp="1"/>
          </p:cNvSpPr>
          <p:nvPr>
            <p:ph type="title" idx="13" hasCustomPrompt="1"/>
          </p:nvPr>
        </p:nvSpPr>
        <p:spPr>
          <a:xfrm>
            <a:off x="4993612" y="3452782"/>
            <a:ext cx="5772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273" name="Google Shape;2273;p39"/>
          <p:cNvSpPr txBox="1">
            <a:spLocks noGrp="1"/>
          </p:cNvSpPr>
          <p:nvPr>
            <p:ph type="subTitle" idx="14"/>
          </p:nvPr>
        </p:nvSpPr>
        <p:spPr>
          <a:xfrm>
            <a:off x="5719284" y="3510150"/>
            <a:ext cx="260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274" name="Google Shape;2274;p39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82" name="Google Shape;2282;p39"/>
          <p:cNvSpPr/>
          <p:nvPr/>
        </p:nvSpPr>
        <p:spPr>
          <a:xfrm>
            <a:off x="722368" y="304350"/>
            <a:ext cx="282078" cy="305850"/>
          </a:xfrm>
          <a:custGeom>
            <a:avLst/>
            <a:gdLst/>
            <a:ahLst/>
            <a:cxnLst/>
            <a:rect l="l" t="t" r="r" b="b"/>
            <a:pathLst>
              <a:path w="7803" h="8460" extrusionOk="0">
                <a:moveTo>
                  <a:pt x="5958" y="1015"/>
                </a:moveTo>
                <a:lnTo>
                  <a:pt x="5270" y="3433"/>
                </a:lnTo>
                <a:lnTo>
                  <a:pt x="3993" y="2794"/>
                </a:lnTo>
                <a:lnTo>
                  <a:pt x="5958" y="1015"/>
                </a:lnTo>
                <a:close/>
                <a:moveTo>
                  <a:pt x="1414" y="2059"/>
                </a:moveTo>
                <a:lnTo>
                  <a:pt x="3117" y="2912"/>
                </a:lnTo>
                <a:lnTo>
                  <a:pt x="2229" y="3716"/>
                </a:lnTo>
                <a:lnTo>
                  <a:pt x="1414" y="2059"/>
                </a:lnTo>
                <a:close/>
                <a:moveTo>
                  <a:pt x="5584" y="4146"/>
                </a:moveTo>
                <a:lnTo>
                  <a:pt x="6706" y="4710"/>
                </a:lnTo>
                <a:lnTo>
                  <a:pt x="5373" y="4888"/>
                </a:lnTo>
                <a:lnTo>
                  <a:pt x="5584" y="4146"/>
                </a:lnTo>
                <a:close/>
                <a:moveTo>
                  <a:pt x="3595" y="3151"/>
                </a:moveTo>
                <a:lnTo>
                  <a:pt x="5130" y="3919"/>
                </a:lnTo>
                <a:lnTo>
                  <a:pt x="4834" y="4958"/>
                </a:lnTo>
                <a:lnTo>
                  <a:pt x="2964" y="5208"/>
                </a:lnTo>
                <a:lnTo>
                  <a:pt x="2457" y="4179"/>
                </a:lnTo>
                <a:lnTo>
                  <a:pt x="3595" y="3151"/>
                </a:lnTo>
                <a:close/>
                <a:moveTo>
                  <a:pt x="2074" y="4528"/>
                </a:moveTo>
                <a:lnTo>
                  <a:pt x="2445" y="5280"/>
                </a:lnTo>
                <a:lnTo>
                  <a:pt x="1034" y="5469"/>
                </a:lnTo>
                <a:lnTo>
                  <a:pt x="2074" y="4528"/>
                </a:lnTo>
                <a:close/>
                <a:moveTo>
                  <a:pt x="4686" y="5480"/>
                </a:moveTo>
                <a:lnTo>
                  <a:pt x="4104" y="7522"/>
                </a:lnTo>
                <a:lnTo>
                  <a:pt x="3197" y="5680"/>
                </a:lnTo>
                <a:lnTo>
                  <a:pt x="4686" y="5480"/>
                </a:lnTo>
                <a:close/>
                <a:moveTo>
                  <a:pt x="6436" y="1"/>
                </a:moveTo>
                <a:cubicBezTo>
                  <a:pt x="6376" y="1"/>
                  <a:pt x="6316" y="23"/>
                  <a:pt x="6269" y="65"/>
                </a:cubicBezTo>
                <a:lnTo>
                  <a:pt x="3515" y="2555"/>
                </a:lnTo>
                <a:lnTo>
                  <a:pt x="975" y="1283"/>
                </a:lnTo>
                <a:cubicBezTo>
                  <a:pt x="940" y="1266"/>
                  <a:pt x="901" y="1257"/>
                  <a:pt x="863" y="1257"/>
                </a:cubicBezTo>
                <a:cubicBezTo>
                  <a:pt x="799" y="1257"/>
                  <a:pt x="736" y="1282"/>
                  <a:pt x="688" y="1329"/>
                </a:cubicBezTo>
                <a:cubicBezTo>
                  <a:pt x="613" y="1405"/>
                  <a:pt x="593" y="1520"/>
                  <a:pt x="640" y="1616"/>
                </a:cubicBezTo>
                <a:lnTo>
                  <a:pt x="1845" y="4063"/>
                </a:lnTo>
                <a:lnTo>
                  <a:pt x="105" y="5636"/>
                </a:lnTo>
                <a:cubicBezTo>
                  <a:pt x="23" y="5709"/>
                  <a:pt x="0" y="5827"/>
                  <a:pt x="46" y="5925"/>
                </a:cubicBezTo>
                <a:cubicBezTo>
                  <a:pt x="86" y="6011"/>
                  <a:pt x="170" y="6070"/>
                  <a:pt x="263" y="6070"/>
                </a:cubicBezTo>
                <a:cubicBezTo>
                  <a:pt x="277" y="6070"/>
                  <a:pt x="291" y="6069"/>
                  <a:pt x="305" y="6066"/>
                </a:cubicBezTo>
                <a:lnTo>
                  <a:pt x="2676" y="5749"/>
                </a:lnTo>
                <a:lnTo>
                  <a:pt x="3943" y="8321"/>
                </a:lnTo>
                <a:cubicBezTo>
                  <a:pt x="3986" y="8406"/>
                  <a:pt x="4073" y="8460"/>
                  <a:pt x="4167" y="8460"/>
                </a:cubicBezTo>
                <a:lnTo>
                  <a:pt x="4189" y="8460"/>
                </a:lnTo>
                <a:cubicBezTo>
                  <a:pt x="4292" y="8450"/>
                  <a:pt x="4377" y="8380"/>
                  <a:pt x="4405" y="8281"/>
                </a:cubicBezTo>
                <a:lnTo>
                  <a:pt x="5224" y="5409"/>
                </a:lnTo>
                <a:lnTo>
                  <a:pt x="7574" y="5095"/>
                </a:lnTo>
                <a:cubicBezTo>
                  <a:pt x="7681" y="5081"/>
                  <a:pt x="7768" y="4998"/>
                  <a:pt x="7786" y="4890"/>
                </a:cubicBezTo>
                <a:cubicBezTo>
                  <a:pt x="7802" y="4783"/>
                  <a:pt x="7749" y="4676"/>
                  <a:pt x="7651" y="4627"/>
                </a:cubicBezTo>
                <a:lnTo>
                  <a:pt x="5722" y="3661"/>
                </a:lnTo>
                <a:lnTo>
                  <a:pt x="6675" y="319"/>
                </a:lnTo>
                <a:cubicBezTo>
                  <a:pt x="6706" y="211"/>
                  <a:pt x="6661" y="98"/>
                  <a:pt x="6567" y="39"/>
                </a:cubicBezTo>
                <a:cubicBezTo>
                  <a:pt x="6527" y="13"/>
                  <a:pt x="6482" y="1"/>
                  <a:pt x="6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13"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5" name="Google Shape;2405;p41"/>
          <p:cNvGrpSpPr/>
          <p:nvPr/>
        </p:nvGrpSpPr>
        <p:grpSpPr>
          <a:xfrm>
            <a:off x="109066" y="-31"/>
            <a:ext cx="9034665" cy="5141097"/>
            <a:chOff x="323300" y="845075"/>
            <a:chExt cx="7055025" cy="4014600"/>
          </a:xfrm>
        </p:grpSpPr>
        <p:sp>
          <p:nvSpPr>
            <p:cNvPr id="2407" name="Google Shape;2407;p41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8" name="Google Shape;2408;p41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9" name="Google Shape;2409;p41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0" name="Google Shape;2410;p41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1" name="Google Shape;2411;p41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2" name="Google Shape;2412;p41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3" name="Google Shape;2413;p41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4" name="Google Shape;2414;p41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5" name="Google Shape;2415;p41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6" name="Google Shape;2416;p41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7" name="Google Shape;2417;p41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8" name="Google Shape;2418;p41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9" name="Google Shape;2419;p41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0" name="Google Shape;2420;p41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1" name="Google Shape;2421;p41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2" name="Google Shape;2422;p41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3" name="Google Shape;2423;p41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4" name="Google Shape;2424;p41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5" name="Google Shape;2425;p41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6" name="Google Shape;2426;p41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7" name="Google Shape;2427;p41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8" name="Google Shape;2428;p41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9" name="Google Shape;2429;p41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0" name="Google Shape;2430;p41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1" name="Google Shape;2431;p41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2" name="Google Shape;2432;p41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3" name="Google Shape;2433;p41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4" name="Google Shape;2434;p41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5" name="Google Shape;2435;p41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6" name="Google Shape;2436;p41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7" name="Google Shape;2437;p41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8" name="Google Shape;2438;p41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9" name="Google Shape;2439;p41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0" name="Google Shape;2440;p41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1" name="Google Shape;2441;p41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2" name="Google Shape;2442;p41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43" name="Google Shape;2443;p41"/>
          <p:cNvSpPr txBox="1">
            <a:spLocks noGrp="1"/>
          </p:cNvSpPr>
          <p:nvPr>
            <p:ph type="title"/>
          </p:nvPr>
        </p:nvSpPr>
        <p:spPr>
          <a:xfrm>
            <a:off x="3484950" y="1917425"/>
            <a:ext cx="2174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44" name="Google Shape;2444;p41"/>
          <p:cNvSpPr txBox="1">
            <a:spLocks noGrp="1"/>
          </p:cNvSpPr>
          <p:nvPr>
            <p:ph type="title" idx="2" hasCustomPrompt="1"/>
          </p:nvPr>
        </p:nvSpPr>
        <p:spPr>
          <a:xfrm>
            <a:off x="4283250" y="1385250"/>
            <a:ext cx="577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45" name="Google Shape;2445;p41"/>
          <p:cNvSpPr txBox="1">
            <a:spLocks noGrp="1"/>
          </p:cNvSpPr>
          <p:nvPr>
            <p:ph type="subTitle" idx="1"/>
          </p:nvPr>
        </p:nvSpPr>
        <p:spPr>
          <a:xfrm>
            <a:off x="3484953" y="2302774"/>
            <a:ext cx="217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46" name="Google Shape;2446;p41"/>
          <p:cNvSpPr txBox="1">
            <a:spLocks noGrp="1"/>
          </p:cNvSpPr>
          <p:nvPr>
            <p:ph type="title" idx="3"/>
          </p:nvPr>
        </p:nvSpPr>
        <p:spPr>
          <a:xfrm>
            <a:off x="6147059" y="1917425"/>
            <a:ext cx="2174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47" name="Google Shape;2447;p41"/>
          <p:cNvSpPr txBox="1">
            <a:spLocks noGrp="1"/>
          </p:cNvSpPr>
          <p:nvPr>
            <p:ph type="title" idx="4" hasCustomPrompt="1"/>
          </p:nvPr>
        </p:nvSpPr>
        <p:spPr>
          <a:xfrm>
            <a:off x="6945509" y="1385250"/>
            <a:ext cx="5772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48" name="Google Shape;2448;p41"/>
          <p:cNvSpPr txBox="1">
            <a:spLocks noGrp="1"/>
          </p:cNvSpPr>
          <p:nvPr>
            <p:ph type="subTitle" idx="5"/>
          </p:nvPr>
        </p:nvSpPr>
        <p:spPr>
          <a:xfrm>
            <a:off x="6147055" y="2302774"/>
            <a:ext cx="217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49" name="Google Shape;2449;p41"/>
          <p:cNvSpPr txBox="1">
            <a:spLocks noGrp="1"/>
          </p:cNvSpPr>
          <p:nvPr>
            <p:ph type="title" idx="6"/>
          </p:nvPr>
        </p:nvSpPr>
        <p:spPr>
          <a:xfrm>
            <a:off x="6147059" y="3668066"/>
            <a:ext cx="2174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50" name="Google Shape;2450;p41"/>
          <p:cNvSpPr txBox="1">
            <a:spLocks noGrp="1"/>
          </p:cNvSpPr>
          <p:nvPr>
            <p:ph type="title" idx="7" hasCustomPrompt="1"/>
          </p:nvPr>
        </p:nvSpPr>
        <p:spPr>
          <a:xfrm>
            <a:off x="6945509" y="3135829"/>
            <a:ext cx="5772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451" name="Google Shape;2451;p41"/>
          <p:cNvSpPr txBox="1">
            <a:spLocks noGrp="1"/>
          </p:cNvSpPr>
          <p:nvPr>
            <p:ph type="subTitle" idx="8"/>
          </p:nvPr>
        </p:nvSpPr>
        <p:spPr>
          <a:xfrm>
            <a:off x="6147055" y="4053400"/>
            <a:ext cx="217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52" name="Google Shape;2452;p41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453" name="Google Shape;2453;p41"/>
          <p:cNvSpPr txBox="1">
            <a:spLocks noGrp="1"/>
          </p:cNvSpPr>
          <p:nvPr>
            <p:ph type="title" idx="13"/>
          </p:nvPr>
        </p:nvSpPr>
        <p:spPr>
          <a:xfrm>
            <a:off x="822841" y="1917425"/>
            <a:ext cx="2174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54" name="Google Shape;2454;p41"/>
          <p:cNvSpPr txBox="1">
            <a:spLocks noGrp="1"/>
          </p:cNvSpPr>
          <p:nvPr>
            <p:ph type="title" idx="14" hasCustomPrompt="1"/>
          </p:nvPr>
        </p:nvSpPr>
        <p:spPr>
          <a:xfrm>
            <a:off x="1621141" y="1385250"/>
            <a:ext cx="577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55" name="Google Shape;2455;p41"/>
          <p:cNvSpPr txBox="1">
            <a:spLocks noGrp="1"/>
          </p:cNvSpPr>
          <p:nvPr>
            <p:ph type="subTitle" idx="15"/>
          </p:nvPr>
        </p:nvSpPr>
        <p:spPr>
          <a:xfrm>
            <a:off x="822850" y="2302774"/>
            <a:ext cx="217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456" name="Google Shape;2456;p41"/>
          <p:cNvSpPr txBox="1">
            <a:spLocks noGrp="1"/>
          </p:cNvSpPr>
          <p:nvPr>
            <p:ph type="title" idx="16"/>
          </p:nvPr>
        </p:nvSpPr>
        <p:spPr>
          <a:xfrm>
            <a:off x="822841" y="3668066"/>
            <a:ext cx="2174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457" name="Google Shape;2457;p41"/>
          <p:cNvSpPr txBox="1">
            <a:spLocks noGrp="1"/>
          </p:cNvSpPr>
          <p:nvPr>
            <p:ph type="title" idx="17" hasCustomPrompt="1"/>
          </p:nvPr>
        </p:nvSpPr>
        <p:spPr>
          <a:xfrm>
            <a:off x="1621141" y="3135829"/>
            <a:ext cx="577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458" name="Google Shape;2458;p41"/>
          <p:cNvSpPr txBox="1">
            <a:spLocks noGrp="1"/>
          </p:cNvSpPr>
          <p:nvPr>
            <p:ph type="subTitle" idx="18"/>
          </p:nvPr>
        </p:nvSpPr>
        <p:spPr>
          <a:xfrm>
            <a:off x="822850" y="4053400"/>
            <a:ext cx="217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2459" name="Google Shape;2459;p41"/>
          <p:cNvGrpSpPr/>
          <p:nvPr/>
        </p:nvGrpSpPr>
        <p:grpSpPr>
          <a:xfrm>
            <a:off x="719876" y="333712"/>
            <a:ext cx="8262264" cy="4476077"/>
            <a:chOff x="729730" y="361523"/>
            <a:chExt cx="8262264" cy="4476077"/>
          </a:xfrm>
        </p:grpSpPr>
        <p:sp>
          <p:nvSpPr>
            <p:cNvPr id="2460" name="Google Shape;2460;p41"/>
            <p:cNvSpPr/>
            <p:nvPr/>
          </p:nvSpPr>
          <p:spPr>
            <a:xfrm>
              <a:off x="8464806" y="3820538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461" name="Google Shape;2461;p41"/>
            <p:cNvGrpSpPr/>
            <p:nvPr/>
          </p:nvGrpSpPr>
          <p:grpSpPr>
            <a:xfrm>
              <a:off x="8888094" y="3034950"/>
              <a:ext cx="103900" cy="115875"/>
              <a:chOff x="1385075" y="3682325"/>
              <a:chExt cx="103900" cy="115875"/>
            </a:xfrm>
          </p:grpSpPr>
          <p:sp>
            <p:nvSpPr>
              <p:cNvPr id="2462" name="Google Shape;2462;p41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3" name="Google Shape;2463;p41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464" name="Google Shape;2464;p41"/>
            <p:cNvGrpSpPr/>
            <p:nvPr/>
          </p:nvGrpSpPr>
          <p:grpSpPr>
            <a:xfrm>
              <a:off x="1576352" y="361523"/>
              <a:ext cx="103900" cy="115875"/>
              <a:chOff x="1385075" y="3682325"/>
              <a:chExt cx="103900" cy="115875"/>
            </a:xfrm>
          </p:grpSpPr>
          <p:sp>
            <p:nvSpPr>
              <p:cNvPr id="2465" name="Google Shape;2465;p41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6" name="Google Shape;2466;p41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467" name="Google Shape;2467;p41"/>
            <p:cNvGrpSpPr/>
            <p:nvPr/>
          </p:nvGrpSpPr>
          <p:grpSpPr>
            <a:xfrm>
              <a:off x="729730" y="623802"/>
              <a:ext cx="195076" cy="215146"/>
              <a:chOff x="3080000" y="3727500"/>
              <a:chExt cx="99625" cy="109875"/>
            </a:xfrm>
          </p:grpSpPr>
          <p:sp>
            <p:nvSpPr>
              <p:cNvPr id="2468" name="Google Shape;2468;p41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9" name="Google Shape;2469;p41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0" name="Google Shape;2470;p41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1" name="Google Shape;2471;p41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472" name="Google Shape;2472;p41"/>
            <p:cNvSpPr/>
            <p:nvPr/>
          </p:nvSpPr>
          <p:spPr>
            <a:xfrm>
              <a:off x="8693036" y="4626100"/>
              <a:ext cx="195075" cy="21150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solidFill>
          <a:schemeClr val="accent3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3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69" name="Google Shape;69;p3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7" name="Google Shape;97;p3"/>
          <p:cNvGrpSpPr/>
          <p:nvPr userDrawn="1"/>
        </p:nvGrpSpPr>
        <p:grpSpPr>
          <a:xfrm rot="270461">
            <a:off x="1144535" y="688756"/>
            <a:ext cx="6940568" cy="3766153"/>
            <a:chOff x="1101766" y="683630"/>
            <a:chExt cx="6939919" cy="3765801"/>
          </a:xfrm>
        </p:grpSpPr>
        <p:sp>
          <p:nvSpPr>
            <p:cNvPr id="98" name="Google Shape;98;p3"/>
            <p:cNvSpPr/>
            <p:nvPr/>
          </p:nvSpPr>
          <p:spPr>
            <a:xfrm rot="21424716">
              <a:off x="1101766" y="683630"/>
              <a:ext cx="6939919" cy="37569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9" name="Google Shape;99;p3"/>
            <p:cNvGrpSpPr/>
            <p:nvPr userDrawn="1"/>
          </p:nvGrpSpPr>
          <p:grpSpPr>
            <a:xfrm rot="-175133">
              <a:off x="1102231" y="692838"/>
              <a:ext cx="6939298" cy="3756593"/>
              <a:chOff x="209375" y="211349"/>
              <a:chExt cx="8725035" cy="4723301"/>
            </a:xfrm>
          </p:grpSpPr>
          <p:sp>
            <p:nvSpPr>
              <p:cNvPr id="100" name="Google Shape;100;p3"/>
              <p:cNvSpPr/>
              <p:nvPr userDrawn="1"/>
            </p:nvSpPr>
            <p:spPr>
              <a:xfrm>
                <a:off x="209375" y="211349"/>
                <a:ext cx="8725035" cy="4720704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cxnSp>
            <p:nvCxnSpPr>
              <p:cNvPr id="101" name="Google Shape;101;p3"/>
              <p:cNvCxnSpPr/>
              <p:nvPr/>
            </p:nvCxnSpPr>
            <p:spPr>
              <a:xfrm>
                <a:off x="607100" y="213850"/>
                <a:ext cx="0" cy="4720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>
                <a:off x="552800" y="213850"/>
                <a:ext cx="0" cy="4720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3" name="Google Shape;103;p3"/>
              <p:cNvSpPr/>
              <p:nvPr/>
            </p:nvSpPr>
            <p:spPr>
              <a:xfrm>
                <a:off x="309638" y="12983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309638" y="4856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309638" y="45491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309638" y="37364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309638" y="29237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309638" y="21110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09" name="Google Shape;109;p3"/>
          <p:cNvGrpSpPr/>
          <p:nvPr/>
        </p:nvGrpSpPr>
        <p:grpSpPr>
          <a:xfrm>
            <a:off x="-478096" y="240800"/>
            <a:ext cx="9204671" cy="5091254"/>
            <a:chOff x="-478096" y="240800"/>
            <a:chExt cx="9204671" cy="5091254"/>
          </a:xfrm>
        </p:grpSpPr>
        <p:grpSp>
          <p:nvGrpSpPr>
            <p:cNvPr id="110" name="Google Shape;110;p3"/>
            <p:cNvGrpSpPr/>
            <p:nvPr/>
          </p:nvGrpSpPr>
          <p:grpSpPr>
            <a:xfrm rot="10800000" flipH="1">
              <a:off x="-478096" y="3687083"/>
              <a:ext cx="1940335" cy="1644971"/>
              <a:chOff x="-526246" y="128858"/>
              <a:chExt cx="1940335" cy="1644971"/>
            </a:xfrm>
          </p:grpSpPr>
          <p:grpSp>
            <p:nvGrpSpPr>
              <p:cNvPr id="111" name="Google Shape;111;p3"/>
              <p:cNvGrpSpPr/>
              <p:nvPr/>
            </p:nvGrpSpPr>
            <p:grpSpPr>
              <a:xfrm rot="-1788659">
                <a:off x="1029677" y="201277"/>
                <a:ext cx="351497" cy="225982"/>
                <a:chOff x="2671300" y="2198700"/>
                <a:chExt cx="351525" cy="226000"/>
              </a:xfrm>
            </p:grpSpPr>
            <p:sp>
              <p:nvSpPr>
                <p:cNvPr id="112" name="Google Shape;112;p3"/>
                <p:cNvSpPr/>
                <p:nvPr/>
              </p:nvSpPr>
              <p:spPr>
                <a:xfrm>
                  <a:off x="2671300" y="2198700"/>
                  <a:ext cx="351525" cy="2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1" h="9017" fill="none" extrusionOk="0">
                      <a:moveTo>
                        <a:pt x="2351" y="0"/>
                      </a:moveTo>
                      <a:cubicBezTo>
                        <a:pt x="5547" y="2694"/>
                        <a:pt x="10865" y="6323"/>
                        <a:pt x="14060" y="9016"/>
                      </a:cubicBezTo>
                      <a:cubicBezTo>
                        <a:pt x="9199" y="8605"/>
                        <a:pt x="5250" y="8309"/>
                        <a:pt x="0" y="7601"/>
                      </a:cubicBezTo>
                      <a:cubicBezTo>
                        <a:pt x="297" y="6734"/>
                        <a:pt x="1027" y="4291"/>
                        <a:pt x="1164" y="4246"/>
                      </a:cubicBezTo>
                      <a:cubicBezTo>
                        <a:pt x="1255" y="4223"/>
                        <a:pt x="5364" y="5592"/>
                        <a:pt x="7350" y="6254"/>
                      </a:cubicBezTo>
                      <a:cubicBezTo>
                        <a:pt x="5159" y="5067"/>
                        <a:pt x="3447" y="4451"/>
                        <a:pt x="1415" y="3424"/>
                      </a:cubicBezTo>
                      <a:cubicBezTo>
                        <a:pt x="1712" y="2488"/>
                        <a:pt x="2077" y="936"/>
                        <a:pt x="2351" y="0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2706675" y="2283725"/>
                  <a:ext cx="4575" cy="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937" fill="none" extrusionOk="0">
                      <a:moveTo>
                        <a:pt x="0" y="0"/>
                      </a:moveTo>
                      <a:cubicBezTo>
                        <a:pt x="69" y="343"/>
                        <a:pt x="114" y="594"/>
                        <a:pt x="183" y="936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2718650" y="2397850"/>
                  <a:ext cx="301900" cy="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6" h="1074" fill="none" extrusionOk="0">
                      <a:moveTo>
                        <a:pt x="12075" y="1073"/>
                      </a:moveTo>
                      <a:cubicBezTo>
                        <a:pt x="6666" y="1005"/>
                        <a:pt x="3949" y="982"/>
                        <a:pt x="138" y="822"/>
                      </a:cubicBezTo>
                      <a:cubicBezTo>
                        <a:pt x="92" y="548"/>
                        <a:pt x="46" y="274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115" name="Google Shape;115;p3"/>
              <p:cNvSpPr/>
              <p:nvPr/>
            </p:nvSpPr>
            <p:spPr>
              <a:xfrm rot="-1788659">
                <a:off x="-451083" y="658040"/>
                <a:ext cx="1676414" cy="748614"/>
              </a:xfrm>
              <a:custGeom>
                <a:avLst/>
                <a:gdLst/>
                <a:ahLst/>
                <a:cxnLst/>
                <a:rect l="l" t="t" r="r" b="b"/>
                <a:pathLst>
                  <a:path w="67062" h="29947" fill="none" extrusionOk="0">
                    <a:moveTo>
                      <a:pt x="67061" y="4542"/>
                    </a:moveTo>
                    <a:cubicBezTo>
                      <a:pt x="54850" y="0"/>
                      <a:pt x="40972" y="23"/>
                      <a:pt x="28760" y="4656"/>
                    </a:cubicBezTo>
                    <a:cubicBezTo>
                      <a:pt x="16572" y="9267"/>
                      <a:pt x="6141" y="18420"/>
                      <a:pt x="1" y="29947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16" name="Google Shape;116;p3"/>
            <p:cNvSpPr/>
            <p:nvPr/>
          </p:nvSpPr>
          <p:spPr>
            <a:xfrm>
              <a:off x="8380013" y="240800"/>
              <a:ext cx="195075" cy="21150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7" name="Google Shape;117;p3"/>
            <p:cNvGrpSpPr/>
            <p:nvPr/>
          </p:nvGrpSpPr>
          <p:grpSpPr>
            <a:xfrm>
              <a:off x="5205460" y="281239"/>
              <a:ext cx="195076" cy="215146"/>
              <a:chOff x="3080000" y="3727500"/>
              <a:chExt cx="99625" cy="109875"/>
            </a:xfrm>
          </p:grpSpPr>
          <p:sp>
            <p:nvSpPr>
              <p:cNvPr id="118" name="Google Shape;118;p3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2" name="Google Shape;122;p3"/>
            <p:cNvSpPr/>
            <p:nvPr/>
          </p:nvSpPr>
          <p:spPr>
            <a:xfrm>
              <a:off x="8604450" y="227135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3" name="Google Shape;123;p3"/>
            <p:cNvGrpSpPr/>
            <p:nvPr/>
          </p:nvGrpSpPr>
          <p:grpSpPr>
            <a:xfrm>
              <a:off x="3553575" y="330863"/>
              <a:ext cx="103900" cy="115875"/>
              <a:chOff x="1385075" y="3682325"/>
              <a:chExt cx="103900" cy="115875"/>
            </a:xfrm>
          </p:grpSpPr>
          <p:sp>
            <p:nvSpPr>
              <p:cNvPr id="124" name="Google Shape;124;p3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6" name="Google Shape;126;p3"/>
            <p:cNvGrpSpPr/>
            <p:nvPr/>
          </p:nvGrpSpPr>
          <p:grpSpPr>
            <a:xfrm>
              <a:off x="2936725" y="4786813"/>
              <a:ext cx="103900" cy="115875"/>
              <a:chOff x="1385075" y="3682325"/>
              <a:chExt cx="103900" cy="115875"/>
            </a:xfrm>
          </p:grpSpPr>
          <p:sp>
            <p:nvSpPr>
              <p:cNvPr id="127" name="Google Shape;127;p3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257860" y="2835614"/>
              <a:ext cx="195076" cy="215146"/>
              <a:chOff x="3080000" y="3727500"/>
              <a:chExt cx="99625" cy="109875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34" name="Google Shape;134;p3"/>
            <p:cNvSpPr/>
            <p:nvPr/>
          </p:nvSpPr>
          <p:spPr>
            <a:xfrm>
              <a:off x="5252213" y="5010700"/>
              <a:ext cx="195075" cy="21150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35" name="Google Shape;135;p3"/>
            <p:cNvGrpSpPr/>
            <p:nvPr/>
          </p:nvGrpSpPr>
          <p:grpSpPr>
            <a:xfrm>
              <a:off x="8613563" y="3910463"/>
              <a:ext cx="103900" cy="115875"/>
              <a:chOff x="1385075" y="3682325"/>
              <a:chExt cx="103900" cy="115875"/>
            </a:xfrm>
          </p:grpSpPr>
          <p:sp>
            <p:nvSpPr>
              <p:cNvPr id="136" name="Google Shape;136;p3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38" name="Google Shape;138;p3"/>
            <p:cNvSpPr/>
            <p:nvPr/>
          </p:nvSpPr>
          <p:spPr>
            <a:xfrm>
              <a:off x="590975" y="97680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9" name="Google Shape;139;p3"/>
          <p:cNvSpPr txBox="1">
            <a:spLocks noGrp="1"/>
          </p:cNvSpPr>
          <p:nvPr>
            <p:ph type="title"/>
          </p:nvPr>
        </p:nvSpPr>
        <p:spPr>
          <a:xfrm rot="120095">
            <a:off x="2047152" y="2359590"/>
            <a:ext cx="5067692" cy="841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0" name="Google Shape;140;p3"/>
          <p:cNvSpPr txBox="1">
            <a:spLocks noGrp="1"/>
          </p:cNvSpPr>
          <p:nvPr>
            <p:ph type="title" idx="2" hasCustomPrompt="1"/>
          </p:nvPr>
        </p:nvSpPr>
        <p:spPr>
          <a:xfrm rot="119584">
            <a:off x="4157637" y="1553047"/>
            <a:ext cx="914353" cy="5154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 rot="120095">
            <a:off x="2023456" y="3200976"/>
            <a:ext cx="5067692" cy="5154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3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7" name="Google Shape;3157;p48"/>
          <p:cNvGrpSpPr/>
          <p:nvPr/>
        </p:nvGrpSpPr>
        <p:grpSpPr>
          <a:xfrm>
            <a:off x="109066" y="-31"/>
            <a:ext cx="9034665" cy="5141097"/>
            <a:chOff x="323300" y="845075"/>
            <a:chExt cx="7055025" cy="4014600"/>
          </a:xfrm>
        </p:grpSpPr>
        <p:sp>
          <p:nvSpPr>
            <p:cNvPr id="3159" name="Google Shape;3159;p48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0" name="Google Shape;3160;p48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1" name="Google Shape;3161;p48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2" name="Google Shape;3162;p48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3" name="Google Shape;3163;p48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4" name="Google Shape;3164;p48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5" name="Google Shape;3165;p48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6" name="Google Shape;3166;p48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7" name="Google Shape;3167;p48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8" name="Google Shape;3168;p48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9" name="Google Shape;3169;p48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0" name="Google Shape;3170;p48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1" name="Google Shape;3171;p48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2" name="Google Shape;3172;p48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3" name="Google Shape;3173;p48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4" name="Google Shape;3174;p48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5" name="Google Shape;3175;p48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6" name="Google Shape;3176;p48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7" name="Google Shape;3177;p48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8" name="Google Shape;3178;p48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9" name="Google Shape;3179;p48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0" name="Google Shape;3180;p48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1" name="Google Shape;3181;p48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2" name="Google Shape;3182;p48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3" name="Google Shape;3183;p48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4" name="Google Shape;3184;p48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5" name="Google Shape;3185;p48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6" name="Google Shape;3186;p48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7" name="Google Shape;3187;p48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8" name="Google Shape;3188;p48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9" name="Google Shape;3189;p48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0" name="Google Shape;3190;p48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1" name="Google Shape;3191;p48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2" name="Google Shape;3192;p48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3" name="Google Shape;3193;p48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4" name="Google Shape;3194;p48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03" name="Google Shape;3203;p48"/>
          <p:cNvGrpSpPr/>
          <p:nvPr/>
        </p:nvGrpSpPr>
        <p:grpSpPr>
          <a:xfrm>
            <a:off x="624835" y="375164"/>
            <a:ext cx="195076" cy="215146"/>
            <a:chOff x="3080000" y="3727500"/>
            <a:chExt cx="99625" cy="109875"/>
          </a:xfrm>
        </p:grpSpPr>
        <p:sp>
          <p:nvSpPr>
            <p:cNvPr id="3204" name="Google Shape;3204;p48"/>
            <p:cNvSpPr/>
            <p:nvPr/>
          </p:nvSpPr>
          <p:spPr>
            <a:xfrm>
              <a:off x="3096775" y="3751800"/>
              <a:ext cx="60225" cy="59975"/>
            </a:xfrm>
            <a:custGeom>
              <a:avLst/>
              <a:gdLst/>
              <a:ahLst/>
              <a:cxnLst/>
              <a:rect l="l" t="t" r="r" b="b"/>
              <a:pathLst>
                <a:path w="2409" h="2399" extrusionOk="0">
                  <a:moveTo>
                    <a:pt x="187" y="0"/>
                  </a:moveTo>
                  <a:cubicBezTo>
                    <a:pt x="137" y="0"/>
                    <a:pt x="88" y="23"/>
                    <a:pt x="56" y="66"/>
                  </a:cubicBezTo>
                  <a:cubicBezTo>
                    <a:pt x="1" y="139"/>
                    <a:pt x="15" y="243"/>
                    <a:pt x="89" y="298"/>
                  </a:cubicBezTo>
                  <a:cubicBezTo>
                    <a:pt x="853" y="875"/>
                    <a:pt x="1524" y="1560"/>
                    <a:pt x="2089" y="2331"/>
                  </a:cubicBezTo>
                  <a:cubicBezTo>
                    <a:pt x="2121" y="2376"/>
                    <a:pt x="2171" y="2399"/>
                    <a:pt x="2223" y="2399"/>
                  </a:cubicBezTo>
                  <a:cubicBezTo>
                    <a:pt x="2256" y="2399"/>
                    <a:pt x="2291" y="2388"/>
                    <a:pt x="2319" y="2369"/>
                  </a:cubicBezTo>
                  <a:cubicBezTo>
                    <a:pt x="2393" y="2315"/>
                    <a:pt x="2409" y="2211"/>
                    <a:pt x="2355" y="2137"/>
                  </a:cubicBezTo>
                  <a:cubicBezTo>
                    <a:pt x="1773" y="1340"/>
                    <a:pt x="1077" y="631"/>
                    <a:pt x="287" y="35"/>
                  </a:cubicBezTo>
                  <a:cubicBezTo>
                    <a:pt x="257" y="11"/>
                    <a:pt x="222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5" name="Google Shape;3205;p48"/>
            <p:cNvSpPr/>
            <p:nvPr/>
          </p:nvSpPr>
          <p:spPr>
            <a:xfrm>
              <a:off x="3106225" y="3744750"/>
              <a:ext cx="45925" cy="73150"/>
            </a:xfrm>
            <a:custGeom>
              <a:avLst/>
              <a:gdLst/>
              <a:ahLst/>
              <a:cxnLst/>
              <a:rect l="l" t="t" r="r" b="b"/>
              <a:pathLst>
                <a:path w="1837" h="2926" extrusionOk="0">
                  <a:moveTo>
                    <a:pt x="1648" y="1"/>
                  </a:moveTo>
                  <a:cubicBezTo>
                    <a:pt x="1590" y="1"/>
                    <a:pt x="1534" y="31"/>
                    <a:pt x="1504" y="85"/>
                  </a:cubicBezTo>
                  <a:lnTo>
                    <a:pt x="45" y="2680"/>
                  </a:lnTo>
                  <a:cubicBezTo>
                    <a:pt x="0" y="2759"/>
                    <a:pt x="29" y="2860"/>
                    <a:pt x="108" y="2905"/>
                  </a:cubicBezTo>
                  <a:cubicBezTo>
                    <a:pt x="134" y="2920"/>
                    <a:pt x="162" y="2926"/>
                    <a:pt x="189" y="2926"/>
                  </a:cubicBezTo>
                  <a:cubicBezTo>
                    <a:pt x="246" y="2926"/>
                    <a:pt x="303" y="2895"/>
                    <a:pt x="333" y="2842"/>
                  </a:cubicBezTo>
                  <a:lnTo>
                    <a:pt x="1792" y="248"/>
                  </a:lnTo>
                  <a:cubicBezTo>
                    <a:pt x="1836" y="168"/>
                    <a:pt x="1809" y="68"/>
                    <a:pt x="1729" y="23"/>
                  </a:cubicBezTo>
                  <a:cubicBezTo>
                    <a:pt x="1703" y="8"/>
                    <a:pt x="1675" y="1"/>
                    <a:pt x="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6" name="Google Shape;3206;p48"/>
            <p:cNvSpPr/>
            <p:nvPr/>
          </p:nvSpPr>
          <p:spPr>
            <a:xfrm>
              <a:off x="3080000" y="3775125"/>
              <a:ext cx="99625" cy="14400"/>
            </a:xfrm>
            <a:custGeom>
              <a:avLst/>
              <a:gdLst/>
              <a:ahLst/>
              <a:cxnLst/>
              <a:rect l="l" t="t" r="r" b="b"/>
              <a:pathLst>
                <a:path w="3985" h="576" extrusionOk="0">
                  <a:moveTo>
                    <a:pt x="3405" y="1"/>
                  </a:moveTo>
                  <a:cubicBezTo>
                    <a:pt x="2317" y="1"/>
                    <a:pt x="1225" y="84"/>
                    <a:pt x="152" y="247"/>
                  </a:cubicBezTo>
                  <a:cubicBezTo>
                    <a:pt x="62" y="260"/>
                    <a:pt x="1" y="345"/>
                    <a:pt x="13" y="435"/>
                  </a:cubicBezTo>
                  <a:cubicBezTo>
                    <a:pt x="27" y="517"/>
                    <a:pt x="97" y="575"/>
                    <a:pt x="178" y="575"/>
                  </a:cubicBezTo>
                  <a:cubicBezTo>
                    <a:pt x="185" y="575"/>
                    <a:pt x="194" y="574"/>
                    <a:pt x="202" y="574"/>
                  </a:cubicBezTo>
                  <a:cubicBezTo>
                    <a:pt x="1260" y="413"/>
                    <a:pt x="2338" y="332"/>
                    <a:pt x="3411" y="332"/>
                  </a:cubicBezTo>
                  <a:cubicBezTo>
                    <a:pt x="3546" y="332"/>
                    <a:pt x="3680" y="333"/>
                    <a:pt x="3815" y="336"/>
                  </a:cubicBezTo>
                  <a:cubicBezTo>
                    <a:pt x="3904" y="331"/>
                    <a:pt x="3982" y="264"/>
                    <a:pt x="3983" y="173"/>
                  </a:cubicBezTo>
                  <a:cubicBezTo>
                    <a:pt x="3984" y="81"/>
                    <a:pt x="3912" y="6"/>
                    <a:pt x="3821" y="5"/>
                  </a:cubicBezTo>
                  <a:cubicBezTo>
                    <a:pt x="3682" y="2"/>
                    <a:pt x="3543" y="1"/>
                    <a:pt x="3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7" name="Google Shape;3207;p48"/>
            <p:cNvSpPr/>
            <p:nvPr/>
          </p:nvSpPr>
          <p:spPr>
            <a:xfrm>
              <a:off x="3124475" y="3727500"/>
              <a:ext cx="10275" cy="109875"/>
            </a:xfrm>
            <a:custGeom>
              <a:avLst/>
              <a:gdLst/>
              <a:ahLst/>
              <a:cxnLst/>
              <a:rect l="l" t="t" r="r" b="b"/>
              <a:pathLst>
                <a:path w="411" h="4395" extrusionOk="0">
                  <a:moveTo>
                    <a:pt x="174" y="0"/>
                  </a:moveTo>
                  <a:cubicBezTo>
                    <a:pt x="171" y="0"/>
                    <a:pt x="167" y="1"/>
                    <a:pt x="164" y="1"/>
                  </a:cubicBezTo>
                  <a:cubicBezTo>
                    <a:pt x="73" y="4"/>
                    <a:pt x="1" y="78"/>
                    <a:pt x="2" y="169"/>
                  </a:cubicBezTo>
                  <a:lnTo>
                    <a:pt x="78" y="4232"/>
                  </a:lnTo>
                  <a:cubicBezTo>
                    <a:pt x="79" y="4322"/>
                    <a:pt x="153" y="4394"/>
                    <a:pt x="243" y="4394"/>
                  </a:cubicBezTo>
                  <a:cubicBezTo>
                    <a:pt x="243" y="4394"/>
                    <a:pt x="244" y="4394"/>
                    <a:pt x="247" y="4392"/>
                  </a:cubicBezTo>
                  <a:cubicBezTo>
                    <a:pt x="338" y="4391"/>
                    <a:pt x="410" y="4316"/>
                    <a:pt x="409" y="4224"/>
                  </a:cubicBezTo>
                  <a:lnTo>
                    <a:pt x="333" y="163"/>
                  </a:lnTo>
                  <a:cubicBezTo>
                    <a:pt x="331" y="75"/>
                    <a:pt x="254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212" name="Google Shape;3212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8" name="Google Shape;3338;p51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3339" name="Google Shape;3339;p51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0" name="Google Shape;3340;p51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1" name="Google Shape;3341;p51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2" name="Google Shape;3342;p51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3" name="Google Shape;3343;p51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4" name="Google Shape;3344;p51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5" name="Google Shape;3345;p51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6" name="Google Shape;3346;p51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7" name="Google Shape;3347;p51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8" name="Google Shape;3348;p51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9" name="Google Shape;3349;p51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0" name="Google Shape;3350;p51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1" name="Google Shape;3351;p51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2" name="Google Shape;3352;p51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3" name="Google Shape;3353;p51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4" name="Google Shape;3354;p51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5" name="Google Shape;3355;p51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6" name="Google Shape;3356;p51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7" name="Google Shape;3357;p51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8" name="Google Shape;3358;p51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9" name="Google Shape;3359;p51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0" name="Google Shape;3360;p51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1" name="Google Shape;3361;p51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2" name="Google Shape;3362;p51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3" name="Google Shape;3363;p51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4" name="Google Shape;3364;p51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5" name="Google Shape;3365;p51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6" name="Google Shape;3366;p51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7" name="Google Shape;3367;p51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8" name="Google Shape;3368;p51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9" name="Google Shape;3369;p51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0" name="Google Shape;3370;p51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1" name="Google Shape;3371;p51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2" name="Google Shape;3372;p51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3" name="Google Shape;3373;p51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4" name="Google Shape;3374;p51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5" name="Google Shape;3375;p51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76" name="Google Shape;3376;p51"/>
          <p:cNvGrpSpPr/>
          <p:nvPr/>
        </p:nvGrpSpPr>
        <p:grpSpPr>
          <a:xfrm>
            <a:off x="591495" y="-222559"/>
            <a:ext cx="713278" cy="837344"/>
            <a:chOff x="780782" y="766491"/>
            <a:chExt cx="713278" cy="837344"/>
          </a:xfrm>
        </p:grpSpPr>
        <p:sp>
          <p:nvSpPr>
            <p:cNvPr id="3377" name="Google Shape;3377;p51"/>
            <p:cNvSpPr/>
            <p:nvPr/>
          </p:nvSpPr>
          <p:spPr>
            <a:xfrm>
              <a:off x="780782" y="813923"/>
              <a:ext cx="713198" cy="789911"/>
            </a:xfrm>
            <a:custGeom>
              <a:avLst/>
              <a:gdLst/>
              <a:ahLst/>
              <a:cxnLst/>
              <a:rect l="l" t="t" r="r" b="b"/>
              <a:pathLst>
                <a:path w="17878" h="19801" extrusionOk="0">
                  <a:moveTo>
                    <a:pt x="14416" y="398"/>
                  </a:moveTo>
                  <a:cubicBezTo>
                    <a:pt x="14868" y="398"/>
                    <a:pt x="15458" y="662"/>
                    <a:pt x="16152" y="1178"/>
                  </a:cubicBezTo>
                  <a:cubicBezTo>
                    <a:pt x="17027" y="1827"/>
                    <a:pt x="17473" y="2438"/>
                    <a:pt x="17443" y="2942"/>
                  </a:cubicBezTo>
                  <a:cubicBezTo>
                    <a:pt x="17419" y="3338"/>
                    <a:pt x="17096" y="3601"/>
                    <a:pt x="16828" y="3752"/>
                  </a:cubicBezTo>
                  <a:cubicBezTo>
                    <a:pt x="15975" y="4236"/>
                    <a:pt x="15198" y="4242"/>
                    <a:pt x="15172" y="4242"/>
                  </a:cubicBezTo>
                  <a:lnTo>
                    <a:pt x="15170" y="4242"/>
                  </a:lnTo>
                  <a:cubicBezTo>
                    <a:pt x="15093" y="4242"/>
                    <a:pt x="15022" y="4287"/>
                    <a:pt x="14989" y="4356"/>
                  </a:cubicBezTo>
                  <a:lnTo>
                    <a:pt x="11133" y="12566"/>
                  </a:lnTo>
                  <a:lnTo>
                    <a:pt x="8915" y="10920"/>
                  </a:lnTo>
                  <a:lnTo>
                    <a:pt x="6699" y="9274"/>
                  </a:lnTo>
                  <a:lnTo>
                    <a:pt x="13444" y="3210"/>
                  </a:lnTo>
                  <a:cubicBezTo>
                    <a:pt x="13502" y="3159"/>
                    <a:pt x="13524" y="3078"/>
                    <a:pt x="13501" y="3003"/>
                  </a:cubicBezTo>
                  <a:cubicBezTo>
                    <a:pt x="13498" y="2994"/>
                    <a:pt x="13271" y="2250"/>
                    <a:pt x="13492" y="1274"/>
                  </a:cubicBezTo>
                  <a:cubicBezTo>
                    <a:pt x="13559" y="977"/>
                    <a:pt x="13718" y="590"/>
                    <a:pt x="14091" y="452"/>
                  </a:cubicBezTo>
                  <a:cubicBezTo>
                    <a:pt x="14189" y="416"/>
                    <a:pt x="14298" y="398"/>
                    <a:pt x="14416" y="398"/>
                  </a:cubicBezTo>
                  <a:close/>
                  <a:moveTo>
                    <a:pt x="14413" y="1"/>
                  </a:moveTo>
                  <a:cubicBezTo>
                    <a:pt x="14248" y="1"/>
                    <a:pt x="14094" y="27"/>
                    <a:pt x="13951" y="80"/>
                  </a:cubicBezTo>
                  <a:cubicBezTo>
                    <a:pt x="13524" y="238"/>
                    <a:pt x="13231" y="621"/>
                    <a:pt x="13103" y="1186"/>
                  </a:cubicBezTo>
                  <a:cubicBezTo>
                    <a:pt x="12912" y="2032"/>
                    <a:pt x="13026" y="2721"/>
                    <a:pt x="13089" y="2994"/>
                  </a:cubicBezTo>
                  <a:lnTo>
                    <a:pt x="6373" y="9032"/>
                  </a:lnTo>
                  <a:lnTo>
                    <a:pt x="3776" y="7101"/>
                  </a:lnTo>
                  <a:cubicBezTo>
                    <a:pt x="3656" y="7013"/>
                    <a:pt x="3514" y="6968"/>
                    <a:pt x="3363" y="6968"/>
                  </a:cubicBezTo>
                  <a:cubicBezTo>
                    <a:pt x="3303" y="6968"/>
                    <a:pt x="3241" y="6975"/>
                    <a:pt x="3179" y="6990"/>
                  </a:cubicBezTo>
                  <a:cubicBezTo>
                    <a:pt x="2909" y="7054"/>
                    <a:pt x="2667" y="7251"/>
                    <a:pt x="2534" y="7516"/>
                  </a:cubicBezTo>
                  <a:lnTo>
                    <a:pt x="610" y="11310"/>
                  </a:lnTo>
                  <a:lnTo>
                    <a:pt x="66" y="12042"/>
                  </a:lnTo>
                  <a:cubicBezTo>
                    <a:pt x="0" y="12131"/>
                    <a:pt x="19" y="12254"/>
                    <a:pt x="107" y="12320"/>
                  </a:cubicBezTo>
                  <a:lnTo>
                    <a:pt x="10128" y="19762"/>
                  </a:lnTo>
                  <a:cubicBezTo>
                    <a:pt x="10161" y="19787"/>
                    <a:pt x="10204" y="19801"/>
                    <a:pt x="10246" y="19801"/>
                  </a:cubicBezTo>
                  <a:cubicBezTo>
                    <a:pt x="10256" y="19801"/>
                    <a:pt x="10266" y="19800"/>
                    <a:pt x="10276" y="19799"/>
                  </a:cubicBezTo>
                  <a:cubicBezTo>
                    <a:pt x="10329" y="19790"/>
                    <a:pt x="10375" y="19763"/>
                    <a:pt x="10407" y="19720"/>
                  </a:cubicBezTo>
                  <a:lnTo>
                    <a:pt x="10946" y="18983"/>
                  </a:lnTo>
                  <a:lnTo>
                    <a:pt x="14019" y="16047"/>
                  </a:lnTo>
                  <a:cubicBezTo>
                    <a:pt x="14235" y="15842"/>
                    <a:pt x="14352" y="15555"/>
                    <a:pt x="14335" y="15277"/>
                  </a:cubicBezTo>
                  <a:cubicBezTo>
                    <a:pt x="14321" y="15053"/>
                    <a:pt x="14222" y="14862"/>
                    <a:pt x="14056" y="14739"/>
                  </a:cubicBezTo>
                  <a:lnTo>
                    <a:pt x="11457" y="12809"/>
                  </a:lnTo>
                  <a:lnTo>
                    <a:pt x="15297" y="4635"/>
                  </a:lnTo>
                  <a:cubicBezTo>
                    <a:pt x="15577" y="4616"/>
                    <a:pt x="16267" y="4527"/>
                    <a:pt x="17023" y="4099"/>
                  </a:cubicBezTo>
                  <a:cubicBezTo>
                    <a:pt x="17528" y="3811"/>
                    <a:pt x="17809" y="3421"/>
                    <a:pt x="17838" y="2967"/>
                  </a:cubicBezTo>
                  <a:cubicBezTo>
                    <a:pt x="17878" y="2312"/>
                    <a:pt x="17390" y="1604"/>
                    <a:pt x="16387" y="859"/>
                  </a:cubicBezTo>
                  <a:cubicBezTo>
                    <a:pt x="15618" y="288"/>
                    <a:pt x="14957" y="1"/>
                    <a:pt x="14413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8" name="Google Shape;3378;p51"/>
            <p:cNvSpPr/>
            <p:nvPr/>
          </p:nvSpPr>
          <p:spPr>
            <a:xfrm>
              <a:off x="817244" y="1056190"/>
              <a:ext cx="524068" cy="456490"/>
            </a:xfrm>
            <a:custGeom>
              <a:avLst/>
              <a:gdLst/>
              <a:ahLst/>
              <a:cxnLst/>
              <a:rect l="l" t="t" r="r" b="b"/>
              <a:pathLst>
                <a:path w="13137" h="11443" extrusionOk="0">
                  <a:moveTo>
                    <a:pt x="2266" y="1279"/>
                  </a:moveTo>
                  <a:lnTo>
                    <a:pt x="2230" y="1326"/>
                  </a:lnTo>
                  <a:lnTo>
                    <a:pt x="2236" y="1343"/>
                  </a:lnTo>
                  <a:cubicBezTo>
                    <a:pt x="1973" y="2266"/>
                    <a:pt x="1595" y="3156"/>
                    <a:pt x="1114" y="3983"/>
                  </a:cubicBezTo>
                  <a:lnTo>
                    <a:pt x="1088" y="3967"/>
                  </a:lnTo>
                  <a:cubicBezTo>
                    <a:pt x="1569" y="3138"/>
                    <a:pt x="1946" y="2257"/>
                    <a:pt x="2226" y="1322"/>
                  </a:cubicBezTo>
                  <a:lnTo>
                    <a:pt x="2266" y="1279"/>
                  </a:lnTo>
                  <a:close/>
                  <a:moveTo>
                    <a:pt x="2872" y="2638"/>
                  </a:moveTo>
                  <a:lnTo>
                    <a:pt x="2836" y="2685"/>
                  </a:lnTo>
                  <a:lnTo>
                    <a:pt x="2838" y="2704"/>
                  </a:lnTo>
                  <a:lnTo>
                    <a:pt x="2110" y="4188"/>
                  </a:lnTo>
                  <a:lnTo>
                    <a:pt x="2083" y="4177"/>
                  </a:lnTo>
                  <a:lnTo>
                    <a:pt x="2835" y="2683"/>
                  </a:lnTo>
                  <a:lnTo>
                    <a:pt x="2872" y="2638"/>
                  </a:lnTo>
                  <a:close/>
                  <a:moveTo>
                    <a:pt x="5532" y="5646"/>
                  </a:moveTo>
                  <a:lnTo>
                    <a:pt x="5496" y="5693"/>
                  </a:lnTo>
                  <a:lnTo>
                    <a:pt x="5499" y="5711"/>
                  </a:lnTo>
                  <a:lnTo>
                    <a:pt x="5116" y="6505"/>
                  </a:lnTo>
                  <a:lnTo>
                    <a:pt x="5089" y="6489"/>
                  </a:lnTo>
                  <a:lnTo>
                    <a:pt x="5495" y="5690"/>
                  </a:lnTo>
                  <a:lnTo>
                    <a:pt x="5532" y="5646"/>
                  </a:lnTo>
                  <a:close/>
                  <a:moveTo>
                    <a:pt x="6894" y="5530"/>
                  </a:moveTo>
                  <a:lnTo>
                    <a:pt x="6861" y="5606"/>
                  </a:lnTo>
                  <a:lnTo>
                    <a:pt x="5803" y="7141"/>
                  </a:lnTo>
                  <a:lnTo>
                    <a:pt x="5777" y="7122"/>
                  </a:lnTo>
                  <a:lnTo>
                    <a:pt x="6833" y="5590"/>
                  </a:lnTo>
                  <a:cubicBezTo>
                    <a:pt x="6837" y="5585"/>
                    <a:pt x="6842" y="5583"/>
                    <a:pt x="6849" y="5583"/>
                  </a:cubicBezTo>
                  <a:cubicBezTo>
                    <a:pt x="6852" y="5583"/>
                    <a:pt x="6855" y="5583"/>
                    <a:pt x="6858" y="5584"/>
                  </a:cubicBezTo>
                  <a:lnTo>
                    <a:pt x="6894" y="5530"/>
                  </a:lnTo>
                  <a:close/>
                  <a:moveTo>
                    <a:pt x="8058" y="7517"/>
                  </a:moveTo>
                  <a:cubicBezTo>
                    <a:pt x="8062" y="7517"/>
                    <a:pt x="8066" y="7518"/>
                    <a:pt x="8069" y="7520"/>
                  </a:cubicBezTo>
                  <a:lnTo>
                    <a:pt x="8070" y="7545"/>
                  </a:lnTo>
                  <a:lnTo>
                    <a:pt x="7330" y="8320"/>
                  </a:lnTo>
                  <a:lnTo>
                    <a:pt x="7307" y="8294"/>
                  </a:lnTo>
                  <a:lnTo>
                    <a:pt x="8048" y="7521"/>
                  </a:lnTo>
                  <a:cubicBezTo>
                    <a:pt x="8050" y="7518"/>
                    <a:pt x="8054" y="7517"/>
                    <a:pt x="8058" y="7517"/>
                  </a:cubicBezTo>
                  <a:close/>
                  <a:moveTo>
                    <a:pt x="10815" y="8653"/>
                  </a:moveTo>
                  <a:cubicBezTo>
                    <a:pt x="10818" y="8653"/>
                    <a:pt x="10821" y="8653"/>
                    <a:pt x="10824" y="8655"/>
                  </a:cubicBezTo>
                  <a:lnTo>
                    <a:pt x="10825" y="8680"/>
                  </a:lnTo>
                  <a:lnTo>
                    <a:pt x="9972" y="9330"/>
                  </a:lnTo>
                  <a:lnTo>
                    <a:pt x="9948" y="9305"/>
                  </a:lnTo>
                  <a:lnTo>
                    <a:pt x="10803" y="8656"/>
                  </a:lnTo>
                  <a:cubicBezTo>
                    <a:pt x="10807" y="8655"/>
                    <a:pt x="10811" y="8653"/>
                    <a:pt x="10815" y="8653"/>
                  </a:cubicBezTo>
                  <a:close/>
                  <a:moveTo>
                    <a:pt x="11781" y="8749"/>
                  </a:moveTo>
                  <a:cubicBezTo>
                    <a:pt x="11784" y="8749"/>
                    <a:pt x="11787" y="8750"/>
                    <a:pt x="11789" y="8752"/>
                  </a:cubicBezTo>
                  <a:lnTo>
                    <a:pt x="11789" y="8780"/>
                  </a:lnTo>
                  <a:cubicBezTo>
                    <a:pt x="11136" y="9279"/>
                    <a:pt x="10505" y="9827"/>
                    <a:pt x="9918" y="10401"/>
                  </a:cubicBezTo>
                  <a:lnTo>
                    <a:pt x="9958" y="10450"/>
                  </a:lnTo>
                  <a:lnTo>
                    <a:pt x="9958" y="10450"/>
                  </a:lnTo>
                  <a:lnTo>
                    <a:pt x="9893" y="10380"/>
                  </a:lnTo>
                  <a:cubicBezTo>
                    <a:pt x="10483" y="9803"/>
                    <a:pt x="11114" y="9253"/>
                    <a:pt x="11768" y="8753"/>
                  </a:cubicBezTo>
                  <a:cubicBezTo>
                    <a:pt x="11773" y="8751"/>
                    <a:pt x="11777" y="8749"/>
                    <a:pt x="11781" y="8749"/>
                  </a:cubicBezTo>
                  <a:close/>
                  <a:moveTo>
                    <a:pt x="2446" y="0"/>
                  </a:moveTo>
                  <a:cubicBezTo>
                    <a:pt x="2408" y="0"/>
                    <a:pt x="2369" y="5"/>
                    <a:pt x="2330" y="14"/>
                  </a:cubicBezTo>
                  <a:cubicBezTo>
                    <a:pt x="2143" y="57"/>
                    <a:pt x="1976" y="196"/>
                    <a:pt x="1880" y="384"/>
                  </a:cubicBezTo>
                  <a:lnTo>
                    <a:pt x="13" y="4071"/>
                  </a:lnTo>
                  <a:cubicBezTo>
                    <a:pt x="1" y="4099"/>
                    <a:pt x="6" y="4135"/>
                    <a:pt x="32" y="4154"/>
                  </a:cubicBezTo>
                  <a:lnTo>
                    <a:pt x="9828" y="11430"/>
                  </a:lnTo>
                  <a:cubicBezTo>
                    <a:pt x="9840" y="11439"/>
                    <a:pt x="9853" y="11443"/>
                    <a:pt x="9866" y="11443"/>
                  </a:cubicBezTo>
                  <a:cubicBezTo>
                    <a:pt x="9884" y="11443"/>
                    <a:pt x="9901" y="11436"/>
                    <a:pt x="9914" y="11425"/>
                  </a:cubicBezTo>
                  <a:lnTo>
                    <a:pt x="12900" y="8569"/>
                  </a:lnTo>
                  <a:cubicBezTo>
                    <a:pt x="13053" y="8425"/>
                    <a:pt x="13137" y="8224"/>
                    <a:pt x="13125" y="8032"/>
                  </a:cubicBezTo>
                  <a:cubicBezTo>
                    <a:pt x="13118" y="7898"/>
                    <a:pt x="13063" y="7784"/>
                    <a:pt x="12966" y="7711"/>
                  </a:cubicBezTo>
                  <a:lnTo>
                    <a:pt x="2685" y="75"/>
                  </a:lnTo>
                  <a:cubicBezTo>
                    <a:pt x="2617" y="25"/>
                    <a:pt x="2535" y="0"/>
                    <a:pt x="2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9" name="Google Shape;3379;p51"/>
            <p:cNvSpPr/>
            <p:nvPr/>
          </p:nvSpPr>
          <p:spPr>
            <a:xfrm>
              <a:off x="795822" y="1228207"/>
              <a:ext cx="409457" cy="313794"/>
            </a:xfrm>
            <a:custGeom>
              <a:avLst/>
              <a:gdLst/>
              <a:ahLst/>
              <a:cxnLst/>
              <a:rect l="l" t="t" r="r" b="b"/>
              <a:pathLst>
                <a:path w="10264" h="7866" extrusionOk="0">
                  <a:moveTo>
                    <a:pt x="437" y="1"/>
                  </a:moveTo>
                  <a:cubicBezTo>
                    <a:pt x="417" y="1"/>
                    <a:pt x="397" y="10"/>
                    <a:pt x="383" y="29"/>
                  </a:cubicBezTo>
                  <a:lnTo>
                    <a:pt x="22" y="514"/>
                  </a:lnTo>
                  <a:cubicBezTo>
                    <a:pt x="1" y="544"/>
                    <a:pt x="6" y="584"/>
                    <a:pt x="36" y="605"/>
                  </a:cubicBezTo>
                  <a:lnTo>
                    <a:pt x="9794" y="7854"/>
                  </a:lnTo>
                  <a:cubicBezTo>
                    <a:pt x="9805" y="7862"/>
                    <a:pt x="9818" y="7866"/>
                    <a:pt x="9832" y="7866"/>
                  </a:cubicBezTo>
                  <a:cubicBezTo>
                    <a:pt x="9836" y="7866"/>
                    <a:pt x="9839" y="7866"/>
                    <a:pt x="9842" y="7865"/>
                  </a:cubicBezTo>
                  <a:cubicBezTo>
                    <a:pt x="9861" y="7862"/>
                    <a:pt x="9877" y="7854"/>
                    <a:pt x="9887" y="7840"/>
                  </a:cubicBezTo>
                  <a:lnTo>
                    <a:pt x="10242" y="7349"/>
                  </a:lnTo>
                  <a:cubicBezTo>
                    <a:pt x="10263" y="7319"/>
                    <a:pt x="10258" y="7278"/>
                    <a:pt x="10230" y="7257"/>
                  </a:cubicBezTo>
                  <a:lnTo>
                    <a:pt x="476" y="13"/>
                  </a:lnTo>
                  <a:cubicBezTo>
                    <a:pt x="464" y="5"/>
                    <a:pt x="451" y="1"/>
                    <a:pt x="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0" name="Google Shape;3380;p51"/>
            <p:cNvSpPr/>
            <p:nvPr/>
          </p:nvSpPr>
          <p:spPr>
            <a:xfrm>
              <a:off x="795862" y="1228207"/>
              <a:ext cx="86926" cy="74639"/>
            </a:xfrm>
            <a:custGeom>
              <a:avLst/>
              <a:gdLst/>
              <a:ahLst/>
              <a:cxnLst/>
              <a:rect l="l" t="t" r="r" b="b"/>
              <a:pathLst>
                <a:path w="2179" h="1871" extrusionOk="0">
                  <a:moveTo>
                    <a:pt x="438" y="1"/>
                  </a:moveTo>
                  <a:cubicBezTo>
                    <a:pt x="417" y="1"/>
                    <a:pt x="397" y="10"/>
                    <a:pt x="383" y="29"/>
                  </a:cubicBezTo>
                  <a:lnTo>
                    <a:pt x="23" y="514"/>
                  </a:lnTo>
                  <a:cubicBezTo>
                    <a:pt x="1" y="544"/>
                    <a:pt x="6" y="584"/>
                    <a:pt x="36" y="605"/>
                  </a:cubicBezTo>
                  <a:lnTo>
                    <a:pt x="1740" y="1871"/>
                  </a:lnTo>
                  <a:lnTo>
                    <a:pt x="2179" y="1278"/>
                  </a:lnTo>
                  <a:lnTo>
                    <a:pt x="477" y="13"/>
                  </a:lnTo>
                  <a:cubicBezTo>
                    <a:pt x="465" y="5"/>
                    <a:pt x="451" y="1"/>
                    <a:pt x="438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1" name="Google Shape;3381;p51"/>
            <p:cNvSpPr/>
            <p:nvPr/>
          </p:nvSpPr>
          <p:spPr>
            <a:xfrm>
              <a:off x="1123778" y="1471232"/>
              <a:ext cx="81540" cy="70769"/>
            </a:xfrm>
            <a:custGeom>
              <a:avLst/>
              <a:gdLst/>
              <a:ahLst/>
              <a:cxnLst/>
              <a:rect l="l" t="t" r="r" b="b"/>
              <a:pathLst>
                <a:path w="2044" h="1774" extrusionOk="0">
                  <a:moveTo>
                    <a:pt x="440" y="1"/>
                  </a:moveTo>
                  <a:lnTo>
                    <a:pt x="0" y="593"/>
                  </a:lnTo>
                  <a:lnTo>
                    <a:pt x="1574" y="1762"/>
                  </a:lnTo>
                  <a:cubicBezTo>
                    <a:pt x="1585" y="1770"/>
                    <a:pt x="1598" y="1774"/>
                    <a:pt x="1613" y="1774"/>
                  </a:cubicBezTo>
                  <a:cubicBezTo>
                    <a:pt x="1616" y="1774"/>
                    <a:pt x="1620" y="1774"/>
                    <a:pt x="1623" y="1773"/>
                  </a:cubicBezTo>
                  <a:cubicBezTo>
                    <a:pt x="1641" y="1770"/>
                    <a:pt x="1657" y="1762"/>
                    <a:pt x="1667" y="1748"/>
                  </a:cubicBezTo>
                  <a:lnTo>
                    <a:pt x="2023" y="1257"/>
                  </a:lnTo>
                  <a:cubicBezTo>
                    <a:pt x="2043" y="1227"/>
                    <a:pt x="2037" y="1186"/>
                    <a:pt x="2009" y="1165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2" name="Google Shape;3382;p51"/>
            <p:cNvSpPr/>
            <p:nvPr/>
          </p:nvSpPr>
          <p:spPr>
            <a:xfrm>
              <a:off x="1104789" y="1352711"/>
              <a:ext cx="38297" cy="38776"/>
            </a:xfrm>
            <a:custGeom>
              <a:avLst/>
              <a:gdLst/>
              <a:ahLst/>
              <a:cxnLst/>
              <a:rect l="l" t="t" r="r" b="b"/>
              <a:pathLst>
                <a:path w="960" h="972" extrusionOk="0">
                  <a:moveTo>
                    <a:pt x="849" y="0"/>
                  </a:moveTo>
                  <a:cubicBezTo>
                    <a:pt x="823" y="0"/>
                    <a:pt x="798" y="10"/>
                    <a:pt x="778" y="30"/>
                  </a:cubicBezTo>
                  <a:lnTo>
                    <a:pt x="39" y="804"/>
                  </a:lnTo>
                  <a:cubicBezTo>
                    <a:pt x="1" y="843"/>
                    <a:pt x="2" y="907"/>
                    <a:pt x="42" y="945"/>
                  </a:cubicBezTo>
                  <a:cubicBezTo>
                    <a:pt x="61" y="962"/>
                    <a:pt x="85" y="972"/>
                    <a:pt x="110" y="972"/>
                  </a:cubicBezTo>
                  <a:cubicBezTo>
                    <a:pt x="136" y="972"/>
                    <a:pt x="163" y="962"/>
                    <a:pt x="182" y="941"/>
                  </a:cubicBezTo>
                  <a:lnTo>
                    <a:pt x="922" y="168"/>
                  </a:lnTo>
                  <a:cubicBezTo>
                    <a:pt x="960" y="129"/>
                    <a:pt x="958" y="66"/>
                    <a:pt x="918" y="28"/>
                  </a:cubicBezTo>
                  <a:cubicBezTo>
                    <a:pt x="899" y="10"/>
                    <a:pt x="874" y="0"/>
                    <a:pt x="8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3" name="Google Shape;3383;p51"/>
            <p:cNvSpPr/>
            <p:nvPr/>
          </p:nvSpPr>
          <p:spPr>
            <a:xfrm>
              <a:off x="1043754" y="1275599"/>
              <a:ext cx="51222" cy="69054"/>
            </a:xfrm>
            <a:custGeom>
              <a:avLst/>
              <a:gdLst/>
              <a:ahLst/>
              <a:cxnLst/>
              <a:rect l="l" t="t" r="r" b="b"/>
              <a:pathLst>
                <a:path w="1284" h="1731" extrusionOk="0">
                  <a:moveTo>
                    <a:pt x="1171" y="0"/>
                  </a:moveTo>
                  <a:cubicBezTo>
                    <a:pt x="1139" y="0"/>
                    <a:pt x="1108" y="15"/>
                    <a:pt x="1089" y="42"/>
                  </a:cubicBezTo>
                  <a:lnTo>
                    <a:pt x="32" y="1574"/>
                  </a:lnTo>
                  <a:cubicBezTo>
                    <a:pt x="0" y="1620"/>
                    <a:pt x="12" y="1682"/>
                    <a:pt x="57" y="1713"/>
                  </a:cubicBezTo>
                  <a:cubicBezTo>
                    <a:pt x="74" y="1725"/>
                    <a:pt x="94" y="1730"/>
                    <a:pt x="114" y="1730"/>
                  </a:cubicBezTo>
                  <a:cubicBezTo>
                    <a:pt x="145" y="1730"/>
                    <a:pt x="175" y="1716"/>
                    <a:pt x="195" y="1688"/>
                  </a:cubicBezTo>
                  <a:lnTo>
                    <a:pt x="1252" y="156"/>
                  </a:lnTo>
                  <a:cubicBezTo>
                    <a:pt x="1283" y="110"/>
                    <a:pt x="1272" y="48"/>
                    <a:pt x="1226" y="17"/>
                  </a:cubicBezTo>
                  <a:cubicBezTo>
                    <a:pt x="1210" y="5"/>
                    <a:pt x="1190" y="0"/>
                    <a:pt x="1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4" name="Google Shape;3384;p51"/>
            <p:cNvSpPr/>
            <p:nvPr/>
          </p:nvSpPr>
          <p:spPr>
            <a:xfrm>
              <a:off x="1016347" y="1279788"/>
              <a:ext cx="24295" cy="39533"/>
            </a:xfrm>
            <a:custGeom>
              <a:avLst/>
              <a:gdLst/>
              <a:ahLst/>
              <a:cxnLst/>
              <a:rect l="l" t="t" r="r" b="b"/>
              <a:pathLst>
                <a:path w="609" h="991" extrusionOk="0">
                  <a:moveTo>
                    <a:pt x="495" y="1"/>
                  </a:moveTo>
                  <a:cubicBezTo>
                    <a:pt x="458" y="1"/>
                    <a:pt x="423" y="21"/>
                    <a:pt x="406" y="57"/>
                  </a:cubicBezTo>
                  <a:lnTo>
                    <a:pt x="24" y="848"/>
                  </a:lnTo>
                  <a:cubicBezTo>
                    <a:pt x="1" y="899"/>
                    <a:pt x="22" y="958"/>
                    <a:pt x="70" y="982"/>
                  </a:cubicBezTo>
                  <a:cubicBezTo>
                    <a:pt x="84" y="988"/>
                    <a:pt x="99" y="991"/>
                    <a:pt x="114" y="991"/>
                  </a:cubicBezTo>
                  <a:cubicBezTo>
                    <a:pt x="150" y="991"/>
                    <a:pt x="186" y="969"/>
                    <a:pt x="203" y="936"/>
                  </a:cubicBezTo>
                  <a:lnTo>
                    <a:pt x="585" y="143"/>
                  </a:lnTo>
                  <a:cubicBezTo>
                    <a:pt x="608" y="94"/>
                    <a:pt x="587" y="34"/>
                    <a:pt x="539" y="11"/>
                  </a:cubicBezTo>
                  <a:cubicBezTo>
                    <a:pt x="525" y="4"/>
                    <a:pt x="51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5" name="Google Shape;3385;p51"/>
            <p:cNvSpPr/>
            <p:nvPr/>
          </p:nvSpPr>
          <p:spPr>
            <a:xfrm>
              <a:off x="896351" y="1159791"/>
              <a:ext cx="38257" cy="67219"/>
            </a:xfrm>
            <a:custGeom>
              <a:avLst/>
              <a:gdLst/>
              <a:ahLst/>
              <a:cxnLst/>
              <a:rect l="l" t="t" r="r" b="b"/>
              <a:pathLst>
                <a:path w="959" h="1685" extrusionOk="0">
                  <a:moveTo>
                    <a:pt x="845" y="0"/>
                  </a:moveTo>
                  <a:cubicBezTo>
                    <a:pt x="808" y="0"/>
                    <a:pt x="774" y="21"/>
                    <a:pt x="756" y="56"/>
                  </a:cubicBezTo>
                  <a:lnTo>
                    <a:pt x="26" y="1541"/>
                  </a:lnTo>
                  <a:cubicBezTo>
                    <a:pt x="1" y="1590"/>
                    <a:pt x="22" y="1649"/>
                    <a:pt x="70" y="1674"/>
                  </a:cubicBezTo>
                  <a:cubicBezTo>
                    <a:pt x="84" y="1682"/>
                    <a:pt x="100" y="1685"/>
                    <a:pt x="113" y="1685"/>
                  </a:cubicBezTo>
                  <a:cubicBezTo>
                    <a:pt x="149" y="1685"/>
                    <a:pt x="185" y="1664"/>
                    <a:pt x="204" y="1629"/>
                  </a:cubicBezTo>
                  <a:lnTo>
                    <a:pt x="933" y="144"/>
                  </a:lnTo>
                  <a:cubicBezTo>
                    <a:pt x="959" y="96"/>
                    <a:pt x="937" y="36"/>
                    <a:pt x="889" y="11"/>
                  </a:cubicBezTo>
                  <a:cubicBezTo>
                    <a:pt x="875" y="4"/>
                    <a:pt x="860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6" name="Google Shape;3386;p51"/>
            <p:cNvSpPr/>
            <p:nvPr/>
          </p:nvSpPr>
          <p:spPr>
            <a:xfrm>
              <a:off x="856698" y="1105617"/>
              <a:ext cx="53576" cy="113095"/>
            </a:xfrm>
            <a:custGeom>
              <a:avLst/>
              <a:gdLst/>
              <a:ahLst/>
              <a:cxnLst/>
              <a:rect l="l" t="t" r="r" b="b"/>
              <a:pathLst>
                <a:path w="1343" h="2835" extrusionOk="0">
                  <a:moveTo>
                    <a:pt x="1231" y="0"/>
                  </a:moveTo>
                  <a:cubicBezTo>
                    <a:pt x="1188" y="0"/>
                    <a:pt x="1149" y="29"/>
                    <a:pt x="1137" y="73"/>
                  </a:cubicBezTo>
                  <a:cubicBezTo>
                    <a:pt x="878" y="987"/>
                    <a:pt x="505" y="1866"/>
                    <a:pt x="27" y="2686"/>
                  </a:cubicBezTo>
                  <a:cubicBezTo>
                    <a:pt x="0" y="2734"/>
                    <a:pt x="16" y="2794"/>
                    <a:pt x="63" y="2822"/>
                  </a:cubicBezTo>
                  <a:cubicBezTo>
                    <a:pt x="79" y="2830"/>
                    <a:pt x="96" y="2835"/>
                    <a:pt x="114" y="2835"/>
                  </a:cubicBezTo>
                  <a:cubicBezTo>
                    <a:pt x="147" y="2835"/>
                    <a:pt x="182" y="2818"/>
                    <a:pt x="199" y="2784"/>
                  </a:cubicBezTo>
                  <a:cubicBezTo>
                    <a:pt x="684" y="1950"/>
                    <a:pt x="1064" y="1056"/>
                    <a:pt x="1327" y="126"/>
                  </a:cubicBezTo>
                  <a:cubicBezTo>
                    <a:pt x="1342" y="74"/>
                    <a:pt x="1312" y="19"/>
                    <a:pt x="1259" y="4"/>
                  </a:cubicBezTo>
                  <a:cubicBezTo>
                    <a:pt x="1250" y="1"/>
                    <a:pt x="1240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7" name="Google Shape;3387;p51"/>
            <p:cNvSpPr/>
            <p:nvPr/>
          </p:nvSpPr>
          <p:spPr>
            <a:xfrm>
              <a:off x="1210065" y="1397989"/>
              <a:ext cx="43044" cy="33869"/>
            </a:xfrm>
            <a:custGeom>
              <a:avLst/>
              <a:gdLst/>
              <a:ahLst/>
              <a:cxnLst/>
              <a:rect l="l" t="t" r="r" b="b"/>
              <a:pathLst>
                <a:path w="1079" h="849" extrusionOk="0">
                  <a:moveTo>
                    <a:pt x="966" y="1"/>
                  </a:moveTo>
                  <a:cubicBezTo>
                    <a:pt x="945" y="1"/>
                    <a:pt x="924" y="8"/>
                    <a:pt x="906" y="21"/>
                  </a:cubicBezTo>
                  <a:lnTo>
                    <a:pt x="52" y="669"/>
                  </a:lnTo>
                  <a:cubicBezTo>
                    <a:pt x="9" y="704"/>
                    <a:pt x="0" y="766"/>
                    <a:pt x="34" y="809"/>
                  </a:cubicBezTo>
                  <a:cubicBezTo>
                    <a:pt x="53" y="836"/>
                    <a:pt x="83" y="848"/>
                    <a:pt x="113" y="848"/>
                  </a:cubicBezTo>
                  <a:cubicBezTo>
                    <a:pt x="134" y="848"/>
                    <a:pt x="155" y="841"/>
                    <a:pt x="173" y="827"/>
                  </a:cubicBezTo>
                  <a:lnTo>
                    <a:pt x="1027" y="179"/>
                  </a:lnTo>
                  <a:cubicBezTo>
                    <a:pt x="1070" y="145"/>
                    <a:pt x="1078" y="83"/>
                    <a:pt x="1046" y="40"/>
                  </a:cubicBezTo>
                  <a:cubicBezTo>
                    <a:pt x="1026" y="14"/>
                    <a:pt x="996" y="1"/>
                    <a:pt x="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8" name="Google Shape;3388;p51"/>
            <p:cNvSpPr/>
            <p:nvPr/>
          </p:nvSpPr>
          <p:spPr>
            <a:xfrm>
              <a:off x="1207911" y="1401899"/>
              <a:ext cx="83734" cy="72804"/>
            </a:xfrm>
            <a:custGeom>
              <a:avLst/>
              <a:gdLst/>
              <a:ahLst/>
              <a:cxnLst/>
              <a:rect l="l" t="t" r="r" b="b"/>
              <a:pathLst>
                <a:path w="2099" h="1825" extrusionOk="0">
                  <a:moveTo>
                    <a:pt x="1987" y="1"/>
                  </a:moveTo>
                  <a:cubicBezTo>
                    <a:pt x="1965" y="1"/>
                    <a:pt x="1944" y="8"/>
                    <a:pt x="1926" y="22"/>
                  </a:cubicBezTo>
                  <a:cubicBezTo>
                    <a:pt x="1267" y="526"/>
                    <a:pt x="632" y="1075"/>
                    <a:pt x="41" y="1654"/>
                  </a:cubicBezTo>
                  <a:cubicBezTo>
                    <a:pt x="1" y="1692"/>
                    <a:pt x="1" y="1755"/>
                    <a:pt x="39" y="1795"/>
                  </a:cubicBezTo>
                  <a:cubicBezTo>
                    <a:pt x="59" y="1814"/>
                    <a:pt x="85" y="1824"/>
                    <a:pt x="110" y="1824"/>
                  </a:cubicBezTo>
                  <a:cubicBezTo>
                    <a:pt x="135" y="1824"/>
                    <a:pt x="160" y="1816"/>
                    <a:pt x="180" y="1797"/>
                  </a:cubicBezTo>
                  <a:cubicBezTo>
                    <a:pt x="765" y="1223"/>
                    <a:pt x="1393" y="680"/>
                    <a:pt x="2047" y="180"/>
                  </a:cubicBezTo>
                  <a:cubicBezTo>
                    <a:pt x="2090" y="145"/>
                    <a:pt x="2099" y="84"/>
                    <a:pt x="2065" y="40"/>
                  </a:cubicBezTo>
                  <a:cubicBezTo>
                    <a:pt x="2046" y="15"/>
                    <a:pt x="2016" y="1"/>
                    <a:pt x="1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9" name="Google Shape;3389;p51"/>
            <p:cNvSpPr/>
            <p:nvPr/>
          </p:nvSpPr>
          <p:spPr>
            <a:xfrm>
              <a:off x="817324" y="1056190"/>
              <a:ext cx="163081" cy="206563"/>
            </a:xfrm>
            <a:custGeom>
              <a:avLst/>
              <a:gdLst/>
              <a:ahLst/>
              <a:cxnLst/>
              <a:rect l="l" t="t" r="r" b="b"/>
              <a:pathLst>
                <a:path w="4088" h="5178" extrusionOk="0">
                  <a:moveTo>
                    <a:pt x="2446" y="1"/>
                  </a:moveTo>
                  <a:cubicBezTo>
                    <a:pt x="2408" y="1"/>
                    <a:pt x="2369" y="5"/>
                    <a:pt x="2329" y="15"/>
                  </a:cubicBezTo>
                  <a:cubicBezTo>
                    <a:pt x="2143" y="59"/>
                    <a:pt x="1974" y="198"/>
                    <a:pt x="1880" y="385"/>
                  </a:cubicBezTo>
                  <a:lnTo>
                    <a:pt x="12" y="4073"/>
                  </a:lnTo>
                  <a:cubicBezTo>
                    <a:pt x="1" y="4100"/>
                    <a:pt x="6" y="4136"/>
                    <a:pt x="32" y="4156"/>
                  </a:cubicBezTo>
                  <a:lnTo>
                    <a:pt x="1409" y="5178"/>
                  </a:lnTo>
                  <a:cubicBezTo>
                    <a:pt x="1409" y="5178"/>
                    <a:pt x="2419" y="3182"/>
                    <a:pt x="3118" y="1912"/>
                  </a:cubicBezTo>
                  <a:cubicBezTo>
                    <a:pt x="3390" y="1421"/>
                    <a:pt x="3750" y="1203"/>
                    <a:pt x="4088" y="1119"/>
                  </a:cubicBezTo>
                  <a:lnTo>
                    <a:pt x="2685" y="77"/>
                  </a:lnTo>
                  <a:cubicBezTo>
                    <a:pt x="2617" y="26"/>
                    <a:pt x="2535" y="1"/>
                    <a:pt x="2446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0" name="Google Shape;3390;p51"/>
            <p:cNvSpPr/>
            <p:nvPr/>
          </p:nvSpPr>
          <p:spPr>
            <a:xfrm>
              <a:off x="1159960" y="1325903"/>
              <a:ext cx="181351" cy="186817"/>
            </a:xfrm>
            <a:custGeom>
              <a:avLst/>
              <a:gdLst/>
              <a:ahLst/>
              <a:cxnLst/>
              <a:rect l="l" t="t" r="r" b="b"/>
              <a:pathLst>
                <a:path w="4546" h="4683" extrusionOk="0">
                  <a:moveTo>
                    <a:pt x="3093" y="1"/>
                  </a:moveTo>
                  <a:lnTo>
                    <a:pt x="3093" y="1"/>
                  </a:lnTo>
                  <a:cubicBezTo>
                    <a:pt x="3119" y="358"/>
                    <a:pt x="3019" y="776"/>
                    <a:pt x="2615" y="1189"/>
                  </a:cubicBezTo>
                  <a:cubicBezTo>
                    <a:pt x="1665" y="2165"/>
                    <a:pt x="175" y="3586"/>
                    <a:pt x="1" y="3752"/>
                  </a:cubicBezTo>
                  <a:lnTo>
                    <a:pt x="1237" y="4670"/>
                  </a:lnTo>
                  <a:cubicBezTo>
                    <a:pt x="1249" y="4679"/>
                    <a:pt x="1262" y="4683"/>
                    <a:pt x="1275" y="4683"/>
                  </a:cubicBezTo>
                  <a:cubicBezTo>
                    <a:pt x="1293" y="4683"/>
                    <a:pt x="1310" y="4676"/>
                    <a:pt x="1323" y="4665"/>
                  </a:cubicBezTo>
                  <a:lnTo>
                    <a:pt x="4309" y="1810"/>
                  </a:lnTo>
                  <a:cubicBezTo>
                    <a:pt x="4462" y="1664"/>
                    <a:pt x="4546" y="1463"/>
                    <a:pt x="4534" y="1273"/>
                  </a:cubicBezTo>
                  <a:cubicBezTo>
                    <a:pt x="4525" y="1137"/>
                    <a:pt x="4471" y="1024"/>
                    <a:pt x="4375" y="952"/>
                  </a:cubicBezTo>
                  <a:lnTo>
                    <a:pt x="3093" y="1"/>
                  </a:ln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1" name="Google Shape;3391;p51"/>
            <p:cNvSpPr/>
            <p:nvPr/>
          </p:nvSpPr>
          <p:spPr>
            <a:xfrm>
              <a:off x="803042" y="1044462"/>
              <a:ext cx="337650" cy="333621"/>
            </a:xfrm>
            <a:custGeom>
              <a:avLst/>
              <a:gdLst/>
              <a:ahLst/>
              <a:cxnLst/>
              <a:rect l="l" t="t" r="r" b="b"/>
              <a:pathLst>
                <a:path w="8464" h="8363" extrusionOk="0">
                  <a:moveTo>
                    <a:pt x="2804" y="0"/>
                  </a:moveTo>
                  <a:cubicBezTo>
                    <a:pt x="2744" y="0"/>
                    <a:pt x="2682" y="7"/>
                    <a:pt x="2620" y="22"/>
                  </a:cubicBezTo>
                  <a:cubicBezTo>
                    <a:pt x="2350" y="85"/>
                    <a:pt x="2108" y="282"/>
                    <a:pt x="1974" y="547"/>
                  </a:cubicBezTo>
                  <a:lnTo>
                    <a:pt x="44" y="4355"/>
                  </a:lnTo>
                  <a:cubicBezTo>
                    <a:pt x="1" y="4440"/>
                    <a:pt x="25" y="4545"/>
                    <a:pt x="103" y="4603"/>
                  </a:cubicBezTo>
                  <a:lnTo>
                    <a:pt x="5110" y="8323"/>
                  </a:lnTo>
                  <a:cubicBezTo>
                    <a:pt x="5146" y="8349"/>
                    <a:pt x="5187" y="8362"/>
                    <a:pt x="5229" y="8362"/>
                  </a:cubicBezTo>
                  <a:cubicBezTo>
                    <a:pt x="5290" y="8362"/>
                    <a:pt x="5350" y="8335"/>
                    <a:pt x="5388" y="8282"/>
                  </a:cubicBezTo>
                  <a:cubicBezTo>
                    <a:pt x="5454" y="8194"/>
                    <a:pt x="5435" y="8071"/>
                    <a:pt x="5347" y="8004"/>
                  </a:cubicBezTo>
                  <a:lnTo>
                    <a:pt x="475" y="4384"/>
                  </a:lnTo>
                  <a:lnTo>
                    <a:pt x="2328" y="726"/>
                  </a:lnTo>
                  <a:cubicBezTo>
                    <a:pt x="2409" y="564"/>
                    <a:pt x="2553" y="445"/>
                    <a:pt x="2711" y="408"/>
                  </a:cubicBezTo>
                  <a:cubicBezTo>
                    <a:pt x="2738" y="402"/>
                    <a:pt x="2770" y="397"/>
                    <a:pt x="2805" y="397"/>
                  </a:cubicBezTo>
                  <a:cubicBezTo>
                    <a:pt x="2861" y="397"/>
                    <a:pt x="2923" y="410"/>
                    <a:pt x="2979" y="452"/>
                  </a:cubicBezTo>
                  <a:lnTo>
                    <a:pt x="8119" y="4271"/>
                  </a:lnTo>
                  <a:cubicBezTo>
                    <a:pt x="8155" y="4297"/>
                    <a:pt x="8197" y="4310"/>
                    <a:pt x="8239" y="4310"/>
                  </a:cubicBezTo>
                  <a:cubicBezTo>
                    <a:pt x="8299" y="4310"/>
                    <a:pt x="8359" y="4283"/>
                    <a:pt x="8397" y="4230"/>
                  </a:cubicBezTo>
                  <a:cubicBezTo>
                    <a:pt x="8464" y="4141"/>
                    <a:pt x="8445" y="4018"/>
                    <a:pt x="8356" y="3952"/>
                  </a:cubicBezTo>
                  <a:lnTo>
                    <a:pt x="3215" y="134"/>
                  </a:lnTo>
                  <a:cubicBezTo>
                    <a:pt x="3097" y="45"/>
                    <a:pt x="2955" y="0"/>
                    <a:pt x="2804" y="0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2" name="Google Shape;3392;p51"/>
            <p:cNvSpPr/>
            <p:nvPr/>
          </p:nvSpPr>
          <p:spPr>
            <a:xfrm>
              <a:off x="1218882" y="799163"/>
              <a:ext cx="275178" cy="488683"/>
            </a:xfrm>
            <a:custGeom>
              <a:avLst/>
              <a:gdLst/>
              <a:ahLst/>
              <a:cxnLst/>
              <a:rect l="l" t="t" r="r" b="b"/>
              <a:pathLst>
                <a:path w="6898" h="12250" extrusionOk="0">
                  <a:moveTo>
                    <a:pt x="5290" y="1"/>
                  </a:moveTo>
                  <a:cubicBezTo>
                    <a:pt x="5230" y="1"/>
                    <a:pt x="5170" y="28"/>
                    <a:pt x="5131" y="80"/>
                  </a:cubicBezTo>
                  <a:cubicBezTo>
                    <a:pt x="5065" y="169"/>
                    <a:pt x="5083" y="292"/>
                    <a:pt x="5172" y="358"/>
                  </a:cubicBezTo>
                  <a:cubicBezTo>
                    <a:pt x="6046" y="1008"/>
                    <a:pt x="6493" y="1618"/>
                    <a:pt x="6461" y="2122"/>
                  </a:cubicBezTo>
                  <a:cubicBezTo>
                    <a:pt x="6436" y="2518"/>
                    <a:pt x="6114" y="2781"/>
                    <a:pt x="5846" y="2933"/>
                  </a:cubicBezTo>
                  <a:cubicBezTo>
                    <a:pt x="4981" y="3423"/>
                    <a:pt x="4182" y="3414"/>
                    <a:pt x="4190" y="3422"/>
                  </a:cubicBezTo>
                  <a:lnTo>
                    <a:pt x="4189" y="3422"/>
                  </a:lnTo>
                  <a:cubicBezTo>
                    <a:pt x="4111" y="3422"/>
                    <a:pt x="4041" y="3468"/>
                    <a:pt x="4009" y="3537"/>
                  </a:cubicBezTo>
                  <a:lnTo>
                    <a:pt x="48" y="11967"/>
                  </a:lnTo>
                  <a:cubicBezTo>
                    <a:pt x="0" y="12067"/>
                    <a:pt x="45" y="12185"/>
                    <a:pt x="143" y="12231"/>
                  </a:cubicBezTo>
                  <a:cubicBezTo>
                    <a:pt x="171" y="12243"/>
                    <a:pt x="198" y="12249"/>
                    <a:pt x="227" y="12249"/>
                  </a:cubicBezTo>
                  <a:cubicBezTo>
                    <a:pt x="303" y="12249"/>
                    <a:pt x="373" y="12207"/>
                    <a:pt x="409" y="12134"/>
                  </a:cubicBezTo>
                  <a:lnTo>
                    <a:pt x="4318" y="3814"/>
                  </a:lnTo>
                  <a:cubicBezTo>
                    <a:pt x="4598" y="3796"/>
                    <a:pt x="5289" y="3705"/>
                    <a:pt x="6044" y="3277"/>
                  </a:cubicBezTo>
                  <a:cubicBezTo>
                    <a:pt x="6550" y="2991"/>
                    <a:pt x="6831" y="2600"/>
                    <a:pt x="6858" y="2145"/>
                  </a:cubicBezTo>
                  <a:cubicBezTo>
                    <a:pt x="6898" y="1492"/>
                    <a:pt x="6411" y="782"/>
                    <a:pt x="5409" y="39"/>
                  </a:cubicBezTo>
                  <a:cubicBezTo>
                    <a:pt x="5373" y="13"/>
                    <a:pt x="5332" y="1"/>
                    <a:pt x="5290" y="1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3" name="Google Shape;3393;p51"/>
            <p:cNvSpPr/>
            <p:nvPr/>
          </p:nvSpPr>
          <p:spPr>
            <a:xfrm>
              <a:off x="1002624" y="1200561"/>
              <a:ext cx="350815" cy="325882"/>
            </a:xfrm>
            <a:custGeom>
              <a:avLst/>
              <a:gdLst/>
              <a:ahLst/>
              <a:cxnLst/>
              <a:rect l="l" t="t" r="r" b="b"/>
              <a:pathLst>
                <a:path w="8794" h="8169" extrusionOk="0">
                  <a:moveTo>
                    <a:pt x="3238" y="0"/>
                  </a:moveTo>
                  <a:cubicBezTo>
                    <a:pt x="3177" y="0"/>
                    <a:pt x="3117" y="27"/>
                    <a:pt x="3078" y="80"/>
                  </a:cubicBezTo>
                  <a:cubicBezTo>
                    <a:pt x="3012" y="168"/>
                    <a:pt x="3031" y="291"/>
                    <a:pt x="3120" y="358"/>
                  </a:cubicBezTo>
                  <a:lnTo>
                    <a:pt x="8259" y="4175"/>
                  </a:lnTo>
                  <a:cubicBezTo>
                    <a:pt x="8351" y="4243"/>
                    <a:pt x="8374" y="4345"/>
                    <a:pt x="8379" y="4419"/>
                  </a:cubicBezTo>
                  <a:cubicBezTo>
                    <a:pt x="8389" y="4581"/>
                    <a:pt x="8316" y="4752"/>
                    <a:pt x="8184" y="4879"/>
                  </a:cubicBezTo>
                  <a:lnTo>
                    <a:pt x="5217" y="7711"/>
                  </a:lnTo>
                  <a:lnTo>
                    <a:pt x="344" y="4091"/>
                  </a:lnTo>
                  <a:cubicBezTo>
                    <a:pt x="309" y="4065"/>
                    <a:pt x="267" y="4052"/>
                    <a:pt x="226" y="4052"/>
                  </a:cubicBezTo>
                  <a:cubicBezTo>
                    <a:pt x="166" y="4052"/>
                    <a:pt x="106" y="4080"/>
                    <a:pt x="67" y="4132"/>
                  </a:cubicBezTo>
                  <a:cubicBezTo>
                    <a:pt x="1" y="4221"/>
                    <a:pt x="20" y="4344"/>
                    <a:pt x="107" y="4410"/>
                  </a:cubicBezTo>
                  <a:lnTo>
                    <a:pt x="5115" y="8129"/>
                  </a:lnTo>
                  <a:cubicBezTo>
                    <a:pt x="5151" y="8155"/>
                    <a:pt x="5191" y="8169"/>
                    <a:pt x="5234" y="8169"/>
                  </a:cubicBezTo>
                  <a:cubicBezTo>
                    <a:pt x="5284" y="8169"/>
                    <a:pt x="5332" y="8150"/>
                    <a:pt x="5373" y="8115"/>
                  </a:cubicBezTo>
                  <a:lnTo>
                    <a:pt x="8461" y="5166"/>
                  </a:lnTo>
                  <a:cubicBezTo>
                    <a:pt x="8675" y="4961"/>
                    <a:pt x="8794" y="4673"/>
                    <a:pt x="8777" y="4395"/>
                  </a:cubicBezTo>
                  <a:cubicBezTo>
                    <a:pt x="8762" y="4171"/>
                    <a:pt x="8662" y="3981"/>
                    <a:pt x="8496" y="3858"/>
                  </a:cubicBezTo>
                  <a:lnTo>
                    <a:pt x="3356" y="39"/>
                  </a:lnTo>
                  <a:cubicBezTo>
                    <a:pt x="3321" y="13"/>
                    <a:pt x="3279" y="0"/>
                    <a:pt x="3238" y="0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4" name="Google Shape;3394;p51"/>
            <p:cNvSpPr/>
            <p:nvPr/>
          </p:nvSpPr>
          <p:spPr>
            <a:xfrm>
              <a:off x="1026680" y="766491"/>
              <a:ext cx="412129" cy="378460"/>
            </a:xfrm>
            <a:custGeom>
              <a:avLst/>
              <a:gdLst/>
              <a:ahLst/>
              <a:cxnLst/>
              <a:rect l="l" t="t" r="r" b="b"/>
              <a:pathLst>
                <a:path w="10331" h="9487" extrusionOk="0">
                  <a:moveTo>
                    <a:pt x="8249" y="0"/>
                  </a:moveTo>
                  <a:cubicBezTo>
                    <a:pt x="8084" y="0"/>
                    <a:pt x="7930" y="26"/>
                    <a:pt x="7787" y="79"/>
                  </a:cubicBezTo>
                  <a:cubicBezTo>
                    <a:pt x="7360" y="237"/>
                    <a:pt x="7068" y="620"/>
                    <a:pt x="6939" y="1187"/>
                  </a:cubicBezTo>
                  <a:cubicBezTo>
                    <a:pt x="6748" y="2032"/>
                    <a:pt x="6863" y="2720"/>
                    <a:pt x="6925" y="2994"/>
                  </a:cubicBezTo>
                  <a:lnTo>
                    <a:pt x="88" y="9140"/>
                  </a:lnTo>
                  <a:cubicBezTo>
                    <a:pt x="7" y="9214"/>
                    <a:pt x="1" y="9338"/>
                    <a:pt x="75" y="9420"/>
                  </a:cubicBezTo>
                  <a:cubicBezTo>
                    <a:pt x="114" y="9463"/>
                    <a:pt x="167" y="9486"/>
                    <a:pt x="222" y="9486"/>
                  </a:cubicBezTo>
                  <a:cubicBezTo>
                    <a:pt x="269" y="9486"/>
                    <a:pt x="317" y="9470"/>
                    <a:pt x="355" y="9436"/>
                  </a:cubicBezTo>
                  <a:lnTo>
                    <a:pt x="7280" y="3209"/>
                  </a:lnTo>
                  <a:cubicBezTo>
                    <a:pt x="7338" y="3157"/>
                    <a:pt x="7359" y="3076"/>
                    <a:pt x="7337" y="3002"/>
                  </a:cubicBezTo>
                  <a:cubicBezTo>
                    <a:pt x="7334" y="2994"/>
                    <a:pt x="7107" y="2242"/>
                    <a:pt x="7327" y="1274"/>
                  </a:cubicBezTo>
                  <a:cubicBezTo>
                    <a:pt x="7395" y="976"/>
                    <a:pt x="7553" y="590"/>
                    <a:pt x="7925" y="452"/>
                  </a:cubicBezTo>
                  <a:cubicBezTo>
                    <a:pt x="8022" y="416"/>
                    <a:pt x="8131" y="398"/>
                    <a:pt x="8249" y="398"/>
                  </a:cubicBezTo>
                  <a:cubicBezTo>
                    <a:pt x="8700" y="398"/>
                    <a:pt x="9293" y="661"/>
                    <a:pt x="9987" y="1177"/>
                  </a:cubicBezTo>
                  <a:cubicBezTo>
                    <a:pt x="10022" y="1203"/>
                    <a:pt x="10064" y="1216"/>
                    <a:pt x="10106" y="1216"/>
                  </a:cubicBezTo>
                  <a:cubicBezTo>
                    <a:pt x="10167" y="1216"/>
                    <a:pt x="10226" y="1189"/>
                    <a:pt x="10264" y="1136"/>
                  </a:cubicBezTo>
                  <a:cubicBezTo>
                    <a:pt x="10331" y="1048"/>
                    <a:pt x="10312" y="925"/>
                    <a:pt x="10223" y="858"/>
                  </a:cubicBezTo>
                  <a:cubicBezTo>
                    <a:pt x="9455" y="287"/>
                    <a:pt x="8793" y="0"/>
                    <a:pt x="8249" y="0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5" name="Google Shape;3395;p51"/>
            <p:cNvSpPr/>
            <p:nvPr/>
          </p:nvSpPr>
          <p:spPr>
            <a:xfrm>
              <a:off x="780822" y="1213805"/>
              <a:ext cx="439575" cy="342557"/>
            </a:xfrm>
            <a:custGeom>
              <a:avLst/>
              <a:gdLst/>
              <a:ahLst/>
              <a:cxnLst/>
              <a:rect l="l" t="t" r="r" b="b"/>
              <a:pathLst>
                <a:path w="11019" h="8587" extrusionOk="0">
                  <a:moveTo>
                    <a:pt x="779" y="1"/>
                  </a:moveTo>
                  <a:cubicBezTo>
                    <a:pt x="719" y="1"/>
                    <a:pt x="658" y="28"/>
                    <a:pt x="619" y="80"/>
                  </a:cubicBezTo>
                  <a:lnTo>
                    <a:pt x="65" y="828"/>
                  </a:lnTo>
                  <a:cubicBezTo>
                    <a:pt x="0" y="916"/>
                    <a:pt x="18" y="1039"/>
                    <a:pt x="106" y="1106"/>
                  </a:cubicBezTo>
                  <a:lnTo>
                    <a:pt x="10127" y="8547"/>
                  </a:lnTo>
                  <a:cubicBezTo>
                    <a:pt x="10160" y="8574"/>
                    <a:pt x="10203" y="8586"/>
                    <a:pt x="10245" y="8586"/>
                  </a:cubicBezTo>
                  <a:cubicBezTo>
                    <a:pt x="10254" y="8586"/>
                    <a:pt x="10265" y="8585"/>
                    <a:pt x="10273" y="8584"/>
                  </a:cubicBezTo>
                  <a:cubicBezTo>
                    <a:pt x="10326" y="8576"/>
                    <a:pt x="10371" y="8547"/>
                    <a:pt x="10403" y="8505"/>
                  </a:cubicBezTo>
                  <a:lnTo>
                    <a:pt x="10953" y="7755"/>
                  </a:lnTo>
                  <a:cubicBezTo>
                    <a:pt x="11018" y="7665"/>
                    <a:pt x="10999" y="7542"/>
                    <a:pt x="10911" y="7478"/>
                  </a:cubicBezTo>
                  <a:cubicBezTo>
                    <a:pt x="10876" y="7451"/>
                    <a:pt x="10834" y="7439"/>
                    <a:pt x="10793" y="7439"/>
                  </a:cubicBezTo>
                  <a:cubicBezTo>
                    <a:pt x="10732" y="7439"/>
                    <a:pt x="10672" y="7467"/>
                    <a:pt x="10633" y="7520"/>
                  </a:cubicBezTo>
                  <a:lnTo>
                    <a:pt x="10202" y="8109"/>
                  </a:lnTo>
                  <a:lnTo>
                    <a:pt x="501" y="905"/>
                  </a:lnTo>
                  <a:lnTo>
                    <a:pt x="938" y="317"/>
                  </a:lnTo>
                  <a:cubicBezTo>
                    <a:pt x="1003" y="229"/>
                    <a:pt x="985" y="106"/>
                    <a:pt x="897" y="39"/>
                  </a:cubicBezTo>
                  <a:cubicBezTo>
                    <a:pt x="862" y="13"/>
                    <a:pt x="820" y="1"/>
                    <a:pt x="779" y="1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96" name="Google Shape;3396;p51"/>
          <p:cNvGrpSpPr/>
          <p:nvPr/>
        </p:nvGrpSpPr>
        <p:grpSpPr>
          <a:xfrm>
            <a:off x="8225099" y="3770587"/>
            <a:ext cx="1617164" cy="1316285"/>
            <a:chOff x="7573474" y="3466512"/>
            <a:chExt cx="1617164" cy="1316285"/>
          </a:xfrm>
        </p:grpSpPr>
        <p:sp>
          <p:nvSpPr>
            <p:cNvPr id="3397" name="Google Shape;3397;p51"/>
            <p:cNvSpPr/>
            <p:nvPr/>
          </p:nvSpPr>
          <p:spPr>
            <a:xfrm rot="1586497" flipH="1">
              <a:off x="7655390" y="3792140"/>
              <a:ext cx="1442044" cy="706569"/>
            </a:xfrm>
            <a:custGeom>
              <a:avLst/>
              <a:gdLst/>
              <a:ahLst/>
              <a:cxnLst/>
              <a:rect l="l" t="t" r="r" b="b"/>
              <a:pathLst>
                <a:path w="41474" h="20322" extrusionOk="0">
                  <a:moveTo>
                    <a:pt x="40833" y="385"/>
                  </a:moveTo>
                  <a:lnTo>
                    <a:pt x="40831" y="386"/>
                  </a:lnTo>
                  <a:lnTo>
                    <a:pt x="40831" y="385"/>
                  </a:lnTo>
                  <a:close/>
                  <a:moveTo>
                    <a:pt x="34920" y="2081"/>
                  </a:moveTo>
                  <a:lnTo>
                    <a:pt x="34941" y="2106"/>
                  </a:lnTo>
                  <a:lnTo>
                    <a:pt x="34917" y="2097"/>
                  </a:lnTo>
                  <a:cubicBezTo>
                    <a:pt x="34918" y="2092"/>
                    <a:pt x="34918" y="2087"/>
                    <a:pt x="34920" y="2081"/>
                  </a:cubicBezTo>
                  <a:close/>
                  <a:moveTo>
                    <a:pt x="35639" y="3693"/>
                  </a:moveTo>
                  <a:lnTo>
                    <a:pt x="35639" y="3717"/>
                  </a:lnTo>
                  <a:cubicBezTo>
                    <a:pt x="35634" y="3716"/>
                    <a:pt x="35628" y="3714"/>
                    <a:pt x="35624" y="3714"/>
                  </a:cubicBezTo>
                  <a:lnTo>
                    <a:pt x="35639" y="3693"/>
                  </a:lnTo>
                  <a:close/>
                  <a:moveTo>
                    <a:pt x="35758" y="3839"/>
                  </a:moveTo>
                  <a:lnTo>
                    <a:pt x="35787" y="3844"/>
                  </a:lnTo>
                  <a:lnTo>
                    <a:pt x="35762" y="3854"/>
                  </a:lnTo>
                  <a:lnTo>
                    <a:pt x="35758" y="3839"/>
                  </a:lnTo>
                  <a:close/>
                  <a:moveTo>
                    <a:pt x="41286" y="1"/>
                  </a:moveTo>
                  <a:lnTo>
                    <a:pt x="34162" y="598"/>
                  </a:lnTo>
                  <a:cubicBezTo>
                    <a:pt x="34148" y="599"/>
                    <a:pt x="34136" y="605"/>
                    <a:pt x="34122" y="610"/>
                  </a:cubicBezTo>
                  <a:cubicBezTo>
                    <a:pt x="34117" y="611"/>
                    <a:pt x="34111" y="611"/>
                    <a:pt x="34106" y="614"/>
                  </a:cubicBezTo>
                  <a:lnTo>
                    <a:pt x="4851" y="13924"/>
                  </a:lnTo>
                  <a:cubicBezTo>
                    <a:pt x="4850" y="13925"/>
                    <a:pt x="4849" y="13925"/>
                    <a:pt x="4848" y="13925"/>
                  </a:cubicBezTo>
                  <a:cubicBezTo>
                    <a:pt x="4847" y="13925"/>
                    <a:pt x="4846" y="13925"/>
                    <a:pt x="4846" y="13926"/>
                  </a:cubicBezTo>
                  <a:cubicBezTo>
                    <a:pt x="4844" y="13927"/>
                    <a:pt x="4843" y="13928"/>
                    <a:pt x="4840" y="13929"/>
                  </a:cubicBezTo>
                  <a:lnTo>
                    <a:pt x="3807" y="14399"/>
                  </a:lnTo>
                  <a:cubicBezTo>
                    <a:pt x="3806" y="14399"/>
                    <a:pt x="3806" y="14399"/>
                    <a:pt x="3805" y="14399"/>
                  </a:cubicBezTo>
                  <a:cubicBezTo>
                    <a:pt x="3804" y="14399"/>
                    <a:pt x="3803" y="14399"/>
                    <a:pt x="3801" y="14400"/>
                  </a:cubicBezTo>
                  <a:cubicBezTo>
                    <a:pt x="3799" y="14402"/>
                    <a:pt x="3799" y="14403"/>
                    <a:pt x="3796" y="14404"/>
                  </a:cubicBezTo>
                  <a:lnTo>
                    <a:pt x="1184" y="15593"/>
                  </a:lnTo>
                  <a:cubicBezTo>
                    <a:pt x="1135" y="15622"/>
                    <a:pt x="1" y="16338"/>
                    <a:pt x="990" y="18513"/>
                  </a:cubicBezTo>
                  <a:cubicBezTo>
                    <a:pt x="1706" y="20086"/>
                    <a:pt x="2575" y="20322"/>
                    <a:pt x="3030" y="20322"/>
                  </a:cubicBezTo>
                  <a:cubicBezTo>
                    <a:pt x="3204" y="20322"/>
                    <a:pt x="3318" y="20287"/>
                    <a:pt x="3336" y="20280"/>
                  </a:cubicBezTo>
                  <a:lnTo>
                    <a:pt x="5936" y="19097"/>
                  </a:lnTo>
                  <a:lnTo>
                    <a:pt x="6978" y="18623"/>
                  </a:lnTo>
                  <a:lnTo>
                    <a:pt x="6979" y="18623"/>
                  </a:lnTo>
                  <a:lnTo>
                    <a:pt x="6981" y="18622"/>
                  </a:lnTo>
                  <a:lnTo>
                    <a:pt x="36240" y="5310"/>
                  </a:lnTo>
                  <a:cubicBezTo>
                    <a:pt x="36245" y="5308"/>
                    <a:pt x="36247" y="5304"/>
                    <a:pt x="36251" y="5302"/>
                  </a:cubicBezTo>
                  <a:cubicBezTo>
                    <a:pt x="36265" y="5294"/>
                    <a:pt x="36277" y="5288"/>
                    <a:pt x="36288" y="5278"/>
                  </a:cubicBezTo>
                  <a:lnTo>
                    <a:pt x="41419" y="300"/>
                  </a:lnTo>
                  <a:cubicBezTo>
                    <a:pt x="41421" y="297"/>
                    <a:pt x="41421" y="295"/>
                    <a:pt x="41425" y="292"/>
                  </a:cubicBezTo>
                  <a:cubicBezTo>
                    <a:pt x="41432" y="282"/>
                    <a:pt x="41438" y="273"/>
                    <a:pt x="41443" y="263"/>
                  </a:cubicBezTo>
                  <a:cubicBezTo>
                    <a:pt x="41449" y="254"/>
                    <a:pt x="41456" y="247"/>
                    <a:pt x="41459" y="235"/>
                  </a:cubicBezTo>
                  <a:cubicBezTo>
                    <a:pt x="41466" y="223"/>
                    <a:pt x="41468" y="212"/>
                    <a:pt x="41469" y="202"/>
                  </a:cubicBezTo>
                  <a:cubicBezTo>
                    <a:pt x="41472" y="190"/>
                    <a:pt x="41473" y="179"/>
                    <a:pt x="41473" y="166"/>
                  </a:cubicBezTo>
                  <a:cubicBezTo>
                    <a:pt x="41473" y="164"/>
                    <a:pt x="41474" y="161"/>
                    <a:pt x="41474" y="157"/>
                  </a:cubicBezTo>
                  <a:cubicBezTo>
                    <a:pt x="41473" y="148"/>
                    <a:pt x="41469" y="141"/>
                    <a:pt x="41468" y="134"/>
                  </a:cubicBezTo>
                  <a:cubicBezTo>
                    <a:pt x="41464" y="123"/>
                    <a:pt x="41463" y="112"/>
                    <a:pt x="41458" y="102"/>
                  </a:cubicBezTo>
                  <a:cubicBezTo>
                    <a:pt x="41453" y="91"/>
                    <a:pt x="41446" y="80"/>
                    <a:pt x="41437" y="71"/>
                  </a:cubicBezTo>
                  <a:cubicBezTo>
                    <a:pt x="41433" y="64"/>
                    <a:pt x="41431" y="58"/>
                    <a:pt x="41426" y="53"/>
                  </a:cubicBezTo>
                  <a:cubicBezTo>
                    <a:pt x="41425" y="50"/>
                    <a:pt x="41421" y="50"/>
                    <a:pt x="41419" y="49"/>
                  </a:cubicBezTo>
                  <a:cubicBezTo>
                    <a:pt x="41411" y="42"/>
                    <a:pt x="41402" y="37"/>
                    <a:pt x="41394" y="32"/>
                  </a:cubicBezTo>
                  <a:cubicBezTo>
                    <a:pt x="41383" y="24"/>
                    <a:pt x="41372" y="17"/>
                    <a:pt x="41360" y="12"/>
                  </a:cubicBezTo>
                  <a:cubicBezTo>
                    <a:pt x="41354" y="9"/>
                    <a:pt x="41348" y="9"/>
                    <a:pt x="41342" y="8"/>
                  </a:cubicBezTo>
                  <a:cubicBezTo>
                    <a:pt x="41326" y="4"/>
                    <a:pt x="41311" y="2"/>
                    <a:pt x="41295" y="2"/>
                  </a:cubicBezTo>
                  <a:cubicBezTo>
                    <a:pt x="41292" y="2"/>
                    <a:pt x="41290" y="1"/>
                    <a:pt x="41286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8" name="Google Shape;3398;p51"/>
            <p:cNvSpPr/>
            <p:nvPr/>
          </p:nvSpPr>
          <p:spPr>
            <a:xfrm rot="1586497" flipH="1">
              <a:off x="7887424" y="3522917"/>
              <a:ext cx="260356" cy="32822"/>
            </a:xfrm>
            <a:custGeom>
              <a:avLst/>
              <a:gdLst/>
              <a:ahLst/>
              <a:cxnLst/>
              <a:rect l="l" t="t" r="r" b="b"/>
              <a:pathLst>
                <a:path w="7488" h="944" extrusionOk="0">
                  <a:moveTo>
                    <a:pt x="7302" y="0"/>
                  </a:moveTo>
                  <a:cubicBezTo>
                    <a:pt x="7298" y="0"/>
                    <a:pt x="7295" y="0"/>
                    <a:pt x="7291" y="1"/>
                  </a:cubicBezTo>
                  <a:lnTo>
                    <a:pt x="167" y="598"/>
                  </a:lnTo>
                  <a:cubicBezTo>
                    <a:pt x="71" y="606"/>
                    <a:pt x="1" y="689"/>
                    <a:pt x="8" y="786"/>
                  </a:cubicBezTo>
                  <a:cubicBezTo>
                    <a:pt x="16" y="876"/>
                    <a:pt x="93" y="944"/>
                    <a:pt x="182" y="944"/>
                  </a:cubicBezTo>
                  <a:cubicBezTo>
                    <a:pt x="185" y="944"/>
                    <a:pt x="189" y="943"/>
                    <a:pt x="192" y="943"/>
                  </a:cubicBezTo>
                  <a:cubicBezTo>
                    <a:pt x="193" y="943"/>
                    <a:pt x="194" y="943"/>
                    <a:pt x="195" y="944"/>
                  </a:cubicBezTo>
                  <a:lnTo>
                    <a:pt x="7321" y="346"/>
                  </a:lnTo>
                  <a:cubicBezTo>
                    <a:pt x="7416" y="338"/>
                    <a:pt x="7487" y="254"/>
                    <a:pt x="7479" y="159"/>
                  </a:cubicBezTo>
                  <a:cubicBezTo>
                    <a:pt x="7472" y="66"/>
                    <a:pt x="7392" y="0"/>
                    <a:pt x="7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9" name="Google Shape;3399;p51"/>
            <p:cNvSpPr/>
            <p:nvPr/>
          </p:nvSpPr>
          <p:spPr>
            <a:xfrm rot="1586497" flipH="1">
              <a:off x="8747362" y="4472661"/>
              <a:ext cx="83065" cy="164456"/>
            </a:xfrm>
            <a:custGeom>
              <a:avLst/>
              <a:gdLst/>
              <a:ahLst/>
              <a:cxnLst/>
              <a:rect l="l" t="t" r="r" b="b"/>
              <a:pathLst>
                <a:path w="2389" h="4730" extrusionOk="0">
                  <a:moveTo>
                    <a:pt x="198" y="1"/>
                  </a:moveTo>
                  <a:cubicBezTo>
                    <a:pt x="174" y="1"/>
                    <a:pt x="149" y="6"/>
                    <a:pt x="126" y="17"/>
                  </a:cubicBezTo>
                  <a:cubicBezTo>
                    <a:pt x="39" y="57"/>
                    <a:pt x="1" y="159"/>
                    <a:pt x="40" y="246"/>
                  </a:cubicBezTo>
                  <a:lnTo>
                    <a:pt x="2034" y="4627"/>
                  </a:lnTo>
                  <a:cubicBezTo>
                    <a:pt x="2062" y="4691"/>
                    <a:pt x="2125" y="4730"/>
                    <a:pt x="2191" y="4730"/>
                  </a:cubicBezTo>
                  <a:cubicBezTo>
                    <a:pt x="2214" y="4730"/>
                    <a:pt x="2239" y="4725"/>
                    <a:pt x="2263" y="4714"/>
                  </a:cubicBezTo>
                  <a:cubicBezTo>
                    <a:pt x="2350" y="4674"/>
                    <a:pt x="2389" y="4571"/>
                    <a:pt x="2349" y="4485"/>
                  </a:cubicBezTo>
                  <a:lnTo>
                    <a:pt x="355" y="104"/>
                  </a:lnTo>
                  <a:cubicBezTo>
                    <a:pt x="327" y="39"/>
                    <a:pt x="264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0" name="Google Shape;3400;p51"/>
            <p:cNvSpPr/>
            <p:nvPr/>
          </p:nvSpPr>
          <p:spPr>
            <a:xfrm rot="1586497" flipH="1">
              <a:off x="8003534" y="3600507"/>
              <a:ext cx="27329" cy="2040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692" y="0"/>
                  </a:moveTo>
                  <a:cubicBezTo>
                    <a:pt x="675" y="0"/>
                    <a:pt x="659" y="5"/>
                    <a:pt x="644" y="15"/>
                  </a:cubicBezTo>
                  <a:lnTo>
                    <a:pt x="46" y="436"/>
                  </a:lnTo>
                  <a:cubicBezTo>
                    <a:pt x="9" y="462"/>
                    <a:pt x="1" y="514"/>
                    <a:pt x="27" y="551"/>
                  </a:cubicBezTo>
                  <a:cubicBezTo>
                    <a:pt x="44" y="575"/>
                    <a:pt x="69" y="587"/>
                    <a:pt x="95" y="587"/>
                  </a:cubicBezTo>
                  <a:cubicBezTo>
                    <a:pt x="112" y="587"/>
                    <a:pt x="127" y="582"/>
                    <a:pt x="142" y="571"/>
                  </a:cubicBezTo>
                  <a:lnTo>
                    <a:pt x="740" y="150"/>
                  </a:lnTo>
                  <a:cubicBezTo>
                    <a:pt x="776" y="124"/>
                    <a:pt x="786" y="73"/>
                    <a:pt x="760" y="35"/>
                  </a:cubicBezTo>
                  <a:cubicBezTo>
                    <a:pt x="743" y="13"/>
                    <a:pt x="718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1" name="Google Shape;3401;p51"/>
            <p:cNvSpPr/>
            <p:nvPr/>
          </p:nvSpPr>
          <p:spPr>
            <a:xfrm rot="1586497" flipH="1">
              <a:off x="8754854" y="4621166"/>
              <a:ext cx="50451" cy="24373"/>
            </a:xfrm>
            <a:custGeom>
              <a:avLst/>
              <a:gdLst/>
              <a:ahLst/>
              <a:cxnLst/>
              <a:rect l="l" t="t" r="r" b="b"/>
              <a:pathLst>
                <a:path w="1451" h="701" extrusionOk="0">
                  <a:moveTo>
                    <a:pt x="1355" y="0"/>
                  </a:moveTo>
                  <a:cubicBezTo>
                    <a:pt x="1345" y="0"/>
                    <a:pt x="1334" y="2"/>
                    <a:pt x="1324" y="6"/>
                  </a:cubicBezTo>
                  <a:lnTo>
                    <a:pt x="64" y="541"/>
                  </a:lnTo>
                  <a:cubicBezTo>
                    <a:pt x="21" y="559"/>
                    <a:pt x="1" y="608"/>
                    <a:pt x="20" y="650"/>
                  </a:cubicBezTo>
                  <a:cubicBezTo>
                    <a:pt x="32" y="682"/>
                    <a:pt x="64" y="700"/>
                    <a:pt x="95" y="700"/>
                  </a:cubicBezTo>
                  <a:cubicBezTo>
                    <a:pt x="108" y="700"/>
                    <a:pt x="118" y="698"/>
                    <a:pt x="129" y="694"/>
                  </a:cubicBezTo>
                  <a:lnTo>
                    <a:pt x="1388" y="159"/>
                  </a:lnTo>
                  <a:cubicBezTo>
                    <a:pt x="1432" y="140"/>
                    <a:pt x="1450" y="92"/>
                    <a:pt x="1433" y="50"/>
                  </a:cubicBezTo>
                  <a:cubicBezTo>
                    <a:pt x="1418" y="18"/>
                    <a:pt x="1387" y="0"/>
                    <a:pt x="1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2" name="Google Shape;3402;p51"/>
            <p:cNvSpPr/>
            <p:nvPr/>
          </p:nvSpPr>
          <p:spPr>
            <a:xfrm rot="1586497" flipH="1">
              <a:off x="8788500" y="4616744"/>
              <a:ext cx="36613" cy="14290"/>
            </a:xfrm>
            <a:custGeom>
              <a:avLst/>
              <a:gdLst/>
              <a:ahLst/>
              <a:cxnLst/>
              <a:rect l="l" t="t" r="r" b="b"/>
              <a:pathLst>
                <a:path w="1053" h="411" extrusionOk="0">
                  <a:moveTo>
                    <a:pt x="960" y="0"/>
                  </a:moveTo>
                  <a:cubicBezTo>
                    <a:pt x="953" y="0"/>
                    <a:pt x="945" y="1"/>
                    <a:pt x="937" y="3"/>
                  </a:cubicBezTo>
                  <a:lnTo>
                    <a:pt x="71" y="248"/>
                  </a:lnTo>
                  <a:cubicBezTo>
                    <a:pt x="27" y="261"/>
                    <a:pt x="0" y="306"/>
                    <a:pt x="13" y="350"/>
                  </a:cubicBezTo>
                  <a:cubicBezTo>
                    <a:pt x="23" y="386"/>
                    <a:pt x="57" y="410"/>
                    <a:pt x="94" y="410"/>
                  </a:cubicBezTo>
                  <a:cubicBezTo>
                    <a:pt x="101" y="410"/>
                    <a:pt x="109" y="408"/>
                    <a:pt x="117" y="406"/>
                  </a:cubicBezTo>
                  <a:lnTo>
                    <a:pt x="983" y="161"/>
                  </a:lnTo>
                  <a:cubicBezTo>
                    <a:pt x="1026" y="150"/>
                    <a:pt x="1052" y="104"/>
                    <a:pt x="1039" y="59"/>
                  </a:cubicBezTo>
                  <a:cubicBezTo>
                    <a:pt x="1029" y="23"/>
                    <a:pt x="997" y="0"/>
                    <a:pt x="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3" name="Google Shape;3403;p51"/>
            <p:cNvSpPr/>
            <p:nvPr/>
          </p:nvSpPr>
          <p:spPr>
            <a:xfrm rot="1586497" flipH="1">
              <a:off x="8841264" y="4594144"/>
              <a:ext cx="24965" cy="16828"/>
            </a:xfrm>
            <a:custGeom>
              <a:avLst/>
              <a:gdLst/>
              <a:ahLst/>
              <a:cxnLst/>
              <a:rect l="l" t="t" r="r" b="b"/>
              <a:pathLst>
                <a:path w="718" h="484" extrusionOk="0">
                  <a:moveTo>
                    <a:pt x="624" y="0"/>
                  </a:moveTo>
                  <a:cubicBezTo>
                    <a:pt x="616" y="0"/>
                    <a:pt x="609" y="1"/>
                    <a:pt x="601" y="4"/>
                  </a:cubicBezTo>
                  <a:cubicBezTo>
                    <a:pt x="386" y="67"/>
                    <a:pt x="190" y="185"/>
                    <a:pt x="33" y="343"/>
                  </a:cubicBezTo>
                  <a:cubicBezTo>
                    <a:pt x="0" y="375"/>
                    <a:pt x="0" y="427"/>
                    <a:pt x="33" y="459"/>
                  </a:cubicBezTo>
                  <a:cubicBezTo>
                    <a:pt x="50" y="476"/>
                    <a:pt x="71" y="484"/>
                    <a:pt x="92" y="484"/>
                  </a:cubicBezTo>
                  <a:cubicBezTo>
                    <a:pt x="113" y="484"/>
                    <a:pt x="134" y="474"/>
                    <a:pt x="151" y="459"/>
                  </a:cubicBezTo>
                  <a:cubicBezTo>
                    <a:pt x="288" y="321"/>
                    <a:pt x="461" y="218"/>
                    <a:pt x="648" y="164"/>
                  </a:cubicBezTo>
                  <a:cubicBezTo>
                    <a:pt x="692" y="150"/>
                    <a:pt x="717" y="103"/>
                    <a:pt x="705" y="60"/>
                  </a:cubicBezTo>
                  <a:cubicBezTo>
                    <a:pt x="693" y="23"/>
                    <a:pt x="660" y="0"/>
                    <a:pt x="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4" name="Google Shape;3404;p51"/>
            <p:cNvSpPr/>
            <p:nvPr/>
          </p:nvSpPr>
          <p:spPr>
            <a:xfrm rot="1586497" flipH="1">
              <a:off x="8854760" y="4547285"/>
              <a:ext cx="28268" cy="15681"/>
            </a:xfrm>
            <a:custGeom>
              <a:avLst/>
              <a:gdLst/>
              <a:ahLst/>
              <a:cxnLst/>
              <a:rect l="l" t="t" r="r" b="b"/>
              <a:pathLst>
                <a:path w="813" h="451" extrusionOk="0">
                  <a:moveTo>
                    <a:pt x="717" y="1"/>
                  </a:moveTo>
                  <a:cubicBezTo>
                    <a:pt x="706" y="1"/>
                    <a:pt x="694" y="3"/>
                    <a:pt x="683" y="8"/>
                  </a:cubicBezTo>
                  <a:lnTo>
                    <a:pt x="60" y="292"/>
                  </a:lnTo>
                  <a:cubicBezTo>
                    <a:pt x="20" y="312"/>
                    <a:pt x="1" y="360"/>
                    <a:pt x="20" y="402"/>
                  </a:cubicBezTo>
                  <a:cubicBezTo>
                    <a:pt x="34" y="432"/>
                    <a:pt x="65" y="450"/>
                    <a:pt x="96" y="450"/>
                  </a:cubicBezTo>
                  <a:cubicBezTo>
                    <a:pt x="108" y="450"/>
                    <a:pt x="119" y="448"/>
                    <a:pt x="130" y="443"/>
                  </a:cubicBezTo>
                  <a:lnTo>
                    <a:pt x="752" y="158"/>
                  </a:lnTo>
                  <a:cubicBezTo>
                    <a:pt x="793" y="139"/>
                    <a:pt x="813" y="90"/>
                    <a:pt x="793" y="48"/>
                  </a:cubicBezTo>
                  <a:cubicBezTo>
                    <a:pt x="779" y="19"/>
                    <a:pt x="748" y="1"/>
                    <a:pt x="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5" name="Google Shape;3405;p51"/>
            <p:cNvSpPr/>
            <p:nvPr/>
          </p:nvSpPr>
          <p:spPr>
            <a:xfrm rot="1586497" flipH="1">
              <a:off x="7934060" y="3499828"/>
              <a:ext cx="44923" cy="52570"/>
            </a:xfrm>
            <a:custGeom>
              <a:avLst/>
              <a:gdLst/>
              <a:ahLst/>
              <a:cxnLst/>
              <a:rect l="l" t="t" r="r" b="b"/>
              <a:pathLst>
                <a:path w="1292" h="1512" extrusionOk="0">
                  <a:moveTo>
                    <a:pt x="571" y="1"/>
                  </a:moveTo>
                  <a:cubicBezTo>
                    <a:pt x="513" y="1"/>
                    <a:pt x="456" y="31"/>
                    <a:pt x="424" y="85"/>
                  </a:cubicBezTo>
                  <a:lnTo>
                    <a:pt x="94" y="639"/>
                  </a:lnTo>
                  <a:cubicBezTo>
                    <a:pt x="10" y="780"/>
                    <a:pt x="0" y="955"/>
                    <a:pt x="68" y="1106"/>
                  </a:cubicBezTo>
                  <a:cubicBezTo>
                    <a:pt x="136" y="1257"/>
                    <a:pt x="275" y="1365"/>
                    <a:pt x="437" y="1394"/>
                  </a:cubicBezTo>
                  <a:lnTo>
                    <a:pt x="1072" y="1509"/>
                  </a:lnTo>
                  <a:cubicBezTo>
                    <a:pt x="1082" y="1510"/>
                    <a:pt x="1093" y="1512"/>
                    <a:pt x="1103" y="1512"/>
                  </a:cubicBezTo>
                  <a:cubicBezTo>
                    <a:pt x="1185" y="1512"/>
                    <a:pt x="1257" y="1452"/>
                    <a:pt x="1273" y="1369"/>
                  </a:cubicBezTo>
                  <a:cubicBezTo>
                    <a:pt x="1292" y="1274"/>
                    <a:pt x="1229" y="1184"/>
                    <a:pt x="1135" y="1168"/>
                  </a:cubicBezTo>
                  <a:lnTo>
                    <a:pt x="500" y="1053"/>
                  </a:lnTo>
                  <a:cubicBezTo>
                    <a:pt x="447" y="1043"/>
                    <a:pt x="405" y="1011"/>
                    <a:pt x="383" y="963"/>
                  </a:cubicBezTo>
                  <a:cubicBezTo>
                    <a:pt x="361" y="915"/>
                    <a:pt x="366" y="861"/>
                    <a:pt x="392" y="816"/>
                  </a:cubicBezTo>
                  <a:lnTo>
                    <a:pt x="721" y="262"/>
                  </a:lnTo>
                  <a:cubicBezTo>
                    <a:pt x="770" y="181"/>
                    <a:pt x="743" y="74"/>
                    <a:pt x="661" y="26"/>
                  </a:cubicBezTo>
                  <a:cubicBezTo>
                    <a:pt x="633" y="9"/>
                    <a:pt x="602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6" name="Google Shape;3406;p51"/>
            <p:cNvSpPr/>
            <p:nvPr/>
          </p:nvSpPr>
          <p:spPr>
            <a:xfrm rot="1586497" flipH="1">
              <a:off x="8722239" y="4441750"/>
              <a:ext cx="83030" cy="164421"/>
            </a:xfrm>
            <a:custGeom>
              <a:avLst/>
              <a:gdLst/>
              <a:ahLst/>
              <a:cxnLst/>
              <a:rect l="l" t="t" r="r" b="b"/>
              <a:pathLst>
                <a:path w="2388" h="4729" extrusionOk="0">
                  <a:moveTo>
                    <a:pt x="196" y="1"/>
                  </a:moveTo>
                  <a:cubicBezTo>
                    <a:pt x="172" y="1"/>
                    <a:pt x="148" y="5"/>
                    <a:pt x="126" y="16"/>
                  </a:cubicBezTo>
                  <a:cubicBezTo>
                    <a:pt x="38" y="55"/>
                    <a:pt x="0" y="159"/>
                    <a:pt x="39" y="245"/>
                  </a:cubicBezTo>
                  <a:lnTo>
                    <a:pt x="2033" y="4626"/>
                  </a:lnTo>
                  <a:cubicBezTo>
                    <a:pt x="2062" y="4691"/>
                    <a:pt x="2125" y="4729"/>
                    <a:pt x="2190" y="4729"/>
                  </a:cubicBezTo>
                  <a:cubicBezTo>
                    <a:pt x="2215" y="4729"/>
                    <a:pt x="2238" y="4723"/>
                    <a:pt x="2262" y="4713"/>
                  </a:cubicBezTo>
                  <a:cubicBezTo>
                    <a:pt x="2350" y="4673"/>
                    <a:pt x="2387" y="4571"/>
                    <a:pt x="2348" y="4484"/>
                  </a:cubicBezTo>
                  <a:lnTo>
                    <a:pt x="354" y="103"/>
                  </a:lnTo>
                  <a:cubicBezTo>
                    <a:pt x="325" y="38"/>
                    <a:pt x="262" y="1"/>
                    <a:pt x="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7" name="Google Shape;3407;p51"/>
            <p:cNvSpPr/>
            <p:nvPr/>
          </p:nvSpPr>
          <p:spPr>
            <a:xfrm rot="1586497" flipH="1">
              <a:off x="7899688" y="3824188"/>
              <a:ext cx="1214997" cy="626462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8" name="Google Shape;3408;p51"/>
            <p:cNvSpPr/>
            <p:nvPr/>
          </p:nvSpPr>
          <p:spPr>
            <a:xfrm rot="1586497" flipH="1">
              <a:off x="7823009" y="3882780"/>
              <a:ext cx="1230852" cy="601464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9" name="Google Shape;3409;p51"/>
            <p:cNvSpPr/>
            <p:nvPr/>
          </p:nvSpPr>
          <p:spPr>
            <a:xfrm rot="1586497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0" name="Google Shape;3410;p51"/>
            <p:cNvSpPr/>
            <p:nvPr/>
          </p:nvSpPr>
          <p:spPr>
            <a:xfrm rot="1586497" flipH="1">
              <a:off x="7856789" y="3499511"/>
              <a:ext cx="191721" cy="185109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1" name="Google Shape;3411;p51"/>
            <p:cNvSpPr/>
            <p:nvPr/>
          </p:nvSpPr>
          <p:spPr>
            <a:xfrm rot="1586497" flipH="1">
              <a:off x="7868470" y="3874964"/>
              <a:ext cx="1031099" cy="474940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2" name="Google Shape;3412;p51"/>
            <p:cNvSpPr/>
            <p:nvPr/>
          </p:nvSpPr>
          <p:spPr>
            <a:xfrm rot="1586497" flipH="1">
              <a:off x="7923104" y="3830575"/>
              <a:ext cx="1031134" cy="474906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3" name="Google Shape;3413;p51"/>
            <p:cNvSpPr/>
            <p:nvPr/>
          </p:nvSpPr>
          <p:spPr>
            <a:xfrm rot="1586497" flipH="1">
              <a:off x="7957408" y="3589009"/>
              <a:ext cx="68670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4" name="Google Shape;3414;p51"/>
            <p:cNvSpPr/>
            <p:nvPr/>
          </p:nvSpPr>
          <p:spPr>
            <a:xfrm rot="1586497" flipH="1">
              <a:off x="7899688" y="3824188"/>
              <a:ext cx="1214997" cy="626462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5" name="Google Shape;3415;p51"/>
            <p:cNvSpPr/>
            <p:nvPr/>
          </p:nvSpPr>
          <p:spPr>
            <a:xfrm rot="1586497" flipH="1">
              <a:off x="7823009" y="3882780"/>
              <a:ext cx="1230852" cy="601464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6" name="Google Shape;3416;p51"/>
            <p:cNvSpPr/>
            <p:nvPr/>
          </p:nvSpPr>
          <p:spPr>
            <a:xfrm rot="1586497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7" name="Google Shape;3417;p51"/>
            <p:cNvSpPr/>
            <p:nvPr/>
          </p:nvSpPr>
          <p:spPr>
            <a:xfrm rot="1586497" flipH="1">
              <a:off x="7856789" y="3499511"/>
              <a:ext cx="191721" cy="185109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8" name="Google Shape;3418;p51"/>
            <p:cNvSpPr/>
            <p:nvPr/>
          </p:nvSpPr>
          <p:spPr>
            <a:xfrm rot="1586497" flipH="1">
              <a:off x="7868470" y="3874964"/>
              <a:ext cx="1031099" cy="474940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9" name="Google Shape;3419;p51"/>
            <p:cNvSpPr/>
            <p:nvPr/>
          </p:nvSpPr>
          <p:spPr>
            <a:xfrm rot="1586497" flipH="1">
              <a:off x="7923104" y="3830575"/>
              <a:ext cx="1031134" cy="474906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0" name="Google Shape;3420;p51"/>
            <p:cNvSpPr/>
            <p:nvPr/>
          </p:nvSpPr>
          <p:spPr>
            <a:xfrm rot="1586497" flipH="1">
              <a:off x="7957408" y="3589009"/>
              <a:ext cx="68670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1" name="Google Shape;3421;p51"/>
            <p:cNvSpPr/>
            <p:nvPr/>
          </p:nvSpPr>
          <p:spPr>
            <a:xfrm rot="1586497" flipH="1">
              <a:off x="7911936" y="3498438"/>
              <a:ext cx="59491" cy="35464"/>
            </a:xfrm>
            <a:custGeom>
              <a:avLst/>
              <a:gdLst/>
              <a:ahLst/>
              <a:cxnLst/>
              <a:rect l="l" t="t" r="r" b="b"/>
              <a:pathLst>
                <a:path w="1711" h="1020" extrusionOk="0">
                  <a:moveTo>
                    <a:pt x="1628" y="1"/>
                  </a:moveTo>
                  <a:cubicBezTo>
                    <a:pt x="1626" y="1"/>
                    <a:pt x="1625" y="1"/>
                    <a:pt x="1623" y="1"/>
                  </a:cubicBezTo>
                  <a:lnTo>
                    <a:pt x="387" y="107"/>
                  </a:lnTo>
                  <a:cubicBezTo>
                    <a:pt x="364" y="110"/>
                    <a:pt x="340" y="124"/>
                    <a:pt x="328" y="142"/>
                  </a:cubicBezTo>
                  <a:lnTo>
                    <a:pt x="183" y="385"/>
                  </a:lnTo>
                  <a:lnTo>
                    <a:pt x="51" y="608"/>
                  </a:lnTo>
                  <a:cubicBezTo>
                    <a:pt x="1" y="694"/>
                    <a:pt x="30" y="773"/>
                    <a:pt x="41" y="800"/>
                  </a:cubicBezTo>
                  <a:cubicBezTo>
                    <a:pt x="56" y="832"/>
                    <a:pt x="98" y="905"/>
                    <a:pt x="192" y="921"/>
                  </a:cubicBezTo>
                  <a:lnTo>
                    <a:pt x="726" y="1018"/>
                  </a:lnTo>
                  <a:cubicBezTo>
                    <a:pt x="730" y="1019"/>
                    <a:pt x="735" y="1020"/>
                    <a:pt x="739" y="1020"/>
                  </a:cubicBezTo>
                  <a:cubicBezTo>
                    <a:pt x="757" y="1020"/>
                    <a:pt x="777" y="1012"/>
                    <a:pt x="791" y="999"/>
                  </a:cubicBezTo>
                  <a:lnTo>
                    <a:pt x="1683" y="134"/>
                  </a:lnTo>
                  <a:cubicBezTo>
                    <a:pt x="1706" y="110"/>
                    <a:pt x="1711" y="78"/>
                    <a:pt x="1698" y="47"/>
                  </a:cubicBezTo>
                  <a:cubicBezTo>
                    <a:pt x="1695" y="40"/>
                    <a:pt x="1691" y="32"/>
                    <a:pt x="1684" y="32"/>
                  </a:cubicBezTo>
                  <a:cubicBezTo>
                    <a:pt x="1675" y="13"/>
                    <a:pt x="1651" y="1"/>
                    <a:pt x="1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2" name="Google Shape;3422;p51"/>
            <p:cNvSpPr/>
            <p:nvPr/>
          </p:nvSpPr>
          <p:spPr>
            <a:xfrm rot="1586497" flipH="1">
              <a:off x="8729712" y="4461477"/>
              <a:ext cx="93357" cy="155903"/>
            </a:xfrm>
            <a:custGeom>
              <a:avLst/>
              <a:gdLst/>
              <a:ahLst/>
              <a:cxnLst/>
              <a:rect l="l" t="t" r="r" b="b"/>
              <a:pathLst>
                <a:path w="2685" h="4484" extrusionOk="0">
                  <a:moveTo>
                    <a:pt x="769" y="1"/>
                  </a:moveTo>
                  <a:cubicBezTo>
                    <a:pt x="759" y="1"/>
                    <a:pt x="748" y="3"/>
                    <a:pt x="738" y="7"/>
                  </a:cubicBezTo>
                  <a:lnTo>
                    <a:pt x="56" y="318"/>
                  </a:lnTo>
                  <a:cubicBezTo>
                    <a:pt x="18" y="335"/>
                    <a:pt x="0" y="381"/>
                    <a:pt x="18" y="419"/>
                  </a:cubicBezTo>
                  <a:lnTo>
                    <a:pt x="1846" y="4439"/>
                  </a:lnTo>
                  <a:cubicBezTo>
                    <a:pt x="1860" y="4466"/>
                    <a:pt x="1888" y="4483"/>
                    <a:pt x="1916" y="4483"/>
                  </a:cubicBezTo>
                  <a:cubicBezTo>
                    <a:pt x="1926" y="4483"/>
                    <a:pt x="1937" y="4481"/>
                    <a:pt x="1947" y="4476"/>
                  </a:cubicBezTo>
                  <a:lnTo>
                    <a:pt x="2630" y="4167"/>
                  </a:lnTo>
                  <a:cubicBezTo>
                    <a:pt x="2668" y="4150"/>
                    <a:pt x="2685" y="4104"/>
                    <a:pt x="2668" y="4066"/>
                  </a:cubicBezTo>
                  <a:lnTo>
                    <a:pt x="840" y="46"/>
                  </a:lnTo>
                  <a:cubicBezTo>
                    <a:pt x="826" y="17"/>
                    <a:pt x="79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3" name="Google Shape;3423;p51"/>
            <p:cNvSpPr/>
            <p:nvPr/>
          </p:nvSpPr>
          <p:spPr>
            <a:xfrm rot="1586497" flipH="1">
              <a:off x="8744088" y="4510035"/>
              <a:ext cx="179134" cy="183857"/>
            </a:xfrm>
            <a:custGeom>
              <a:avLst/>
              <a:gdLst/>
              <a:ahLst/>
              <a:cxnLst/>
              <a:rect l="l" t="t" r="r" b="b"/>
              <a:pathLst>
                <a:path w="5152" h="5288" extrusionOk="0">
                  <a:moveTo>
                    <a:pt x="2575" y="829"/>
                  </a:moveTo>
                  <a:lnTo>
                    <a:pt x="1965" y="1147"/>
                  </a:lnTo>
                  <a:lnTo>
                    <a:pt x="1941" y="1138"/>
                  </a:lnTo>
                  <a:cubicBezTo>
                    <a:pt x="1936" y="1127"/>
                    <a:pt x="1943" y="1116"/>
                    <a:pt x="1950" y="1113"/>
                  </a:cubicBezTo>
                  <a:lnTo>
                    <a:pt x="2575" y="829"/>
                  </a:lnTo>
                  <a:close/>
                  <a:moveTo>
                    <a:pt x="2310" y="2225"/>
                  </a:moveTo>
                  <a:lnTo>
                    <a:pt x="2321" y="2262"/>
                  </a:lnTo>
                  <a:cubicBezTo>
                    <a:pt x="2122" y="2318"/>
                    <a:pt x="1942" y="2429"/>
                    <a:pt x="1796" y="2576"/>
                  </a:cubicBezTo>
                  <a:lnTo>
                    <a:pt x="1767" y="2567"/>
                  </a:lnTo>
                  <a:cubicBezTo>
                    <a:pt x="1764" y="2561"/>
                    <a:pt x="1760" y="2554"/>
                    <a:pt x="1770" y="2546"/>
                  </a:cubicBezTo>
                  <a:cubicBezTo>
                    <a:pt x="1920" y="2398"/>
                    <a:pt x="2106" y="2284"/>
                    <a:pt x="2310" y="2225"/>
                  </a:cubicBezTo>
                  <a:close/>
                  <a:moveTo>
                    <a:pt x="3415" y="3412"/>
                  </a:moveTo>
                  <a:lnTo>
                    <a:pt x="2560" y="3692"/>
                  </a:lnTo>
                  <a:lnTo>
                    <a:pt x="2538" y="3681"/>
                  </a:lnTo>
                  <a:lnTo>
                    <a:pt x="2472" y="3711"/>
                  </a:lnTo>
                  <a:lnTo>
                    <a:pt x="2536" y="3677"/>
                  </a:lnTo>
                  <a:lnTo>
                    <a:pt x="3415" y="3412"/>
                  </a:lnTo>
                  <a:close/>
                  <a:moveTo>
                    <a:pt x="4176" y="3853"/>
                  </a:moveTo>
                  <a:lnTo>
                    <a:pt x="4192" y="3888"/>
                  </a:lnTo>
                  <a:lnTo>
                    <a:pt x="2932" y="4423"/>
                  </a:lnTo>
                  <a:lnTo>
                    <a:pt x="2909" y="4417"/>
                  </a:lnTo>
                  <a:lnTo>
                    <a:pt x="4176" y="3853"/>
                  </a:lnTo>
                  <a:close/>
                  <a:moveTo>
                    <a:pt x="3235" y="1"/>
                  </a:moveTo>
                  <a:cubicBezTo>
                    <a:pt x="3225" y="1"/>
                    <a:pt x="3214" y="3"/>
                    <a:pt x="3205" y="7"/>
                  </a:cubicBezTo>
                  <a:lnTo>
                    <a:pt x="807" y="1099"/>
                  </a:lnTo>
                  <a:cubicBezTo>
                    <a:pt x="765" y="1126"/>
                    <a:pt x="1" y="1636"/>
                    <a:pt x="541" y="3190"/>
                  </a:cubicBezTo>
                  <a:cubicBezTo>
                    <a:pt x="588" y="3332"/>
                    <a:pt x="650" y="3485"/>
                    <a:pt x="724" y="3648"/>
                  </a:cubicBezTo>
                  <a:cubicBezTo>
                    <a:pt x="1390" y="5110"/>
                    <a:pt x="2163" y="5288"/>
                    <a:pt x="2499" y="5288"/>
                  </a:cubicBezTo>
                  <a:cubicBezTo>
                    <a:pt x="2582" y="5288"/>
                    <a:pt x="2639" y="5277"/>
                    <a:pt x="2660" y="5272"/>
                  </a:cubicBezTo>
                  <a:lnTo>
                    <a:pt x="5097" y="4167"/>
                  </a:lnTo>
                  <a:cubicBezTo>
                    <a:pt x="5135" y="4150"/>
                    <a:pt x="5151" y="4104"/>
                    <a:pt x="5135" y="4066"/>
                  </a:cubicBezTo>
                  <a:lnTo>
                    <a:pt x="3305" y="45"/>
                  </a:lnTo>
                  <a:cubicBezTo>
                    <a:pt x="3293" y="17"/>
                    <a:pt x="3264" y="1"/>
                    <a:pt x="3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4" name="Google Shape;3424;p51"/>
            <p:cNvSpPr/>
            <p:nvPr/>
          </p:nvSpPr>
          <p:spPr>
            <a:xfrm rot="1586497" flipH="1">
              <a:off x="7854617" y="3882075"/>
              <a:ext cx="1022859" cy="493090"/>
            </a:xfrm>
            <a:custGeom>
              <a:avLst/>
              <a:gdLst/>
              <a:ahLst/>
              <a:cxnLst/>
              <a:rect l="l" t="t" r="r" b="b"/>
              <a:pathLst>
                <a:path w="29418" h="14182" extrusionOk="0">
                  <a:moveTo>
                    <a:pt x="28930" y="0"/>
                  </a:moveTo>
                  <a:cubicBezTo>
                    <a:pt x="28919" y="0"/>
                    <a:pt x="28909" y="3"/>
                    <a:pt x="28899" y="7"/>
                  </a:cubicBezTo>
                  <a:lnTo>
                    <a:pt x="55" y="13130"/>
                  </a:lnTo>
                  <a:cubicBezTo>
                    <a:pt x="18" y="13146"/>
                    <a:pt x="1" y="13192"/>
                    <a:pt x="18" y="13230"/>
                  </a:cubicBezTo>
                  <a:lnTo>
                    <a:pt x="430" y="14137"/>
                  </a:lnTo>
                  <a:cubicBezTo>
                    <a:pt x="442" y="14165"/>
                    <a:pt x="471" y="14182"/>
                    <a:pt x="500" y="14182"/>
                  </a:cubicBezTo>
                  <a:cubicBezTo>
                    <a:pt x="510" y="14182"/>
                    <a:pt x="521" y="14180"/>
                    <a:pt x="530" y="14175"/>
                  </a:cubicBezTo>
                  <a:lnTo>
                    <a:pt x="29371" y="1054"/>
                  </a:lnTo>
                  <a:cubicBezTo>
                    <a:pt x="29392" y="1046"/>
                    <a:pt x="29407" y="1027"/>
                    <a:pt x="29413" y="1005"/>
                  </a:cubicBezTo>
                  <a:cubicBezTo>
                    <a:pt x="29418" y="988"/>
                    <a:pt x="29416" y="969"/>
                    <a:pt x="29409" y="953"/>
                  </a:cubicBezTo>
                  <a:cubicBezTo>
                    <a:pt x="29407" y="948"/>
                    <a:pt x="29404" y="943"/>
                    <a:pt x="29401" y="939"/>
                  </a:cubicBezTo>
                  <a:cubicBezTo>
                    <a:pt x="29308" y="813"/>
                    <a:pt x="29228" y="677"/>
                    <a:pt x="29163" y="534"/>
                  </a:cubicBezTo>
                  <a:cubicBezTo>
                    <a:pt x="29095" y="384"/>
                    <a:pt x="29041" y="225"/>
                    <a:pt x="29004" y="60"/>
                  </a:cubicBezTo>
                  <a:cubicBezTo>
                    <a:pt x="29003" y="54"/>
                    <a:pt x="29002" y="50"/>
                    <a:pt x="28999" y="46"/>
                  </a:cubicBezTo>
                  <a:cubicBezTo>
                    <a:pt x="28993" y="30"/>
                    <a:pt x="28980" y="17"/>
                    <a:pt x="28965" y="9"/>
                  </a:cubicBezTo>
                  <a:cubicBezTo>
                    <a:pt x="28954" y="3"/>
                    <a:pt x="28942" y="0"/>
                    <a:pt x="28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5" name="Google Shape;3425;p51"/>
            <p:cNvSpPr/>
            <p:nvPr/>
          </p:nvSpPr>
          <p:spPr>
            <a:xfrm rot="1586497" flipH="1">
              <a:off x="7946784" y="3807126"/>
              <a:ext cx="1022650" cy="492985"/>
            </a:xfrm>
            <a:custGeom>
              <a:avLst/>
              <a:gdLst/>
              <a:ahLst/>
              <a:cxnLst/>
              <a:rect l="l" t="t" r="r" b="b"/>
              <a:pathLst>
                <a:path w="29412" h="14179" extrusionOk="0">
                  <a:moveTo>
                    <a:pt x="28921" y="0"/>
                  </a:moveTo>
                  <a:cubicBezTo>
                    <a:pt x="28910" y="0"/>
                    <a:pt x="28900" y="3"/>
                    <a:pt x="28890" y="8"/>
                  </a:cubicBezTo>
                  <a:lnTo>
                    <a:pt x="45" y="13126"/>
                  </a:lnTo>
                  <a:cubicBezTo>
                    <a:pt x="28" y="13134"/>
                    <a:pt x="14" y="13148"/>
                    <a:pt x="6" y="13169"/>
                  </a:cubicBezTo>
                  <a:cubicBezTo>
                    <a:pt x="2" y="13188"/>
                    <a:pt x="0" y="13210"/>
                    <a:pt x="7" y="13227"/>
                  </a:cubicBezTo>
                  <a:lnTo>
                    <a:pt x="421" y="14135"/>
                  </a:lnTo>
                  <a:cubicBezTo>
                    <a:pt x="422" y="14138"/>
                    <a:pt x="422" y="14138"/>
                    <a:pt x="427" y="14140"/>
                  </a:cubicBezTo>
                  <a:cubicBezTo>
                    <a:pt x="438" y="14164"/>
                    <a:pt x="463" y="14178"/>
                    <a:pt x="490" y="14178"/>
                  </a:cubicBezTo>
                  <a:cubicBezTo>
                    <a:pt x="500" y="14178"/>
                    <a:pt x="511" y="14176"/>
                    <a:pt x="520" y="14172"/>
                  </a:cubicBezTo>
                  <a:lnTo>
                    <a:pt x="29367" y="1048"/>
                  </a:lnTo>
                  <a:cubicBezTo>
                    <a:pt x="29388" y="1039"/>
                    <a:pt x="29400" y="1021"/>
                    <a:pt x="29407" y="1000"/>
                  </a:cubicBezTo>
                  <a:cubicBezTo>
                    <a:pt x="29412" y="984"/>
                    <a:pt x="29410" y="970"/>
                    <a:pt x="29407" y="954"/>
                  </a:cubicBezTo>
                  <a:cubicBezTo>
                    <a:pt x="29406" y="950"/>
                    <a:pt x="29406" y="950"/>
                    <a:pt x="29405" y="948"/>
                  </a:cubicBezTo>
                  <a:cubicBezTo>
                    <a:pt x="29402" y="944"/>
                    <a:pt x="29396" y="938"/>
                    <a:pt x="29395" y="935"/>
                  </a:cubicBezTo>
                  <a:cubicBezTo>
                    <a:pt x="29296" y="801"/>
                    <a:pt x="29213" y="655"/>
                    <a:pt x="29145" y="505"/>
                  </a:cubicBezTo>
                  <a:cubicBezTo>
                    <a:pt x="29078" y="360"/>
                    <a:pt x="29029" y="211"/>
                    <a:pt x="28993" y="60"/>
                  </a:cubicBezTo>
                  <a:cubicBezTo>
                    <a:pt x="28994" y="55"/>
                    <a:pt x="28992" y="49"/>
                    <a:pt x="28991" y="44"/>
                  </a:cubicBezTo>
                  <a:cubicBezTo>
                    <a:pt x="28983" y="28"/>
                    <a:pt x="28970" y="17"/>
                    <a:pt x="28952" y="8"/>
                  </a:cubicBezTo>
                  <a:cubicBezTo>
                    <a:pt x="28941" y="3"/>
                    <a:pt x="28931" y="0"/>
                    <a:pt x="28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6" name="Google Shape;3426;p51"/>
            <p:cNvSpPr/>
            <p:nvPr/>
          </p:nvSpPr>
          <p:spPr>
            <a:xfrm rot="1586497" flipH="1">
              <a:off x="7903114" y="3839886"/>
              <a:ext cx="1023797" cy="509327"/>
            </a:xfrm>
            <a:custGeom>
              <a:avLst/>
              <a:gdLst/>
              <a:ahLst/>
              <a:cxnLst/>
              <a:rect l="l" t="t" r="r" b="b"/>
              <a:pathLst>
                <a:path w="29445" h="14649" extrusionOk="0">
                  <a:moveTo>
                    <a:pt x="28695" y="0"/>
                  </a:moveTo>
                  <a:cubicBezTo>
                    <a:pt x="28684" y="0"/>
                    <a:pt x="28674" y="2"/>
                    <a:pt x="28664" y="7"/>
                  </a:cubicBezTo>
                  <a:lnTo>
                    <a:pt x="55" y="13023"/>
                  </a:lnTo>
                  <a:cubicBezTo>
                    <a:pt x="17" y="13040"/>
                    <a:pt x="0" y="13085"/>
                    <a:pt x="17" y="13124"/>
                  </a:cubicBezTo>
                  <a:lnTo>
                    <a:pt x="691" y="14603"/>
                  </a:lnTo>
                  <a:cubicBezTo>
                    <a:pt x="704" y="14631"/>
                    <a:pt x="732" y="14648"/>
                    <a:pt x="761" y="14648"/>
                  </a:cubicBezTo>
                  <a:cubicBezTo>
                    <a:pt x="771" y="14648"/>
                    <a:pt x="782" y="14646"/>
                    <a:pt x="792" y="14642"/>
                  </a:cubicBezTo>
                  <a:lnTo>
                    <a:pt x="29401" y="1625"/>
                  </a:lnTo>
                  <a:cubicBezTo>
                    <a:pt x="29427" y="1613"/>
                    <a:pt x="29444" y="1588"/>
                    <a:pt x="29445" y="1560"/>
                  </a:cubicBezTo>
                  <a:cubicBezTo>
                    <a:pt x="29445" y="1546"/>
                    <a:pt x="29444" y="1535"/>
                    <a:pt x="29438" y="1524"/>
                  </a:cubicBezTo>
                  <a:cubicBezTo>
                    <a:pt x="29432" y="1510"/>
                    <a:pt x="29422" y="1498"/>
                    <a:pt x="29407" y="1491"/>
                  </a:cubicBezTo>
                  <a:cubicBezTo>
                    <a:pt x="29176" y="1358"/>
                    <a:pt x="28998" y="1154"/>
                    <a:pt x="28876" y="887"/>
                  </a:cubicBezTo>
                  <a:cubicBezTo>
                    <a:pt x="28754" y="620"/>
                    <a:pt x="28719" y="352"/>
                    <a:pt x="28770" y="92"/>
                  </a:cubicBezTo>
                  <a:cubicBezTo>
                    <a:pt x="28774" y="76"/>
                    <a:pt x="28772" y="60"/>
                    <a:pt x="28764" y="47"/>
                  </a:cubicBezTo>
                  <a:cubicBezTo>
                    <a:pt x="28761" y="36"/>
                    <a:pt x="28753" y="27"/>
                    <a:pt x="28742" y="16"/>
                  </a:cubicBezTo>
                  <a:cubicBezTo>
                    <a:pt x="28729" y="6"/>
                    <a:pt x="28712" y="0"/>
                    <a:pt x="28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7" name="Google Shape;3427;p51"/>
            <p:cNvSpPr/>
            <p:nvPr/>
          </p:nvSpPr>
          <p:spPr>
            <a:xfrm rot="1586497" flipH="1">
              <a:off x="7915377" y="3543566"/>
              <a:ext cx="183272" cy="154721"/>
            </a:xfrm>
            <a:custGeom>
              <a:avLst/>
              <a:gdLst/>
              <a:ahLst/>
              <a:cxnLst/>
              <a:rect l="l" t="t" r="r" b="b"/>
              <a:pathLst>
                <a:path w="5271" h="4450" extrusionOk="0">
                  <a:moveTo>
                    <a:pt x="2790" y="1606"/>
                  </a:moveTo>
                  <a:lnTo>
                    <a:pt x="2813" y="1637"/>
                  </a:lnTo>
                  <a:lnTo>
                    <a:pt x="2219" y="2058"/>
                  </a:lnTo>
                  <a:lnTo>
                    <a:pt x="2185" y="2049"/>
                  </a:lnTo>
                  <a:cubicBezTo>
                    <a:pt x="2183" y="2045"/>
                    <a:pt x="2185" y="2032"/>
                    <a:pt x="2195" y="2026"/>
                  </a:cubicBezTo>
                  <a:lnTo>
                    <a:pt x="2790" y="1606"/>
                  </a:lnTo>
                  <a:close/>
                  <a:moveTo>
                    <a:pt x="3945" y="1578"/>
                  </a:moveTo>
                  <a:lnTo>
                    <a:pt x="2182" y="3117"/>
                  </a:lnTo>
                  <a:lnTo>
                    <a:pt x="2154" y="3109"/>
                  </a:lnTo>
                  <a:cubicBezTo>
                    <a:pt x="2150" y="3102"/>
                    <a:pt x="2150" y="3093"/>
                    <a:pt x="2156" y="3087"/>
                  </a:cubicBezTo>
                  <a:lnTo>
                    <a:pt x="3945" y="1578"/>
                  </a:lnTo>
                  <a:close/>
                  <a:moveTo>
                    <a:pt x="4704" y="0"/>
                  </a:moveTo>
                  <a:cubicBezTo>
                    <a:pt x="4703" y="0"/>
                    <a:pt x="4702" y="0"/>
                    <a:pt x="4701" y="0"/>
                  </a:cubicBezTo>
                  <a:lnTo>
                    <a:pt x="73" y="392"/>
                  </a:lnTo>
                  <a:cubicBezTo>
                    <a:pt x="52" y="393"/>
                    <a:pt x="31" y="402"/>
                    <a:pt x="20" y="420"/>
                  </a:cubicBezTo>
                  <a:cubicBezTo>
                    <a:pt x="6" y="439"/>
                    <a:pt x="1" y="462"/>
                    <a:pt x="5" y="481"/>
                  </a:cubicBezTo>
                  <a:cubicBezTo>
                    <a:pt x="34" y="627"/>
                    <a:pt x="83" y="771"/>
                    <a:pt x="146" y="910"/>
                  </a:cubicBezTo>
                  <a:cubicBezTo>
                    <a:pt x="236" y="1108"/>
                    <a:pt x="342" y="1259"/>
                    <a:pt x="415" y="1356"/>
                  </a:cubicBezTo>
                  <a:cubicBezTo>
                    <a:pt x="464" y="1417"/>
                    <a:pt x="502" y="1454"/>
                    <a:pt x="511" y="1463"/>
                  </a:cubicBezTo>
                  <a:cubicBezTo>
                    <a:pt x="513" y="1467"/>
                    <a:pt x="539" y="1505"/>
                    <a:pt x="540" y="1508"/>
                  </a:cubicBezTo>
                  <a:cubicBezTo>
                    <a:pt x="545" y="1519"/>
                    <a:pt x="548" y="1535"/>
                    <a:pt x="550" y="1550"/>
                  </a:cubicBezTo>
                  <a:lnTo>
                    <a:pt x="612" y="1622"/>
                  </a:lnTo>
                  <a:lnTo>
                    <a:pt x="541" y="1596"/>
                  </a:lnTo>
                  <a:lnTo>
                    <a:pt x="519" y="1632"/>
                  </a:lnTo>
                  <a:cubicBezTo>
                    <a:pt x="515" y="1642"/>
                    <a:pt x="166" y="2052"/>
                    <a:pt x="441" y="2659"/>
                  </a:cubicBezTo>
                  <a:cubicBezTo>
                    <a:pt x="712" y="3255"/>
                    <a:pt x="1241" y="3275"/>
                    <a:pt x="1262" y="3276"/>
                  </a:cubicBezTo>
                  <a:lnTo>
                    <a:pt x="1307" y="3209"/>
                  </a:lnTo>
                  <a:lnTo>
                    <a:pt x="1308" y="3284"/>
                  </a:lnTo>
                  <a:lnTo>
                    <a:pt x="1349" y="3307"/>
                  </a:lnTo>
                  <a:cubicBezTo>
                    <a:pt x="1358" y="3319"/>
                    <a:pt x="1369" y="3333"/>
                    <a:pt x="1375" y="3345"/>
                  </a:cubicBezTo>
                  <a:lnTo>
                    <a:pt x="1456" y="3359"/>
                  </a:lnTo>
                  <a:lnTo>
                    <a:pt x="1386" y="3390"/>
                  </a:lnTo>
                  <a:cubicBezTo>
                    <a:pt x="1390" y="3423"/>
                    <a:pt x="1416" y="3703"/>
                    <a:pt x="1565" y="4033"/>
                  </a:cubicBezTo>
                  <a:cubicBezTo>
                    <a:pt x="1628" y="4171"/>
                    <a:pt x="1706" y="4303"/>
                    <a:pt x="1795" y="4417"/>
                  </a:cubicBezTo>
                  <a:cubicBezTo>
                    <a:pt x="1808" y="4437"/>
                    <a:pt x="1829" y="4447"/>
                    <a:pt x="1851" y="4449"/>
                  </a:cubicBezTo>
                  <a:cubicBezTo>
                    <a:pt x="1872" y="4449"/>
                    <a:pt x="1894" y="4444"/>
                    <a:pt x="1909" y="4431"/>
                  </a:cubicBezTo>
                  <a:lnTo>
                    <a:pt x="5243" y="1193"/>
                  </a:lnTo>
                  <a:cubicBezTo>
                    <a:pt x="5264" y="1176"/>
                    <a:pt x="5270" y="1144"/>
                    <a:pt x="5263" y="1118"/>
                  </a:cubicBezTo>
                  <a:lnTo>
                    <a:pt x="5258" y="1108"/>
                  </a:lnTo>
                  <a:cubicBezTo>
                    <a:pt x="5248" y="1087"/>
                    <a:pt x="5229" y="1071"/>
                    <a:pt x="5206" y="1064"/>
                  </a:cubicBezTo>
                  <a:lnTo>
                    <a:pt x="4950" y="1016"/>
                  </a:lnTo>
                  <a:cubicBezTo>
                    <a:pt x="4814" y="994"/>
                    <a:pt x="4694" y="895"/>
                    <a:pt x="4630" y="753"/>
                  </a:cubicBezTo>
                  <a:cubicBezTo>
                    <a:pt x="4567" y="614"/>
                    <a:pt x="4571" y="457"/>
                    <a:pt x="4641" y="336"/>
                  </a:cubicBezTo>
                  <a:lnTo>
                    <a:pt x="4651" y="319"/>
                  </a:lnTo>
                  <a:lnTo>
                    <a:pt x="4772" y="118"/>
                  </a:lnTo>
                  <a:cubicBezTo>
                    <a:pt x="4787" y="94"/>
                    <a:pt x="4788" y="69"/>
                    <a:pt x="4776" y="45"/>
                  </a:cubicBezTo>
                  <a:cubicBezTo>
                    <a:pt x="4774" y="41"/>
                    <a:pt x="4774" y="41"/>
                    <a:pt x="4773" y="38"/>
                  </a:cubicBezTo>
                  <a:cubicBezTo>
                    <a:pt x="4758" y="13"/>
                    <a:pt x="4732" y="0"/>
                    <a:pt x="4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8" name="Google Shape;3428;p51"/>
            <p:cNvSpPr/>
            <p:nvPr/>
          </p:nvSpPr>
          <p:spPr>
            <a:xfrm rot="1586497" flipH="1">
              <a:off x="8801211" y="4478241"/>
              <a:ext cx="43671" cy="46347"/>
            </a:xfrm>
            <a:custGeom>
              <a:avLst/>
              <a:gdLst/>
              <a:ahLst/>
              <a:cxnLst/>
              <a:rect l="l" t="t" r="r" b="b"/>
              <a:pathLst>
                <a:path w="1256" h="1333" extrusionOk="0">
                  <a:moveTo>
                    <a:pt x="769" y="1"/>
                  </a:moveTo>
                  <a:cubicBezTo>
                    <a:pt x="759" y="1"/>
                    <a:pt x="748" y="3"/>
                    <a:pt x="738" y="7"/>
                  </a:cubicBezTo>
                  <a:lnTo>
                    <a:pt x="56" y="317"/>
                  </a:lnTo>
                  <a:cubicBezTo>
                    <a:pt x="18" y="335"/>
                    <a:pt x="0" y="380"/>
                    <a:pt x="18" y="419"/>
                  </a:cubicBezTo>
                  <a:lnTo>
                    <a:pt x="433" y="1332"/>
                  </a:lnTo>
                  <a:lnTo>
                    <a:pt x="1255" y="959"/>
                  </a:lnTo>
                  <a:lnTo>
                    <a:pt x="838" y="44"/>
                  </a:lnTo>
                  <a:cubicBezTo>
                    <a:pt x="826" y="17"/>
                    <a:pt x="799" y="1"/>
                    <a:pt x="7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9" name="Google Shape;3429;p51"/>
            <p:cNvSpPr/>
            <p:nvPr/>
          </p:nvSpPr>
          <p:spPr>
            <a:xfrm rot="1586497" flipH="1">
              <a:off x="7947269" y="3807273"/>
              <a:ext cx="1022580" cy="491664"/>
            </a:xfrm>
            <a:custGeom>
              <a:avLst/>
              <a:gdLst/>
              <a:ahLst/>
              <a:cxnLst/>
              <a:rect l="l" t="t" r="r" b="b"/>
              <a:pathLst>
                <a:path w="29410" h="14141" extrusionOk="0">
                  <a:moveTo>
                    <a:pt x="28923" y="0"/>
                  </a:moveTo>
                  <a:cubicBezTo>
                    <a:pt x="28912" y="0"/>
                    <a:pt x="28902" y="3"/>
                    <a:pt x="28892" y="8"/>
                  </a:cubicBezTo>
                  <a:lnTo>
                    <a:pt x="47" y="13126"/>
                  </a:lnTo>
                  <a:cubicBezTo>
                    <a:pt x="30" y="13134"/>
                    <a:pt x="16" y="13148"/>
                    <a:pt x="8" y="13169"/>
                  </a:cubicBezTo>
                  <a:cubicBezTo>
                    <a:pt x="4" y="13188"/>
                    <a:pt x="1" y="13210"/>
                    <a:pt x="9" y="13227"/>
                  </a:cubicBezTo>
                  <a:lnTo>
                    <a:pt x="423" y="14135"/>
                  </a:lnTo>
                  <a:cubicBezTo>
                    <a:pt x="424" y="14139"/>
                    <a:pt x="424" y="14139"/>
                    <a:pt x="429" y="14140"/>
                  </a:cubicBezTo>
                  <a:lnTo>
                    <a:pt x="29410" y="955"/>
                  </a:lnTo>
                  <a:cubicBezTo>
                    <a:pt x="29409" y="952"/>
                    <a:pt x="29409" y="952"/>
                    <a:pt x="29408" y="949"/>
                  </a:cubicBezTo>
                  <a:cubicBezTo>
                    <a:pt x="29405" y="945"/>
                    <a:pt x="29399" y="939"/>
                    <a:pt x="29398" y="937"/>
                  </a:cubicBezTo>
                  <a:cubicBezTo>
                    <a:pt x="29299" y="802"/>
                    <a:pt x="29216" y="656"/>
                    <a:pt x="29148" y="507"/>
                  </a:cubicBezTo>
                  <a:cubicBezTo>
                    <a:pt x="29081" y="362"/>
                    <a:pt x="29032" y="212"/>
                    <a:pt x="28996" y="62"/>
                  </a:cubicBezTo>
                  <a:cubicBezTo>
                    <a:pt x="28997" y="55"/>
                    <a:pt x="28994" y="48"/>
                    <a:pt x="28992" y="44"/>
                  </a:cubicBezTo>
                  <a:cubicBezTo>
                    <a:pt x="28985" y="28"/>
                    <a:pt x="28971" y="17"/>
                    <a:pt x="28954" y="8"/>
                  </a:cubicBezTo>
                  <a:cubicBezTo>
                    <a:pt x="28943" y="3"/>
                    <a:pt x="28933" y="0"/>
                    <a:pt x="28923" y="0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0" name="Google Shape;3430;p51"/>
            <p:cNvSpPr/>
            <p:nvPr/>
          </p:nvSpPr>
          <p:spPr>
            <a:xfrm rot="1586497" flipH="1">
              <a:off x="7955263" y="3552981"/>
              <a:ext cx="166478" cy="47146"/>
            </a:xfrm>
            <a:custGeom>
              <a:avLst/>
              <a:gdLst/>
              <a:ahLst/>
              <a:cxnLst/>
              <a:rect l="l" t="t" r="r" b="b"/>
              <a:pathLst>
                <a:path w="4788" h="1356" extrusionOk="0">
                  <a:moveTo>
                    <a:pt x="4704" y="0"/>
                  </a:moveTo>
                  <a:cubicBezTo>
                    <a:pt x="4703" y="0"/>
                    <a:pt x="4702" y="0"/>
                    <a:pt x="4701" y="0"/>
                  </a:cubicBezTo>
                  <a:lnTo>
                    <a:pt x="73" y="392"/>
                  </a:lnTo>
                  <a:cubicBezTo>
                    <a:pt x="52" y="393"/>
                    <a:pt x="31" y="402"/>
                    <a:pt x="18" y="421"/>
                  </a:cubicBezTo>
                  <a:cubicBezTo>
                    <a:pt x="6" y="439"/>
                    <a:pt x="1" y="463"/>
                    <a:pt x="5" y="481"/>
                  </a:cubicBezTo>
                  <a:cubicBezTo>
                    <a:pt x="33" y="627"/>
                    <a:pt x="83" y="772"/>
                    <a:pt x="146" y="910"/>
                  </a:cubicBezTo>
                  <a:cubicBezTo>
                    <a:pt x="236" y="1108"/>
                    <a:pt x="342" y="1259"/>
                    <a:pt x="415" y="1356"/>
                  </a:cubicBezTo>
                  <a:cubicBezTo>
                    <a:pt x="747" y="1276"/>
                    <a:pt x="2779" y="770"/>
                    <a:pt x="4651" y="319"/>
                  </a:cubicBezTo>
                  <a:lnTo>
                    <a:pt x="4772" y="119"/>
                  </a:lnTo>
                  <a:cubicBezTo>
                    <a:pt x="4787" y="94"/>
                    <a:pt x="4788" y="70"/>
                    <a:pt x="4775" y="45"/>
                  </a:cubicBezTo>
                  <a:cubicBezTo>
                    <a:pt x="4774" y="41"/>
                    <a:pt x="4774" y="41"/>
                    <a:pt x="4773" y="39"/>
                  </a:cubicBezTo>
                  <a:cubicBezTo>
                    <a:pt x="4758" y="14"/>
                    <a:pt x="4732" y="0"/>
                    <a:pt x="470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1" name="Google Shape;3431;p51"/>
            <p:cNvSpPr/>
            <p:nvPr/>
          </p:nvSpPr>
          <p:spPr>
            <a:xfrm rot="1586497" flipH="1">
              <a:off x="7918080" y="3498473"/>
              <a:ext cx="52224" cy="13351"/>
            </a:xfrm>
            <a:custGeom>
              <a:avLst/>
              <a:gdLst/>
              <a:ahLst/>
              <a:cxnLst/>
              <a:rect l="l" t="t" r="r" b="b"/>
              <a:pathLst>
                <a:path w="1502" h="384" extrusionOk="0">
                  <a:moveTo>
                    <a:pt x="1448" y="0"/>
                  </a:moveTo>
                  <a:cubicBezTo>
                    <a:pt x="1446" y="0"/>
                    <a:pt x="1443" y="1"/>
                    <a:pt x="1441" y="1"/>
                  </a:cubicBezTo>
                  <a:lnTo>
                    <a:pt x="205" y="107"/>
                  </a:lnTo>
                  <a:cubicBezTo>
                    <a:pt x="181" y="109"/>
                    <a:pt x="158" y="123"/>
                    <a:pt x="146" y="142"/>
                  </a:cubicBezTo>
                  <a:lnTo>
                    <a:pt x="1" y="384"/>
                  </a:lnTo>
                  <a:cubicBezTo>
                    <a:pt x="540" y="255"/>
                    <a:pt x="1054" y="134"/>
                    <a:pt x="1502" y="32"/>
                  </a:cubicBezTo>
                  <a:cubicBezTo>
                    <a:pt x="1493" y="13"/>
                    <a:pt x="1470" y="0"/>
                    <a:pt x="144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2" name="Google Shape;3432;p51"/>
            <p:cNvSpPr/>
            <p:nvPr/>
          </p:nvSpPr>
          <p:spPr>
            <a:xfrm rot="1586497" flipH="1">
              <a:off x="7899688" y="3824188"/>
              <a:ext cx="1214997" cy="626462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3" name="Google Shape;3433;p51"/>
            <p:cNvSpPr/>
            <p:nvPr/>
          </p:nvSpPr>
          <p:spPr>
            <a:xfrm rot="1586497" flipH="1">
              <a:off x="7823009" y="3882780"/>
              <a:ext cx="1230852" cy="601464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4" name="Google Shape;3434;p51"/>
            <p:cNvSpPr/>
            <p:nvPr/>
          </p:nvSpPr>
          <p:spPr>
            <a:xfrm rot="1586497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5" name="Google Shape;3435;p51"/>
            <p:cNvSpPr/>
            <p:nvPr/>
          </p:nvSpPr>
          <p:spPr>
            <a:xfrm rot="1586497" flipH="1">
              <a:off x="7856789" y="3499511"/>
              <a:ext cx="191721" cy="185109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6" name="Google Shape;3436;p51"/>
            <p:cNvSpPr/>
            <p:nvPr/>
          </p:nvSpPr>
          <p:spPr>
            <a:xfrm rot="1586497" flipH="1">
              <a:off x="7868470" y="3874964"/>
              <a:ext cx="1031099" cy="474940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7" name="Google Shape;3437;p51"/>
            <p:cNvSpPr/>
            <p:nvPr/>
          </p:nvSpPr>
          <p:spPr>
            <a:xfrm rot="1586497" flipH="1">
              <a:off x="7923104" y="3830575"/>
              <a:ext cx="1031134" cy="474906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8" name="Google Shape;3438;p51"/>
            <p:cNvSpPr/>
            <p:nvPr/>
          </p:nvSpPr>
          <p:spPr>
            <a:xfrm rot="1586497" flipH="1">
              <a:off x="8747362" y="4472661"/>
              <a:ext cx="83065" cy="164456"/>
            </a:xfrm>
            <a:custGeom>
              <a:avLst/>
              <a:gdLst/>
              <a:ahLst/>
              <a:cxnLst/>
              <a:rect l="l" t="t" r="r" b="b"/>
              <a:pathLst>
                <a:path w="2389" h="4730" extrusionOk="0">
                  <a:moveTo>
                    <a:pt x="198" y="1"/>
                  </a:moveTo>
                  <a:cubicBezTo>
                    <a:pt x="174" y="1"/>
                    <a:pt x="149" y="6"/>
                    <a:pt x="126" y="17"/>
                  </a:cubicBezTo>
                  <a:cubicBezTo>
                    <a:pt x="39" y="57"/>
                    <a:pt x="1" y="159"/>
                    <a:pt x="40" y="246"/>
                  </a:cubicBezTo>
                  <a:lnTo>
                    <a:pt x="2034" y="4627"/>
                  </a:lnTo>
                  <a:cubicBezTo>
                    <a:pt x="2062" y="4691"/>
                    <a:pt x="2125" y="4730"/>
                    <a:pt x="2191" y="4730"/>
                  </a:cubicBezTo>
                  <a:cubicBezTo>
                    <a:pt x="2214" y="4730"/>
                    <a:pt x="2239" y="4725"/>
                    <a:pt x="2263" y="4714"/>
                  </a:cubicBezTo>
                  <a:cubicBezTo>
                    <a:pt x="2350" y="4674"/>
                    <a:pt x="2389" y="4571"/>
                    <a:pt x="2349" y="4485"/>
                  </a:cubicBezTo>
                  <a:lnTo>
                    <a:pt x="355" y="104"/>
                  </a:lnTo>
                  <a:cubicBezTo>
                    <a:pt x="327" y="39"/>
                    <a:pt x="264" y="1"/>
                    <a:pt x="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9" name="Google Shape;3439;p51"/>
            <p:cNvSpPr/>
            <p:nvPr/>
          </p:nvSpPr>
          <p:spPr>
            <a:xfrm rot="1586497" flipH="1">
              <a:off x="7957408" y="3589009"/>
              <a:ext cx="68670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0" name="Google Shape;3440;p51"/>
            <p:cNvSpPr/>
            <p:nvPr/>
          </p:nvSpPr>
          <p:spPr>
            <a:xfrm rot="1586497" flipH="1">
              <a:off x="8003534" y="3600507"/>
              <a:ext cx="27329" cy="2040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692" y="0"/>
                  </a:moveTo>
                  <a:cubicBezTo>
                    <a:pt x="675" y="0"/>
                    <a:pt x="659" y="5"/>
                    <a:pt x="644" y="15"/>
                  </a:cubicBezTo>
                  <a:lnTo>
                    <a:pt x="46" y="436"/>
                  </a:lnTo>
                  <a:cubicBezTo>
                    <a:pt x="9" y="462"/>
                    <a:pt x="1" y="514"/>
                    <a:pt x="27" y="551"/>
                  </a:cubicBezTo>
                  <a:cubicBezTo>
                    <a:pt x="44" y="575"/>
                    <a:pt x="69" y="587"/>
                    <a:pt x="95" y="587"/>
                  </a:cubicBezTo>
                  <a:cubicBezTo>
                    <a:pt x="112" y="587"/>
                    <a:pt x="127" y="582"/>
                    <a:pt x="142" y="571"/>
                  </a:cubicBezTo>
                  <a:lnTo>
                    <a:pt x="740" y="150"/>
                  </a:lnTo>
                  <a:cubicBezTo>
                    <a:pt x="776" y="124"/>
                    <a:pt x="786" y="73"/>
                    <a:pt x="760" y="35"/>
                  </a:cubicBezTo>
                  <a:cubicBezTo>
                    <a:pt x="743" y="13"/>
                    <a:pt x="718" y="0"/>
                    <a:pt x="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1" name="Google Shape;3441;p51"/>
            <p:cNvSpPr/>
            <p:nvPr/>
          </p:nvSpPr>
          <p:spPr>
            <a:xfrm rot="1586497" flipH="1">
              <a:off x="8754854" y="4621166"/>
              <a:ext cx="50451" cy="24373"/>
            </a:xfrm>
            <a:custGeom>
              <a:avLst/>
              <a:gdLst/>
              <a:ahLst/>
              <a:cxnLst/>
              <a:rect l="l" t="t" r="r" b="b"/>
              <a:pathLst>
                <a:path w="1451" h="701" extrusionOk="0">
                  <a:moveTo>
                    <a:pt x="1355" y="0"/>
                  </a:moveTo>
                  <a:cubicBezTo>
                    <a:pt x="1345" y="0"/>
                    <a:pt x="1334" y="2"/>
                    <a:pt x="1324" y="6"/>
                  </a:cubicBezTo>
                  <a:lnTo>
                    <a:pt x="64" y="541"/>
                  </a:lnTo>
                  <a:cubicBezTo>
                    <a:pt x="21" y="559"/>
                    <a:pt x="1" y="608"/>
                    <a:pt x="20" y="650"/>
                  </a:cubicBezTo>
                  <a:cubicBezTo>
                    <a:pt x="32" y="682"/>
                    <a:pt x="64" y="700"/>
                    <a:pt x="95" y="700"/>
                  </a:cubicBezTo>
                  <a:cubicBezTo>
                    <a:pt x="108" y="700"/>
                    <a:pt x="118" y="698"/>
                    <a:pt x="129" y="694"/>
                  </a:cubicBezTo>
                  <a:lnTo>
                    <a:pt x="1388" y="159"/>
                  </a:lnTo>
                  <a:cubicBezTo>
                    <a:pt x="1432" y="140"/>
                    <a:pt x="1450" y="92"/>
                    <a:pt x="1433" y="50"/>
                  </a:cubicBezTo>
                  <a:cubicBezTo>
                    <a:pt x="1418" y="18"/>
                    <a:pt x="1387" y="0"/>
                    <a:pt x="13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2" name="Google Shape;3442;p51"/>
            <p:cNvSpPr/>
            <p:nvPr/>
          </p:nvSpPr>
          <p:spPr>
            <a:xfrm rot="1586497" flipH="1">
              <a:off x="8788500" y="4616744"/>
              <a:ext cx="36613" cy="14290"/>
            </a:xfrm>
            <a:custGeom>
              <a:avLst/>
              <a:gdLst/>
              <a:ahLst/>
              <a:cxnLst/>
              <a:rect l="l" t="t" r="r" b="b"/>
              <a:pathLst>
                <a:path w="1053" h="411" extrusionOk="0">
                  <a:moveTo>
                    <a:pt x="960" y="0"/>
                  </a:moveTo>
                  <a:cubicBezTo>
                    <a:pt x="953" y="0"/>
                    <a:pt x="945" y="1"/>
                    <a:pt x="937" y="3"/>
                  </a:cubicBezTo>
                  <a:lnTo>
                    <a:pt x="71" y="248"/>
                  </a:lnTo>
                  <a:cubicBezTo>
                    <a:pt x="27" y="261"/>
                    <a:pt x="0" y="306"/>
                    <a:pt x="13" y="350"/>
                  </a:cubicBezTo>
                  <a:cubicBezTo>
                    <a:pt x="23" y="386"/>
                    <a:pt x="57" y="410"/>
                    <a:pt x="94" y="410"/>
                  </a:cubicBezTo>
                  <a:cubicBezTo>
                    <a:pt x="101" y="410"/>
                    <a:pt x="109" y="408"/>
                    <a:pt x="117" y="406"/>
                  </a:cubicBezTo>
                  <a:lnTo>
                    <a:pt x="983" y="161"/>
                  </a:lnTo>
                  <a:cubicBezTo>
                    <a:pt x="1026" y="150"/>
                    <a:pt x="1052" y="104"/>
                    <a:pt x="1039" y="59"/>
                  </a:cubicBezTo>
                  <a:cubicBezTo>
                    <a:pt x="1029" y="23"/>
                    <a:pt x="997" y="0"/>
                    <a:pt x="9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3" name="Google Shape;3443;p51"/>
            <p:cNvSpPr/>
            <p:nvPr/>
          </p:nvSpPr>
          <p:spPr>
            <a:xfrm rot="1586497" flipH="1">
              <a:off x="8841264" y="4594144"/>
              <a:ext cx="24965" cy="16828"/>
            </a:xfrm>
            <a:custGeom>
              <a:avLst/>
              <a:gdLst/>
              <a:ahLst/>
              <a:cxnLst/>
              <a:rect l="l" t="t" r="r" b="b"/>
              <a:pathLst>
                <a:path w="718" h="484" extrusionOk="0">
                  <a:moveTo>
                    <a:pt x="624" y="0"/>
                  </a:moveTo>
                  <a:cubicBezTo>
                    <a:pt x="616" y="0"/>
                    <a:pt x="609" y="1"/>
                    <a:pt x="601" y="4"/>
                  </a:cubicBezTo>
                  <a:cubicBezTo>
                    <a:pt x="386" y="67"/>
                    <a:pt x="190" y="185"/>
                    <a:pt x="33" y="343"/>
                  </a:cubicBezTo>
                  <a:cubicBezTo>
                    <a:pt x="0" y="375"/>
                    <a:pt x="0" y="427"/>
                    <a:pt x="33" y="459"/>
                  </a:cubicBezTo>
                  <a:cubicBezTo>
                    <a:pt x="50" y="476"/>
                    <a:pt x="71" y="484"/>
                    <a:pt x="92" y="484"/>
                  </a:cubicBezTo>
                  <a:cubicBezTo>
                    <a:pt x="113" y="484"/>
                    <a:pt x="134" y="474"/>
                    <a:pt x="151" y="459"/>
                  </a:cubicBezTo>
                  <a:cubicBezTo>
                    <a:pt x="288" y="321"/>
                    <a:pt x="461" y="218"/>
                    <a:pt x="648" y="164"/>
                  </a:cubicBezTo>
                  <a:cubicBezTo>
                    <a:pt x="692" y="150"/>
                    <a:pt x="717" y="103"/>
                    <a:pt x="705" y="60"/>
                  </a:cubicBezTo>
                  <a:cubicBezTo>
                    <a:pt x="693" y="23"/>
                    <a:pt x="660" y="0"/>
                    <a:pt x="6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4" name="Google Shape;3444;p51"/>
            <p:cNvSpPr/>
            <p:nvPr/>
          </p:nvSpPr>
          <p:spPr>
            <a:xfrm rot="1586497" flipH="1">
              <a:off x="8854760" y="4547285"/>
              <a:ext cx="28268" cy="15681"/>
            </a:xfrm>
            <a:custGeom>
              <a:avLst/>
              <a:gdLst/>
              <a:ahLst/>
              <a:cxnLst/>
              <a:rect l="l" t="t" r="r" b="b"/>
              <a:pathLst>
                <a:path w="813" h="451" extrusionOk="0">
                  <a:moveTo>
                    <a:pt x="717" y="1"/>
                  </a:moveTo>
                  <a:cubicBezTo>
                    <a:pt x="706" y="1"/>
                    <a:pt x="694" y="3"/>
                    <a:pt x="683" y="8"/>
                  </a:cubicBezTo>
                  <a:lnTo>
                    <a:pt x="60" y="292"/>
                  </a:lnTo>
                  <a:cubicBezTo>
                    <a:pt x="20" y="312"/>
                    <a:pt x="1" y="360"/>
                    <a:pt x="20" y="402"/>
                  </a:cubicBezTo>
                  <a:cubicBezTo>
                    <a:pt x="34" y="432"/>
                    <a:pt x="65" y="450"/>
                    <a:pt x="96" y="450"/>
                  </a:cubicBezTo>
                  <a:cubicBezTo>
                    <a:pt x="108" y="450"/>
                    <a:pt x="119" y="448"/>
                    <a:pt x="130" y="443"/>
                  </a:cubicBezTo>
                  <a:lnTo>
                    <a:pt x="752" y="158"/>
                  </a:lnTo>
                  <a:cubicBezTo>
                    <a:pt x="793" y="139"/>
                    <a:pt x="813" y="90"/>
                    <a:pt x="793" y="48"/>
                  </a:cubicBezTo>
                  <a:cubicBezTo>
                    <a:pt x="779" y="19"/>
                    <a:pt x="748" y="1"/>
                    <a:pt x="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5" name="Google Shape;3445;p51"/>
            <p:cNvSpPr/>
            <p:nvPr/>
          </p:nvSpPr>
          <p:spPr>
            <a:xfrm rot="1586497" flipH="1">
              <a:off x="8807458" y="4524897"/>
              <a:ext cx="129448" cy="110947"/>
            </a:xfrm>
            <a:custGeom>
              <a:avLst/>
              <a:gdLst/>
              <a:ahLst/>
              <a:cxnLst/>
              <a:rect l="l" t="t" r="r" b="b"/>
              <a:pathLst>
                <a:path w="3723" h="3191" extrusionOk="0">
                  <a:moveTo>
                    <a:pt x="3236" y="1"/>
                  </a:moveTo>
                  <a:cubicBezTo>
                    <a:pt x="3225" y="1"/>
                    <a:pt x="3215" y="3"/>
                    <a:pt x="3205" y="7"/>
                  </a:cubicBezTo>
                  <a:lnTo>
                    <a:pt x="807" y="1098"/>
                  </a:lnTo>
                  <a:cubicBezTo>
                    <a:pt x="765" y="1126"/>
                    <a:pt x="1" y="1636"/>
                    <a:pt x="541" y="3190"/>
                  </a:cubicBezTo>
                  <a:cubicBezTo>
                    <a:pt x="976" y="2603"/>
                    <a:pt x="1874" y="1818"/>
                    <a:pt x="3723" y="961"/>
                  </a:cubicBezTo>
                  <a:lnTo>
                    <a:pt x="3306" y="46"/>
                  </a:lnTo>
                  <a:cubicBezTo>
                    <a:pt x="3293" y="18"/>
                    <a:pt x="3265" y="1"/>
                    <a:pt x="3236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46" name="Google Shape;3446;p51"/>
          <p:cNvGrpSpPr/>
          <p:nvPr/>
        </p:nvGrpSpPr>
        <p:grpSpPr>
          <a:xfrm>
            <a:off x="712838" y="219133"/>
            <a:ext cx="9129414" cy="4679540"/>
            <a:chOff x="712838" y="219133"/>
            <a:chExt cx="9129414" cy="4679540"/>
          </a:xfrm>
        </p:grpSpPr>
        <p:grpSp>
          <p:nvGrpSpPr>
            <p:cNvPr id="3447" name="Google Shape;3447;p51"/>
            <p:cNvGrpSpPr/>
            <p:nvPr/>
          </p:nvGrpSpPr>
          <p:grpSpPr>
            <a:xfrm rot="2403300" flipH="1">
              <a:off x="7764393" y="800929"/>
              <a:ext cx="2081052" cy="748649"/>
              <a:chOff x="-370250" y="165063"/>
              <a:chExt cx="2081125" cy="748675"/>
            </a:xfrm>
          </p:grpSpPr>
          <p:grpSp>
            <p:nvGrpSpPr>
              <p:cNvPr id="3448" name="Google Shape;3448;p51"/>
              <p:cNvGrpSpPr/>
              <p:nvPr/>
            </p:nvGrpSpPr>
            <p:grpSpPr>
              <a:xfrm>
                <a:off x="1359350" y="210138"/>
                <a:ext cx="351525" cy="226000"/>
                <a:chOff x="2671300" y="2198700"/>
                <a:chExt cx="351525" cy="226000"/>
              </a:xfrm>
            </p:grpSpPr>
            <p:sp>
              <p:nvSpPr>
                <p:cNvPr id="3449" name="Google Shape;3449;p51"/>
                <p:cNvSpPr/>
                <p:nvPr/>
              </p:nvSpPr>
              <p:spPr>
                <a:xfrm>
                  <a:off x="2671300" y="2198700"/>
                  <a:ext cx="351525" cy="2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1" h="9017" fill="none" extrusionOk="0">
                      <a:moveTo>
                        <a:pt x="2351" y="0"/>
                      </a:moveTo>
                      <a:cubicBezTo>
                        <a:pt x="5547" y="2694"/>
                        <a:pt x="10865" y="6323"/>
                        <a:pt x="14060" y="9016"/>
                      </a:cubicBezTo>
                      <a:cubicBezTo>
                        <a:pt x="9199" y="8605"/>
                        <a:pt x="5250" y="8309"/>
                        <a:pt x="0" y="7601"/>
                      </a:cubicBezTo>
                      <a:cubicBezTo>
                        <a:pt x="297" y="6734"/>
                        <a:pt x="1027" y="4291"/>
                        <a:pt x="1164" y="4246"/>
                      </a:cubicBezTo>
                      <a:cubicBezTo>
                        <a:pt x="1255" y="4223"/>
                        <a:pt x="5364" y="5592"/>
                        <a:pt x="7350" y="6254"/>
                      </a:cubicBezTo>
                      <a:cubicBezTo>
                        <a:pt x="5159" y="5067"/>
                        <a:pt x="3447" y="4451"/>
                        <a:pt x="1415" y="3424"/>
                      </a:cubicBezTo>
                      <a:cubicBezTo>
                        <a:pt x="1712" y="2488"/>
                        <a:pt x="2077" y="936"/>
                        <a:pt x="2351" y="0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450" name="Google Shape;3450;p51"/>
                <p:cNvSpPr/>
                <p:nvPr/>
              </p:nvSpPr>
              <p:spPr>
                <a:xfrm>
                  <a:off x="2706675" y="2283725"/>
                  <a:ext cx="4575" cy="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937" fill="none" extrusionOk="0">
                      <a:moveTo>
                        <a:pt x="0" y="0"/>
                      </a:moveTo>
                      <a:cubicBezTo>
                        <a:pt x="69" y="343"/>
                        <a:pt x="114" y="594"/>
                        <a:pt x="183" y="936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451" name="Google Shape;3451;p51"/>
                <p:cNvSpPr/>
                <p:nvPr/>
              </p:nvSpPr>
              <p:spPr>
                <a:xfrm>
                  <a:off x="2718650" y="2397850"/>
                  <a:ext cx="301900" cy="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6" h="1074" fill="none" extrusionOk="0">
                      <a:moveTo>
                        <a:pt x="12075" y="1073"/>
                      </a:moveTo>
                      <a:cubicBezTo>
                        <a:pt x="6666" y="1005"/>
                        <a:pt x="3949" y="982"/>
                        <a:pt x="138" y="822"/>
                      </a:cubicBezTo>
                      <a:cubicBezTo>
                        <a:pt x="92" y="548"/>
                        <a:pt x="46" y="274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3452" name="Google Shape;3452;p51"/>
              <p:cNvSpPr/>
              <p:nvPr/>
            </p:nvSpPr>
            <p:spPr>
              <a:xfrm>
                <a:off x="-370250" y="165063"/>
                <a:ext cx="1676550" cy="748675"/>
              </a:xfrm>
              <a:custGeom>
                <a:avLst/>
                <a:gdLst/>
                <a:ahLst/>
                <a:cxnLst/>
                <a:rect l="l" t="t" r="r" b="b"/>
                <a:pathLst>
                  <a:path w="67062" h="29947" fill="none" extrusionOk="0">
                    <a:moveTo>
                      <a:pt x="67061" y="4542"/>
                    </a:moveTo>
                    <a:cubicBezTo>
                      <a:pt x="54850" y="0"/>
                      <a:pt x="40972" y="23"/>
                      <a:pt x="28760" y="4656"/>
                    </a:cubicBezTo>
                    <a:cubicBezTo>
                      <a:pt x="16572" y="9267"/>
                      <a:pt x="6141" y="18420"/>
                      <a:pt x="1" y="29947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453" name="Google Shape;3453;p51"/>
            <p:cNvSpPr/>
            <p:nvPr/>
          </p:nvSpPr>
          <p:spPr>
            <a:xfrm>
              <a:off x="712838" y="3125975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454" name="Google Shape;3454;p51"/>
            <p:cNvGrpSpPr/>
            <p:nvPr/>
          </p:nvGrpSpPr>
          <p:grpSpPr>
            <a:xfrm>
              <a:off x="1101175" y="4782788"/>
              <a:ext cx="103900" cy="115875"/>
              <a:chOff x="1385075" y="3682325"/>
              <a:chExt cx="103900" cy="115875"/>
            </a:xfrm>
          </p:grpSpPr>
          <p:sp>
            <p:nvSpPr>
              <p:cNvPr id="3455" name="Google Shape;3455;p51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56" name="Google Shape;3456;p51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457" name="Google Shape;3457;p51"/>
            <p:cNvSpPr/>
            <p:nvPr/>
          </p:nvSpPr>
          <p:spPr>
            <a:xfrm>
              <a:off x="8583438" y="2410250"/>
              <a:ext cx="195075" cy="21150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458" name="Google Shape;3458;p51"/>
            <p:cNvGrpSpPr/>
            <p:nvPr/>
          </p:nvGrpSpPr>
          <p:grpSpPr>
            <a:xfrm>
              <a:off x="834972" y="1467702"/>
              <a:ext cx="195076" cy="215146"/>
              <a:chOff x="3080000" y="3727500"/>
              <a:chExt cx="99625" cy="109875"/>
            </a:xfrm>
          </p:grpSpPr>
          <p:sp>
            <p:nvSpPr>
              <p:cNvPr id="3459" name="Google Shape;3459;p51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0" name="Google Shape;3460;p51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1" name="Google Shape;3461;p51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2" name="Google Shape;3462;p51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463" name="Google Shape;3463;p51"/>
            <p:cNvGrpSpPr/>
            <p:nvPr/>
          </p:nvGrpSpPr>
          <p:grpSpPr>
            <a:xfrm>
              <a:off x="3901947" y="4683527"/>
              <a:ext cx="195076" cy="215146"/>
              <a:chOff x="3080000" y="3727500"/>
              <a:chExt cx="99625" cy="109875"/>
            </a:xfrm>
          </p:grpSpPr>
          <p:sp>
            <p:nvSpPr>
              <p:cNvPr id="3464" name="Google Shape;3464;p51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5" name="Google Shape;3465;p51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6" name="Google Shape;3466;p51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7" name="Google Shape;3467;p51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468" name="Google Shape;3468;p51"/>
            <p:cNvSpPr/>
            <p:nvPr/>
          </p:nvSpPr>
          <p:spPr>
            <a:xfrm>
              <a:off x="6395013" y="460410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3"/>
        </a:solidFill>
        <a:effectLst/>
      </p:bgPr>
    </p:bg>
    <p:spTree>
      <p:nvGrpSpPr>
        <p:cNvPr id="1" name="Shape 3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0" name="Google Shape;3470;p52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3471" name="Google Shape;3471;p52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2" name="Google Shape;3472;p52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3" name="Google Shape;3473;p52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4" name="Google Shape;3474;p52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5" name="Google Shape;3475;p52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6" name="Google Shape;3476;p52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7" name="Google Shape;3477;p52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8" name="Google Shape;3478;p52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9" name="Google Shape;3479;p52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0" name="Google Shape;3480;p52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1" name="Google Shape;3481;p52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2" name="Google Shape;3482;p52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3" name="Google Shape;3483;p52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4" name="Google Shape;3484;p52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5" name="Google Shape;3485;p52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6" name="Google Shape;3486;p52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7" name="Google Shape;3487;p52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8" name="Google Shape;3488;p52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9" name="Google Shape;3489;p52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0" name="Google Shape;3490;p52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1" name="Google Shape;3491;p52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2" name="Google Shape;3492;p52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3" name="Google Shape;3493;p52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4" name="Google Shape;3494;p52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5" name="Google Shape;3495;p52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6" name="Google Shape;3496;p52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7" name="Google Shape;3497;p52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8" name="Google Shape;3498;p52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99" name="Google Shape;3499;p52"/>
          <p:cNvGrpSpPr/>
          <p:nvPr/>
        </p:nvGrpSpPr>
        <p:grpSpPr>
          <a:xfrm>
            <a:off x="1010850" y="514523"/>
            <a:ext cx="7122300" cy="4114455"/>
            <a:chOff x="1010575" y="509220"/>
            <a:chExt cx="7122300" cy="4114455"/>
          </a:xfrm>
        </p:grpSpPr>
        <p:sp>
          <p:nvSpPr>
            <p:cNvPr id="3500" name="Google Shape;3500;p52"/>
            <p:cNvSpPr/>
            <p:nvPr/>
          </p:nvSpPr>
          <p:spPr>
            <a:xfrm rot="-175284">
              <a:off x="1101766" y="683630"/>
              <a:ext cx="6939919" cy="37569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501" name="Google Shape;3501;p52"/>
            <p:cNvGrpSpPr/>
            <p:nvPr/>
          </p:nvGrpSpPr>
          <p:grpSpPr>
            <a:xfrm rot="-175133">
              <a:off x="1102231" y="692838"/>
              <a:ext cx="6939298" cy="3756591"/>
              <a:chOff x="209375" y="211350"/>
              <a:chExt cx="8725035" cy="4723300"/>
            </a:xfrm>
          </p:grpSpPr>
          <p:sp>
            <p:nvSpPr>
              <p:cNvPr id="3502" name="Google Shape;3502;p52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cxnSp>
            <p:nvCxnSpPr>
              <p:cNvPr id="3503" name="Google Shape;3503;p52"/>
              <p:cNvCxnSpPr/>
              <p:nvPr/>
            </p:nvCxnSpPr>
            <p:spPr>
              <a:xfrm>
                <a:off x="607100" y="213850"/>
                <a:ext cx="0" cy="4720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4" name="Google Shape;3504;p52"/>
              <p:cNvCxnSpPr/>
              <p:nvPr/>
            </p:nvCxnSpPr>
            <p:spPr>
              <a:xfrm>
                <a:off x="552800" y="213850"/>
                <a:ext cx="0" cy="4720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505" name="Google Shape;3505;p52"/>
              <p:cNvSpPr/>
              <p:nvPr/>
            </p:nvSpPr>
            <p:spPr>
              <a:xfrm>
                <a:off x="309638" y="12983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6" name="Google Shape;3506;p52"/>
              <p:cNvSpPr/>
              <p:nvPr/>
            </p:nvSpPr>
            <p:spPr>
              <a:xfrm>
                <a:off x="309638" y="4856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7" name="Google Shape;3507;p52"/>
              <p:cNvSpPr/>
              <p:nvPr/>
            </p:nvSpPr>
            <p:spPr>
              <a:xfrm>
                <a:off x="309638" y="45491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8" name="Google Shape;3508;p52"/>
              <p:cNvSpPr/>
              <p:nvPr/>
            </p:nvSpPr>
            <p:spPr>
              <a:xfrm>
                <a:off x="309638" y="37364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9" name="Google Shape;3509;p52"/>
              <p:cNvSpPr/>
              <p:nvPr/>
            </p:nvSpPr>
            <p:spPr>
              <a:xfrm>
                <a:off x="309638" y="29237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10" name="Google Shape;3510;p52"/>
              <p:cNvSpPr/>
              <p:nvPr/>
            </p:nvSpPr>
            <p:spPr>
              <a:xfrm>
                <a:off x="309638" y="21110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3511" name="Google Shape;3511;p52"/>
          <p:cNvGrpSpPr/>
          <p:nvPr/>
        </p:nvGrpSpPr>
        <p:grpSpPr>
          <a:xfrm>
            <a:off x="234700" y="128839"/>
            <a:ext cx="9333352" cy="5484023"/>
            <a:chOff x="234700" y="128839"/>
            <a:chExt cx="9333352" cy="5484023"/>
          </a:xfrm>
        </p:grpSpPr>
        <p:grpSp>
          <p:nvGrpSpPr>
            <p:cNvPr id="3512" name="Google Shape;3512;p52"/>
            <p:cNvGrpSpPr/>
            <p:nvPr/>
          </p:nvGrpSpPr>
          <p:grpSpPr>
            <a:xfrm rot="4425474" flipH="1">
              <a:off x="7536848" y="3628860"/>
              <a:ext cx="1940359" cy="1644990"/>
              <a:chOff x="-526246" y="128858"/>
              <a:chExt cx="1940335" cy="1644971"/>
            </a:xfrm>
          </p:grpSpPr>
          <p:grpSp>
            <p:nvGrpSpPr>
              <p:cNvPr id="3513" name="Google Shape;3513;p52"/>
              <p:cNvGrpSpPr/>
              <p:nvPr/>
            </p:nvGrpSpPr>
            <p:grpSpPr>
              <a:xfrm rot="-1788659">
                <a:off x="1029677" y="201277"/>
                <a:ext cx="351497" cy="225982"/>
                <a:chOff x="2671300" y="2198700"/>
                <a:chExt cx="351525" cy="226000"/>
              </a:xfrm>
            </p:grpSpPr>
            <p:sp>
              <p:nvSpPr>
                <p:cNvPr id="3514" name="Google Shape;3514;p52"/>
                <p:cNvSpPr/>
                <p:nvPr/>
              </p:nvSpPr>
              <p:spPr>
                <a:xfrm>
                  <a:off x="2671300" y="2198700"/>
                  <a:ext cx="351525" cy="2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1" h="9017" fill="none" extrusionOk="0">
                      <a:moveTo>
                        <a:pt x="2351" y="0"/>
                      </a:moveTo>
                      <a:cubicBezTo>
                        <a:pt x="5547" y="2694"/>
                        <a:pt x="10865" y="6323"/>
                        <a:pt x="14060" y="9016"/>
                      </a:cubicBezTo>
                      <a:cubicBezTo>
                        <a:pt x="9199" y="8605"/>
                        <a:pt x="5250" y="8309"/>
                        <a:pt x="0" y="7601"/>
                      </a:cubicBezTo>
                      <a:cubicBezTo>
                        <a:pt x="297" y="6734"/>
                        <a:pt x="1027" y="4291"/>
                        <a:pt x="1164" y="4246"/>
                      </a:cubicBezTo>
                      <a:cubicBezTo>
                        <a:pt x="1255" y="4223"/>
                        <a:pt x="5364" y="5592"/>
                        <a:pt x="7350" y="6254"/>
                      </a:cubicBezTo>
                      <a:cubicBezTo>
                        <a:pt x="5159" y="5067"/>
                        <a:pt x="3447" y="4451"/>
                        <a:pt x="1415" y="3424"/>
                      </a:cubicBezTo>
                      <a:cubicBezTo>
                        <a:pt x="1712" y="2488"/>
                        <a:pt x="2077" y="936"/>
                        <a:pt x="2351" y="0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515" name="Google Shape;3515;p52"/>
                <p:cNvSpPr/>
                <p:nvPr/>
              </p:nvSpPr>
              <p:spPr>
                <a:xfrm>
                  <a:off x="2706675" y="2283725"/>
                  <a:ext cx="4575" cy="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937" fill="none" extrusionOk="0">
                      <a:moveTo>
                        <a:pt x="0" y="0"/>
                      </a:moveTo>
                      <a:cubicBezTo>
                        <a:pt x="69" y="343"/>
                        <a:pt x="114" y="594"/>
                        <a:pt x="183" y="936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516" name="Google Shape;3516;p52"/>
                <p:cNvSpPr/>
                <p:nvPr/>
              </p:nvSpPr>
              <p:spPr>
                <a:xfrm>
                  <a:off x="2718650" y="2397850"/>
                  <a:ext cx="301900" cy="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6" h="1074" fill="none" extrusionOk="0">
                      <a:moveTo>
                        <a:pt x="12075" y="1073"/>
                      </a:moveTo>
                      <a:cubicBezTo>
                        <a:pt x="6666" y="1005"/>
                        <a:pt x="3949" y="982"/>
                        <a:pt x="138" y="822"/>
                      </a:cubicBezTo>
                      <a:cubicBezTo>
                        <a:pt x="92" y="548"/>
                        <a:pt x="46" y="274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3517" name="Google Shape;3517;p52"/>
              <p:cNvSpPr/>
              <p:nvPr/>
            </p:nvSpPr>
            <p:spPr>
              <a:xfrm rot="-1788659">
                <a:off x="-451083" y="658040"/>
                <a:ext cx="1676414" cy="748614"/>
              </a:xfrm>
              <a:custGeom>
                <a:avLst/>
                <a:gdLst/>
                <a:ahLst/>
                <a:cxnLst/>
                <a:rect l="l" t="t" r="r" b="b"/>
                <a:pathLst>
                  <a:path w="67062" h="29947" fill="none" extrusionOk="0">
                    <a:moveTo>
                      <a:pt x="67061" y="4542"/>
                    </a:moveTo>
                    <a:cubicBezTo>
                      <a:pt x="54850" y="0"/>
                      <a:pt x="40972" y="23"/>
                      <a:pt x="28760" y="4656"/>
                    </a:cubicBezTo>
                    <a:cubicBezTo>
                      <a:pt x="16572" y="9267"/>
                      <a:pt x="6141" y="18420"/>
                      <a:pt x="1" y="29947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518" name="Google Shape;3518;p52"/>
            <p:cNvSpPr/>
            <p:nvPr/>
          </p:nvSpPr>
          <p:spPr>
            <a:xfrm>
              <a:off x="3162963" y="482020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519" name="Google Shape;3519;p52"/>
            <p:cNvGrpSpPr/>
            <p:nvPr/>
          </p:nvGrpSpPr>
          <p:grpSpPr>
            <a:xfrm>
              <a:off x="6525500" y="4704313"/>
              <a:ext cx="103900" cy="115875"/>
              <a:chOff x="1385075" y="3682325"/>
              <a:chExt cx="103900" cy="115875"/>
            </a:xfrm>
          </p:grpSpPr>
          <p:sp>
            <p:nvSpPr>
              <p:cNvPr id="3520" name="Google Shape;3520;p52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1" name="Google Shape;3521;p52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522" name="Google Shape;3522;p52"/>
            <p:cNvSpPr/>
            <p:nvPr/>
          </p:nvSpPr>
          <p:spPr>
            <a:xfrm>
              <a:off x="8539154" y="433650"/>
              <a:ext cx="257148" cy="278799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523" name="Google Shape;3523;p52"/>
            <p:cNvGrpSpPr/>
            <p:nvPr/>
          </p:nvGrpSpPr>
          <p:grpSpPr>
            <a:xfrm>
              <a:off x="5053060" y="128839"/>
              <a:ext cx="195076" cy="215146"/>
              <a:chOff x="3080000" y="3727500"/>
              <a:chExt cx="99625" cy="109875"/>
            </a:xfrm>
          </p:grpSpPr>
          <p:sp>
            <p:nvSpPr>
              <p:cNvPr id="3524" name="Google Shape;3524;p52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5" name="Google Shape;3525;p52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6" name="Google Shape;3526;p52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7" name="Google Shape;3527;p52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28" name="Google Shape;3528;p52"/>
            <p:cNvGrpSpPr/>
            <p:nvPr/>
          </p:nvGrpSpPr>
          <p:grpSpPr>
            <a:xfrm rot="3544474" flipH="1">
              <a:off x="350098" y="2565095"/>
              <a:ext cx="351510" cy="225990"/>
              <a:chOff x="2671300" y="2198700"/>
              <a:chExt cx="351525" cy="226000"/>
            </a:xfrm>
          </p:grpSpPr>
          <p:sp>
            <p:nvSpPr>
              <p:cNvPr id="3529" name="Google Shape;3529;p52"/>
              <p:cNvSpPr/>
              <p:nvPr/>
            </p:nvSpPr>
            <p:spPr>
              <a:xfrm>
                <a:off x="2671300" y="2198700"/>
                <a:ext cx="351525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9017" fill="none" extrusionOk="0">
                    <a:moveTo>
                      <a:pt x="2351" y="0"/>
                    </a:moveTo>
                    <a:cubicBezTo>
                      <a:pt x="5547" y="2694"/>
                      <a:pt x="10865" y="6323"/>
                      <a:pt x="14060" y="9016"/>
                    </a:cubicBezTo>
                    <a:cubicBezTo>
                      <a:pt x="9199" y="8605"/>
                      <a:pt x="5250" y="8309"/>
                      <a:pt x="0" y="7601"/>
                    </a:cubicBezTo>
                    <a:cubicBezTo>
                      <a:pt x="297" y="6734"/>
                      <a:pt x="1027" y="4291"/>
                      <a:pt x="1164" y="4246"/>
                    </a:cubicBezTo>
                    <a:cubicBezTo>
                      <a:pt x="1255" y="4223"/>
                      <a:pt x="5364" y="5592"/>
                      <a:pt x="7350" y="6254"/>
                    </a:cubicBezTo>
                    <a:cubicBezTo>
                      <a:pt x="5159" y="5067"/>
                      <a:pt x="3447" y="4451"/>
                      <a:pt x="1415" y="3424"/>
                    </a:cubicBezTo>
                    <a:cubicBezTo>
                      <a:pt x="1712" y="2488"/>
                      <a:pt x="2077" y="936"/>
                      <a:pt x="2351" y="0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0" name="Google Shape;3530;p52"/>
              <p:cNvSpPr/>
              <p:nvPr/>
            </p:nvSpPr>
            <p:spPr>
              <a:xfrm>
                <a:off x="2706675" y="2283725"/>
                <a:ext cx="457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937" fill="none" extrusionOk="0">
                    <a:moveTo>
                      <a:pt x="0" y="0"/>
                    </a:moveTo>
                    <a:cubicBezTo>
                      <a:pt x="69" y="343"/>
                      <a:pt x="114" y="594"/>
                      <a:pt x="183" y="936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1" name="Google Shape;3531;p52"/>
              <p:cNvSpPr/>
              <p:nvPr/>
            </p:nvSpPr>
            <p:spPr>
              <a:xfrm>
                <a:off x="2718650" y="2397850"/>
                <a:ext cx="3019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1074" fill="none" extrusionOk="0">
                    <a:moveTo>
                      <a:pt x="12075" y="1073"/>
                    </a:moveTo>
                    <a:cubicBezTo>
                      <a:pt x="6666" y="1005"/>
                      <a:pt x="3949" y="982"/>
                      <a:pt x="138" y="822"/>
                    </a:cubicBezTo>
                    <a:cubicBezTo>
                      <a:pt x="92" y="548"/>
                      <a:pt x="46" y="274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32" name="Google Shape;3532;p52"/>
            <p:cNvGrpSpPr/>
            <p:nvPr/>
          </p:nvGrpSpPr>
          <p:grpSpPr>
            <a:xfrm>
              <a:off x="8409497" y="2161914"/>
              <a:ext cx="195076" cy="215146"/>
              <a:chOff x="3080000" y="3727500"/>
              <a:chExt cx="99625" cy="109875"/>
            </a:xfrm>
          </p:grpSpPr>
          <p:sp>
            <p:nvSpPr>
              <p:cNvPr id="3533" name="Google Shape;3533;p52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4" name="Google Shape;3534;p52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5" name="Google Shape;3535;p52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6" name="Google Shape;3536;p52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37" name="Google Shape;3537;p52"/>
            <p:cNvGrpSpPr/>
            <p:nvPr/>
          </p:nvGrpSpPr>
          <p:grpSpPr>
            <a:xfrm>
              <a:off x="234700" y="918100"/>
              <a:ext cx="103900" cy="115875"/>
              <a:chOff x="1385075" y="3682325"/>
              <a:chExt cx="103900" cy="115875"/>
            </a:xfrm>
          </p:grpSpPr>
          <p:sp>
            <p:nvSpPr>
              <p:cNvPr id="3538" name="Google Shape;3538;p52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9" name="Google Shape;3539;p52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540" name="Google Shape;3540;p52"/>
            <p:cNvSpPr/>
            <p:nvPr/>
          </p:nvSpPr>
          <p:spPr>
            <a:xfrm>
              <a:off x="2673313" y="343975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1" name="Google Shape;3541;p52"/>
            <p:cNvSpPr/>
            <p:nvPr/>
          </p:nvSpPr>
          <p:spPr>
            <a:xfrm>
              <a:off x="455954" y="4541400"/>
              <a:ext cx="257148" cy="278799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3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3" name="Google Shape;3543;p53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3544" name="Google Shape;3544;p53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5" name="Google Shape;3545;p53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6" name="Google Shape;3546;p53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7" name="Google Shape;3547;p53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8" name="Google Shape;3548;p53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9" name="Google Shape;3549;p53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0" name="Google Shape;3550;p53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1" name="Google Shape;3551;p53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2" name="Google Shape;3552;p53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3" name="Google Shape;3553;p53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4" name="Google Shape;3554;p53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5" name="Google Shape;3555;p53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6" name="Google Shape;3556;p53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7" name="Google Shape;3557;p53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8" name="Google Shape;3558;p53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9" name="Google Shape;3559;p53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0" name="Google Shape;3560;p53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1" name="Google Shape;3561;p53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2" name="Google Shape;3562;p53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3" name="Google Shape;3563;p53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4" name="Google Shape;3564;p53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5" name="Google Shape;3565;p53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6" name="Google Shape;3566;p53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7" name="Google Shape;3567;p53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8" name="Google Shape;3568;p53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9" name="Google Shape;3569;p53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0" name="Google Shape;3570;p53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1" name="Google Shape;3571;p53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2" name="Google Shape;3572;p53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3" name="Google Shape;3573;p53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4" name="Google Shape;3574;p53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5" name="Google Shape;3575;p53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6" name="Google Shape;3576;p53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7" name="Google Shape;3577;p53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8" name="Google Shape;3578;p53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9" name="Google Shape;3579;p53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0" name="Google Shape;3580;p53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81" name="Google Shape;3581;p53"/>
          <p:cNvGrpSpPr/>
          <p:nvPr/>
        </p:nvGrpSpPr>
        <p:grpSpPr>
          <a:xfrm rot="5400000" flipH="1">
            <a:off x="7252954" y="4161212"/>
            <a:ext cx="1940335" cy="1644971"/>
            <a:chOff x="-526246" y="128858"/>
            <a:chExt cx="1940335" cy="1644971"/>
          </a:xfrm>
        </p:grpSpPr>
        <p:grpSp>
          <p:nvGrpSpPr>
            <p:cNvPr id="3582" name="Google Shape;3582;p53"/>
            <p:cNvGrpSpPr/>
            <p:nvPr/>
          </p:nvGrpSpPr>
          <p:grpSpPr>
            <a:xfrm rot="-1788659">
              <a:off x="1029677" y="201277"/>
              <a:ext cx="351497" cy="225982"/>
              <a:chOff x="2671300" y="2198700"/>
              <a:chExt cx="351525" cy="226000"/>
            </a:xfrm>
          </p:grpSpPr>
          <p:sp>
            <p:nvSpPr>
              <p:cNvPr id="3583" name="Google Shape;3583;p53"/>
              <p:cNvSpPr/>
              <p:nvPr/>
            </p:nvSpPr>
            <p:spPr>
              <a:xfrm>
                <a:off x="2671300" y="2198700"/>
                <a:ext cx="351525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9017" fill="none" extrusionOk="0">
                    <a:moveTo>
                      <a:pt x="2351" y="0"/>
                    </a:moveTo>
                    <a:cubicBezTo>
                      <a:pt x="5547" y="2694"/>
                      <a:pt x="10865" y="6323"/>
                      <a:pt x="14060" y="9016"/>
                    </a:cubicBezTo>
                    <a:cubicBezTo>
                      <a:pt x="9199" y="8605"/>
                      <a:pt x="5250" y="8309"/>
                      <a:pt x="0" y="7601"/>
                    </a:cubicBezTo>
                    <a:cubicBezTo>
                      <a:pt x="297" y="6734"/>
                      <a:pt x="1027" y="4291"/>
                      <a:pt x="1164" y="4246"/>
                    </a:cubicBezTo>
                    <a:cubicBezTo>
                      <a:pt x="1255" y="4223"/>
                      <a:pt x="5364" y="5592"/>
                      <a:pt x="7350" y="6254"/>
                    </a:cubicBezTo>
                    <a:cubicBezTo>
                      <a:pt x="5159" y="5067"/>
                      <a:pt x="3447" y="4451"/>
                      <a:pt x="1415" y="3424"/>
                    </a:cubicBezTo>
                    <a:cubicBezTo>
                      <a:pt x="1712" y="2488"/>
                      <a:pt x="2077" y="936"/>
                      <a:pt x="2351" y="0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84" name="Google Shape;3584;p53"/>
              <p:cNvSpPr/>
              <p:nvPr/>
            </p:nvSpPr>
            <p:spPr>
              <a:xfrm>
                <a:off x="2706675" y="2283725"/>
                <a:ext cx="457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83" h="937" fill="none" extrusionOk="0">
                    <a:moveTo>
                      <a:pt x="0" y="0"/>
                    </a:moveTo>
                    <a:cubicBezTo>
                      <a:pt x="69" y="343"/>
                      <a:pt x="114" y="594"/>
                      <a:pt x="183" y="936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85" name="Google Shape;3585;p53"/>
              <p:cNvSpPr/>
              <p:nvPr/>
            </p:nvSpPr>
            <p:spPr>
              <a:xfrm>
                <a:off x="2718650" y="2397850"/>
                <a:ext cx="3019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1074" fill="none" extrusionOk="0">
                    <a:moveTo>
                      <a:pt x="12075" y="1073"/>
                    </a:moveTo>
                    <a:cubicBezTo>
                      <a:pt x="6666" y="1005"/>
                      <a:pt x="3949" y="982"/>
                      <a:pt x="138" y="822"/>
                    </a:cubicBezTo>
                    <a:cubicBezTo>
                      <a:pt x="92" y="548"/>
                      <a:pt x="46" y="274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586" name="Google Shape;3586;p53"/>
            <p:cNvSpPr/>
            <p:nvPr/>
          </p:nvSpPr>
          <p:spPr>
            <a:xfrm rot="-1788659">
              <a:off x="-451083" y="658040"/>
              <a:ext cx="1676414" cy="748614"/>
            </a:xfrm>
            <a:custGeom>
              <a:avLst/>
              <a:gdLst/>
              <a:ahLst/>
              <a:cxnLst/>
              <a:rect l="l" t="t" r="r" b="b"/>
              <a:pathLst>
                <a:path w="67062" h="29947" fill="none" extrusionOk="0">
                  <a:moveTo>
                    <a:pt x="67061" y="4542"/>
                  </a:moveTo>
                  <a:cubicBezTo>
                    <a:pt x="54850" y="0"/>
                    <a:pt x="40972" y="23"/>
                    <a:pt x="28760" y="4656"/>
                  </a:cubicBezTo>
                  <a:cubicBezTo>
                    <a:pt x="16572" y="9267"/>
                    <a:pt x="6141" y="18420"/>
                    <a:pt x="1" y="29947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587" name="Google Shape;3587;p53"/>
          <p:cNvSpPr/>
          <p:nvPr/>
        </p:nvSpPr>
        <p:spPr>
          <a:xfrm>
            <a:off x="1679975" y="167738"/>
            <a:ext cx="122125" cy="135850"/>
          </a:xfrm>
          <a:custGeom>
            <a:avLst/>
            <a:gdLst/>
            <a:ahLst/>
            <a:cxnLst/>
            <a:rect l="l" t="t" r="r" b="b"/>
            <a:pathLst>
              <a:path w="4885" h="5434" fill="none" extrusionOk="0">
                <a:moveTo>
                  <a:pt x="274" y="3493"/>
                </a:moveTo>
                <a:cubicBezTo>
                  <a:pt x="411" y="4452"/>
                  <a:pt x="1370" y="5273"/>
                  <a:pt x="2351" y="5319"/>
                </a:cubicBezTo>
                <a:cubicBezTo>
                  <a:pt x="3903" y="5433"/>
                  <a:pt x="4702" y="4315"/>
                  <a:pt x="4816" y="3151"/>
                </a:cubicBezTo>
                <a:cubicBezTo>
                  <a:pt x="4885" y="2420"/>
                  <a:pt x="4519" y="1507"/>
                  <a:pt x="3903" y="1119"/>
                </a:cubicBezTo>
                <a:cubicBezTo>
                  <a:pt x="2191" y="1"/>
                  <a:pt x="0" y="1530"/>
                  <a:pt x="274" y="3493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88" name="Google Shape;3588;p53"/>
          <p:cNvSpPr/>
          <p:nvPr/>
        </p:nvSpPr>
        <p:spPr>
          <a:xfrm>
            <a:off x="8588125" y="2747163"/>
            <a:ext cx="242049" cy="262429"/>
          </a:xfrm>
          <a:custGeom>
            <a:avLst/>
            <a:gdLst/>
            <a:ahLst/>
            <a:cxnLst/>
            <a:rect l="l" t="t" r="r" b="b"/>
            <a:pathLst>
              <a:path w="7803" h="8460" extrusionOk="0">
                <a:moveTo>
                  <a:pt x="5958" y="1015"/>
                </a:moveTo>
                <a:lnTo>
                  <a:pt x="5270" y="3433"/>
                </a:lnTo>
                <a:lnTo>
                  <a:pt x="3993" y="2794"/>
                </a:lnTo>
                <a:lnTo>
                  <a:pt x="5958" y="1015"/>
                </a:lnTo>
                <a:close/>
                <a:moveTo>
                  <a:pt x="1414" y="2059"/>
                </a:moveTo>
                <a:lnTo>
                  <a:pt x="3117" y="2912"/>
                </a:lnTo>
                <a:lnTo>
                  <a:pt x="2229" y="3716"/>
                </a:lnTo>
                <a:lnTo>
                  <a:pt x="1414" y="2059"/>
                </a:lnTo>
                <a:close/>
                <a:moveTo>
                  <a:pt x="5584" y="4146"/>
                </a:moveTo>
                <a:lnTo>
                  <a:pt x="6706" y="4710"/>
                </a:lnTo>
                <a:lnTo>
                  <a:pt x="5373" y="4888"/>
                </a:lnTo>
                <a:lnTo>
                  <a:pt x="5584" y="4146"/>
                </a:lnTo>
                <a:close/>
                <a:moveTo>
                  <a:pt x="3595" y="3151"/>
                </a:moveTo>
                <a:lnTo>
                  <a:pt x="5130" y="3919"/>
                </a:lnTo>
                <a:lnTo>
                  <a:pt x="4834" y="4958"/>
                </a:lnTo>
                <a:lnTo>
                  <a:pt x="2964" y="5208"/>
                </a:lnTo>
                <a:lnTo>
                  <a:pt x="2457" y="4179"/>
                </a:lnTo>
                <a:lnTo>
                  <a:pt x="3595" y="3151"/>
                </a:lnTo>
                <a:close/>
                <a:moveTo>
                  <a:pt x="2074" y="4528"/>
                </a:moveTo>
                <a:lnTo>
                  <a:pt x="2445" y="5280"/>
                </a:lnTo>
                <a:lnTo>
                  <a:pt x="1034" y="5469"/>
                </a:lnTo>
                <a:lnTo>
                  <a:pt x="2074" y="4528"/>
                </a:lnTo>
                <a:close/>
                <a:moveTo>
                  <a:pt x="4686" y="5480"/>
                </a:moveTo>
                <a:lnTo>
                  <a:pt x="4104" y="7522"/>
                </a:lnTo>
                <a:lnTo>
                  <a:pt x="3197" y="5680"/>
                </a:lnTo>
                <a:lnTo>
                  <a:pt x="4686" y="5480"/>
                </a:lnTo>
                <a:close/>
                <a:moveTo>
                  <a:pt x="6436" y="1"/>
                </a:moveTo>
                <a:cubicBezTo>
                  <a:pt x="6376" y="1"/>
                  <a:pt x="6316" y="23"/>
                  <a:pt x="6269" y="65"/>
                </a:cubicBezTo>
                <a:lnTo>
                  <a:pt x="3515" y="2555"/>
                </a:lnTo>
                <a:lnTo>
                  <a:pt x="975" y="1283"/>
                </a:lnTo>
                <a:cubicBezTo>
                  <a:pt x="940" y="1266"/>
                  <a:pt x="901" y="1257"/>
                  <a:pt x="863" y="1257"/>
                </a:cubicBezTo>
                <a:cubicBezTo>
                  <a:pt x="799" y="1257"/>
                  <a:pt x="736" y="1282"/>
                  <a:pt x="688" y="1329"/>
                </a:cubicBezTo>
                <a:cubicBezTo>
                  <a:pt x="613" y="1405"/>
                  <a:pt x="593" y="1520"/>
                  <a:pt x="640" y="1616"/>
                </a:cubicBezTo>
                <a:lnTo>
                  <a:pt x="1845" y="4063"/>
                </a:lnTo>
                <a:lnTo>
                  <a:pt x="105" y="5636"/>
                </a:lnTo>
                <a:cubicBezTo>
                  <a:pt x="23" y="5709"/>
                  <a:pt x="0" y="5827"/>
                  <a:pt x="46" y="5925"/>
                </a:cubicBezTo>
                <a:cubicBezTo>
                  <a:pt x="86" y="6011"/>
                  <a:pt x="170" y="6070"/>
                  <a:pt x="263" y="6070"/>
                </a:cubicBezTo>
                <a:cubicBezTo>
                  <a:pt x="277" y="6070"/>
                  <a:pt x="291" y="6069"/>
                  <a:pt x="305" y="6066"/>
                </a:cubicBezTo>
                <a:lnTo>
                  <a:pt x="2676" y="5749"/>
                </a:lnTo>
                <a:lnTo>
                  <a:pt x="3943" y="8321"/>
                </a:lnTo>
                <a:cubicBezTo>
                  <a:pt x="3986" y="8406"/>
                  <a:pt x="4073" y="8460"/>
                  <a:pt x="4167" y="8460"/>
                </a:cubicBezTo>
                <a:lnTo>
                  <a:pt x="4189" y="8460"/>
                </a:lnTo>
                <a:cubicBezTo>
                  <a:pt x="4292" y="8450"/>
                  <a:pt x="4377" y="8380"/>
                  <a:pt x="4405" y="8281"/>
                </a:cubicBezTo>
                <a:lnTo>
                  <a:pt x="5224" y="5409"/>
                </a:lnTo>
                <a:lnTo>
                  <a:pt x="7574" y="5095"/>
                </a:lnTo>
                <a:cubicBezTo>
                  <a:pt x="7681" y="5081"/>
                  <a:pt x="7768" y="4998"/>
                  <a:pt x="7786" y="4890"/>
                </a:cubicBezTo>
                <a:cubicBezTo>
                  <a:pt x="7802" y="4783"/>
                  <a:pt x="7749" y="4676"/>
                  <a:pt x="7651" y="4627"/>
                </a:cubicBezTo>
                <a:lnTo>
                  <a:pt x="5722" y="3661"/>
                </a:lnTo>
                <a:lnTo>
                  <a:pt x="6675" y="319"/>
                </a:lnTo>
                <a:cubicBezTo>
                  <a:pt x="6706" y="211"/>
                  <a:pt x="6661" y="98"/>
                  <a:pt x="6567" y="39"/>
                </a:cubicBezTo>
                <a:cubicBezTo>
                  <a:pt x="6527" y="13"/>
                  <a:pt x="6482" y="1"/>
                  <a:pt x="6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589" name="Google Shape;3589;p53"/>
          <p:cNvGrpSpPr/>
          <p:nvPr/>
        </p:nvGrpSpPr>
        <p:grpSpPr>
          <a:xfrm>
            <a:off x="770010" y="437389"/>
            <a:ext cx="195076" cy="215146"/>
            <a:chOff x="3080000" y="3727500"/>
            <a:chExt cx="99625" cy="109875"/>
          </a:xfrm>
        </p:grpSpPr>
        <p:sp>
          <p:nvSpPr>
            <p:cNvPr id="3590" name="Google Shape;3590;p53"/>
            <p:cNvSpPr/>
            <p:nvPr/>
          </p:nvSpPr>
          <p:spPr>
            <a:xfrm>
              <a:off x="3096775" y="3751800"/>
              <a:ext cx="60225" cy="59975"/>
            </a:xfrm>
            <a:custGeom>
              <a:avLst/>
              <a:gdLst/>
              <a:ahLst/>
              <a:cxnLst/>
              <a:rect l="l" t="t" r="r" b="b"/>
              <a:pathLst>
                <a:path w="2409" h="2399" extrusionOk="0">
                  <a:moveTo>
                    <a:pt x="187" y="0"/>
                  </a:moveTo>
                  <a:cubicBezTo>
                    <a:pt x="137" y="0"/>
                    <a:pt x="88" y="23"/>
                    <a:pt x="56" y="66"/>
                  </a:cubicBezTo>
                  <a:cubicBezTo>
                    <a:pt x="1" y="139"/>
                    <a:pt x="15" y="243"/>
                    <a:pt x="89" y="298"/>
                  </a:cubicBezTo>
                  <a:cubicBezTo>
                    <a:pt x="853" y="875"/>
                    <a:pt x="1524" y="1560"/>
                    <a:pt x="2089" y="2331"/>
                  </a:cubicBezTo>
                  <a:cubicBezTo>
                    <a:pt x="2121" y="2376"/>
                    <a:pt x="2171" y="2399"/>
                    <a:pt x="2223" y="2399"/>
                  </a:cubicBezTo>
                  <a:cubicBezTo>
                    <a:pt x="2256" y="2399"/>
                    <a:pt x="2291" y="2388"/>
                    <a:pt x="2319" y="2369"/>
                  </a:cubicBezTo>
                  <a:cubicBezTo>
                    <a:pt x="2393" y="2315"/>
                    <a:pt x="2409" y="2211"/>
                    <a:pt x="2355" y="2137"/>
                  </a:cubicBezTo>
                  <a:cubicBezTo>
                    <a:pt x="1773" y="1340"/>
                    <a:pt x="1077" y="631"/>
                    <a:pt x="287" y="35"/>
                  </a:cubicBezTo>
                  <a:cubicBezTo>
                    <a:pt x="257" y="11"/>
                    <a:pt x="222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1" name="Google Shape;3591;p53"/>
            <p:cNvSpPr/>
            <p:nvPr/>
          </p:nvSpPr>
          <p:spPr>
            <a:xfrm>
              <a:off x="3106225" y="3744750"/>
              <a:ext cx="45925" cy="73150"/>
            </a:xfrm>
            <a:custGeom>
              <a:avLst/>
              <a:gdLst/>
              <a:ahLst/>
              <a:cxnLst/>
              <a:rect l="l" t="t" r="r" b="b"/>
              <a:pathLst>
                <a:path w="1837" h="2926" extrusionOk="0">
                  <a:moveTo>
                    <a:pt x="1648" y="1"/>
                  </a:moveTo>
                  <a:cubicBezTo>
                    <a:pt x="1590" y="1"/>
                    <a:pt x="1534" y="31"/>
                    <a:pt x="1504" y="85"/>
                  </a:cubicBezTo>
                  <a:lnTo>
                    <a:pt x="45" y="2680"/>
                  </a:lnTo>
                  <a:cubicBezTo>
                    <a:pt x="0" y="2759"/>
                    <a:pt x="29" y="2860"/>
                    <a:pt x="108" y="2905"/>
                  </a:cubicBezTo>
                  <a:cubicBezTo>
                    <a:pt x="134" y="2920"/>
                    <a:pt x="162" y="2926"/>
                    <a:pt x="189" y="2926"/>
                  </a:cubicBezTo>
                  <a:cubicBezTo>
                    <a:pt x="246" y="2926"/>
                    <a:pt x="303" y="2895"/>
                    <a:pt x="333" y="2842"/>
                  </a:cubicBezTo>
                  <a:lnTo>
                    <a:pt x="1792" y="248"/>
                  </a:lnTo>
                  <a:cubicBezTo>
                    <a:pt x="1836" y="168"/>
                    <a:pt x="1809" y="68"/>
                    <a:pt x="1729" y="23"/>
                  </a:cubicBezTo>
                  <a:cubicBezTo>
                    <a:pt x="1703" y="8"/>
                    <a:pt x="1675" y="1"/>
                    <a:pt x="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2" name="Google Shape;3592;p53"/>
            <p:cNvSpPr/>
            <p:nvPr/>
          </p:nvSpPr>
          <p:spPr>
            <a:xfrm>
              <a:off x="3080000" y="3775125"/>
              <a:ext cx="99625" cy="14400"/>
            </a:xfrm>
            <a:custGeom>
              <a:avLst/>
              <a:gdLst/>
              <a:ahLst/>
              <a:cxnLst/>
              <a:rect l="l" t="t" r="r" b="b"/>
              <a:pathLst>
                <a:path w="3985" h="576" extrusionOk="0">
                  <a:moveTo>
                    <a:pt x="3405" y="1"/>
                  </a:moveTo>
                  <a:cubicBezTo>
                    <a:pt x="2317" y="1"/>
                    <a:pt x="1225" y="84"/>
                    <a:pt x="152" y="247"/>
                  </a:cubicBezTo>
                  <a:cubicBezTo>
                    <a:pt x="62" y="260"/>
                    <a:pt x="1" y="345"/>
                    <a:pt x="13" y="435"/>
                  </a:cubicBezTo>
                  <a:cubicBezTo>
                    <a:pt x="27" y="517"/>
                    <a:pt x="97" y="575"/>
                    <a:pt x="178" y="575"/>
                  </a:cubicBezTo>
                  <a:cubicBezTo>
                    <a:pt x="185" y="575"/>
                    <a:pt x="194" y="574"/>
                    <a:pt x="202" y="574"/>
                  </a:cubicBezTo>
                  <a:cubicBezTo>
                    <a:pt x="1260" y="413"/>
                    <a:pt x="2338" y="332"/>
                    <a:pt x="3411" y="332"/>
                  </a:cubicBezTo>
                  <a:cubicBezTo>
                    <a:pt x="3546" y="332"/>
                    <a:pt x="3680" y="333"/>
                    <a:pt x="3815" y="336"/>
                  </a:cubicBezTo>
                  <a:cubicBezTo>
                    <a:pt x="3904" y="331"/>
                    <a:pt x="3982" y="264"/>
                    <a:pt x="3983" y="173"/>
                  </a:cubicBezTo>
                  <a:cubicBezTo>
                    <a:pt x="3984" y="81"/>
                    <a:pt x="3912" y="6"/>
                    <a:pt x="3821" y="5"/>
                  </a:cubicBezTo>
                  <a:cubicBezTo>
                    <a:pt x="3682" y="2"/>
                    <a:pt x="3543" y="1"/>
                    <a:pt x="3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3" name="Google Shape;3593;p53"/>
            <p:cNvSpPr/>
            <p:nvPr/>
          </p:nvSpPr>
          <p:spPr>
            <a:xfrm>
              <a:off x="3124475" y="3727500"/>
              <a:ext cx="10275" cy="109875"/>
            </a:xfrm>
            <a:custGeom>
              <a:avLst/>
              <a:gdLst/>
              <a:ahLst/>
              <a:cxnLst/>
              <a:rect l="l" t="t" r="r" b="b"/>
              <a:pathLst>
                <a:path w="411" h="4395" extrusionOk="0">
                  <a:moveTo>
                    <a:pt x="174" y="0"/>
                  </a:moveTo>
                  <a:cubicBezTo>
                    <a:pt x="171" y="0"/>
                    <a:pt x="167" y="1"/>
                    <a:pt x="164" y="1"/>
                  </a:cubicBezTo>
                  <a:cubicBezTo>
                    <a:pt x="73" y="4"/>
                    <a:pt x="1" y="78"/>
                    <a:pt x="2" y="169"/>
                  </a:cubicBezTo>
                  <a:lnTo>
                    <a:pt x="78" y="4232"/>
                  </a:lnTo>
                  <a:cubicBezTo>
                    <a:pt x="79" y="4322"/>
                    <a:pt x="153" y="4394"/>
                    <a:pt x="243" y="4394"/>
                  </a:cubicBezTo>
                  <a:cubicBezTo>
                    <a:pt x="243" y="4394"/>
                    <a:pt x="244" y="4394"/>
                    <a:pt x="247" y="4392"/>
                  </a:cubicBezTo>
                  <a:cubicBezTo>
                    <a:pt x="338" y="4391"/>
                    <a:pt x="410" y="4316"/>
                    <a:pt x="409" y="4224"/>
                  </a:cubicBezTo>
                  <a:lnTo>
                    <a:pt x="333" y="163"/>
                  </a:lnTo>
                  <a:cubicBezTo>
                    <a:pt x="331" y="75"/>
                    <a:pt x="254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594" name="Google Shape;3594;p53"/>
          <p:cNvSpPr/>
          <p:nvPr/>
        </p:nvSpPr>
        <p:spPr>
          <a:xfrm>
            <a:off x="8648088" y="1756150"/>
            <a:ext cx="122125" cy="135850"/>
          </a:xfrm>
          <a:custGeom>
            <a:avLst/>
            <a:gdLst/>
            <a:ahLst/>
            <a:cxnLst/>
            <a:rect l="l" t="t" r="r" b="b"/>
            <a:pathLst>
              <a:path w="4885" h="5434" fill="none" extrusionOk="0">
                <a:moveTo>
                  <a:pt x="274" y="3493"/>
                </a:moveTo>
                <a:cubicBezTo>
                  <a:pt x="411" y="4452"/>
                  <a:pt x="1370" y="5273"/>
                  <a:pt x="2351" y="5319"/>
                </a:cubicBezTo>
                <a:cubicBezTo>
                  <a:pt x="3903" y="5433"/>
                  <a:pt x="4702" y="4315"/>
                  <a:pt x="4816" y="3151"/>
                </a:cubicBezTo>
                <a:cubicBezTo>
                  <a:pt x="4885" y="2420"/>
                  <a:pt x="4519" y="1507"/>
                  <a:pt x="3903" y="1119"/>
                </a:cubicBezTo>
                <a:cubicBezTo>
                  <a:pt x="2191" y="1"/>
                  <a:pt x="0" y="1530"/>
                  <a:pt x="274" y="3493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595" name="Google Shape;3595;p53"/>
          <p:cNvGrpSpPr/>
          <p:nvPr/>
        </p:nvGrpSpPr>
        <p:grpSpPr>
          <a:xfrm>
            <a:off x="666100" y="1182188"/>
            <a:ext cx="103900" cy="115875"/>
            <a:chOff x="1385075" y="3682325"/>
            <a:chExt cx="103900" cy="115875"/>
          </a:xfrm>
        </p:grpSpPr>
        <p:sp>
          <p:nvSpPr>
            <p:cNvPr id="3596" name="Google Shape;3596;p53"/>
            <p:cNvSpPr/>
            <p:nvPr/>
          </p:nvSpPr>
          <p:spPr>
            <a:xfrm>
              <a:off x="1399350" y="3682325"/>
              <a:ext cx="86200" cy="115875"/>
            </a:xfrm>
            <a:custGeom>
              <a:avLst/>
              <a:gdLst/>
              <a:ahLst/>
              <a:cxnLst/>
              <a:rect l="l" t="t" r="r" b="b"/>
              <a:pathLst>
                <a:path w="3448" h="4635" fill="none" extrusionOk="0">
                  <a:moveTo>
                    <a:pt x="0" y="1"/>
                  </a:moveTo>
                  <a:cubicBezTo>
                    <a:pt x="1073" y="1599"/>
                    <a:pt x="2215" y="3128"/>
                    <a:pt x="3447" y="4634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7" name="Google Shape;3597;p53"/>
            <p:cNvSpPr/>
            <p:nvPr/>
          </p:nvSpPr>
          <p:spPr>
            <a:xfrm>
              <a:off x="1385075" y="3685200"/>
              <a:ext cx="103900" cy="110725"/>
            </a:xfrm>
            <a:custGeom>
              <a:avLst/>
              <a:gdLst/>
              <a:ahLst/>
              <a:cxnLst/>
              <a:rect l="l" t="t" r="r" b="b"/>
              <a:pathLst>
                <a:path w="4156" h="4429" fill="none" extrusionOk="0">
                  <a:moveTo>
                    <a:pt x="1" y="4428"/>
                  </a:moveTo>
                  <a:cubicBezTo>
                    <a:pt x="1644" y="2785"/>
                    <a:pt x="2534" y="1666"/>
                    <a:pt x="4155" y="0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_1">
    <p:bg>
      <p:bgPr>
        <a:solidFill>
          <a:schemeClr val="accent3"/>
        </a:solidFill>
        <a:effectLst/>
      </p:bgPr>
    </p:bg>
    <p:spTree>
      <p:nvGrpSpPr>
        <p:cNvPr id="1" name="Shape 3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9" name="Google Shape;3599;p54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3600" name="Google Shape;3600;p54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1" name="Google Shape;3601;p54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2" name="Google Shape;3602;p54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3" name="Google Shape;3603;p54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4" name="Google Shape;3604;p54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5" name="Google Shape;3605;p54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6" name="Google Shape;3606;p54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7" name="Google Shape;3607;p54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8" name="Google Shape;3608;p54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9" name="Google Shape;3609;p54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0" name="Google Shape;3610;p54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1" name="Google Shape;3611;p54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2" name="Google Shape;3612;p54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3" name="Google Shape;3613;p54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4" name="Google Shape;3614;p54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5" name="Google Shape;3615;p54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6" name="Google Shape;3616;p54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7" name="Google Shape;3617;p54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8" name="Google Shape;3618;p54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9" name="Google Shape;3619;p54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0" name="Google Shape;3620;p54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1" name="Google Shape;3621;p54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2" name="Google Shape;3622;p54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3" name="Google Shape;3623;p54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4" name="Google Shape;3624;p54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5" name="Google Shape;3625;p54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6" name="Google Shape;3626;p54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7" name="Google Shape;3627;p54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28" name="Google Shape;3628;p54"/>
          <p:cNvGrpSpPr/>
          <p:nvPr/>
        </p:nvGrpSpPr>
        <p:grpSpPr>
          <a:xfrm>
            <a:off x="314231" y="4076039"/>
            <a:ext cx="195076" cy="215146"/>
            <a:chOff x="3080000" y="3727500"/>
            <a:chExt cx="99625" cy="109875"/>
          </a:xfrm>
        </p:grpSpPr>
        <p:sp>
          <p:nvSpPr>
            <p:cNvPr id="3629" name="Google Shape;3629;p54"/>
            <p:cNvSpPr/>
            <p:nvPr/>
          </p:nvSpPr>
          <p:spPr>
            <a:xfrm>
              <a:off x="3096775" y="3751800"/>
              <a:ext cx="60225" cy="59975"/>
            </a:xfrm>
            <a:custGeom>
              <a:avLst/>
              <a:gdLst/>
              <a:ahLst/>
              <a:cxnLst/>
              <a:rect l="l" t="t" r="r" b="b"/>
              <a:pathLst>
                <a:path w="2409" h="2399" extrusionOk="0">
                  <a:moveTo>
                    <a:pt x="187" y="0"/>
                  </a:moveTo>
                  <a:cubicBezTo>
                    <a:pt x="137" y="0"/>
                    <a:pt x="88" y="23"/>
                    <a:pt x="56" y="66"/>
                  </a:cubicBezTo>
                  <a:cubicBezTo>
                    <a:pt x="1" y="139"/>
                    <a:pt x="15" y="243"/>
                    <a:pt x="89" y="298"/>
                  </a:cubicBezTo>
                  <a:cubicBezTo>
                    <a:pt x="853" y="875"/>
                    <a:pt x="1524" y="1560"/>
                    <a:pt x="2089" y="2331"/>
                  </a:cubicBezTo>
                  <a:cubicBezTo>
                    <a:pt x="2121" y="2376"/>
                    <a:pt x="2171" y="2399"/>
                    <a:pt x="2223" y="2399"/>
                  </a:cubicBezTo>
                  <a:cubicBezTo>
                    <a:pt x="2256" y="2399"/>
                    <a:pt x="2291" y="2388"/>
                    <a:pt x="2319" y="2369"/>
                  </a:cubicBezTo>
                  <a:cubicBezTo>
                    <a:pt x="2393" y="2315"/>
                    <a:pt x="2409" y="2211"/>
                    <a:pt x="2355" y="2137"/>
                  </a:cubicBezTo>
                  <a:cubicBezTo>
                    <a:pt x="1773" y="1340"/>
                    <a:pt x="1077" y="631"/>
                    <a:pt x="287" y="35"/>
                  </a:cubicBezTo>
                  <a:cubicBezTo>
                    <a:pt x="257" y="11"/>
                    <a:pt x="222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0" name="Google Shape;3630;p54"/>
            <p:cNvSpPr/>
            <p:nvPr/>
          </p:nvSpPr>
          <p:spPr>
            <a:xfrm>
              <a:off x="3106225" y="3744750"/>
              <a:ext cx="45925" cy="73150"/>
            </a:xfrm>
            <a:custGeom>
              <a:avLst/>
              <a:gdLst/>
              <a:ahLst/>
              <a:cxnLst/>
              <a:rect l="l" t="t" r="r" b="b"/>
              <a:pathLst>
                <a:path w="1837" h="2926" extrusionOk="0">
                  <a:moveTo>
                    <a:pt x="1648" y="1"/>
                  </a:moveTo>
                  <a:cubicBezTo>
                    <a:pt x="1590" y="1"/>
                    <a:pt x="1534" y="31"/>
                    <a:pt x="1504" y="85"/>
                  </a:cubicBezTo>
                  <a:lnTo>
                    <a:pt x="45" y="2680"/>
                  </a:lnTo>
                  <a:cubicBezTo>
                    <a:pt x="0" y="2759"/>
                    <a:pt x="29" y="2860"/>
                    <a:pt x="108" y="2905"/>
                  </a:cubicBezTo>
                  <a:cubicBezTo>
                    <a:pt x="134" y="2920"/>
                    <a:pt x="162" y="2926"/>
                    <a:pt x="189" y="2926"/>
                  </a:cubicBezTo>
                  <a:cubicBezTo>
                    <a:pt x="246" y="2926"/>
                    <a:pt x="303" y="2895"/>
                    <a:pt x="333" y="2842"/>
                  </a:cubicBezTo>
                  <a:lnTo>
                    <a:pt x="1792" y="248"/>
                  </a:lnTo>
                  <a:cubicBezTo>
                    <a:pt x="1836" y="168"/>
                    <a:pt x="1809" y="68"/>
                    <a:pt x="1729" y="23"/>
                  </a:cubicBezTo>
                  <a:cubicBezTo>
                    <a:pt x="1703" y="8"/>
                    <a:pt x="1675" y="1"/>
                    <a:pt x="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1" name="Google Shape;3631;p54"/>
            <p:cNvSpPr/>
            <p:nvPr/>
          </p:nvSpPr>
          <p:spPr>
            <a:xfrm>
              <a:off x="3080000" y="3775125"/>
              <a:ext cx="99625" cy="14400"/>
            </a:xfrm>
            <a:custGeom>
              <a:avLst/>
              <a:gdLst/>
              <a:ahLst/>
              <a:cxnLst/>
              <a:rect l="l" t="t" r="r" b="b"/>
              <a:pathLst>
                <a:path w="3985" h="576" extrusionOk="0">
                  <a:moveTo>
                    <a:pt x="3405" y="1"/>
                  </a:moveTo>
                  <a:cubicBezTo>
                    <a:pt x="2317" y="1"/>
                    <a:pt x="1225" y="84"/>
                    <a:pt x="152" y="247"/>
                  </a:cubicBezTo>
                  <a:cubicBezTo>
                    <a:pt x="62" y="260"/>
                    <a:pt x="1" y="345"/>
                    <a:pt x="13" y="435"/>
                  </a:cubicBezTo>
                  <a:cubicBezTo>
                    <a:pt x="27" y="517"/>
                    <a:pt x="97" y="575"/>
                    <a:pt x="178" y="575"/>
                  </a:cubicBezTo>
                  <a:cubicBezTo>
                    <a:pt x="185" y="575"/>
                    <a:pt x="194" y="574"/>
                    <a:pt x="202" y="574"/>
                  </a:cubicBezTo>
                  <a:cubicBezTo>
                    <a:pt x="1260" y="413"/>
                    <a:pt x="2338" y="332"/>
                    <a:pt x="3411" y="332"/>
                  </a:cubicBezTo>
                  <a:cubicBezTo>
                    <a:pt x="3546" y="332"/>
                    <a:pt x="3680" y="333"/>
                    <a:pt x="3815" y="336"/>
                  </a:cubicBezTo>
                  <a:cubicBezTo>
                    <a:pt x="3904" y="331"/>
                    <a:pt x="3982" y="264"/>
                    <a:pt x="3983" y="173"/>
                  </a:cubicBezTo>
                  <a:cubicBezTo>
                    <a:pt x="3984" y="81"/>
                    <a:pt x="3912" y="6"/>
                    <a:pt x="3821" y="5"/>
                  </a:cubicBezTo>
                  <a:cubicBezTo>
                    <a:pt x="3682" y="2"/>
                    <a:pt x="3543" y="1"/>
                    <a:pt x="3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2" name="Google Shape;3632;p54"/>
            <p:cNvSpPr/>
            <p:nvPr/>
          </p:nvSpPr>
          <p:spPr>
            <a:xfrm>
              <a:off x="3124475" y="3727500"/>
              <a:ext cx="10275" cy="109875"/>
            </a:xfrm>
            <a:custGeom>
              <a:avLst/>
              <a:gdLst/>
              <a:ahLst/>
              <a:cxnLst/>
              <a:rect l="l" t="t" r="r" b="b"/>
              <a:pathLst>
                <a:path w="411" h="4395" extrusionOk="0">
                  <a:moveTo>
                    <a:pt x="174" y="0"/>
                  </a:moveTo>
                  <a:cubicBezTo>
                    <a:pt x="171" y="0"/>
                    <a:pt x="167" y="1"/>
                    <a:pt x="164" y="1"/>
                  </a:cubicBezTo>
                  <a:cubicBezTo>
                    <a:pt x="73" y="4"/>
                    <a:pt x="1" y="78"/>
                    <a:pt x="2" y="169"/>
                  </a:cubicBezTo>
                  <a:lnTo>
                    <a:pt x="78" y="4232"/>
                  </a:lnTo>
                  <a:cubicBezTo>
                    <a:pt x="79" y="4322"/>
                    <a:pt x="153" y="4394"/>
                    <a:pt x="243" y="4394"/>
                  </a:cubicBezTo>
                  <a:cubicBezTo>
                    <a:pt x="243" y="4394"/>
                    <a:pt x="244" y="4394"/>
                    <a:pt x="247" y="4392"/>
                  </a:cubicBezTo>
                  <a:cubicBezTo>
                    <a:pt x="338" y="4391"/>
                    <a:pt x="410" y="4316"/>
                    <a:pt x="409" y="4224"/>
                  </a:cubicBezTo>
                  <a:lnTo>
                    <a:pt x="333" y="163"/>
                  </a:lnTo>
                  <a:cubicBezTo>
                    <a:pt x="331" y="75"/>
                    <a:pt x="254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633" name="Google Shape;3633;p54"/>
          <p:cNvSpPr/>
          <p:nvPr/>
        </p:nvSpPr>
        <p:spPr>
          <a:xfrm>
            <a:off x="8316731" y="3380581"/>
            <a:ext cx="122125" cy="135850"/>
          </a:xfrm>
          <a:custGeom>
            <a:avLst/>
            <a:gdLst/>
            <a:ahLst/>
            <a:cxnLst/>
            <a:rect l="l" t="t" r="r" b="b"/>
            <a:pathLst>
              <a:path w="4885" h="5434" fill="none" extrusionOk="0">
                <a:moveTo>
                  <a:pt x="274" y="3493"/>
                </a:moveTo>
                <a:cubicBezTo>
                  <a:pt x="411" y="4452"/>
                  <a:pt x="1370" y="5273"/>
                  <a:pt x="2351" y="5319"/>
                </a:cubicBezTo>
                <a:cubicBezTo>
                  <a:pt x="3903" y="5433"/>
                  <a:pt x="4702" y="4315"/>
                  <a:pt x="4816" y="3151"/>
                </a:cubicBezTo>
                <a:cubicBezTo>
                  <a:pt x="4885" y="2420"/>
                  <a:pt x="4519" y="1507"/>
                  <a:pt x="3903" y="1119"/>
                </a:cubicBezTo>
                <a:cubicBezTo>
                  <a:pt x="2191" y="1"/>
                  <a:pt x="0" y="1530"/>
                  <a:pt x="274" y="3493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634" name="Google Shape;3634;p54"/>
          <p:cNvGrpSpPr/>
          <p:nvPr/>
        </p:nvGrpSpPr>
        <p:grpSpPr>
          <a:xfrm>
            <a:off x="1857519" y="4742137"/>
            <a:ext cx="103900" cy="115875"/>
            <a:chOff x="1385075" y="3682325"/>
            <a:chExt cx="103900" cy="115875"/>
          </a:xfrm>
        </p:grpSpPr>
        <p:sp>
          <p:nvSpPr>
            <p:cNvPr id="3635" name="Google Shape;3635;p54"/>
            <p:cNvSpPr/>
            <p:nvPr/>
          </p:nvSpPr>
          <p:spPr>
            <a:xfrm>
              <a:off x="1399350" y="3682325"/>
              <a:ext cx="86200" cy="115875"/>
            </a:xfrm>
            <a:custGeom>
              <a:avLst/>
              <a:gdLst/>
              <a:ahLst/>
              <a:cxnLst/>
              <a:rect l="l" t="t" r="r" b="b"/>
              <a:pathLst>
                <a:path w="3448" h="4635" fill="none" extrusionOk="0">
                  <a:moveTo>
                    <a:pt x="0" y="1"/>
                  </a:moveTo>
                  <a:cubicBezTo>
                    <a:pt x="1073" y="1599"/>
                    <a:pt x="2215" y="3128"/>
                    <a:pt x="3447" y="4634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6" name="Google Shape;3636;p54"/>
            <p:cNvSpPr/>
            <p:nvPr/>
          </p:nvSpPr>
          <p:spPr>
            <a:xfrm>
              <a:off x="1385075" y="3685200"/>
              <a:ext cx="103900" cy="110725"/>
            </a:xfrm>
            <a:custGeom>
              <a:avLst/>
              <a:gdLst/>
              <a:ahLst/>
              <a:cxnLst/>
              <a:rect l="l" t="t" r="r" b="b"/>
              <a:pathLst>
                <a:path w="4156" h="4429" fill="none" extrusionOk="0">
                  <a:moveTo>
                    <a:pt x="1" y="4428"/>
                  </a:moveTo>
                  <a:cubicBezTo>
                    <a:pt x="1644" y="2785"/>
                    <a:pt x="2534" y="1666"/>
                    <a:pt x="4155" y="0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37" name="Google Shape;3637;p54"/>
          <p:cNvGrpSpPr/>
          <p:nvPr/>
        </p:nvGrpSpPr>
        <p:grpSpPr>
          <a:xfrm>
            <a:off x="8755803" y="2238498"/>
            <a:ext cx="103900" cy="115875"/>
            <a:chOff x="1385075" y="3682325"/>
            <a:chExt cx="103900" cy="115875"/>
          </a:xfrm>
        </p:grpSpPr>
        <p:sp>
          <p:nvSpPr>
            <p:cNvPr id="3638" name="Google Shape;3638;p54"/>
            <p:cNvSpPr/>
            <p:nvPr/>
          </p:nvSpPr>
          <p:spPr>
            <a:xfrm>
              <a:off x="1399350" y="3682325"/>
              <a:ext cx="86200" cy="115875"/>
            </a:xfrm>
            <a:custGeom>
              <a:avLst/>
              <a:gdLst/>
              <a:ahLst/>
              <a:cxnLst/>
              <a:rect l="l" t="t" r="r" b="b"/>
              <a:pathLst>
                <a:path w="3448" h="4635" fill="none" extrusionOk="0">
                  <a:moveTo>
                    <a:pt x="0" y="1"/>
                  </a:moveTo>
                  <a:cubicBezTo>
                    <a:pt x="1073" y="1599"/>
                    <a:pt x="2215" y="3128"/>
                    <a:pt x="3447" y="4634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9" name="Google Shape;3639;p54"/>
            <p:cNvSpPr/>
            <p:nvPr/>
          </p:nvSpPr>
          <p:spPr>
            <a:xfrm>
              <a:off x="1385075" y="3685200"/>
              <a:ext cx="103900" cy="110725"/>
            </a:xfrm>
            <a:custGeom>
              <a:avLst/>
              <a:gdLst/>
              <a:ahLst/>
              <a:cxnLst/>
              <a:rect l="l" t="t" r="r" b="b"/>
              <a:pathLst>
                <a:path w="4156" h="4429" fill="none" extrusionOk="0">
                  <a:moveTo>
                    <a:pt x="1" y="4428"/>
                  </a:moveTo>
                  <a:cubicBezTo>
                    <a:pt x="1644" y="2785"/>
                    <a:pt x="2534" y="1666"/>
                    <a:pt x="4155" y="0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40" name="Google Shape;3640;p54"/>
          <p:cNvGrpSpPr/>
          <p:nvPr/>
        </p:nvGrpSpPr>
        <p:grpSpPr>
          <a:xfrm>
            <a:off x="8380017" y="4542639"/>
            <a:ext cx="195076" cy="215146"/>
            <a:chOff x="3080000" y="3727500"/>
            <a:chExt cx="99625" cy="109875"/>
          </a:xfrm>
        </p:grpSpPr>
        <p:sp>
          <p:nvSpPr>
            <p:cNvPr id="3641" name="Google Shape;3641;p54"/>
            <p:cNvSpPr/>
            <p:nvPr/>
          </p:nvSpPr>
          <p:spPr>
            <a:xfrm>
              <a:off x="3096775" y="3751800"/>
              <a:ext cx="60225" cy="59975"/>
            </a:xfrm>
            <a:custGeom>
              <a:avLst/>
              <a:gdLst/>
              <a:ahLst/>
              <a:cxnLst/>
              <a:rect l="l" t="t" r="r" b="b"/>
              <a:pathLst>
                <a:path w="2409" h="2399" extrusionOk="0">
                  <a:moveTo>
                    <a:pt x="187" y="0"/>
                  </a:moveTo>
                  <a:cubicBezTo>
                    <a:pt x="137" y="0"/>
                    <a:pt x="88" y="23"/>
                    <a:pt x="56" y="66"/>
                  </a:cubicBezTo>
                  <a:cubicBezTo>
                    <a:pt x="1" y="139"/>
                    <a:pt x="15" y="243"/>
                    <a:pt x="89" y="298"/>
                  </a:cubicBezTo>
                  <a:cubicBezTo>
                    <a:pt x="853" y="875"/>
                    <a:pt x="1524" y="1560"/>
                    <a:pt x="2089" y="2331"/>
                  </a:cubicBezTo>
                  <a:cubicBezTo>
                    <a:pt x="2121" y="2376"/>
                    <a:pt x="2171" y="2399"/>
                    <a:pt x="2223" y="2399"/>
                  </a:cubicBezTo>
                  <a:cubicBezTo>
                    <a:pt x="2256" y="2399"/>
                    <a:pt x="2291" y="2388"/>
                    <a:pt x="2319" y="2369"/>
                  </a:cubicBezTo>
                  <a:cubicBezTo>
                    <a:pt x="2393" y="2315"/>
                    <a:pt x="2409" y="2211"/>
                    <a:pt x="2355" y="2137"/>
                  </a:cubicBezTo>
                  <a:cubicBezTo>
                    <a:pt x="1773" y="1340"/>
                    <a:pt x="1077" y="631"/>
                    <a:pt x="287" y="35"/>
                  </a:cubicBezTo>
                  <a:cubicBezTo>
                    <a:pt x="257" y="11"/>
                    <a:pt x="222" y="0"/>
                    <a:pt x="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2" name="Google Shape;3642;p54"/>
            <p:cNvSpPr/>
            <p:nvPr/>
          </p:nvSpPr>
          <p:spPr>
            <a:xfrm>
              <a:off x="3106225" y="3744750"/>
              <a:ext cx="45925" cy="73150"/>
            </a:xfrm>
            <a:custGeom>
              <a:avLst/>
              <a:gdLst/>
              <a:ahLst/>
              <a:cxnLst/>
              <a:rect l="l" t="t" r="r" b="b"/>
              <a:pathLst>
                <a:path w="1837" h="2926" extrusionOk="0">
                  <a:moveTo>
                    <a:pt x="1648" y="1"/>
                  </a:moveTo>
                  <a:cubicBezTo>
                    <a:pt x="1590" y="1"/>
                    <a:pt x="1534" y="31"/>
                    <a:pt x="1504" y="85"/>
                  </a:cubicBezTo>
                  <a:lnTo>
                    <a:pt x="45" y="2680"/>
                  </a:lnTo>
                  <a:cubicBezTo>
                    <a:pt x="0" y="2759"/>
                    <a:pt x="29" y="2860"/>
                    <a:pt x="108" y="2905"/>
                  </a:cubicBezTo>
                  <a:cubicBezTo>
                    <a:pt x="134" y="2920"/>
                    <a:pt x="162" y="2926"/>
                    <a:pt x="189" y="2926"/>
                  </a:cubicBezTo>
                  <a:cubicBezTo>
                    <a:pt x="246" y="2926"/>
                    <a:pt x="303" y="2895"/>
                    <a:pt x="333" y="2842"/>
                  </a:cubicBezTo>
                  <a:lnTo>
                    <a:pt x="1792" y="248"/>
                  </a:lnTo>
                  <a:cubicBezTo>
                    <a:pt x="1836" y="168"/>
                    <a:pt x="1809" y="68"/>
                    <a:pt x="1729" y="23"/>
                  </a:cubicBezTo>
                  <a:cubicBezTo>
                    <a:pt x="1703" y="8"/>
                    <a:pt x="1675" y="1"/>
                    <a:pt x="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3" name="Google Shape;3643;p54"/>
            <p:cNvSpPr/>
            <p:nvPr/>
          </p:nvSpPr>
          <p:spPr>
            <a:xfrm>
              <a:off x="3080000" y="3775125"/>
              <a:ext cx="99625" cy="14400"/>
            </a:xfrm>
            <a:custGeom>
              <a:avLst/>
              <a:gdLst/>
              <a:ahLst/>
              <a:cxnLst/>
              <a:rect l="l" t="t" r="r" b="b"/>
              <a:pathLst>
                <a:path w="3985" h="576" extrusionOk="0">
                  <a:moveTo>
                    <a:pt x="3405" y="1"/>
                  </a:moveTo>
                  <a:cubicBezTo>
                    <a:pt x="2317" y="1"/>
                    <a:pt x="1225" y="84"/>
                    <a:pt x="152" y="247"/>
                  </a:cubicBezTo>
                  <a:cubicBezTo>
                    <a:pt x="62" y="260"/>
                    <a:pt x="1" y="345"/>
                    <a:pt x="13" y="435"/>
                  </a:cubicBezTo>
                  <a:cubicBezTo>
                    <a:pt x="27" y="517"/>
                    <a:pt x="97" y="575"/>
                    <a:pt x="178" y="575"/>
                  </a:cubicBezTo>
                  <a:cubicBezTo>
                    <a:pt x="185" y="575"/>
                    <a:pt x="194" y="574"/>
                    <a:pt x="202" y="574"/>
                  </a:cubicBezTo>
                  <a:cubicBezTo>
                    <a:pt x="1260" y="413"/>
                    <a:pt x="2338" y="332"/>
                    <a:pt x="3411" y="332"/>
                  </a:cubicBezTo>
                  <a:cubicBezTo>
                    <a:pt x="3546" y="332"/>
                    <a:pt x="3680" y="333"/>
                    <a:pt x="3815" y="336"/>
                  </a:cubicBezTo>
                  <a:cubicBezTo>
                    <a:pt x="3904" y="331"/>
                    <a:pt x="3982" y="264"/>
                    <a:pt x="3983" y="173"/>
                  </a:cubicBezTo>
                  <a:cubicBezTo>
                    <a:pt x="3984" y="81"/>
                    <a:pt x="3912" y="6"/>
                    <a:pt x="3821" y="5"/>
                  </a:cubicBezTo>
                  <a:cubicBezTo>
                    <a:pt x="3682" y="2"/>
                    <a:pt x="3543" y="1"/>
                    <a:pt x="3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4" name="Google Shape;3644;p54"/>
            <p:cNvSpPr/>
            <p:nvPr/>
          </p:nvSpPr>
          <p:spPr>
            <a:xfrm>
              <a:off x="3124475" y="3727500"/>
              <a:ext cx="10275" cy="109875"/>
            </a:xfrm>
            <a:custGeom>
              <a:avLst/>
              <a:gdLst/>
              <a:ahLst/>
              <a:cxnLst/>
              <a:rect l="l" t="t" r="r" b="b"/>
              <a:pathLst>
                <a:path w="411" h="4395" extrusionOk="0">
                  <a:moveTo>
                    <a:pt x="174" y="0"/>
                  </a:moveTo>
                  <a:cubicBezTo>
                    <a:pt x="171" y="0"/>
                    <a:pt x="167" y="1"/>
                    <a:pt x="164" y="1"/>
                  </a:cubicBezTo>
                  <a:cubicBezTo>
                    <a:pt x="73" y="4"/>
                    <a:pt x="1" y="78"/>
                    <a:pt x="2" y="169"/>
                  </a:cubicBezTo>
                  <a:lnTo>
                    <a:pt x="78" y="4232"/>
                  </a:lnTo>
                  <a:cubicBezTo>
                    <a:pt x="79" y="4322"/>
                    <a:pt x="153" y="4394"/>
                    <a:pt x="243" y="4394"/>
                  </a:cubicBezTo>
                  <a:cubicBezTo>
                    <a:pt x="243" y="4394"/>
                    <a:pt x="244" y="4394"/>
                    <a:pt x="247" y="4392"/>
                  </a:cubicBezTo>
                  <a:cubicBezTo>
                    <a:pt x="338" y="4391"/>
                    <a:pt x="410" y="4316"/>
                    <a:pt x="409" y="4224"/>
                  </a:cubicBezTo>
                  <a:lnTo>
                    <a:pt x="333" y="163"/>
                  </a:lnTo>
                  <a:cubicBezTo>
                    <a:pt x="331" y="75"/>
                    <a:pt x="254" y="0"/>
                    <a:pt x="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645" name="Google Shape;3645;p54"/>
          <p:cNvSpPr/>
          <p:nvPr/>
        </p:nvSpPr>
        <p:spPr>
          <a:xfrm>
            <a:off x="3796669" y="4694325"/>
            <a:ext cx="195075" cy="211500"/>
          </a:xfrm>
          <a:custGeom>
            <a:avLst/>
            <a:gdLst/>
            <a:ahLst/>
            <a:cxnLst/>
            <a:rect l="l" t="t" r="r" b="b"/>
            <a:pathLst>
              <a:path w="7803" h="8460" extrusionOk="0">
                <a:moveTo>
                  <a:pt x="5958" y="1015"/>
                </a:moveTo>
                <a:lnTo>
                  <a:pt x="5270" y="3433"/>
                </a:lnTo>
                <a:lnTo>
                  <a:pt x="3993" y="2794"/>
                </a:lnTo>
                <a:lnTo>
                  <a:pt x="5958" y="1015"/>
                </a:lnTo>
                <a:close/>
                <a:moveTo>
                  <a:pt x="1414" y="2059"/>
                </a:moveTo>
                <a:lnTo>
                  <a:pt x="3117" y="2912"/>
                </a:lnTo>
                <a:lnTo>
                  <a:pt x="2229" y="3716"/>
                </a:lnTo>
                <a:lnTo>
                  <a:pt x="1414" y="2059"/>
                </a:lnTo>
                <a:close/>
                <a:moveTo>
                  <a:pt x="5584" y="4146"/>
                </a:moveTo>
                <a:lnTo>
                  <a:pt x="6706" y="4710"/>
                </a:lnTo>
                <a:lnTo>
                  <a:pt x="5373" y="4888"/>
                </a:lnTo>
                <a:lnTo>
                  <a:pt x="5584" y="4146"/>
                </a:lnTo>
                <a:close/>
                <a:moveTo>
                  <a:pt x="3595" y="3151"/>
                </a:moveTo>
                <a:lnTo>
                  <a:pt x="5130" y="3919"/>
                </a:lnTo>
                <a:lnTo>
                  <a:pt x="4834" y="4958"/>
                </a:lnTo>
                <a:lnTo>
                  <a:pt x="2964" y="5208"/>
                </a:lnTo>
                <a:lnTo>
                  <a:pt x="2457" y="4179"/>
                </a:lnTo>
                <a:lnTo>
                  <a:pt x="3595" y="3151"/>
                </a:lnTo>
                <a:close/>
                <a:moveTo>
                  <a:pt x="2074" y="4528"/>
                </a:moveTo>
                <a:lnTo>
                  <a:pt x="2445" y="5280"/>
                </a:lnTo>
                <a:lnTo>
                  <a:pt x="1034" y="5469"/>
                </a:lnTo>
                <a:lnTo>
                  <a:pt x="2074" y="4528"/>
                </a:lnTo>
                <a:close/>
                <a:moveTo>
                  <a:pt x="4686" y="5480"/>
                </a:moveTo>
                <a:lnTo>
                  <a:pt x="4104" y="7522"/>
                </a:lnTo>
                <a:lnTo>
                  <a:pt x="3197" y="5680"/>
                </a:lnTo>
                <a:lnTo>
                  <a:pt x="4686" y="5480"/>
                </a:lnTo>
                <a:close/>
                <a:moveTo>
                  <a:pt x="6436" y="1"/>
                </a:moveTo>
                <a:cubicBezTo>
                  <a:pt x="6376" y="1"/>
                  <a:pt x="6316" y="23"/>
                  <a:pt x="6269" y="65"/>
                </a:cubicBezTo>
                <a:lnTo>
                  <a:pt x="3515" y="2555"/>
                </a:lnTo>
                <a:lnTo>
                  <a:pt x="975" y="1283"/>
                </a:lnTo>
                <a:cubicBezTo>
                  <a:pt x="940" y="1266"/>
                  <a:pt x="901" y="1257"/>
                  <a:pt x="863" y="1257"/>
                </a:cubicBezTo>
                <a:cubicBezTo>
                  <a:pt x="799" y="1257"/>
                  <a:pt x="736" y="1282"/>
                  <a:pt x="688" y="1329"/>
                </a:cubicBezTo>
                <a:cubicBezTo>
                  <a:pt x="613" y="1405"/>
                  <a:pt x="593" y="1520"/>
                  <a:pt x="640" y="1616"/>
                </a:cubicBezTo>
                <a:lnTo>
                  <a:pt x="1845" y="4063"/>
                </a:lnTo>
                <a:lnTo>
                  <a:pt x="105" y="5636"/>
                </a:lnTo>
                <a:cubicBezTo>
                  <a:pt x="23" y="5709"/>
                  <a:pt x="0" y="5827"/>
                  <a:pt x="46" y="5925"/>
                </a:cubicBezTo>
                <a:cubicBezTo>
                  <a:pt x="86" y="6011"/>
                  <a:pt x="170" y="6070"/>
                  <a:pt x="263" y="6070"/>
                </a:cubicBezTo>
                <a:cubicBezTo>
                  <a:pt x="277" y="6070"/>
                  <a:pt x="291" y="6069"/>
                  <a:pt x="305" y="6066"/>
                </a:cubicBezTo>
                <a:lnTo>
                  <a:pt x="2676" y="5749"/>
                </a:lnTo>
                <a:lnTo>
                  <a:pt x="3943" y="8321"/>
                </a:lnTo>
                <a:cubicBezTo>
                  <a:pt x="3986" y="8406"/>
                  <a:pt x="4073" y="8460"/>
                  <a:pt x="4167" y="8460"/>
                </a:cubicBezTo>
                <a:lnTo>
                  <a:pt x="4189" y="8460"/>
                </a:lnTo>
                <a:cubicBezTo>
                  <a:pt x="4292" y="8450"/>
                  <a:pt x="4377" y="8380"/>
                  <a:pt x="4405" y="8281"/>
                </a:cubicBezTo>
                <a:lnTo>
                  <a:pt x="5224" y="5409"/>
                </a:lnTo>
                <a:lnTo>
                  <a:pt x="7574" y="5095"/>
                </a:lnTo>
                <a:cubicBezTo>
                  <a:pt x="7681" y="5081"/>
                  <a:pt x="7768" y="4998"/>
                  <a:pt x="7786" y="4890"/>
                </a:cubicBezTo>
                <a:cubicBezTo>
                  <a:pt x="7802" y="4783"/>
                  <a:pt x="7749" y="4676"/>
                  <a:pt x="7651" y="4627"/>
                </a:cubicBezTo>
                <a:lnTo>
                  <a:pt x="5722" y="3661"/>
                </a:lnTo>
                <a:lnTo>
                  <a:pt x="6675" y="319"/>
                </a:lnTo>
                <a:cubicBezTo>
                  <a:pt x="6706" y="211"/>
                  <a:pt x="6661" y="98"/>
                  <a:pt x="6567" y="39"/>
                </a:cubicBezTo>
                <a:cubicBezTo>
                  <a:pt x="6527" y="13"/>
                  <a:pt x="6482" y="1"/>
                  <a:pt x="6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646" name="Google Shape;3646;p54"/>
          <p:cNvGrpSpPr/>
          <p:nvPr/>
        </p:nvGrpSpPr>
        <p:grpSpPr>
          <a:xfrm>
            <a:off x="5826994" y="4709750"/>
            <a:ext cx="103900" cy="115875"/>
            <a:chOff x="1385075" y="3682325"/>
            <a:chExt cx="103900" cy="115875"/>
          </a:xfrm>
        </p:grpSpPr>
        <p:sp>
          <p:nvSpPr>
            <p:cNvPr id="3647" name="Google Shape;3647;p54"/>
            <p:cNvSpPr/>
            <p:nvPr/>
          </p:nvSpPr>
          <p:spPr>
            <a:xfrm>
              <a:off x="1399350" y="3682325"/>
              <a:ext cx="86200" cy="115875"/>
            </a:xfrm>
            <a:custGeom>
              <a:avLst/>
              <a:gdLst/>
              <a:ahLst/>
              <a:cxnLst/>
              <a:rect l="l" t="t" r="r" b="b"/>
              <a:pathLst>
                <a:path w="3448" h="4635" fill="none" extrusionOk="0">
                  <a:moveTo>
                    <a:pt x="0" y="1"/>
                  </a:moveTo>
                  <a:cubicBezTo>
                    <a:pt x="1073" y="1599"/>
                    <a:pt x="2215" y="3128"/>
                    <a:pt x="3447" y="4634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8" name="Google Shape;3648;p54"/>
            <p:cNvSpPr/>
            <p:nvPr/>
          </p:nvSpPr>
          <p:spPr>
            <a:xfrm>
              <a:off x="1385075" y="3685200"/>
              <a:ext cx="103900" cy="110725"/>
            </a:xfrm>
            <a:custGeom>
              <a:avLst/>
              <a:gdLst/>
              <a:ahLst/>
              <a:cxnLst/>
              <a:rect l="l" t="t" r="r" b="b"/>
              <a:pathLst>
                <a:path w="4156" h="4429" fill="none" extrusionOk="0">
                  <a:moveTo>
                    <a:pt x="1" y="4428"/>
                  </a:moveTo>
                  <a:cubicBezTo>
                    <a:pt x="1644" y="2785"/>
                    <a:pt x="2534" y="1666"/>
                    <a:pt x="4155" y="0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649" name="Google Shape;3649;p54"/>
          <p:cNvSpPr/>
          <p:nvPr/>
        </p:nvSpPr>
        <p:spPr>
          <a:xfrm>
            <a:off x="3614617" y="371904"/>
            <a:ext cx="122125" cy="135850"/>
          </a:xfrm>
          <a:custGeom>
            <a:avLst/>
            <a:gdLst/>
            <a:ahLst/>
            <a:cxnLst/>
            <a:rect l="l" t="t" r="r" b="b"/>
            <a:pathLst>
              <a:path w="4885" h="5434" fill="none" extrusionOk="0">
                <a:moveTo>
                  <a:pt x="274" y="3493"/>
                </a:moveTo>
                <a:cubicBezTo>
                  <a:pt x="411" y="4452"/>
                  <a:pt x="1370" y="5273"/>
                  <a:pt x="2351" y="5319"/>
                </a:cubicBezTo>
                <a:cubicBezTo>
                  <a:pt x="3903" y="5433"/>
                  <a:pt x="4702" y="4315"/>
                  <a:pt x="4816" y="3151"/>
                </a:cubicBezTo>
                <a:cubicBezTo>
                  <a:pt x="4885" y="2420"/>
                  <a:pt x="4519" y="1507"/>
                  <a:pt x="3903" y="1119"/>
                </a:cubicBezTo>
                <a:cubicBezTo>
                  <a:pt x="2191" y="1"/>
                  <a:pt x="0" y="1530"/>
                  <a:pt x="274" y="3493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650" name="Google Shape;3650;p54"/>
          <p:cNvGrpSpPr/>
          <p:nvPr/>
        </p:nvGrpSpPr>
        <p:grpSpPr>
          <a:xfrm>
            <a:off x="-780613" y="237675"/>
            <a:ext cx="2081125" cy="748675"/>
            <a:chOff x="-370250" y="317463"/>
            <a:chExt cx="2081125" cy="748675"/>
          </a:xfrm>
        </p:grpSpPr>
        <p:grpSp>
          <p:nvGrpSpPr>
            <p:cNvPr id="3651" name="Google Shape;3651;p54"/>
            <p:cNvGrpSpPr/>
            <p:nvPr/>
          </p:nvGrpSpPr>
          <p:grpSpPr>
            <a:xfrm>
              <a:off x="1359350" y="362538"/>
              <a:ext cx="351525" cy="226000"/>
              <a:chOff x="2671300" y="2351100"/>
              <a:chExt cx="351525" cy="226000"/>
            </a:xfrm>
          </p:grpSpPr>
          <p:sp>
            <p:nvSpPr>
              <p:cNvPr id="3652" name="Google Shape;3652;p54"/>
              <p:cNvSpPr/>
              <p:nvPr/>
            </p:nvSpPr>
            <p:spPr>
              <a:xfrm>
                <a:off x="2671300" y="2351100"/>
                <a:ext cx="351525" cy="22542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9017" fill="none" extrusionOk="0">
                    <a:moveTo>
                      <a:pt x="2351" y="0"/>
                    </a:moveTo>
                    <a:cubicBezTo>
                      <a:pt x="5547" y="2694"/>
                      <a:pt x="10865" y="6323"/>
                      <a:pt x="14060" y="9016"/>
                    </a:cubicBezTo>
                    <a:cubicBezTo>
                      <a:pt x="9199" y="8605"/>
                      <a:pt x="5250" y="8309"/>
                      <a:pt x="0" y="7601"/>
                    </a:cubicBezTo>
                    <a:cubicBezTo>
                      <a:pt x="297" y="6734"/>
                      <a:pt x="1027" y="4291"/>
                      <a:pt x="1164" y="4246"/>
                    </a:cubicBezTo>
                    <a:cubicBezTo>
                      <a:pt x="1255" y="4223"/>
                      <a:pt x="5364" y="5592"/>
                      <a:pt x="7350" y="6254"/>
                    </a:cubicBezTo>
                    <a:cubicBezTo>
                      <a:pt x="5159" y="5067"/>
                      <a:pt x="3447" y="4451"/>
                      <a:pt x="1415" y="3424"/>
                    </a:cubicBezTo>
                    <a:cubicBezTo>
                      <a:pt x="1712" y="2488"/>
                      <a:pt x="2077" y="936"/>
                      <a:pt x="2351" y="0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53" name="Google Shape;3653;p54"/>
              <p:cNvSpPr/>
              <p:nvPr/>
            </p:nvSpPr>
            <p:spPr>
              <a:xfrm>
                <a:off x="2718650" y="2550250"/>
                <a:ext cx="3019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1074" fill="none" extrusionOk="0">
                    <a:moveTo>
                      <a:pt x="12075" y="1073"/>
                    </a:moveTo>
                    <a:cubicBezTo>
                      <a:pt x="6666" y="1005"/>
                      <a:pt x="3949" y="982"/>
                      <a:pt x="138" y="822"/>
                    </a:cubicBezTo>
                    <a:cubicBezTo>
                      <a:pt x="92" y="548"/>
                      <a:pt x="46" y="274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654" name="Google Shape;3654;p54"/>
            <p:cNvSpPr/>
            <p:nvPr/>
          </p:nvSpPr>
          <p:spPr>
            <a:xfrm>
              <a:off x="-370250" y="317463"/>
              <a:ext cx="1676550" cy="748675"/>
            </a:xfrm>
            <a:custGeom>
              <a:avLst/>
              <a:gdLst/>
              <a:ahLst/>
              <a:cxnLst/>
              <a:rect l="l" t="t" r="r" b="b"/>
              <a:pathLst>
                <a:path w="67062" h="29947" fill="none" extrusionOk="0">
                  <a:moveTo>
                    <a:pt x="67061" y="4542"/>
                  </a:moveTo>
                  <a:cubicBezTo>
                    <a:pt x="54850" y="0"/>
                    <a:pt x="40972" y="23"/>
                    <a:pt x="28760" y="4656"/>
                  </a:cubicBezTo>
                  <a:cubicBezTo>
                    <a:pt x="16572" y="9267"/>
                    <a:pt x="6141" y="18420"/>
                    <a:pt x="1" y="29947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655" name="Google Shape;3655;p54"/>
          <p:cNvSpPr/>
          <p:nvPr/>
        </p:nvSpPr>
        <p:spPr>
          <a:xfrm>
            <a:off x="6050848" y="334075"/>
            <a:ext cx="195075" cy="211500"/>
          </a:xfrm>
          <a:custGeom>
            <a:avLst/>
            <a:gdLst/>
            <a:ahLst/>
            <a:cxnLst/>
            <a:rect l="l" t="t" r="r" b="b"/>
            <a:pathLst>
              <a:path w="7803" h="8460" extrusionOk="0">
                <a:moveTo>
                  <a:pt x="5958" y="1015"/>
                </a:moveTo>
                <a:lnTo>
                  <a:pt x="5270" y="3433"/>
                </a:lnTo>
                <a:lnTo>
                  <a:pt x="3993" y="2794"/>
                </a:lnTo>
                <a:lnTo>
                  <a:pt x="5958" y="1015"/>
                </a:lnTo>
                <a:close/>
                <a:moveTo>
                  <a:pt x="1414" y="2059"/>
                </a:moveTo>
                <a:lnTo>
                  <a:pt x="3117" y="2912"/>
                </a:lnTo>
                <a:lnTo>
                  <a:pt x="2229" y="3716"/>
                </a:lnTo>
                <a:lnTo>
                  <a:pt x="1414" y="2059"/>
                </a:lnTo>
                <a:close/>
                <a:moveTo>
                  <a:pt x="5584" y="4146"/>
                </a:moveTo>
                <a:lnTo>
                  <a:pt x="6706" y="4710"/>
                </a:lnTo>
                <a:lnTo>
                  <a:pt x="5373" y="4888"/>
                </a:lnTo>
                <a:lnTo>
                  <a:pt x="5584" y="4146"/>
                </a:lnTo>
                <a:close/>
                <a:moveTo>
                  <a:pt x="3595" y="3151"/>
                </a:moveTo>
                <a:lnTo>
                  <a:pt x="5130" y="3919"/>
                </a:lnTo>
                <a:lnTo>
                  <a:pt x="4834" y="4958"/>
                </a:lnTo>
                <a:lnTo>
                  <a:pt x="2964" y="5208"/>
                </a:lnTo>
                <a:lnTo>
                  <a:pt x="2457" y="4179"/>
                </a:lnTo>
                <a:lnTo>
                  <a:pt x="3595" y="3151"/>
                </a:lnTo>
                <a:close/>
                <a:moveTo>
                  <a:pt x="2074" y="4528"/>
                </a:moveTo>
                <a:lnTo>
                  <a:pt x="2445" y="5280"/>
                </a:lnTo>
                <a:lnTo>
                  <a:pt x="1034" y="5469"/>
                </a:lnTo>
                <a:lnTo>
                  <a:pt x="2074" y="4528"/>
                </a:lnTo>
                <a:close/>
                <a:moveTo>
                  <a:pt x="4686" y="5480"/>
                </a:moveTo>
                <a:lnTo>
                  <a:pt x="4104" y="7522"/>
                </a:lnTo>
                <a:lnTo>
                  <a:pt x="3197" y="5680"/>
                </a:lnTo>
                <a:lnTo>
                  <a:pt x="4686" y="5480"/>
                </a:lnTo>
                <a:close/>
                <a:moveTo>
                  <a:pt x="6436" y="1"/>
                </a:moveTo>
                <a:cubicBezTo>
                  <a:pt x="6376" y="1"/>
                  <a:pt x="6316" y="23"/>
                  <a:pt x="6269" y="65"/>
                </a:cubicBezTo>
                <a:lnTo>
                  <a:pt x="3515" y="2555"/>
                </a:lnTo>
                <a:lnTo>
                  <a:pt x="975" y="1283"/>
                </a:lnTo>
                <a:cubicBezTo>
                  <a:pt x="940" y="1266"/>
                  <a:pt x="901" y="1257"/>
                  <a:pt x="863" y="1257"/>
                </a:cubicBezTo>
                <a:cubicBezTo>
                  <a:pt x="799" y="1257"/>
                  <a:pt x="736" y="1282"/>
                  <a:pt x="688" y="1329"/>
                </a:cubicBezTo>
                <a:cubicBezTo>
                  <a:pt x="613" y="1405"/>
                  <a:pt x="593" y="1520"/>
                  <a:pt x="640" y="1616"/>
                </a:cubicBezTo>
                <a:lnTo>
                  <a:pt x="1845" y="4063"/>
                </a:lnTo>
                <a:lnTo>
                  <a:pt x="105" y="5636"/>
                </a:lnTo>
                <a:cubicBezTo>
                  <a:pt x="23" y="5709"/>
                  <a:pt x="0" y="5827"/>
                  <a:pt x="46" y="5925"/>
                </a:cubicBezTo>
                <a:cubicBezTo>
                  <a:pt x="86" y="6011"/>
                  <a:pt x="170" y="6070"/>
                  <a:pt x="263" y="6070"/>
                </a:cubicBezTo>
                <a:cubicBezTo>
                  <a:pt x="277" y="6070"/>
                  <a:pt x="291" y="6069"/>
                  <a:pt x="305" y="6066"/>
                </a:cubicBezTo>
                <a:lnTo>
                  <a:pt x="2676" y="5749"/>
                </a:lnTo>
                <a:lnTo>
                  <a:pt x="3943" y="8321"/>
                </a:lnTo>
                <a:cubicBezTo>
                  <a:pt x="3986" y="8406"/>
                  <a:pt x="4073" y="8460"/>
                  <a:pt x="4167" y="8460"/>
                </a:cubicBezTo>
                <a:lnTo>
                  <a:pt x="4189" y="8460"/>
                </a:lnTo>
                <a:cubicBezTo>
                  <a:pt x="4292" y="8450"/>
                  <a:pt x="4377" y="8380"/>
                  <a:pt x="4405" y="8281"/>
                </a:cubicBezTo>
                <a:lnTo>
                  <a:pt x="5224" y="5409"/>
                </a:lnTo>
                <a:lnTo>
                  <a:pt x="7574" y="5095"/>
                </a:lnTo>
                <a:cubicBezTo>
                  <a:pt x="7681" y="5081"/>
                  <a:pt x="7768" y="4998"/>
                  <a:pt x="7786" y="4890"/>
                </a:cubicBezTo>
                <a:cubicBezTo>
                  <a:pt x="7802" y="4783"/>
                  <a:pt x="7749" y="4676"/>
                  <a:pt x="7651" y="4627"/>
                </a:cubicBezTo>
                <a:lnTo>
                  <a:pt x="5722" y="3661"/>
                </a:lnTo>
                <a:lnTo>
                  <a:pt x="6675" y="319"/>
                </a:lnTo>
                <a:cubicBezTo>
                  <a:pt x="6706" y="211"/>
                  <a:pt x="6661" y="98"/>
                  <a:pt x="6567" y="39"/>
                </a:cubicBezTo>
                <a:cubicBezTo>
                  <a:pt x="6527" y="13"/>
                  <a:pt x="6482" y="1"/>
                  <a:pt x="6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56" name="Google Shape;3656;p54"/>
          <p:cNvSpPr/>
          <p:nvPr/>
        </p:nvSpPr>
        <p:spPr>
          <a:xfrm>
            <a:off x="508905" y="2555454"/>
            <a:ext cx="122125" cy="135850"/>
          </a:xfrm>
          <a:custGeom>
            <a:avLst/>
            <a:gdLst/>
            <a:ahLst/>
            <a:cxnLst/>
            <a:rect l="l" t="t" r="r" b="b"/>
            <a:pathLst>
              <a:path w="4885" h="5434" fill="none" extrusionOk="0">
                <a:moveTo>
                  <a:pt x="274" y="3493"/>
                </a:moveTo>
                <a:cubicBezTo>
                  <a:pt x="411" y="4452"/>
                  <a:pt x="1370" y="5273"/>
                  <a:pt x="2351" y="5319"/>
                </a:cubicBezTo>
                <a:cubicBezTo>
                  <a:pt x="3903" y="5433"/>
                  <a:pt x="4702" y="4315"/>
                  <a:pt x="4816" y="3151"/>
                </a:cubicBezTo>
                <a:cubicBezTo>
                  <a:pt x="4885" y="2420"/>
                  <a:pt x="4519" y="1507"/>
                  <a:pt x="3903" y="1119"/>
                </a:cubicBezTo>
                <a:cubicBezTo>
                  <a:pt x="2191" y="1"/>
                  <a:pt x="0" y="1530"/>
                  <a:pt x="274" y="3493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384043" y="1201684"/>
            <a:ext cx="3759958" cy="27401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ID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4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144" name="Google Shape;144;p4"/>
            <p:cNvSpPr/>
            <p:nvPr userDrawn="1"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2" name="Google Shape;182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 Condensed Light"/>
              <a:buChar char="■"/>
              <a:defRPr/>
            </a:lvl9pPr>
          </a:lstStyle>
          <a:p/>
        </p:txBody>
      </p:sp>
      <p:grpSp>
        <p:nvGrpSpPr>
          <p:cNvPr id="183" name="Google Shape;183;p4"/>
          <p:cNvGrpSpPr/>
          <p:nvPr/>
        </p:nvGrpSpPr>
        <p:grpSpPr>
          <a:xfrm>
            <a:off x="615560" y="324252"/>
            <a:ext cx="8363190" cy="4443748"/>
            <a:chOff x="615560" y="324252"/>
            <a:chExt cx="8363190" cy="4443748"/>
          </a:xfrm>
        </p:grpSpPr>
        <p:grpSp>
          <p:nvGrpSpPr>
            <p:cNvPr id="184" name="Google Shape;184;p4"/>
            <p:cNvGrpSpPr/>
            <p:nvPr/>
          </p:nvGrpSpPr>
          <p:grpSpPr>
            <a:xfrm>
              <a:off x="8874850" y="3912550"/>
              <a:ext cx="103900" cy="115875"/>
              <a:chOff x="1385075" y="3682325"/>
              <a:chExt cx="103900" cy="115875"/>
            </a:xfrm>
          </p:grpSpPr>
          <p:sp>
            <p:nvSpPr>
              <p:cNvPr id="185" name="Google Shape;185;p4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87" name="Google Shape;187;p4"/>
            <p:cNvSpPr/>
            <p:nvPr/>
          </p:nvSpPr>
          <p:spPr>
            <a:xfrm>
              <a:off x="8533013" y="463215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88" name="Google Shape;188;p4"/>
            <p:cNvGrpSpPr/>
            <p:nvPr/>
          </p:nvGrpSpPr>
          <p:grpSpPr>
            <a:xfrm>
              <a:off x="615560" y="324252"/>
              <a:ext cx="195076" cy="215146"/>
              <a:chOff x="3080000" y="3727500"/>
              <a:chExt cx="99625" cy="109875"/>
            </a:xfrm>
          </p:grpSpPr>
          <p:sp>
            <p:nvSpPr>
              <p:cNvPr id="189" name="Google Shape;189;p4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5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195" name="Google Shape;195;p5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2" name="Google Shape;232;p5"/>
          <p:cNvSpPr txBox="1">
            <a:spLocks noGrp="1"/>
          </p:cNvSpPr>
          <p:nvPr>
            <p:ph type="title"/>
          </p:nvPr>
        </p:nvSpPr>
        <p:spPr>
          <a:xfrm>
            <a:off x="1452675" y="1811800"/>
            <a:ext cx="258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3" name="Google Shape;233;p5"/>
          <p:cNvSpPr txBox="1">
            <a:spLocks noGrp="1"/>
          </p:cNvSpPr>
          <p:nvPr>
            <p:ph type="title" idx="2"/>
          </p:nvPr>
        </p:nvSpPr>
        <p:spPr>
          <a:xfrm>
            <a:off x="5107729" y="1811800"/>
            <a:ext cx="258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4" name="Google Shape;234;p5"/>
          <p:cNvSpPr txBox="1">
            <a:spLocks noGrp="1"/>
          </p:cNvSpPr>
          <p:nvPr>
            <p:ph type="subTitle" idx="1"/>
          </p:nvPr>
        </p:nvSpPr>
        <p:spPr>
          <a:xfrm>
            <a:off x="5107737" y="2223526"/>
            <a:ext cx="2583600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5" name="Google Shape;235;p5"/>
          <p:cNvSpPr txBox="1">
            <a:spLocks noGrp="1"/>
          </p:cNvSpPr>
          <p:nvPr>
            <p:ph type="subTitle" idx="3"/>
          </p:nvPr>
        </p:nvSpPr>
        <p:spPr>
          <a:xfrm>
            <a:off x="1452675" y="2223526"/>
            <a:ext cx="2583600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236" name="Google Shape;236;p5"/>
          <p:cNvGrpSpPr/>
          <p:nvPr/>
        </p:nvGrpSpPr>
        <p:grpSpPr>
          <a:xfrm>
            <a:off x="590963" y="257523"/>
            <a:ext cx="8271047" cy="4558077"/>
            <a:chOff x="590963" y="257523"/>
            <a:chExt cx="8271047" cy="4558077"/>
          </a:xfrm>
        </p:grpSpPr>
        <p:grpSp>
          <p:nvGrpSpPr>
            <p:cNvPr id="237" name="Google Shape;237;p5"/>
            <p:cNvGrpSpPr/>
            <p:nvPr/>
          </p:nvGrpSpPr>
          <p:grpSpPr>
            <a:xfrm rot="473172" flipH="1">
              <a:off x="6739455" y="396748"/>
              <a:ext cx="2081036" cy="748643"/>
              <a:chOff x="-370250" y="165063"/>
              <a:chExt cx="2081125" cy="748675"/>
            </a:xfrm>
          </p:grpSpPr>
          <p:grpSp>
            <p:nvGrpSpPr>
              <p:cNvPr id="238" name="Google Shape;238;p5"/>
              <p:cNvGrpSpPr/>
              <p:nvPr/>
            </p:nvGrpSpPr>
            <p:grpSpPr>
              <a:xfrm>
                <a:off x="1359350" y="210138"/>
                <a:ext cx="351525" cy="226000"/>
                <a:chOff x="2671300" y="2198700"/>
                <a:chExt cx="351525" cy="226000"/>
              </a:xfrm>
            </p:grpSpPr>
            <p:sp>
              <p:nvSpPr>
                <p:cNvPr id="239" name="Google Shape;239;p5"/>
                <p:cNvSpPr/>
                <p:nvPr/>
              </p:nvSpPr>
              <p:spPr>
                <a:xfrm>
                  <a:off x="2671300" y="2198700"/>
                  <a:ext cx="351525" cy="2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1" h="9017" fill="none" extrusionOk="0">
                      <a:moveTo>
                        <a:pt x="2351" y="0"/>
                      </a:moveTo>
                      <a:cubicBezTo>
                        <a:pt x="5547" y="2694"/>
                        <a:pt x="10865" y="6323"/>
                        <a:pt x="14060" y="9016"/>
                      </a:cubicBezTo>
                      <a:cubicBezTo>
                        <a:pt x="9199" y="8605"/>
                        <a:pt x="5250" y="8309"/>
                        <a:pt x="0" y="7601"/>
                      </a:cubicBezTo>
                      <a:cubicBezTo>
                        <a:pt x="297" y="6734"/>
                        <a:pt x="1027" y="4291"/>
                        <a:pt x="1164" y="4246"/>
                      </a:cubicBezTo>
                      <a:cubicBezTo>
                        <a:pt x="1255" y="4223"/>
                        <a:pt x="5364" y="5592"/>
                        <a:pt x="7350" y="6254"/>
                      </a:cubicBezTo>
                      <a:cubicBezTo>
                        <a:pt x="5159" y="5067"/>
                        <a:pt x="3447" y="4451"/>
                        <a:pt x="1415" y="3424"/>
                      </a:cubicBezTo>
                      <a:cubicBezTo>
                        <a:pt x="1712" y="2488"/>
                        <a:pt x="2077" y="936"/>
                        <a:pt x="2351" y="0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0" name="Google Shape;240;p5"/>
                <p:cNvSpPr/>
                <p:nvPr/>
              </p:nvSpPr>
              <p:spPr>
                <a:xfrm>
                  <a:off x="2706675" y="2283725"/>
                  <a:ext cx="4575" cy="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937" fill="none" extrusionOk="0">
                      <a:moveTo>
                        <a:pt x="0" y="0"/>
                      </a:moveTo>
                      <a:cubicBezTo>
                        <a:pt x="69" y="343"/>
                        <a:pt x="114" y="594"/>
                        <a:pt x="183" y="936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1" name="Google Shape;241;p5"/>
                <p:cNvSpPr/>
                <p:nvPr/>
              </p:nvSpPr>
              <p:spPr>
                <a:xfrm>
                  <a:off x="2718650" y="2397850"/>
                  <a:ext cx="301900" cy="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6" h="1074" fill="none" extrusionOk="0">
                      <a:moveTo>
                        <a:pt x="12075" y="1073"/>
                      </a:moveTo>
                      <a:cubicBezTo>
                        <a:pt x="6666" y="1005"/>
                        <a:pt x="3949" y="982"/>
                        <a:pt x="138" y="822"/>
                      </a:cubicBezTo>
                      <a:cubicBezTo>
                        <a:pt x="92" y="548"/>
                        <a:pt x="46" y="274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242" name="Google Shape;242;p5"/>
              <p:cNvSpPr/>
              <p:nvPr/>
            </p:nvSpPr>
            <p:spPr>
              <a:xfrm>
                <a:off x="-370250" y="165063"/>
                <a:ext cx="1676550" cy="748675"/>
              </a:xfrm>
              <a:custGeom>
                <a:avLst/>
                <a:gdLst/>
                <a:ahLst/>
                <a:cxnLst/>
                <a:rect l="l" t="t" r="r" b="b"/>
                <a:pathLst>
                  <a:path w="67062" h="29947" fill="none" extrusionOk="0">
                    <a:moveTo>
                      <a:pt x="67061" y="4542"/>
                    </a:moveTo>
                    <a:cubicBezTo>
                      <a:pt x="54850" y="0"/>
                      <a:pt x="40972" y="23"/>
                      <a:pt x="28760" y="4656"/>
                    </a:cubicBezTo>
                    <a:cubicBezTo>
                      <a:pt x="16572" y="9267"/>
                      <a:pt x="6141" y="18420"/>
                      <a:pt x="1" y="29947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43" name="Google Shape;243;p5"/>
            <p:cNvSpPr/>
            <p:nvPr/>
          </p:nvSpPr>
          <p:spPr>
            <a:xfrm>
              <a:off x="590963" y="3125975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44" name="Google Shape;244;p5"/>
            <p:cNvGrpSpPr/>
            <p:nvPr/>
          </p:nvGrpSpPr>
          <p:grpSpPr>
            <a:xfrm>
              <a:off x="8692400" y="2904700"/>
              <a:ext cx="103900" cy="115875"/>
              <a:chOff x="1385075" y="3682325"/>
              <a:chExt cx="103900" cy="115875"/>
            </a:xfrm>
          </p:grpSpPr>
          <p:sp>
            <p:nvSpPr>
              <p:cNvPr id="245" name="Google Shape;245;p5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47" name="Google Shape;247;p5"/>
            <p:cNvSpPr/>
            <p:nvPr/>
          </p:nvSpPr>
          <p:spPr>
            <a:xfrm>
              <a:off x="8496538" y="1671750"/>
              <a:ext cx="195075" cy="21150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48" name="Google Shape;248;p5"/>
            <p:cNvGrpSpPr/>
            <p:nvPr/>
          </p:nvGrpSpPr>
          <p:grpSpPr>
            <a:xfrm>
              <a:off x="2646935" y="4544052"/>
              <a:ext cx="195076" cy="215146"/>
              <a:chOff x="3080000" y="3727500"/>
              <a:chExt cx="99625" cy="109875"/>
            </a:xfrm>
          </p:grpSpPr>
          <p:sp>
            <p:nvSpPr>
              <p:cNvPr id="249" name="Google Shape;249;p5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" name="Google Shape;252;p5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53" name="Google Shape;253;p5"/>
            <p:cNvGrpSpPr/>
            <p:nvPr/>
          </p:nvGrpSpPr>
          <p:grpSpPr>
            <a:xfrm>
              <a:off x="5521150" y="481463"/>
              <a:ext cx="103900" cy="115875"/>
              <a:chOff x="1385075" y="3682325"/>
              <a:chExt cx="103900" cy="115875"/>
            </a:xfrm>
          </p:grpSpPr>
          <p:sp>
            <p:nvSpPr>
              <p:cNvPr id="254" name="Google Shape;254;p5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" name="Google Shape;255;p5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6" name="Google Shape;256;p5"/>
            <p:cNvSpPr/>
            <p:nvPr/>
          </p:nvSpPr>
          <p:spPr>
            <a:xfrm>
              <a:off x="6499288" y="467975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9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438" name="Google Shape;438;p9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75" name="Google Shape;475;p9"/>
          <p:cNvGrpSpPr/>
          <p:nvPr/>
        </p:nvGrpSpPr>
        <p:grpSpPr>
          <a:xfrm>
            <a:off x="1129888" y="411900"/>
            <a:ext cx="8669189" cy="4430223"/>
            <a:chOff x="1129888" y="411900"/>
            <a:chExt cx="8669189" cy="4430223"/>
          </a:xfrm>
        </p:grpSpPr>
        <p:sp>
          <p:nvSpPr>
            <p:cNvPr id="476" name="Google Shape;476;p9"/>
            <p:cNvSpPr/>
            <p:nvPr/>
          </p:nvSpPr>
          <p:spPr>
            <a:xfrm>
              <a:off x="1129888" y="41190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8714163" y="944050"/>
              <a:ext cx="195075" cy="21150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78" name="Google Shape;478;p9"/>
            <p:cNvGrpSpPr/>
            <p:nvPr/>
          </p:nvGrpSpPr>
          <p:grpSpPr>
            <a:xfrm rot="8396700">
              <a:off x="7721218" y="3511679"/>
              <a:ext cx="2081052" cy="748649"/>
              <a:chOff x="-370250" y="165063"/>
              <a:chExt cx="2081125" cy="748675"/>
            </a:xfrm>
          </p:grpSpPr>
          <p:grpSp>
            <p:nvGrpSpPr>
              <p:cNvPr id="479" name="Google Shape;479;p9"/>
              <p:cNvGrpSpPr/>
              <p:nvPr/>
            </p:nvGrpSpPr>
            <p:grpSpPr>
              <a:xfrm>
                <a:off x="1359350" y="210138"/>
                <a:ext cx="351525" cy="226000"/>
                <a:chOff x="2671300" y="2198700"/>
                <a:chExt cx="351525" cy="226000"/>
              </a:xfrm>
            </p:grpSpPr>
            <p:sp>
              <p:nvSpPr>
                <p:cNvPr id="480" name="Google Shape;480;p9"/>
                <p:cNvSpPr/>
                <p:nvPr/>
              </p:nvSpPr>
              <p:spPr>
                <a:xfrm>
                  <a:off x="2671300" y="2198700"/>
                  <a:ext cx="351525" cy="2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1" h="9017" fill="none" extrusionOk="0">
                      <a:moveTo>
                        <a:pt x="2351" y="0"/>
                      </a:moveTo>
                      <a:cubicBezTo>
                        <a:pt x="5547" y="2694"/>
                        <a:pt x="10865" y="6323"/>
                        <a:pt x="14060" y="9016"/>
                      </a:cubicBezTo>
                      <a:cubicBezTo>
                        <a:pt x="9199" y="8605"/>
                        <a:pt x="5250" y="8309"/>
                        <a:pt x="0" y="7601"/>
                      </a:cubicBezTo>
                      <a:cubicBezTo>
                        <a:pt x="297" y="6734"/>
                        <a:pt x="1027" y="4291"/>
                        <a:pt x="1164" y="4246"/>
                      </a:cubicBezTo>
                      <a:cubicBezTo>
                        <a:pt x="1255" y="4223"/>
                        <a:pt x="5364" y="5592"/>
                        <a:pt x="7350" y="6254"/>
                      </a:cubicBezTo>
                      <a:cubicBezTo>
                        <a:pt x="5159" y="5067"/>
                        <a:pt x="3447" y="4451"/>
                        <a:pt x="1415" y="3424"/>
                      </a:cubicBezTo>
                      <a:cubicBezTo>
                        <a:pt x="1712" y="2488"/>
                        <a:pt x="2077" y="936"/>
                        <a:pt x="2351" y="0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81" name="Google Shape;481;p9"/>
                <p:cNvSpPr/>
                <p:nvPr/>
              </p:nvSpPr>
              <p:spPr>
                <a:xfrm>
                  <a:off x="2706675" y="2283725"/>
                  <a:ext cx="4575" cy="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937" fill="none" extrusionOk="0">
                      <a:moveTo>
                        <a:pt x="0" y="0"/>
                      </a:moveTo>
                      <a:cubicBezTo>
                        <a:pt x="69" y="343"/>
                        <a:pt x="114" y="594"/>
                        <a:pt x="183" y="936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82" name="Google Shape;482;p9"/>
                <p:cNvSpPr/>
                <p:nvPr/>
              </p:nvSpPr>
              <p:spPr>
                <a:xfrm>
                  <a:off x="2718650" y="2397850"/>
                  <a:ext cx="301900" cy="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6" h="1074" fill="none" extrusionOk="0">
                      <a:moveTo>
                        <a:pt x="12075" y="1073"/>
                      </a:moveTo>
                      <a:cubicBezTo>
                        <a:pt x="6666" y="1005"/>
                        <a:pt x="3949" y="982"/>
                        <a:pt x="138" y="822"/>
                      </a:cubicBezTo>
                      <a:cubicBezTo>
                        <a:pt x="92" y="548"/>
                        <a:pt x="46" y="274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483" name="Google Shape;483;p9"/>
              <p:cNvSpPr/>
              <p:nvPr/>
            </p:nvSpPr>
            <p:spPr>
              <a:xfrm>
                <a:off x="-370250" y="165063"/>
                <a:ext cx="1676550" cy="748675"/>
              </a:xfrm>
              <a:custGeom>
                <a:avLst/>
                <a:gdLst/>
                <a:ahLst/>
                <a:cxnLst/>
                <a:rect l="l" t="t" r="r" b="b"/>
                <a:pathLst>
                  <a:path w="67062" h="29947" fill="none" extrusionOk="0">
                    <a:moveTo>
                      <a:pt x="67061" y="4542"/>
                    </a:moveTo>
                    <a:cubicBezTo>
                      <a:pt x="54850" y="0"/>
                      <a:pt x="40972" y="23"/>
                      <a:pt x="28760" y="4656"/>
                    </a:cubicBezTo>
                    <a:cubicBezTo>
                      <a:pt x="16572" y="9267"/>
                      <a:pt x="6141" y="18420"/>
                      <a:pt x="1" y="29947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84" name="Google Shape;484;p9"/>
            <p:cNvSpPr/>
            <p:nvPr/>
          </p:nvSpPr>
          <p:spPr>
            <a:xfrm>
              <a:off x="6637638" y="471475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85" name="Google Shape;485;p9"/>
          <p:cNvSpPr txBox="1">
            <a:spLocks noGrp="1"/>
          </p:cNvSpPr>
          <p:nvPr>
            <p:ph type="title"/>
          </p:nvPr>
        </p:nvSpPr>
        <p:spPr>
          <a:xfrm>
            <a:off x="3970575" y="1479150"/>
            <a:ext cx="4460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86" name="Google Shape;486;p9"/>
          <p:cNvSpPr txBox="1">
            <a:spLocks noGrp="1"/>
          </p:cNvSpPr>
          <p:nvPr>
            <p:ph type="subTitle" idx="1"/>
          </p:nvPr>
        </p:nvSpPr>
        <p:spPr>
          <a:xfrm>
            <a:off x="3970575" y="2320950"/>
            <a:ext cx="4460400" cy="13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13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581" name="Google Shape;581;p13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" name="Google Shape;590;p13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" name="Google Shape;614;p13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" name="Google Shape;615;p13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18" name="Google Shape;618;p13"/>
          <p:cNvGrpSpPr/>
          <p:nvPr/>
        </p:nvGrpSpPr>
        <p:grpSpPr>
          <a:xfrm>
            <a:off x="712838" y="134977"/>
            <a:ext cx="9068864" cy="3967511"/>
            <a:chOff x="712838" y="134977"/>
            <a:chExt cx="9068864" cy="3967511"/>
          </a:xfrm>
        </p:grpSpPr>
        <p:grpSp>
          <p:nvGrpSpPr>
            <p:cNvPr id="619" name="Google Shape;619;p13"/>
            <p:cNvGrpSpPr/>
            <p:nvPr/>
          </p:nvGrpSpPr>
          <p:grpSpPr>
            <a:xfrm rot="2403300" flipH="1">
              <a:off x="7703843" y="1026829"/>
              <a:ext cx="2081052" cy="748649"/>
              <a:chOff x="-370250" y="165063"/>
              <a:chExt cx="2081125" cy="748675"/>
            </a:xfrm>
          </p:grpSpPr>
          <p:grpSp>
            <p:nvGrpSpPr>
              <p:cNvPr id="620" name="Google Shape;620;p13"/>
              <p:cNvGrpSpPr/>
              <p:nvPr/>
            </p:nvGrpSpPr>
            <p:grpSpPr>
              <a:xfrm>
                <a:off x="1359350" y="210138"/>
                <a:ext cx="351525" cy="226000"/>
                <a:chOff x="2671300" y="2198700"/>
                <a:chExt cx="351525" cy="226000"/>
              </a:xfrm>
            </p:grpSpPr>
            <p:sp>
              <p:nvSpPr>
                <p:cNvPr id="621" name="Google Shape;621;p13"/>
                <p:cNvSpPr/>
                <p:nvPr/>
              </p:nvSpPr>
              <p:spPr>
                <a:xfrm>
                  <a:off x="2671300" y="2198700"/>
                  <a:ext cx="351525" cy="2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1" h="9017" fill="none" extrusionOk="0">
                      <a:moveTo>
                        <a:pt x="2351" y="0"/>
                      </a:moveTo>
                      <a:cubicBezTo>
                        <a:pt x="5547" y="2694"/>
                        <a:pt x="10865" y="6323"/>
                        <a:pt x="14060" y="9016"/>
                      </a:cubicBezTo>
                      <a:cubicBezTo>
                        <a:pt x="9199" y="8605"/>
                        <a:pt x="5250" y="8309"/>
                        <a:pt x="0" y="7601"/>
                      </a:cubicBezTo>
                      <a:cubicBezTo>
                        <a:pt x="297" y="6734"/>
                        <a:pt x="1027" y="4291"/>
                        <a:pt x="1164" y="4246"/>
                      </a:cubicBezTo>
                      <a:cubicBezTo>
                        <a:pt x="1255" y="4223"/>
                        <a:pt x="5364" y="5592"/>
                        <a:pt x="7350" y="6254"/>
                      </a:cubicBezTo>
                      <a:cubicBezTo>
                        <a:pt x="5159" y="5067"/>
                        <a:pt x="3447" y="4451"/>
                        <a:pt x="1415" y="3424"/>
                      </a:cubicBezTo>
                      <a:cubicBezTo>
                        <a:pt x="1712" y="2488"/>
                        <a:pt x="2077" y="936"/>
                        <a:pt x="2351" y="0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22" name="Google Shape;622;p13"/>
                <p:cNvSpPr/>
                <p:nvPr/>
              </p:nvSpPr>
              <p:spPr>
                <a:xfrm>
                  <a:off x="2706675" y="2283725"/>
                  <a:ext cx="4575" cy="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937" fill="none" extrusionOk="0">
                      <a:moveTo>
                        <a:pt x="0" y="0"/>
                      </a:moveTo>
                      <a:cubicBezTo>
                        <a:pt x="69" y="343"/>
                        <a:pt x="114" y="594"/>
                        <a:pt x="183" y="936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23" name="Google Shape;623;p13"/>
                <p:cNvSpPr/>
                <p:nvPr/>
              </p:nvSpPr>
              <p:spPr>
                <a:xfrm>
                  <a:off x="2718650" y="2397850"/>
                  <a:ext cx="301900" cy="2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6" h="1074" fill="none" extrusionOk="0">
                      <a:moveTo>
                        <a:pt x="12075" y="1073"/>
                      </a:moveTo>
                      <a:cubicBezTo>
                        <a:pt x="6666" y="1005"/>
                        <a:pt x="3949" y="982"/>
                        <a:pt x="138" y="822"/>
                      </a:cubicBezTo>
                      <a:cubicBezTo>
                        <a:pt x="92" y="548"/>
                        <a:pt x="46" y="274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624" name="Google Shape;624;p13"/>
              <p:cNvSpPr/>
              <p:nvPr/>
            </p:nvSpPr>
            <p:spPr>
              <a:xfrm>
                <a:off x="-370250" y="165063"/>
                <a:ext cx="1676550" cy="748675"/>
              </a:xfrm>
              <a:custGeom>
                <a:avLst/>
                <a:gdLst/>
                <a:ahLst/>
                <a:cxnLst/>
                <a:rect l="l" t="t" r="r" b="b"/>
                <a:pathLst>
                  <a:path w="67062" h="29947" fill="none" extrusionOk="0">
                    <a:moveTo>
                      <a:pt x="67061" y="4542"/>
                    </a:moveTo>
                    <a:cubicBezTo>
                      <a:pt x="54850" y="0"/>
                      <a:pt x="40972" y="23"/>
                      <a:pt x="28760" y="4656"/>
                    </a:cubicBezTo>
                    <a:cubicBezTo>
                      <a:pt x="16572" y="9267"/>
                      <a:pt x="6141" y="18420"/>
                      <a:pt x="1" y="29947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25" name="Google Shape;625;p13"/>
            <p:cNvSpPr/>
            <p:nvPr/>
          </p:nvSpPr>
          <p:spPr>
            <a:xfrm>
              <a:off x="712838" y="3125975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26" name="Google Shape;626;p13"/>
            <p:cNvGrpSpPr/>
            <p:nvPr/>
          </p:nvGrpSpPr>
          <p:grpSpPr>
            <a:xfrm>
              <a:off x="1080050" y="3986613"/>
              <a:ext cx="103900" cy="115875"/>
              <a:chOff x="1385075" y="3682325"/>
              <a:chExt cx="103900" cy="115875"/>
            </a:xfrm>
          </p:grpSpPr>
          <p:sp>
            <p:nvSpPr>
              <p:cNvPr id="627" name="Google Shape;627;p13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29" name="Google Shape;629;p13"/>
            <p:cNvGrpSpPr/>
            <p:nvPr/>
          </p:nvGrpSpPr>
          <p:grpSpPr>
            <a:xfrm>
              <a:off x="8692400" y="2904700"/>
              <a:ext cx="103900" cy="115875"/>
              <a:chOff x="1385075" y="3682325"/>
              <a:chExt cx="103900" cy="115875"/>
            </a:xfrm>
          </p:grpSpPr>
          <p:sp>
            <p:nvSpPr>
              <p:cNvPr id="630" name="Google Shape;630;p13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32" name="Google Shape;632;p13"/>
            <p:cNvSpPr/>
            <p:nvPr/>
          </p:nvSpPr>
          <p:spPr>
            <a:xfrm>
              <a:off x="8496538" y="1671750"/>
              <a:ext cx="195075" cy="21150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33" name="Google Shape;633;p13"/>
            <p:cNvGrpSpPr/>
            <p:nvPr/>
          </p:nvGrpSpPr>
          <p:grpSpPr>
            <a:xfrm>
              <a:off x="1039872" y="134977"/>
              <a:ext cx="195076" cy="215146"/>
              <a:chOff x="3080000" y="3727500"/>
              <a:chExt cx="99625" cy="109875"/>
            </a:xfrm>
          </p:grpSpPr>
          <p:sp>
            <p:nvSpPr>
              <p:cNvPr id="634" name="Google Shape;634;p13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638" name="Google Shape;638;p13"/>
          <p:cNvSpPr txBox="1">
            <a:spLocks noGrp="1"/>
          </p:cNvSpPr>
          <p:nvPr>
            <p:ph type="title"/>
          </p:nvPr>
        </p:nvSpPr>
        <p:spPr>
          <a:xfrm>
            <a:off x="2143050" y="1959138"/>
            <a:ext cx="2174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39" name="Google Shape;639;p13"/>
          <p:cNvSpPr txBox="1">
            <a:spLocks noGrp="1"/>
          </p:cNvSpPr>
          <p:nvPr>
            <p:ph type="title" idx="2" hasCustomPrompt="1"/>
          </p:nvPr>
        </p:nvSpPr>
        <p:spPr>
          <a:xfrm>
            <a:off x="2941350" y="1385250"/>
            <a:ext cx="577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1"/>
          </p:nvPr>
        </p:nvSpPr>
        <p:spPr>
          <a:xfrm>
            <a:off x="2143050" y="2361738"/>
            <a:ext cx="21741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41" name="Google Shape;641;p13"/>
          <p:cNvSpPr txBox="1">
            <a:spLocks noGrp="1"/>
          </p:cNvSpPr>
          <p:nvPr>
            <p:ph type="title" idx="3"/>
          </p:nvPr>
        </p:nvSpPr>
        <p:spPr>
          <a:xfrm>
            <a:off x="4826850" y="1959138"/>
            <a:ext cx="2174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42" name="Google Shape;642;p13"/>
          <p:cNvSpPr txBox="1">
            <a:spLocks noGrp="1"/>
          </p:cNvSpPr>
          <p:nvPr>
            <p:ph type="title" idx="4" hasCustomPrompt="1"/>
          </p:nvPr>
        </p:nvSpPr>
        <p:spPr>
          <a:xfrm>
            <a:off x="5625300" y="1385250"/>
            <a:ext cx="5772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3" name="Google Shape;643;p13"/>
          <p:cNvSpPr txBox="1">
            <a:spLocks noGrp="1"/>
          </p:cNvSpPr>
          <p:nvPr>
            <p:ph type="subTitle" idx="5"/>
          </p:nvPr>
        </p:nvSpPr>
        <p:spPr>
          <a:xfrm>
            <a:off x="4826850" y="2361738"/>
            <a:ext cx="21741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44" name="Google Shape;644;p13"/>
          <p:cNvSpPr txBox="1">
            <a:spLocks noGrp="1"/>
          </p:cNvSpPr>
          <p:nvPr>
            <p:ph type="title" idx="6"/>
          </p:nvPr>
        </p:nvSpPr>
        <p:spPr>
          <a:xfrm>
            <a:off x="2143050" y="3699925"/>
            <a:ext cx="2174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45" name="Google Shape;645;p13"/>
          <p:cNvSpPr txBox="1">
            <a:spLocks noGrp="1"/>
          </p:cNvSpPr>
          <p:nvPr>
            <p:ph type="title" idx="7" hasCustomPrompt="1"/>
          </p:nvPr>
        </p:nvSpPr>
        <p:spPr>
          <a:xfrm>
            <a:off x="2941350" y="3125975"/>
            <a:ext cx="577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646" name="Google Shape;646;p13"/>
          <p:cNvSpPr txBox="1">
            <a:spLocks noGrp="1"/>
          </p:cNvSpPr>
          <p:nvPr>
            <p:ph type="subTitle" idx="8"/>
          </p:nvPr>
        </p:nvSpPr>
        <p:spPr>
          <a:xfrm>
            <a:off x="2143050" y="4102500"/>
            <a:ext cx="21741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47" name="Google Shape;647;p13"/>
          <p:cNvSpPr txBox="1">
            <a:spLocks noGrp="1"/>
          </p:cNvSpPr>
          <p:nvPr>
            <p:ph type="title" idx="9"/>
          </p:nvPr>
        </p:nvSpPr>
        <p:spPr>
          <a:xfrm>
            <a:off x="4826850" y="3699925"/>
            <a:ext cx="2174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48" name="Google Shape;648;p13"/>
          <p:cNvSpPr txBox="1">
            <a:spLocks noGrp="1"/>
          </p:cNvSpPr>
          <p:nvPr>
            <p:ph type="title" idx="13" hasCustomPrompt="1"/>
          </p:nvPr>
        </p:nvSpPr>
        <p:spPr>
          <a:xfrm>
            <a:off x="5625300" y="3125976"/>
            <a:ext cx="5772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4"/>
          </p:nvPr>
        </p:nvSpPr>
        <p:spPr>
          <a:xfrm>
            <a:off x="4826850" y="4102500"/>
            <a:ext cx="21741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50" name="Google Shape;65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1_1_1_1_1_1_1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14"/>
          <p:cNvGrpSpPr/>
          <p:nvPr/>
        </p:nvGrpSpPr>
        <p:grpSpPr>
          <a:xfrm>
            <a:off x="109066" y="-31"/>
            <a:ext cx="9034665" cy="5141097"/>
            <a:chOff x="323300" y="845075"/>
            <a:chExt cx="7055025" cy="4014600"/>
          </a:xfrm>
        </p:grpSpPr>
        <p:sp>
          <p:nvSpPr>
            <p:cNvPr id="654" name="Google Shape;654;p14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529850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fill="none" extrusionOk="0">
                  <a:moveTo>
                    <a:pt x="0" y="0"/>
                  </a:moveTo>
                  <a:lnTo>
                    <a:pt x="0" y="160495"/>
                  </a:lnTo>
                </a:path>
              </a:pathLst>
            </a:custGeom>
            <a:noFill/>
            <a:ln w="147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323300" y="17688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39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74"/>
                    <a:pt x="3498" y="892"/>
                    <a:pt x="3159" y="553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323300" y="1078350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6"/>
                    <a:pt x="822" y="3694"/>
                    <a:pt x="1857" y="3694"/>
                  </a:cubicBezTo>
                  <a:cubicBezTo>
                    <a:pt x="2874" y="3694"/>
                    <a:pt x="3694" y="2856"/>
                    <a:pt x="3694" y="1838"/>
                  </a:cubicBezTo>
                  <a:cubicBezTo>
                    <a:pt x="3694" y="1357"/>
                    <a:pt x="3498" y="893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323300" y="4532250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38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38"/>
                  </a:cubicBezTo>
                  <a:cubicBezTo>
                    <a:pt x="3694" y="1356"/>
                    <a:pt x="3498" y="892"/>
                    <a:pt x="3159" y="535"/>
                  </a:cubicBezTo>
                  <a:cubicBezTo>
                    <a:pt x="2802" y="196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" name="Google Shape;661;p14"/>
            <p:cNvSpPr/>
            <p:nvPr/>
          </p:nvSpPr>
          <p:spPr>
            <a:xfrm>
              <a:off x="323300" y="3841275"/>
              <a:ext cx="92375" cy="92375"/>
            </a:xfrm>
            <a:custGeom>
              <a:avLst/>
              <a:gdLst/>
              <a:ahLst/>
              <a:cxnLst/>
              <a:rect l="l" t="t" r="r" b="b"/>
              <a:pathLst>
                <a:path w="3695" h="3695" extrusionOk="0">
                  <a:moveTo>
                    <a:pt x="1857" y="1"/>
                  </a:moveTo>
                  <a:cubicBezTo>
                    <a:pt x="822" y="1"/>
                    <a:pt x="1" y="840"/>
                    <a:pt x="1" y="1857"/>
                  </a:cubicBezTo>
                  <a:cubicBezTo>
                    <a:pt x="1" y="2874"/>
                    <a:pt x="822" y="3694"/>
                    <a:pt x="1857" y="3694"/>
                  </a:cubicBezTo>
                  <a:cubicBezTo>
                    <a:pt x="2874" y="3694"/>
                    <a:pt x="3694" y="2874"/>
                    <a:pt x="3694" y="1857"/>
                  </a:cubicBezTo>
                  <a:cubicBezTo>
                    <a:pt x="3694" y="1357"/>
                    <a:pt x="3498" y="893"/>
                    <a:pt x="3159" y="554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2" name="Google Shape;662;p14"/>
            <p:cNvSpPr/>
            <p:nvPr/>
          </p:nvSpPr>
          <p:spPr>
            <a:xfrm>
              <a:off x="323300" y="315077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1"/>
                  </a:moveTo>
                  <a:cubicBezTo>
                    <a:pt x="822" y="1"/>
                    <a:pt x="1" y="821"/>
                    <a:pt x="1" y="1838"/>
                  </a:cubicBezTo>
                  <a:cubicBezTo>
                    <a:pt x="1" y="2855"/>
                    <a:pt x="822" y="3694"/>
                    <a:pt x="1857" y="3694"/>
                  </a:cubicBezTo>
                  <a:cubicBezTo>
                    <a:pt x="2874" y="3694"/>
                    <a:pt x="3694" y="2855"/>
                    <a:pt x="3694" y="1838"/>
                  </a:cubicBezTo>
                  <a:cubicBezTo>
                    <a:pt x="3694" y="1357"/>
                    <a:pt x="3498" y="875"/>
                    <a:pt x="3159" y="536"/>
                  </a:cubicBezTo>
                  <a:cubicBezTo>
                    <a:pt x="2802" y="197"/>
                    <a:pt x="2338" y="1"/>
                    <a:pt x="1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3" name="Google Shape;663;p14"/>
            <p:cNvSpPr/>
            <p:nvPr/>
          </p:nvSpPr>
          <p:spPr>
            <a:xfrm>
              <a:off x="323300" y="2459825"/>
              <a:ext cx="92375" cy="92350"/>
            </a:xfrm>
            <a:custGeom>
              <a:avLst/>
              <a:gdLst/>
              <a:ahLst/>
              <a:cxnLst/>
              <a:rect l="l" t="t" r="r" b="b"/>
              <a:pathLst>
                <a:path w="3695" h="3694" extrusionOk="0">
                  <a:moveTo>
                    <a:pt x="1857" y="0"/>
                  </a:moveTo>
                  <a:cubicBezTo>
                    <a:pt x="822" y="0"/>
                    <a:pt x="1" y="821"/>
                    <a:pt x="1" y="1856"/>
                  </a:cubicBezTo>
                  <a:cubicBezTo>
                    <a:pt x="1" y="2873"/>
                    <a:pt x="822" y="3694"/>
                    <a:pt x="1857" y="3694"/>
                  </a:cubicBezTo>
                  <a:cubicBezTo>
                    <a:pt x="2874" y="3694"/>
                    <a:pt x="3694" y="2873"/>
                    <a:pt x="3694" y="1856"/>
                  </a:cubicBezTo>
                  <a:cubicBezTo>
                    <a:pt x="3694" y="1356"/>
                    <a:pt x="3498" y="892"/>
                    <a:pt x="3159" y="536"/>
                  </a:cubicBezTo>
                  <a:cubicBezTo>
                    <a:pt x="2802" y="197"/>
                    <a:pt x="2338" y="0"/>
                    <a:pt x="1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4" name="Google Shape;664;p14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" name="Google Shape;665;p14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" name="Google Shape;666;p14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" name="Google Shape;667;p14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" name="Google Shape;668;p14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" name="Google Shape;669;p14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" name="Google Shape;670;p14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14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90" name="Google Shape;690;p14"/>
          <p:cNvSpPr txBox="1">
            <a:spLocks noGrp="1"/>
          </p:cNvSpPr>
          <p:nvPr>
            <p:ph type="title"/>
          </p:nvPr>
        </p:nvSpPr>
        <p:spPr>
          <a:xfrm>
            <a:off x="3484950" y="1917425"/>
            <a:ext cx="2174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91" name="Google Shape;691;p14"/>
          <p:cNvSpPr txBox="1">
            <a:spLocks noGrp="1"/>
          </p:cNvSpPr>
          <p:nvPr>
            <p:ph type="title" idx="2" hasCustomPrompt="1"/>
          </p:nvPr>
        </p:nvSpPr>
        <p:spPr>
          <a:xfrm>
            <a:off x="4283250" y="1385250"/>
            <a:ext cx="577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2" name="Google Shape;692;p14"/>
          <p:cNvSpPr txBox="1">
            <a:spLocks noGrp="1"/>
          </p:cNvSpPr>
          <p:nvPr>
            <p:ph type="subTitle" idx="1"/>
          </p:nvPr>
        </p:nvSpPr>
        <p:spPr>
          <a:xfrm>
            <a:off x="3484953" y="2302774"/>
            <a:ext cx="217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93" name="Google Shape;693;p14"/>
          <p:cNvSpPr txBox="1">
            <a:spLocks noGrp="1"/>
          </p:cNvSpPr>
          <p:nvPr>
            <p:ph type="title" idx="3"/>
          </p:nvPr>
        </p:nvSpPr>
        <p:spPr>
          <a:xfrm>
            <a:off x="6147059" y="1917425"/>
            <a:ext cx="2174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94" name="Google Shape;694;p14"/>
          <p:cNvSpPr txBox="1">
            <a:spLocks noGrp="1"/>
          </p:cNvSpPr>
          <p:nvPr>
            <p:ph type="title" idx="4" hasCustomPrompt="1"/>
          </p:nvPr>
        </p:nvSpPr>
        <p:spPr>
          <a:xfrm>
            <a:off x="6945509" y="1385250"/>
            <a:ext cx="5772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5" name="Google Shape;695;p14"/>
          <p:cNvSpPr txBox="1">
            <a:spLocks noGrp="1"/>
          </p:cNvSpPr>
          <p:nvPr>
            <p:ph type="subTitle" idx="5"/>
          </p:nvPr>
        </p:nvSpPr>
        <p:spPr>
          <a:xfrm>
            <a:off x="6147055" y="2302774"/>
            <a:ext cx="217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96" name="Google Shape;696;p14"/>
          <p:cNvSpPr txBox="1">
            <a:spLocks noGrp="1"/>
          </p:cNvSpPr>
          <p:nvPr>
            <p:ph type="title" idx="6"/>
          </p:nvPr>
        </p:nvSpPr>
        <p:spPr>
          <a:xfrm>
            <a:off x="3484950" y="3668066"/>
            <a:ext cx="2174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97" name="Google Shape;697;p14"/>
          <p:cNvSpPr txBox="1">
            <a:spLocks noGrp="1"/>
          </p:cNvSpPr>
          <p:nvPr>
            <p:ph type="title" idx="7" hasCustomPrompt="1"/>
          </p:nvPr>
        </p:nvSpPr>
        <p:spPr>
          <a:xfrm>
            <a:off x="4283250" y="3135829"/>
            <a:ext cx="577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698" name="Google Shape;698;p14"/>
          <p:cNvSpPr txBox="1">
            <a:spLocks noGrp="1"/>
          </p:cNvSpPr>
          <p:nvPr>
            <p:ph type="subTitle" idx="8"/>
          </p:nvPr>
        </p:nvSpPr>
        <p:spPr>
          <a:xfrm>
            <a:off x="3484953" y="4053400"/>
            <a:ext cx="217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99" name="Google Shape;699;p14"/>
          <p:cNvSpPr txBox="1">
            <a:spLocks noGrp="1"/>
          </p:cNvSpPr>
          <p:nvPr>
            <p:ph type="title" idx="9"/>
          </p:nvPr>
        </p:nvSpPr>
        <p:spPr>
          <a:xfrm>
            <a:off x="6147059" y="3668066"/>
            <a:ext cx="2174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00" name="Google Shape;700;p14"/>
          <p:cNvSpPr txBox="1">
            <a:spLocks noGrp="1"/>
          </p:cNvSpPr>
          <p:nvPr>
            <p:ph type="title" idx="13" hasCustomPrompt="1"/>
          </p:nvPr>
        </p:nvSpPr>
        <p:spPr>
          <a:xfrm>
            <a:off x="6945509" y="3135829"/>
            <a:ext cx="5772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701" name="Google Shape;701;p14"/>
          <p:cNvSpPr txBox="1">
            <a:spLocks noGrp="1"/>
          </p:cNvSpPr>
          <p:nvPr>
            <p:ph type="subTitle" idx="14"/>
          </p:nvPr>
        </p:nvSpPr>
        <p:spPr>
          <a:xfrm>
            <a:off x="6147055" y="4053400"/>
            <a:ext cx="217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02" name="Google Shape;702;p14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03" name="Google Shape;703;p14"/>
          <p:cNvSpPr txBox="1">
            <a:spLocks noGrp="1"/>
          </p:cNvSpPr>
          <p:nvPr>
            <p:ph type="title" idx="16"/>
          </p:nvPr>
        </p:nvSpPr>
        <p:spPr>
          <a:xfrm>
            <a:off x="822841" y="1917425"/>
            <a:ext cx="2174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04" name="Google Shape;704;p14"/>
          <p:cNvSpPr txBox="1">
            <a:spLocks noGrp="1"/>
          </p:cNvSpPr>
          <p:nvPr>
            <p:ph type="title" idx="17" hasCustomPrompt="1"/>
          </p:nvPr>
        </p:nvSpPr>
        <p:spPr>
          <a:xfrm>
            <a:off x="1621141" y="1385250"/>
            <a:ext cx="577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5" name="Google Shape;705;p14"/>
          <p:cNvSpPr txBox="1">
            <a:spLocks noGrp="1"/>
          </p:cNvSpPr>
          <p:nvPr>
            <p:ph type="subTitle" idx="18"/>
          </p:nvPr>
        </p:nvSpPr>
        <p:spPr>
          <a:xfrm>
            <a:off x="822850" y="2302774"/>
            <a:ext cx="217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06" name="Google Shape;706;p14"/>
          <p:cNvSpPr txBox="1">
            <a:spLocks noGrp="1"/>
          </p:cNvSpPr>
          <p:nvPr>
            <p:ph type="title" idx="19"/>
          </p:nvPr>
        </p:nvSpPr>
        <p:spPr>
          <a:xfrm>
            <a:off x="822841" y="3668066"/>
            <a:ext cx="2174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07" name="Google Shape;707;p14"/>
          <p:cNvSpPr txBox="1">
            <a:spLocks noGrp="1"/>
          </p:cNvSpPr>
          <p:nvPr>
            <p:ph type="title" idx="20" hasCustomPrompt="1"/>
          </p:nvPr>
        </p:nvSpPr>
        <p:spPr>
          <a:xfrm>
            <a:off x="1621141" y="3135829"/>
            <a:ext cx="5775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708" name="Google Shape;708;p14"/>
          <p:cNvSpPr txBox="1">
            <a:spLocks noGrp="1"/>
          </p:cNvSpPr>
          <p:nvPr>
            <p:ph type="subTitle" idx="21"/>
          </p:nvPr>
        </p:nvSpPr>
        <p:spPr>
          <a:xfrm>
            <a:off x="822850" y="4053400"/>
            <a:ext cx="217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10" name="Google Shape;710;p14"/>
          <p:cNvSpPr/>
          <p:nvPr/>
        </p:nvSpPr>
        <p:spPr>
          <a:xfrm>
            <a:off x="763585" y="297391"/>
            <a:ext cx="122125" cy="135850"/>
          </a:xfrm>
          <a:custGeom>
            <a:avLst/>
            <a:gdLst/>
            <a:ahLst/>
            <a:cxnLst/>
            <a:rect l="l" t="t" r="r" b="b"/>
            <a:pathLst>
              <a:path w="4885" h="5434" fill="none" extrusionOk="0">
                <a:moveTo>
                  <a:pt x="274" y="3493"/>
                </a:moveTo>
                <a:cubicBezTo>
                  <a:pt x="411" y="4452"/>
                  <a:pt x="1370" y="5273"/>
                  <a:pt x="2351" y="5319"/>
                </a:cubicBezTo>
                <a:cubicBezTo>
                  <a:pt x="3903" y="5433"/>
                  <a:pt x="4702" y="4315"/>
                  <a:pt x="4816" y="3151"/>
                </a:cubicBezTo>
                <a:cubicBezTo>
                  <a:pt x="4885" y="2420"/>
                  <a:pt x="4519" y="1507"/>
                  <a:pt x="3903" y="1119"/>
                </a:cubicBezTo>
                <a:cubicBezTo>
                  <a:pt x="2191" y="1"/>
                  <a:pt x="0" y="1530"/>
                  <a:pt x="274" y="3493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2">
    <p:bg>
      <p:bgPr>
        <a:solidFill>
          <a:schemeClr val="accent3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18"/>
          <p:cNvGrpSpPr/>
          <p:nvPr/>
        </p:nvGrpSpPr>
        <p:grpSpPr>
          <a:xfrm>
            <a:off x="-9" y="-31"/>
            <a:ext cx="9143740" cy="5141097"/>
            <a:chOff x="238125" y="845075"/>
            <a:chExt cx="7140200" cy="4014600"/>
          </a:xfrm>
        </p:grpSpPr>
        <p:sp>
          <p:nvSpPr>
            <p:cNvPr id="839" name="Google Shape;839;p18"/>
            <p:cNvSpPr/>
            <p:nvPr/>
          </p:nvSpPr>
          <p:spPr>
            <a:xfrm>
              <a:off x="238125" y="845075"/>
              <a:ext cx="7137075" cy="4012375"/>
            </a:xfrm>
            <a:custGeom>
              <a:avLst/>
              <a:gdLst/>
              <a:ahLst/>
              <a:cxnLst/>
              <a:rect l="l" t="t" r="r" b="b"/>
              <a:pathLst>
                <a:path w="285483" h="160495" extrusionOk="0">
                  <a:moveTo>
                    <a:pt x="6745" y="321"/>
                  </a:moveTo>
                  <a:lnTo>
                    <a:pt x="6745" y="6406"/>
                  </a:lnTo>
                  <a:lnTo>
                    <a:pt x="339" y="6406"/>
                  </a:lnTo>
                  <a:lnTo>
                    <a:pt x="339" y="321"/>
                  </a:lnTo>
                  <a:close/>
                  <a:moveTo>
                    <a:pt x="13471" y="321"/>
                  </a:moveTo>
                  <a:lnTo>
                    <a:pt x="13471" y="6406"/>
                  </a:lnTo>
                  <a:lnTo>
                    <a:pt x="7066" y="6406"/>
                  </a:lnTo>
                  <a:lnTo>
                    <a:pt x="7066" y="321"/>
                  </a:lnTo>
                  <a:close/>
                  <a:moveTo>
                    <a:pt x="20198" y="321"/>
                  </a:moveTo>
                  <a:lnTo>
                    <a:pt x="20198" y="6406"/>
                  </a:lnTo>
                  <a:lnTo>
                    <a:pt x="13810" y="6406"/>
                  </a:lnTo>
                  <a:lnTo>
                    <a:pt x="13810" y="321"/>
                  </a:lnTo>
                  <a:close/>
                  <a:moveTo>
                    <a:pt x="26942" y="321"/>
                  </a:moveTo>
                  <a:lnTo>
                    <a:pt x="26942" y="6406"/>
                  </a:lnTo>
                  <a:lnTo>
                    <a:pt x="20537" y="6406"/>
                  </a:lnTo>
                  <a:lnTo>
                    <a:pt x="20537" y="321"/>
                  </a:lnTo>
                  <a:close/>
                  <a:moveTo>
                    <a:pt x="33669" y="321"/>
                  </a:moveTo>
                  <a:lnTo>
                    <a:pt x="33669" y="6406"/>
                  </a:lnTo>
                  <a:lnTo>
                    <a:pt x="27281" y="6406"/>
                  </a:lnTo>
                  <a:lnTo>
                    <a:pt x="27281" y="321"/>
                  </a:lnTo>
                  <a:close/>
                  <a:moveTo>
                    <a:pt x="40414" y="321"/>
                  </a:moveTo>
                  <a:lnTo>
                    <a:pt x="40414" y="6406"/>
                  </a:lnTo>
                  <a:lnTo>
                    <a:pt x="34008" y="6406"/>
                  </a:lnTo>
                  <a:lnTo>
                    <a:pt x="34008" y="321"/>
                  </a:lnTo>
                  <a:close/>
                  <a:moveTo>
                    <a:pt x="47140" y="321"/>
                  </a:moveTo>
                  <a:lnTo>
                    <a:pt x="47140" y="6406"/>
                  </a:lnTo>
                  <a:lnTo>
                    <a:pt x="40753" y="6406"/>
                  </a:lnTo>
                  <a:lnTo>
                    <a:pt x="40753" y="321"/>
                  </a:lnTo>
                  <a:close/>
                  <a:moveTo>
                    <a:pt x="53885" y="321"/>
                  </a:moveTo>
                  <a:lnTo>
                    <a:pt x="53885" y="6406"/>
                  </a:lnTo>
                  <a:lnTo>
                    <a:pt x="47479" y="6406"/>
                  </a:lnTo>
                  <a:lnTo>
                    <a:pt x="47479" y="321"/>
                  </a:lnTo>
                  <a:close/>
                  <a:moveTo>
                    <a:pt x="60611" y="321"/>
                  </a:moveTo>
                  <a:lnTo>
                    <a:pt x="60611" y="6406"/>
                  </a:lnTo>
                  <a:lnTo>
                    <a:pt x="54206" y="6406"/>
                  </a:lnTo>
                  <a:lnTo>
                    <a:pt x="54206" y="321"/>
                  </a:lnTo>
                  <a:close/>
                  <a:moveTo>
                    <a:pt x="67338" y="321"/>
                  </a:moveTo>
                  <a:lnTo>
                    <a:pt x="67338" y="6406"/>
                  </a:lnTo>
                  <a:lnTo>
                    <a:pt x="60950" y="6406"/>
                  </a:lnTo>
                  <a:lnTo>
                    <a:pt x="60950" y="321"/>
                  </a:lnTo>
                  <a:close/>
                  <a:moveTo>
                    <a:pt x="74083" y="321"/>
                  </a:moveTo>
                  <a:lnTo>
                    <a:pt x="74083" y="6406"/>
                  </a:lnTo>
                  <a:lnTo>
                    <a:pt x="67677" y="6406"/>
                  </a:lnTo>
                  <a:lnTo>
                    <a:pt x="67677" y="321"/>
                  </a:lnTo>
                  <a:close/>
                  <a:moveTo>
                    <a:pt x="80809" y="321"/>
                  </a:moveTo>
                  <a:lnTo>
                    <a:pt x="80809" y="6406"/>
                  </a:lnTo>
                  <a:lnTo>
                    <a:pt x="74422" y="6406"/>
                  </a:lnTo>
                  <a:lnTo>
                    <a:pt x="74422" y="321"/>
                  </a:lnTo>
                  <a:close/>
                  <a:moveTo>
                    <a:pt x="87554" y="321"/>
                  </a:moveTo>
                  <a:lnTo>
                    <a:pt x="87554" y="6406"/>
                  </a:lnTo>
                  <a:lnTo>
                    <a:pt x="81148" y="6406"/>
                  </a:lnTo>
                  <a:lnTo>
                    <a:pt x="81148" y="321"/>
                  </a:lnTo>
                  <a:close/>
                  <a:moveTo>
                    <a:pt x="94281" y="321"/>
                  </a:moveTo>
                  <a:lnTo>
                    <a:pt x="94281" y="6406"/>
                  </a:lnTo>
                  <a:lnTo>
                    <a:pt x="87893" y="6406"/>
                  </a:lnTo>
                  <a:lnTo>
                    <a:pt x="87893" y="321"/>
                  </a:lnTo>
                  <a:close/>
                  <a:moveTo>
                    <a:pt x="101025" y="321"/>
                  </a:moveTo>
                  <a:lnTo>
                    <a:pt x="101025" y="6406"/>
                  </a:lnTo>
                  <a:lnTo>
                    <a:pt x="94620" y="6406"/>
                  </a:lnTo>
                  <a:lnTo>
                    <a:pt x="94620" y="321"/>
                  </a:lnTo>
                  <a:close/>
                  <a:moveTo>
                    <a:pt x="107752" y="321"/>
                  </a:moveTo>
                  <a:lnTo>
                    <a:pt x="107752" y="6406"/>
                  </a:lnTo>
                  <a:lnTo>
                    <a:pt x="101346" y="6406"/>
                  </a:lnTo>
                  <a:lnTo>
                    <a:pt x="101346" y="321"/>
                  </a:lnTo>
                  <a:close/>
                  <a:moveTo>
                    <a:pt x="114478" y="321"/>
                  </a:moveTo>
                  <a:lnTo>
                    <a:pt x="114478" y="6406"/>
                  </a:lnTo>
                  <a:lnTo>
                    <a:pt x="108091" y="6406"/>
                  </a:lnTo>
                  <a:lnTo>
                    <a:pt x="108091" y="321"/>
                  </a:lnTo>
                  <a:close/>
                  <a:moveTo>
                    <a:pt x="121223" y="321"/>
                  </a:moveTo>
                  <a:lnTo>
                    <a:pt x="121223" y="6406"/>
                  </a:lnTo>
                  <a:lnTo>
                    <a:pt x="114817" y="6406"/>
                  </a:lnTo>
                  <a:lnTo>
                    <a:pt x="114817" y="321"/>
                  </a:lnTo>
                  <a:close/>
                  <a:moveTo>
                    <a:pt x="127950" y="321"/>
                  </a:moveTo>
                  <a:lnTo>
                    <a:pt x="127950" y="6406"/>
                  </a:lnTo>
                  <a:lnTo>
                    <a:pt x="121562" y="6406"/>
                  </a:lnTo>
                  <a:lnTo>
                    <a:pt x="121562" y="321"/>
                  </a:lnTo>
                  <a:close/>
                  <a:moveTo>
                    <a:pt x="134694" y="321"/>
                  </a:moveTo>
                  <a:lnTo>
                    <a:pt x="134694" y="6406"/>
                  </a:lnTo>
                  <a:lnTo>
                    <a:pt x="128289" y="6406"/>
                  </a:lnTo>
                  <a:lnTo>
                    <a:pt x="128289" y="321"/>
                  </a:lnTo>
                  <a:close/>
                  <a:moveTo>
                    <a:pt x="141421" y="321"/>
                  </a:moveTo>
                  <a:lnTo>
                    <a:pt x="141421" y="6406"/>
                  </a:lnTo>
                  <a:lnTo>
                    <a:pt x="135033" y="6406"/>
                  </a:lnTo>
                  <a:lnTo>
                    <a:pt x="135033" y="321"/>
                  </a:lnTo>
                  <a:close/>
                  <a:moveTo>
                    <a:pt x="148148" y="321"/>
                  </a:moveTo>
                  <a:lnTo>
                    <a:pt x="148148" y="6406"/>
                  </a:lnTo>
                  <a:lnTo>
                    <a:pt x="141760" y="6406"/>
                  </a:lnTo>
                  <a:lnTo>
                    <a:pt x="141760" y="321"/>
                  </a:lnTo>
                  <a:close/>
                  <a:moveTo>
                    <a:pt x="154892" y="321"/>
                  </a:moveTo>
                  <a:lnTo>
                    <a:pt x="154892" y="6406"/>
                  </a:lnTo>
                  <a:lnTo>
                    <a:pt x="148487" y="6406"/>
                  </a:lnTo>
                  <a:lnTo>
                    <a:pt x="148487" y="321"/>
                  </a:lnTo>
                  <a:close/>
                  <a:moveTo>
                    <a:pt x="161619" y="321"/>
                  </a:moveTo>
                  <a:lnTo>
                    <a:pt x="161619" y="6406"/>
                  </a:lnTo>
                  <a:lnTo>
                    <a:pt x="155231" y="6406"/>
                  </a:lnTo>
                  <a:lnTo>
                    <a:pt x="155231" y="321"/>
                  </a:lnTo>
                  <a:close/>
                  <a:moveTo>
                    <a:pt x="168363" y="321"/>
                  </a:moveTo>
                  <a:lnTo>
                    <a:pt x="168363" y="6406"/>
                  </a:lnTo>
                  <a:lnTo>
                    <a:pt x="161958" y="6406"/>
                  </a:lnTo>
                  <a:lnTo>
                    <a:pt x="161958" y="321"/>
                  </a:lnTo>
                  <a:close/>
                  <a:moveTo>
                    <a:pt x="175090" y="321"/>
                  </a:moveTo>
                  <a:lnTo>
                    <a:pt x="175090" y="6406"/>
                  </a:lnTo>
                  <a:lnTo>
                    <a:pt x="168702" y="6406"/>
                  </a:lnTo>
                  <a:lnTo>
                    <a:pt x="168702" y="321"/>
                  </a:lnTo>
                  <a:close/>
                  <a:moveTo>
                    <a:pt x="181834" y="321"/>
                  </a:moveTo>
                  <a:lnTo>
                    <a:pt x="181834" y="6406"/>
                  </a:lnTo>
                  <a:lnTo>
                    <a:pt x="175429" y="6406"/>
                  </a:lnTo>
                  <a:lnTo>
                    <a:pt x="175429" y="321"/>
                  </a:lnTo>
                  <a:close/>
                  <a:moveTo>
                    <a:pt x="188561" y="321"/>
                  </a:moveTo>
                  <a:lnTo>
                    <a:pt x="188561" y="6406"/>
                  </a:lnTo>
                  <a:lnTo>
                    <a:pt x="182173" y="6406"/>
                  </a:lnTo>
                  <a:lnTo>
                    <a:pt x="182173" y="321"/>
                  </a:lnTo>
                  <a:close/>
                  <a:moveTo>
                    <a:pt x="195288" y="321"/>
                  </a:moveTo>
                  <a:lnTo>
                    <a:pt x="195288" y="6406"/>
                  </a:lnTo>
                  <a:lnTo>
                    <a:pt x="188900" y="6406"/>
                  </a:lnTo>
                  <a:lnTo>
                    <a:pt x="188900" y="321"/>
                  </a:lnTo>
                  <a:close/>
                  <a:moveTo>
                    <a:pt x="202032" y="321"/>
                  </a:moveTo>
                  <a:lnTo>
                    <a:pt x="202032" y="6406"/>
                  </a:lnTo>
                  <a:lnTo>
                    <a:pt x="195627" y="6406"/>
                  </a:lnTo>
                  <a:lnTo>
                    <a:pt x="195627" y="321"/>
                  </a:lnTo>
                  <a:close/>
                  <a:moveTo>
                    <a:pt x="208759" y="321"/>
                  </a:moveTo>
                  <a:lnTo>
                    <a:pt x="208759" y="6406"/>
                  </a:lnTo>
                  <a:lnTo>
                    <a:pt x="202371" y="6406"/>
                  </a:lnTo>
                  <a:lnTo>
                    <a:pt x="202371" y="321"/>
                  </a:lnTo>
                  <a:close/>
                  <a:moveTo>
                    <a:pt x="215504" y="321"/>
                  </a:moveTo>
                  <a:lnTo>
                    <a:pt x="215504" y="6406"/>
                  </a:lnTo>
                  <a:lnTo>
                    <a:pt x="209098" y="6406"/>
                  </a:lnTo>
                  <a:lnTo>
                    <a:pt x="209098" y="321"/>
                  </a:lnTo>
                  <a:close/>
                  <a:moveTo>
                    <a:pt x="222230" y="321"/>
                  </a:moveTo>
                  <a:lnTo>
                    <a:pt x="222230" y="6406"/>
                  </a:lnTo>
                  <a:lnTo>
                    <a:pt x="215843" y="6406"/>
                  </a:lnTo>
                  <a:lnTo>
                    <a:pt x="215843" y="321"/>
                  </a:lnTo>
                  <a:close/>
                  <a:moveTo>
                    <a:pt x="228975" y="321"/>
                  </a:moveTo>
                  <a:lnTo>
                    <a:pt x="228975" y="6406"/>
                  </a:lnTo>
                  <a:lnTo>
                    <a:pt x="222569" y="6406"/>
                  </a:lnTo>
                  <a:lnTo>
                    <a:pt x="222569" y="321"/>
                  </a:lnTo>
                  <a:close/>
                  <a:moveTo>
                    <a:pt x="235701" y="321"/>
                  </a:moveTo>
                  <a:lnTo>
                    <a:pt x="235701" y="6406"/>
                  </a:lnTo>
                  <a:lnTo>
                    <a:pt x="229296" y="6406"/>
                  </a:lnTo>
                  <a:lnTo>
                    <a:pt x="229296" y="321"/>
                  </a:lnTo>
                  <a:close/>
                  <a:moveTo>
                    <a:pt x="242428" y="321"/>
                  </a:moveTo>
                  <a:lnTo>
                    <a:pt x="242428" y="6406"/>
                  </a:lnTo>
                  <a:lnTo>
                    <a:pt x="236040" y="6406"/>
                  </a:lnTo>
                  <a:lnTo>
                    <a:pt x="236040" y="321"/>
                  </a:lnTo>
                  <a:close/>
                  <a:moveTo>
                    <a:pt x="249173" y="321"/>
                  </a:moveTo>
                  <a:lnTo>
                    <a:pt x="249173" y="6406"/>
                  </a:lnTo>
                  <a:lnTo>
                    <a:pt x="242767" y="6406"/>
                  </a:lnTo>
                  <a:lnTo>
                    <a:pt x="242767" y="321"/>
                  </a:lnTo>
                  <a:close/>
                  <a:moveTo>
                    <a:pt x="255899" y="321"/>
                  </a:moveTo>
                  <a:lnTo>
                    <a:pt x="255899" y="6406"/>
                  </a:lnTo>
                  <a:lnTo>
                    <a:pt x="249512" y="6406"/>
                  </a:lnTo>
                  <a:lnTo>
                    <a:pt x="249512" y="321"/>
                  </a:lnTo>
                  <a:close/>
                  <a:moveTo>
                    <a:pt x="262644" y="321"/>
                  </a:moveTo>
                  <a:lnTo>
                    <a:pt x="262644" y="6406"/>
                  </a:lnTo>
                  <a:lnTo>
                    <a:pt x="256238" y="6406"/>
                  </a:lnTo>
                  <a:lnTo>
                    <a:pt x="256238" y="321"/>
                  </a:lnTo>
                  <a:close/>
                  <a:moveTo>
                    <a:pt x="269370" y="321"/>
                  </a:moveTo>
                  <a:lnTo>
                    <a:pt x="269370" y="6406"/>
                  </a:lnTo>
                  <a:lnTo>
                    <a:pt x="262983" y="6406"/>
                  </a:lnTo>
                  <a:lnTo>
                    <a:pt x="262983" y="321"/>
                  </a:lnTo>
                  <a:close/>
                  <a:moveTo>
                    <a:pt x="276115" y="321"/>
                  </a:moveTo>
                  <a:lnTo>
                    <a:pt x="276115" y="6406"/>
                  </a:lnTo>
                  <a:lnTo>
                    <a:pt x="269709" y="6406"/>
                  </a:lnTo>
                  <a:lnTo>
                    <a:pt x="269709" y="321"/>
                  </a:lnTo>
                  <a:close/>
                  <a:moveTo>
                    <a:pt x="282842" y="321"/>
                  </a:moveTo>
                  <a:lnTo>
                    <a:pt x="282842" y="6406"/>
                  </a:lnTo>
                  <a:lnTo>
                    <a:pt x="276436" y="6406"/>
                  </a:lnTo>
                  <a:lnTo>
                    <a:pt x="276436" y="321"/>
                  </a:lnTo>
                  <a:close/>
                  <a:moveTo>
                    <a:pt x="6745" y="6727"/>
                  </a:moveTo>
                  <a:lnTo>
                    <a:pt x="6745" y="12811"/>
                  </a:lnTo>
                  <a:lnTo>
                    <a:pt x="339" y="12811"/>
                  </a:lnTo>
                  <a:lnTo>
                    <a:pt x="339" y="6727"/>
                  </a:lnTo>
                  <a:close/>
                  <a:moveTo>
                    <a:pt x="13471" y="6727"/>
                  </a:moveTo>
                  <a:lnTo>
                    <a:pt x="13471" y="12811"/>
                  </a:lnTo>
                  <a:lnTo>
                    <a:pt x="7066" y="12811"/>
                  </a:lnTo>
                  <a:lnTo>
                    <a:pt x="7066" y="6727"/>
                  </a:lnTo>
                  <a:close/>
                  <a:moveTo>
                    <a:pt x="20198" y="6727"/>
                  </a:moveTo>
                  <a:lnTo>
                    <a:pt x="20198" y="12811"/>
                  </a:lnTo>
                  <a:lnTo>
                    <a:pt x="13810" y="12811"/>
                  </a:lnTo>
                  <a:lnTo>
                    <a:pt x="13810" y="6727"/>
                  </a:lnTo>
                  <a:close/>
                  <a:moveTo>
                    <a:pt x="26942" y="6727"/>
                  </a:moveTo>
                  <a:lnTo>
                    <a:pt x="26942" y="12811"/>
                  </a:lnTo>
                  <a:lnTo>
                    <a:pt x="20537" y="12811"/>
                  </a:lnTo>
                  <a:lnTo>
                    <a:pt x="20537" y="6727"/>
                  </a:lnTo>
                  <a:close/>
                  <a:moveTo>
                    <a:pt x="33669" y="6727"/>
                  </a:moveTo>
                  <a:lnTo>
                    <a:pt x="33669" y="12811"/>
                  </a:lnTo>
                  <a:lnTo>
                    <a:pt x="27281" y="12811"/>
                  </a:lnTo>
                  <a:lnTo>
                    <a:pt x="27281" y="6727"/>
                  </a:lnTo>
                  <a:close/>
                  <a:moveTo>
                    <a:pt x="40414" y="6727"/>
                  </a:moveTo>
                  <a:lnTo>
                    <a:pt x="40414" y="12811"/>
                  </a:lnTo>
                  <a:lnTo>
                    <a:pt x="34008" y="12811"/>
                  </a:lnTo>
                  <a:lnTo>
                    <a:pt x="34008" y="6727"/>
                  </a:lnTo>
                  <a:close/>
                  <a:moveTo>
                    <a:pt x="47140" y="6727"/>
                  </a:moveTo>
                  <a:lnTo>
                    <a:pt x="47140" y="12811"/>
                  </a:lnTo>
                  <a:lnTo>
                    <a:pt x="40753" y="12811"/>
                  </a:lnTo>
                  <a:lnTo>
                    <a:pt x="40753" y="6727"/>
                  </a:lnTo>
                  <a:close/>
                  <a:moveTo>
                    <a:pt x="53885" y="6727"/>
                  </a:moveTo>
                  <a:lnTo>
                    <a:pt x="53885" y="12811"/>
                  </a:lnTo>
                  <a:lnTo>
                    <a:pt x="47479" y="12811"/>
                  </a:lnTo>
                  <a:lnTo>
                    <a:pt x="47479" y="6727"/>
                  </a:lnTo>
                  <a:close/>
                  <a:moveTo>
                    <a:pt x="60611" y="6727"/>
                  </a:moveTo>
                  <a:lnTo>
                    <a:pt x="60611" y="12811"/>
                  </a:lnTo>
                  <a:lnTo>
                    <a:pt x="54206" y="12811"/>
                  </a:lnTo>
                  <a:lnTo>
                    <a:pt x="54206" y="6727"/>
                  </a:lnTo>
                  <a:close/>
                  <a:moveTo>
                    <a:pt x="67338" y="6727"/>
                  </a:moveTo>
                  <a:lnTo>
                    <a:pt x="67338" y="12811"/>
                  </a:lnTo>
                  <a:lnTo>
                    <a:pt x="60950" y="12811"/>
                  </a:lnTo>
                  <a:lnTo>
                    <a:pt x="60950" y="6727"/>
                  </a:lnTo>
                  <a:close/>
                  <a:moveTo>
                    <a:pt x="74083" y="6727"/>
                  </a:moveTo>
                  <a:lnTo>
                    <a:pt x="74083" y="12811"/>
                  </a:lnTo>
                  <a:lnTo>
                    <a:pt x="67677" y="12811"/>
                  </a:lnTo>
                  <a:lnTo>
                    <a:pt x="67677" y="6727"/>
                  </a:lnTo>
                  <a:close/>
                  <a:moveTo>
                    <a:pt x="80809" y="6727"/>
                  </a:moveTo>
                  <a:lnTo>
                    <a:pt x="80809" y="12811"/>
                  </a:lnTo>
                  <a:lnTo>
                    <a:pt x="74422" y="12811"/>
                  </a:lnTo>
                  <a:lnTo>
                    <a:pt x="74422" y="6727"/>
                  </a:lnTo>
                  <a:close/>
                  <a:moveTo>
                    <a:pt x="87554" y="6727"/>
                  </a:moveTo>
                  <a:lnTo>
                    <a:pt x="87554" y="12811"/>
                  </a:lnTo>
                  <a:lnTo>
                    <a:pt x="81148" y="12811"/>
                  </a:lnTo>
                  <a:lnTo>
                    <a:pt x="81148" y="6727"/>
                  </a:lnTo>
                  <a:close/>
                  <a:moveTo>
                    <a:pt x="94281" y="6727"/>
                  </a:moveTo>
                  <a:lnTo>
                    <a:pt x="94281" y="12811"/>
                  </a:lnTo>
                  <a:lnTo>
                    <a:pt x="87893" y="12811"/>
                  </a:lnTo>
                  <a:lnTo>
                    <a:pt x="87893" y="6727"/>
                  </a:lnTo>
                  <a:close/>
                  <a:moveTo>
                    <a:pt x="101025" y="6727"/>
                  </a:moveTo>
                  <a:lnTo>
                    <a:pt x="101025" y="12811"/>
                  </a:lnTo>
                  <a:lnTo>
                    <a:pt x="94620" y="12811"/>
                  </a:lnTo>
                  <a:lnTo>
                    <a:pt x="94620" y="6727"/>
                  </a:lnTo>
                  <a:close/>
                  <a:moveTo>
                    <a:pt x="107752" y="6727"/>
                  </a:moveTo>
                  <a:lnTo>
                    <a:pt x="107752" y="12811"/>
                  </a:lnTo>
                  <a:lnTo>
                    <a:pt x="101346" y="12811"/>
                  </a:lnTo>
                  <a:lnTo>
                    <a:pt x="101346" y="6727"/>
                  </a:lnTo>
                  <a:close/>
                  <a:moveTo>
                    <a:pt x="114478" y="6727"/>
                  </a:moveTo>
                  <a:lnTo>
                    <a:pt x="114478" y="12811"/>
                  </a:lnTo>
                  <a:lnTo>
                    <a:pt x="108091" y="12811"/>
                  </a:lnTo>
                  <a:lnTo>
                    <a:pt x="108091" y="6727"/>
                  </a:lnTo>
                  <a:close/>
                  <a:moveTo>
                    <a:pt x="121223" y="6727"/>
                  </a:moveTo>
                  <a:lnTo>
                    <a:pt x="121223" y="12811"/>
                  </a:lnTo>
                  <a:lnTo>
                    <a:pt x="114817" y="12811"/>
                  </a:lnTo>
                  <a:lnTo>
                    <a:pt x="114817" y="6727"/>
                  </a:lnTo>
                  <a:close/>
                  <a:moveTo>
                    <a:pt x="127950" y="6727"/>
                  </a:moveTo>
                  <a:lnTo>
                    <a:pt x="127950" y="12811"/>
                  </a:lnTo>
                  <a:lnTo>
                    <a:pt x="121562" y="12811"/>
                  </a:lnTo>
                  <a:lnTo>
                    <a:pt x="121562" y="6727"/>
                  </a:lnTo>
                  <a:close/>
                  <a:moveTo>
                    <a:pt x="134694" y="6727"/>
                  </a:moveTo>
                  <a:lnTo>
                    <a:pt x="134694" y="12811"/>
                  </a:lnTo>
                  <a:lnTo>
                    <a:pt x="128289" y="12811"/>
                  </a:lnTo>
                  <a:lnTo>
                    <a:pt x="128289" y="6727"/>
                  </a:lnTo>
                  <a:close/>
                  <a:moveTo>
                    <a:pt x="141421" y="6727"/>
                  </a:moveTo>
                  <a:lnTo>
                    <a:pt x="141421" y="12811"/>
                  </a:lnTo>
                  <a:lnTo>
                    <a:pt x="135033" y="12811"/>
                  </a:lnTo>
                  <a:lnTo>
                    <a:pt x="135033" y="6727"/>
                  </a:lnTo>
                  <a:close/>
                  <a:moveTo>
                    <a:pt x="148148" y="6727"/>
                  </a:moveTo>
                  <a:lnTo>
                    <a:pt x="148148" y="12811"/>
                  </a:lnTo>
                  <a:lnTo>
                    <a:pt x="141760" y="12811"/>
                  </a:lnTo>
                  <a:lnTo>
                    <a:pt x="141760" y="6727"/>
                  </a:lnTo>
                  <a:close/>
                  <a:moveTo>
                    <a:pt x="154892" y="6727"/>
                  </a:moveTo>
                  <a:lnTo>
                    <a:pt x="154892" y="12811"/>
                  </a:lnTo>
                  <a:lnTo>
                    <a:pt x="148487" y="12811"/>
                  </a:lnTo>
                  <a:lnTo>
                    <a:pt x="148487" y="6727"/>
                  </a:lnTo>
                  <a:close/>
                  <a:moveTo>
                    <a:pt x="161619" y="6727"/>
                  </a:moveTo>
                  <a:lnTo>
                    <a:pt x="161619" y="12811"/>
                  </a:lnTo>
                  <a:lnTo>
                    <a:pt x="155231" y="12811"/>
                  </a:lnTo>
                  <a:lnTo>
                    <a:pt x="155231" y="6727"/>
                  </a:lnTo>
                  <a:close/>
                  <a:moveTo>
                    <a:pt x="168363" y="6727"/>
                  </a:moveTo>
                  <a:lnTo>
                    <a:pt x="168363" y="12811"/>
                  </a:lnTo>
                  <a:lnTo>
                    <a:pt x="161958" y="12811"/>
                  </a:lnTo>
                  <a:lnTo>
                    <a:pt x="161958" y="6727"/>
                  </a:lnTo>
                  <a:close/>
                  <a:moveTo>
                    <a:pt x="175090" y="6727"/>
                  </a:moveTo>
                  <a:lnTo>
                    <a:pt x="175090" y="12811"/>
                  </a:lnTo>
                  <a:lnTo>
                    <a:pt x="168702" y="12811"/>
                  </a:lnTo>
                  <a:lnTo>
                    <a:pt x="168702" y="6727"/>
                  </a:lnTo>
                  <a:close/>
                  <a:moveTo>
                    <a:pt x="181834" y="6727"/>
                  </a:moveTo>
                  <a:lnTo>
                    <a:pt x="181834" y="12811"/>
                  </a:lnTo>
                  <a:lnTo>
                    <a:pt x="175429" y="12811"/>
                  </a:lnTo>
                  <a:lnTo>
                    <a:pt x="175429" y="6727"/>
                  </a:lnTo>
                  <a:close/>
                  <a:moveTo>
                    <a:pt x="188561" y="6727"/>
                  </a:moveTo>
                  <a:lnTo>
                    <a:pt x="188561" y="12811"/>
                  </a:lnTo>
                  <a:lnTo>
                    <a:pt x="182173" y="12811"/>
                  </a:lnTo>
                  <a:lnTo>
                    <a:pt x="182173" y="6727"/>
                  </a:lnTo>
                  <a:close/>
                  <a:moveTo>
                    <a:pt x="195288" y="6727"/>
                  </a:moveTo>
                  <a:lnTo>
                    <a:pt x="195288" y="12811"/>
                  </a:lnTo>
                  <a:lnTo>
                    <a:pt x="188900" y="12811"/>
                  </a:lnTo>
                  <a:lnTo>
                    <a:pt x="188900" y="6727"/>
                  </a:lnTo>
                  <a:close/>
                  <a:moveTo>
                    <a:pt x="202032" y="6727"/>
                  </a:moveTo>
                  <a:lnTo>
                    <a:pt x="202032" y="12811"/>
                  </a:lnTo>
                  <a:lnTo>
                    <a:pt x="195627" y="12811"/>
                  </a:lnTo>
                  <a:lnTo>
                    <a:pt x="195627" y="6727"/>
                  </a:lnTo>
                  <a:close/>
                  <a:moveTo>
                    <a:pt x="208759" y="6727"/>
                  </a:moveTo>
                  <a:lnTo>
                    <a:pt x="208759" y="12811"/>
                  </a:lnTo>
                  <a:lnTo>
                    <a:pt x="202371" y="12811"/>
                  </a:lnTo>
                  <a:lnTo>
                    <a:pt x="202371" y="6727"/>
                  </a:lnTo>
                  <a:close/>
                  <a:moveTo>
                    <a:pt x="215504" y="6727"/>
                  </a:moveTo>
                  <a:lnTo>
                    <a:pt x="215504" y="12811"/>
                  </a:lnTo>
                  <a:lnTo>
                    <a:pt x="209098" y="12811"/>
                  </a:lnTo>
                  <a:lnTo>
                    <a:pt x="209098" y="6727"/>
                  </a:lnTo>
                  <a:close/>
                  <a:moveTo>
                    <a:pt x="222230" y="6727"/>
                  </a:moveTo>
                  <a:lnTo>
                    <a:pt x="222230" y="12811"/>
                  </a:lnTo>
                  <a:lnTo>
                    <a:pt x="215843" y="12811"/>
                  </a:lnTo>
                  <a:lnTo>
                    <a:pt x="215843" y="6727"/>
                  </a:lnTo>
                  <a:close/>
                  <a:moveTo>
                    <a:pt x="228975" y="6727"/>
                  </a:moveTo>
                  <a:lnTo>
                    <a:pt x="228975" y="12811"/>
                  </a:lnTo>
                  <a:lnTo>
                    <a:pt x="222569" y="12811"/>
                  </a:lnTo>
                  <a:lnTo>
                    <a:pt x="222569" y="6727"/>
                  </a:lnTo>
                  <a:close/>
                  <a:moveTo>
                    <a:pt x="235701" y="6727"/>
                  </a:moveTo>
                  <a:lnTo>
                    <a:pt x="235701" y="12811"/>
                  </a:lnTo>
                  <a:lnTo>
                    <a:pt x="229296" y="12811"/>
                  </a:lnTo>
                  <a:lnTo>
                    <a:pt x="229296" y="6727"/>
                  </a:lnTo>
                  <a:close/>
                  <a:moveTo>
                    <a:pt x="242428" y="6727"/>
                  </a:moveTo>
                  <a:lnTo>
                    <a:pt x="242428" y="12811"/>
                  </a:lnTo>
                  <a:lnTo>
                    <a:pt x="236040" y="12811"/>
                  </a:lnTo>
                  <a:lnTo>
                    <a:pt x="236040" y="6727"/>
                  </a:lnTo>
                  <a:close/>
                  <a:moveTo>
                    <a:pt x="249173" y="6727"/>
                  </a:moveTo>
                  <a:lnTo>
                    <a:pt x="249173" y="12811"/>
                  </a:lnTo>
                  <a:lnTo>
                    <a:pt x="242767" y="12811"/>
                  </a:lnTo>
                  <a:lnTo>
                    <a:pt x="242767" y="6727"/>
                  </a:lnTo>
                  <a:close/>
                  <a:moveTo>
                    <a:pt x="255899" y="6727"/>
                  </a:moveTo>
                  <a:lnTo>
                    <a:pt x="255899" y="12811"/>
                  </a:lnTo>
                  <a:lnTo>
                    <a:pt x="249512" y="12811"/>
                  </a:lnTo>
                  <a:lnTo>
                    <a:pt x="249512" y="6727"/>
                  </a:lnTo>
                  <a:close/>
                  <a:moveTo>
                    <a:pt x="262644" y="6727"/>
                  </a:moveTo>
                  <a:lnTo>
                    <a:pt x="262644" y="12811"/>
                  </a:lnTo>
                  <a:lnTo>
                    <a:pt x="256238" y="12811"/>
                  </a:lnTo>
                  <a:lnTo>
                    <a:pt x="256238" y="6727"/>
                  </a:lnTo>
                  <a:close/>
                  <a:moveTo>
                    <a:pt x="269370" y="6727"/>
                  </a:moveTo>
                  <a:lnTo>
                    <a:pt x="269370" y="12811"/>
                  </a:lnTo>
                  <a:lnTo>
                    <a:pt x="262983" y="12811"/>
                  </a:lnTo>
                  <a:lnTo>
                    <a:pt x="262983" y="6727"/>
                  </a:lnTo>
                  <a:close/>
                  <a:moveTo>
                    <a:pt x="276115" y="6727"/>
                  </a:moveTo>
                  <a:lnTo>
                    <a:pt x="276115" y="12811"/>
                  </a:lnTo>
                  <a:lnTo>
                    <a:pt x="269709" y="12811"/>
                  </a:lnTo>
                  <a:lnTo>
                    <a:pt x="269709" y="6727"/>
                  </a:lnTo>
                  <a:close/>
                  <a:moveTo>
                    <a:pt x="282842" y="6727"/>
                  </a:moveTo>
                  <a:lnTo>
                    <a:pt x="282842" y="12811"/>
                  </a:lnTo>
                  <a:lnTo>
                    <a:pt x="276436" y="12811"/>
                  </a:lnTo>
                  <a:lnTo>
                    <a:pt x="276436" y="6727"/>
                  </a:lnTo>
                  <a:close/>
                  <a:moveTo>
                    <a:pt x="6745" y="13132"/>
                  </a:moveTo>
                  <a:lnTo>
                    <a:pt x="6745" y="19217"/>
                  </a:lnTo>
                  <a:lnTo>
                    <a:pt x="339" y="19217"/>
                  </a:lnTo>
                  <a:lnTo>
                    <a:pt x="339" y="13132"/>
                  </a:lnTo>
                  <a:close/>
                  <a:moveTo>
                    <a:pt x="13471" y="13132"/>
                  </a:moveTo>
                  <a:lnTo>
                    <a:pt x="13471" y="19217"/>
                  </a:lnTo>
                  <a:lnTo>
                    <a:pt x="7066" y="19217"/>
                  </a:lnTo>
                  <a:lnTo>
                    <a:pt x="7066" y="13132"/>
                  </a:lnTo>
                  <a:close/>
                  <a:moveTo>
                    <a:pt x="20198" y="13132"/>
                  </a:moveTo>
                  <a:lnTo>
                    <a:pt x="20198" y="19217"/>
                  </a:lnTo>
                  <a:lnTo>
                    <a:pt x="13810" y="19217"/>
                  </a:lnTo>
                  <a:lnTo>
                    <a:pt x="13810" y="13132"/>
                  </a:lnTo>
                  <a:close/>
                  <a:moveTo>
                    <a:pt x="26942" y="13132"/>
                  </a:moveTo>
                  <a:lnTo>
                    <a:pt x="26942" y="19217"/>
                  </a:lnTo>
                  <a:lnTo>
                    <a:pt x="20537" y="19217"/>
                  </a:lnTo>
                  <a:lnTo>
                    <a:pt x="20537" y="13132"/>
                  </a:lnTo>
                  <a:close/>
                  <a:moveTo>
                    <a:pt x="33669" y="13132"/>
                  </a:moveTo>
                  <a:lnTo>
                    <a:pt x="33669" y="19217"/>
                  </a:lnTo>
                  <a:lnTo>
                    <a:pt x="27281" y="19217"/>
                  </a:lnTo>
                  <a:lnTo>
                    <a:pt x="27281" y="13132"/>
                  </a:lnTo>
                  <a:close/>
                  <a:moveTo>
                    <a:pt x="40414" y="13132"/>
                  </a:moveTo>
                  <a:lnTo>
                    <a:pt x="40414" y="19217"/>
                  </a:lnTo>
                  <a:lnTo>
                    <a:pt x="34008" y="19217"/>
                  </a:lnTo>
                  <a:lnTo>
                    <a:pt x="34008" y="13132"/>
                  </a:lnTo>
                  <a:close/>
                  <a:moveTo>
                    <a:pt x="47140" y="13132"/>
                  </a:moveTo>
                  <a:lnTo>
                    <a:pt x="47140" y="19217"/>
                  </a:lnTo>
                  <a:lnTo>
                    <a:pt x="40753" y="19217"/>
                  </a:lnTo>
                  <a:lnTo>
                    <a:pt x="40753" y="13132"/>
                  </a:lnTo>
                  <a:close/>
                  <a:moveTo>
                    <a:pt x="53885" y="13132"/>
                  </a:moveTo>
                  <a:lnTo>
                    <a:pt x="53885" y="19217"/>
                  </a:lnTo>
                  <a:lnTo>
                    <a:pt x="47479" y="19217"/>
                  </a:lnTo>
                  <a:lnTo>
                    <a:pt x="47479" y="13132"/>
                  </a:lnTo>
                  <a:close/>
                  <a:moveTo>
                    <a:pt x="60611" y="13132"/>
                  </a:moveTo>
                  <a:lnTo>
                    <a:pt x="60611" y="19217"/>
                  </a:lnTo>
                  <a:lnTo>
                    <a:pt x="54206" y="19217"/>
                  </a:lnTo>
                  <a:lnTo>
                    <a:pt x="54206" y="13132"/>
                  </a:lnTo>
                  <a:close/>
                  <a:moveTo>
                    <a:pt x="67338" y="13132"/>
                  </a:moveTo>
                  <a:lnTo>
                    <a:pt x="67338" y="19217"/>
                  </a:lnTo>
                  <a:lnTo>
                    <a:pt x="60950" y="19217"/>
                  </a:lnTo>
                  <a:lnTo>
                    <a:pt x="60950" y="13132"/>
                  </a:lnTo>
                  <a:close/>
                  <a:moveTo>
                    <a:pt x="74083" y="13132"/>
                  </a:moveTo>
                  <a:lnTo>
                    <a:pt x="74083" y="19217"/>
                  </a:lnTo>
                  <a:lnTo>
                    <a:pt x="67677" y="19217"/>
                  </a:lnTo>
                  <a:lnTo>
                    <a:pt x="67677" y="13132"/>
                  </a:lnTo>
                  <a:close/>
                  <a:moveTo>
                    <a:pt x="80809" y="13132"/>
                  </a:moveTo>
                  <a:lnTo>
                    <a:pt x="80809" y="19217"/>
                  </a:lnTo>
                  <a:lnTo>
                    <a:pt x="74422" y="19217"/>
                  </a:lnTo>
                  <a:lnTo>
                    <a:pt x="74422" y="13132"/>
                  </a:lnTo>
                  <a:close/>
                  <a:moveTo>
                    <a:pt x="87554" y="13132"/>
                  </a:moveTo>
                  <a:lnTo>
                    <a:pt x="87554" y="19217"/>
                  </a:lnTo>
                  <a:lnTo>
                    <a:pt x="81148" y="19217"/>
                  </a:lnTo>
                  <a:lnTo>
                    <a:pt x="81148" y="13132"/>
                  </a:lnTo>
                  <a:close/>
                  <a:moveTo>
                    <a:pt x="94281" y="13132"/>
                  </a:moveTo>
                  <a:lnTo>
                    <a:pt x="94281" y="19217"/>
                  </a:lnTo>
                  <a:lnTo>
                    <a:pt x="87893" y="19217"/>
                  </a:lnTo>
                  <a:lnTo>
                    <a:pt x="87893" y="13132"/>
                  </a:lnTo>
                  <a:close/>
                  <a:moveTo>
                    <a:pt x="101025" y="13132"/>
                  </a:moveTo>
                  <a:lnTo>
                    <a:pt x="101025" y="19217"/>
                  </a:lnTo>
                  <a:lnTo>
                    <a:pt x="94620" y="19217"/>
                  </a:lnTo>
                  <a:lnTo>
                    <a:pt x="94620" y="13132"/>
                  </a:lnTo>
                  <a:close/>
                  <a:moveTo>
                    <a:pt x="107752" y="13132"/>
                  </a:moveTo>
                  <a:lnTo>
                    <a:pt x="107752" y="19217"/>
                  </a:lnTo>
                  <a:lnTo>
                    <a:pt x="101346" y="19217"/>
                  </a:lnTo>
                  <a:lnTo>
                    <a:pt x="101346" y="13132"/>
                  </a:lnTo>
                  <a:close/>
                  <a:moveTo>
                    <a:pt x="114478" y="13132"/>
                  </a:moveTo>
                  <a:lnTo>
                    <a:pt x="114478" y="19217"/>
                  </a:lnTo>
                  <a:lnTo>
                    <a:pt x="108091" y="19217"/>
                  </a:lnTo>
                  <a:lnTo>
                    <a:pt x="108091" y="13132"/>
                  </a:lnTo>
                  <a:close/>
                  <a:moveTo>
                    <a:pt x="121223" y="13132"/>
                  </a:moveTo>
                  <a:lnTo>
                    <a:pt x="121223" y="19217"/>
                  </a:lnTo>
                  <a:lnTo>
                    <a:pt x="114817" y="19217"/>
                  </a:lnTo>
                  <a:lnTo>
                    <a:pt x="114817" y="13132"/>
                  </a:lnTo>
                  <a:close/>
                  <a:moveTo>
                    <a:pt x="127950" y="13132"/>
                  </a:moveTo>
                  <a:lnTo>
                    <a:pt x="127950" y="19217"/>
                  </a:lnTo>
                  <a:lnTo>
                    <a:pt x="121562" y="19217"/>
                  </a:lnTo>
                  <a:lnTo>
                    <a:pt x="121562" y="13132"/>
                  </a:lnTo>
                  <a:close/>
                  <a:moveTo>
                    <a:pt x="134694" y="13132"/>
                  </a:moveTo>
                  <a:lnTo>
                    <a:pt x="134694" y="19217"/>
                  </a:lnTo>
                  <a:lnTo>
                    <a:pt x="128289" y="19217"/>
                  </a:lnTo>
                  <a:lnTo>
                    <a:pt x="128289" y="13132"/>
                  </a:lnTo>
                  <a:close/>
                  <a:moveTo>
                    <a:pt x="141421" y="13132"/>
                  </a:moveTo>
                  <a:lnTo>
                    <a:pt x="141421" y="19217"/>
                  </a:lnTo>
                  <a:lnTo>
                    <a:pt x="135033" y="19217"/>
                  </a:lnTo>
                  <a:lnTo>
                    <a:pt x="135033" y="13132"/>
                  </a:lnTo>
                  <a:close/>
                  <a:moveTo>
                    <a:pt x="148148" y="13132"/>
                  </a:moveTo>
                  <a:lnTo>
                    <a:pt x="148148" y="19217"/>
                  </a:lnTo>
                  <a:lnTo>
                    <a:pt x="141760" y="19217"/>
                  </a:lnTo>
                  <a:lnTo>
                    <a:pt x="141760" y="13132"/>
                  </a:lnTo>
                  <a:close/>
                  <a:moveTo>
                    <a:pt x="154892" y="13132"/>
                  </a:moveTo>
                  <a:lnTo>
                    <a:pt x="154892" y="19217"/>
                  </a:lnTo>
                  <a:lnTo>
                    <a:pt x="148487" y="19217"/>
                  </a:lnTo>
                  <a:lnTo>
                    <a:pt x="148487" y="13132"/>
                  </a:lnTo>
                  <a:close/>
                  <a:moveTo>
                    <a:pt x="161619" y="13132"/>
                  </a:moveTo>
                  <a:lnTo>
                    <a:pt x="161619" y="19217"/>
                  </a:lnTo>
                  <a:lnTo>
                    <a:pt x="155231" y="19217"/>
                  </a:lnTo>
                  <a:lnTo>
                    <a:pt x="155231" y="13132"/>
                  </a:lnTo>
                  <a:close/>
                  <a:moveTo>
                    <a:pt x="168363" y="13132"/>
                  </a:moveTo>
                  <a:lnTo>
                    <a:pt x="168363" y="19217"/>
                  </a:lnTo>
                  <a:lnTo>
                    <a:pt x="161958" y="19217"/>
                  </a:lnTo>
                  <a:lnTo>
                    <a:pt x="161958" y="13132"/>
                  </a:lnTo>
                  <a:close/>
                  <a:moveTo>
                    <a:pt x="175090" y="13132"/>
                  </a:moveTo>
                  <a:lnTo>
                    <a:pt x="175090" y="19217"/>
                  </a:lnTo>
                  <a:lnTo>
                    <a:pt x="168702" y="19217"/>
                  </a:lnTo>
                  <a:lnTo>
                    <a:pt x="168702" y="13132"/>
                  </a:lnTo>
                  <a:close/>
                  <a:moveTo>
                    <a:pt x="181834" y="13132"/>
                  </a:moveTo>
                  <a:lnTo>
                    <a:pt x="181834" y="19217"/>
                  </a:lnTo>
                  <a:lnTo>
                    <a:pt x="175429" y="19217"/>
                  </a:lnTo>
                  <a:lnTo>
                    <a:pt x="175429" y="13132"/>
                  </a:lnTo>
                  <a:close/>
                  <a:moveTo>
                    <a:pt x="188561" y="13132"/>
                  </a:moveTo>
                  <a:lnTo>
                    <a:pt x="188561" y="19217"/>
                  </a:lnTo>
                  <a:lnTo>
                    <a:pt x="182173" y="19217"/>
                  </a:lnTo>
                  <a:lnTo>
                    <a:pt x="182173" y="13132"/>
                  </a:lnTo>
                  <a:close/>
                  <a:moveTo>
                    <a:pt x="195288" y="13132"/>
                  </a:moveTo>
                  <a:lnTo>
                    <a:pt x="195288" y="19217"/>
                  </a:lnTo>
                  <a:lnTo>
                    <a:pt x="188900" y="19217"/>
                  </a:lnTo>
                  <a:lnTo>
                    <a:pt x="188900" y="13132"/>
                  </a:lnTo>
                  <a:close/>
                  <a:moveTo>
                    <a:pt x="202032" y="13132"/>
                  </a:moveTo>
                  <a:lnTo>
                    <a:pt x="202032" y="19217"/>
                  </a:lnTo>
                  <a:lnTo>
                    <a:pt x="195627" y="19217"/>
                  </a:lnTo>
                  <a:lnTo>
                    <a:pt x="195627" y="13132"/>
                  </a:lnTo>
                  <a:close/>
                  <a:moveTo>
                    <a:pt x="208759" y="13132"/>
                  </a:moveTo>
                  <a:lnTo>
                    <a:pt x="208759" y="19217"/>
                  </a:lnTo>
                  <a:lnTo>
                    <a:pt x="202371" y="19217"/>
                  </a:lnTo>
                  <a:lnTo>
                    <a:pt x="202371" y="13132"/>
                  </a:lnTo>
                  <a:close/>
                  <a:moveTo>
                    <a:pt x="215504" y="13132"/>
                  </a:moveTo>
                  <a:lnTo>
                    <a:pt x="215504" y="19217"/>
                  </a:lnTo>
                  <a:lnTo>
                    <a:pt x="209098" y="19217"/>
                  </a:lnTo>
                  <a:lnTo>
                    <a:pt x="209098" y="13132"/>
                  </a:lnTo>
                  <a:close/>
                  <a:moveTo>
                    <a:pt x="222230" y="13132"/>
                  </a:moveTo>
                  <a:lnTo>
                    <a:pt x="222230" y="19217"/>
                  </a:lnTo>
                  <a:lnTo>
                    <a:pt x="215843" y="19217"/>
                  </a:lnTo>
                  <a:lnTo>
                    <a:pt x="215843" y="13132"/>
                  </a:lnTo>
                  <a:close/>
                  <a:moveTo>
                    <a:pt x="228975" y="13132"/>
                  </a:moveTo>
                  <a:lnTo>
                    <a:pt x="228975" y="19217"/>
                  </a:lnTo>
                  <a:lnTo>
                    <a:pt x="222569" y="19217"/>
                  </a:lnTo>
                  <a:lnTo>
                    <a:pt x="222569" y="13132"/>
                  </a:lnTo>
                  <a:close/>
                  <a:moveTo>
                    <a:pt x="235701" y="13132"/>
                  </a:moveTo>
                  <a:lnTo>
                    <a:pt x="235701" y="19217"/>
                  </a:lnTo>
                  <a:lnTo>
                    <a:pt x="229296" y="19217"/>
                  </a:lnTo>
                  <a:lnTo>
                    <a:pt x="229296" y="13132"/>
                  </a:lnTo>
                  <a:close/>
                  <a:moveTo>
                    <a:pt x="242428" y="13132"/>
                  </a:moveTo>
                  <a:lnTo>
                    <a:pt x="242428" y="19217"/>
                  </a:lnTo>
                  <a:lnTo>
                    <a:pt x="236040" y="19217"/>
                  </a:lnTo>
                  <a:lnTo>
                    <a:pt x="236040" y="13132"/>
                  </a:lnTo>
                  <a:close/>
                  <a:moveTo>
                    <a:pt x="249173" y="13132"/>
                  </a:moveTo>
                  <a:lnTo>
                    <a:pt x="249173" y="19217"/>
                  </a:lnTo>
                  <a:lnTo>
                    <a:pt x="242767" y="19217"/>
                  </a:lnTo>
                  <a:lnTo>
                    <a:pt x="242767" y="13132"/>
                  </a:lnTo>
                  <a:close/>
                  <a:moveTo>
                    <a:pt x="255899" y="13132"/>
                  </a:moveTo>
                  <a:lnTo>
                    <a:pt x="255899" y="19217"/>
                  </a:lnTo>
                  <a:lnTo>
                    <a:pt x="249512" y="19217"/>
                  </a:lnTo>
                  <a:lnTo>
                    <a:pt x="249512" y="13132"/>
                  </a:lnTo>
                  <a:close/>
                  <a:moveTo>
                    <a:pt x="262644" y="13132"/>
                  </a:moveTo>
                  <a:lnTo>
                    <a:pt x="262644" y="19217"/>
                  </a:lnTo>
                  <a:lnTo>
                    <a:pt x="256238" y="19217"/>
                  </a:lnTo>
                  <a:lnTo>
                    <a:pt x="256238" y="13132"/>
                  </a:lnTo>
                  <a:close/>
                  <a:moveTo>
                    <a:pt x="269370" y="13132"/>
                  </a:moveTo>
                  <a:lnTo>
                    <a:pt x="269370" y="19217"/>
                  </a:lnTo>
                  <a:lnTo>
                    <a:pt x="262983" y="19217"/>
                  </a:lnTo>
                  <a:lnTo>
                    <a:pt x="262983" y="13132"/>
                  </a:lnTo>
                  <a:close/>
                  <a:moveTo>
                    <a:pt x="276115" y="13132"/>
                  </a:moveTo>
                  <a:lnTo>
                    <a:pt x="276115" y="19217"/>
                  </a:lnTo>
                  <a:lnTo>
                    <a:pt x="269709" y="19217"/>
                  </a:lnTo>
                  <a:lnTo>
                    <a:pt x="269709" y="13132"/>
                  </a:lnTo>
                  <a:close/>
                  <a:moveTo>
                    <a:pt x="282842" y="13132"/>
                  </a:moveTo>
                  <a:lnTo>
                    <a:pt x="282842" y="19217"/>
                  </a:lnTo>
                  <a:lnTo>
                    <a:pt x="276436" y="19217"/>
                  </a:lnTo>
                  <a:lnTo>
                    <a:pt x="276436" y="13132"/>
                  </a:lnTo>
                  <a:close/>
                  <a:moveTo>
                    <a:pt x="6745" y="19538"/>
                  </a:moveTo>
                  <a:lnTo>
                    <a:pt x="6745" y="25622"/>
                  </a:lnTo>
                  <a:lnTo>
                    <a:pt x="339" y="25622"/>
                  </a:lnTo>
                  <a:lnTo>
                    <a:pt x="339" y="19538"/>
                  </a:lnTo>
                  <a:close/>
                  <a:moveTo>
                    <a:pt x="13471" y="19538"/>
                  </a:moveTo>
                  <a:lnTo>
                    <a:pt x="13471" y="25622"/>
                  </a:lnTo>
                  <a:lnTo>
                    <a:pt x="7066" y="25622"/>
                  </a:lnTo>
                  <a:lnTo>
                    <a:pt x="7066" y="19538"/>
                  </a:lnTo>
                  <a:close/>
                  <a:moveTo>
                    <a:pt x="20198" y="19538"/>
                  </a:moveTo>
                  <a:lnTo>
                    <a:pt x="20198" y="25622"/>
                  </a:lnTo>
                  <a:lnTo>
                    <a:pt x="13810" y="25622"/>
                  </a:lnTo>
                  <a:lnTo>
                    <a:pt x="13810" y="19538"/>
                  </a:lnTo>
                  <a:close/>
                  <a:moveTo>
                    <a:pt x="26942" y="19538"/>
                  </a:moveTo>
                  <a:lnTo>
                    <a:pt x="26942" y="25622"/>
                  </a:lnTo>
                  <a:lnTo>
                    <a:pt x="20537" y="25622"/>
                  </a:lnTo>
                  <a:lnTo>
                    <a:pt x="20537" y="19538"/>
                  </a:lnTo>
                  <a:close/>
                  <a:moveTo>
                    <a:pt x="33669" y="19538"/>
                  </a:moveTo>
                  <a:lnTo>
                    <a:pt x="33669" y="25622"/>
                  </a:lnTo>
                  <a:lnTo>
                    <a:pt x="27281" y="25622"/>
                  </a:lnTo>
                  <a:lnTo>
                    <a:pt x="27281" y="19538"/>
                  </a:lnTo>
                  <a:close/>
                  <a:moveTo>
                    <a:pt x="40414" y="19538"/>
                  </a:moveTo>
                  <a:lnTo>
                    <a:pt x="40414" y="25622"/>
                  </a:lnTo>
                  <a:lnTo>
                    <a:pt x="34008" y="25622"/>
                  </a:lnTo>
                  <a:lnTo>
                    <a:pt x="34008" y="19538"/>
                  </a:lnTo>
                  <a:close/>
                  <a:moveTo>
                    <a:pt x="47140" y="19538"/>
                  </a:moveTo>
                  <a:lnTo>
                    <a:pt x="47140" y="25622"/>
                  </a:lnTo>
                  <a:lnTo>
                    <a:pt x="40753" y="25622"/>
                  </a:lnTo>
                  <a:lnTo>
                    <a:pt x="40753" y="19538"/>
                  </a:lnTo>
                  <a:close/>
                  <a:moveTo>
                    <a:pt x="53885" y="19538"/>
                  </a:moveTo>
                  <a:lnTo>
                    <a:pt x="53885" y="25622"/>
                  </a:lnTo>
                  <a:lnTo>
                    <a:pt x="47479" y="25622"/>
                  </a:lnTo>
                  <a:lnTo>
                    <a:pt x="47479" y="19538"/>
                  </a:lnTo>
                  <a:close/>
                  <a:moveTo>
                    <a:pt x="60611" y="19538"/>
                  </a:moveTo>
                  <a:lnTo>
                    <a:pt x="60611" y="25622"/>
                  </a:lnTo>
                  <a:lnTo>
                    <a:pt x="54206" y="25622"/>
                  </a:lnTo>
                  <a:lnTo>
                    <a:pt x="54206" y="19538"/>
                  </a:lnTo>
                  <a:close/>
                  <a:moveTo>
                    <a:pt x="67338" y="19538"/>
                  </a:moveTo>
                  <a:lnTo>
                    <a:pt x="67338" y="25622"/>
                  </a:lnTo>
                  <a:lnTo>
                    <a:pt x="60950" y="25622"/>
                  </a:lnTo>
                  <a:lnTo>
                    <a:pt x="60950" y="19538"/>
                  </a:lnTo>
                  <a:close/>
                  <a:moveTo>
                    <a:pt x="74083" y="19538"/>
                  </a:moveTo>
                  <a:lnTo>
                    <a:pt x="74083" y="25622"/>
                  </a:lnTo>
                  <a:lnTo>
                    <a:pt x="67677" y="25622"/>
                  </a:lnTo>
                  <a:lnTo>
                    <a:pt x="67677" y="19538"/>
                  </a:lnTo>
                  <a:close/>
                  <a:moveTo>
                    <a:pt x="80809" y="19538"/>
                  </a:moveTo>
                  <a:lnTo>
                    <a:pt x="80809" y="25622"/>
                  </a:lnTo>
                  <a:lnTo>
                    <a:pt x="74422" y="25622"/>
                  </a:lnTo>
                  <a:lnTo>
                    <a:pt x="74422" y="19538"/>
                  </a:lnTo>
                  <a:close/>
                  <a:moveTo>
                    <a:pt x="87554" y="19538"/>
                  </a:moveTo>
                  <a:lnTo>
                    <a:pt x="87554" y="25622"/>
                  </a:lnTo>
                  <a:lnTo>
                    <a:pt x="81148" y="25622"/>
                  </a:lnTo>
                  <a:lnTo>
                    <a:pt x="81148" y="19538"/>
                  </a:lnTo>
                  <a:close/>
                  <a:moveTo>
                    <a:pt x="94281" y="19538"/>
                  </a:moveTo>
                  <a:lnTo>
                    <a:pt x="94281" y="25622"/>
                  </a:lnTo>
                  <a:lnTo>
                    <a:pt x="87893" y="25622"/>
                  </a:lnTo>
                  <a:lnTo>
                    <a:pt x="87893" y="19538"/>
                  </a:lnTo>
                  <a:close/>
                  <a:moveTo>
                    <a:pt x="101025" y="19538"/>
                  </a:moveTo>
                  <a:lnTo>
                    <a:pt x="101025" y="25622"/>
                  </a:lnTo>
                  <a:lnTo>
                    <a:pt x="94620" y="25622"/>
                  </a:lnTo>
                  <a:lnTo>
                    <a:pt x="94620" y="19538"/>
                  </a:lnTo>
                  <a:close/>
                  <a:moveTo>
                    <a:pt x="107752" y="19538"/>
                  </a:moveTo>
                  <a:lnTo>
                    <a:pt x="107752" y="25622"/>
                  </a:lnTo>
                  <a:lnTo>
                    <a:pt x="101346" y="25622"/>
                  </a:lnTo>
                  <a:lnTo>
                    <a:pt x="101346" y="19538"/>
                  </a:lnTo>
                  <a:close/>
                  <a:moveTo>
                    <a:pt x="114478" y="19538"/>
                  </a:moveTo>
                  <a:lnTo>
                    <a:pt x="114478" y="25622"/>
                  </a:lnTo>
                  <a:lnTo>
                    <a:pt x="108091" y="25622"/>
                  </a:lnTo>
                  <a:lnTo>
                    <a:pt x="108091" y="19538"/>
                  </a:lnTo>
                  <a:close/>
                  <a:moveTo>
                    <a:pt x="121223" y="19538"/>
                  </a:moveTo>
                  <a:lnTo>
                    <a:pt x="121223" y="25622"/>
                  </a:lnTo>
                  <a:lnTo>
                    <a:pt x="114817" y="25622"/>
                  </a:lnTo>
                  <a:lnTo>
                    <a:pt x="114817" y="19538"/>
                  </a:lnTo>
                  <a:close/>
                  <a:moveTo>
                    <a:pt x="127950" y="19538"/>
                  </a:moveTo>
                  <a:lnTo>
                    <a:pt x="127950" y="25622"/>
                  </a:lnTo>
                  <a:lnTo>
                    <a:pt x="121562" y="25622"/>
                  </a:lnTo>
                  <a:lnTo>
                    <a:pt x="121562" y="19538"/>
                  </a:lnTo>
                  <a:close/>
                  <a:moveTo>
                    <a:pt x="134694" y="19538"/>
                  </a:moveTo>
                  <a:lnTo>
                    <a:pt x="134694" y="25622"/>
                  </a:lnTo>
                  <a:lnTo>
                    <a:pt x="128289" y="25622"/>
                  </a:lnTo>
                  <a:lnTo>
                    <a:pt x="128289" y="19538"/>
                  </a:lnTo>
                  <a:close/>
                  <a:moveTo>
                    <a:pt x="141421" y="19538"/>
                  </a:moveTo>
                  <a:lnTo>
                    <a:pt x="141421" y="25622"/>
                  </a:lnTo>
                  <a:lnTo>
                    <a:pt x="135033" y="25622"/>
                  </a:lnTo>
                  <a:lnTo>
                    <a:pt x="135033" y="19538"/>
                  </a:lnTo>
                  <a:close/>
                  <a:moveTo>
                    <a:pt x="148148" y="19538"/>
                  </a:moveTo>
                  <a:lnTo>
                    <a:pt x="148148" y="25622"/>
                  </a:lnTo>
                  <a:lnTo>
                    <a:pt x="141760" y="25622"/>
                  </a:lnTo>
                  <a:lnTo>
                    <a:pt x="141760" y="19538"/>
                  </a:lnTo>
                  <a:close/>
                  <a:moveTo>
                    <a:pt x="154892" y="19538"/>
                  </a:moveTo>
                  <a:lnTo>
                    <a:pt x="154892" y="25622"/>
                  </a:lnTo>
                  <a:lnTo>
                    <a:pt x="148487" y="25622"/>
                  </a:lnTo>
                  <a:lnTo>
                    <a:pt x="148487" y="19538"/>
                  </a:lnTo>
                  <a:close/>
                  <a:moveTo>
                    <a:pt x="161619" y="19538"/>
                  </a:moveTo>
                  <a:lnTo>
                    <a:pt x="161619" y="25622"/>
                  </a:lnTo>
                  <a:lnTo>
                    <a:pt x="155231" y="25622"/>
                  </a:lnTo>
                  <a:lnTo>
                    <a:pt x="155231" y="19538"/>
                  </a:lnTo>
                  <a:close/>
                  <a:moveTo>
                    <a:pt x="168363" y="19538"/>
                  </a:moveTo>
                  <a:lnTo>
                    <a:pt x="168363" y="25622"/>
                  </a:lnTo>
                  <a:lnTo>
                    <a:pt x="161958" y="25622"/>
                  </a:lnTo>
                  <a:lnTo>
                    <a:pt x="161958" y="19538"/>
                  </a:lnTo>
                  <a:close/>
                  <a:moveTo>
                    <a:pt x="175090" y="19538"/>
                  </a:moveTo>
                  <a:lnTo>
                    <a:pt x="175090" y="25622"/>
                  </a:lnTo>
                  <a:lnTo>
                    <a:pt x="168702" y="25622"/>
                  </a:lnTo>
                  <a:lnTo>
                    <a:pt x="168702" y="19538"/>
                  </a:lnTo>
                  <a:close/>
                  <a:moveTo>
                    <a:pt x="181834" y="19538"/>
                  </a:moveTo>
                  <a:lnTo>
                    <a:pt x="181834" y="25622"/>
                  </a:lnTo>
                  <a:lnTo>
                    <a:pt x="175429" y="25622"/>
                  </a:lnTo>
                  <a:lnTo>
                    <a:pt x="175429" y="19538"/>
                  </a:lnTo>
                  <a:close/>
                  <a:moveTo>
                    <a:pt x="188561" y="19538"/>
                  </a:moveTo>
                  <a:lnTo>
                    <a:pt x="188561" y="25622"/>
                  </a:lnTo>
                  <a:lnTo>
                    <a:pt x="182173" y="25622"/>
                  </a:lnTo>
                  <a:lnTo>
                    <a:pt x="182173" y="19538"/>
                  </a:lnTo>
                  <a:close/>
                  <a:moveTo>
                    <a:pt x="195288" y="19538"/>
                  </a:moveTo>
                  <a:lnTo>
                    <a:pt x="195288" y="25622"/>
                  </a:lnTo>
                  <a:lnTo>
                    <a:pt x="188900" y="25622"/>
                  </a:lnTo>
                  <a:lnTo>
                    <a:pt x="188900" y="19538"/>
                  </a:lnTo>
                  <a:close/>
                  <a:moveTo>
                    <a:pt x="202032" y="19538"/>
                  </a:moveTo>
                  <a:lnTo>
                    <a:pt x="202032" y="25622"/>
                  </a:lnTo>
                  <a:lnTo>
                    <a:pt x="195627" y="25622"/>
                  </a:lnTo>
                  <a:lnTo>
                    <a:pt x="195627" y="19538"/>
                  </a:lnTo>
                  <a:close/>
                  <a:moveTo>
                    <a:pt x="208759" y="19538"/>
                  </a:moveTo>
                  <a:lnTo>
                    <a:pt x="208759" y="25622"/>
                  </a:lnTo>
                  <a:lnTo>
                    <a:pt x="202371" y="25622"/>
                  </a:lnTo>
                  <a:lnTo>
                    <a:pt x="202371" y="19538"/>
                  </a:lnTo>
                  <a:close/>
                  <a:moveTo>
                    <a:pt x="215504" y="19538"/>
                  </a:moveTo>
                  <a:lnTo>
                    <a:pt x="215504" y="25622"/>
                  </a:lnTo>
                  <a:lnTo>
                    <a:pt x="209098" y="25622"/>
                  </a:lnTo>
                  <a:lnTo>
                    <a:pt x="209098" y="19538"/>
                  </a:lnTo>
                  <a:close/>
                  <a:moveTo>
                    <a:pt x="222230" y="19538"/>
                  </a:moveTo>
                  <a:lnTo>
                    <a:pt x="222230" y="25622"/>
                  </a:lnTo>
                  <a:lnTo>
                    <a:pt x="215843" y="25622"/>
                  </a:lnTo>
                  <a:lnTo>
                    <a:pt x="215843" y="19538"/>
                  </a:lnTo>
                  <a:close/>
                  <a:moveTo>
                    <a:pt x="228975" y="19538"/>
                  </a:moveTo>
                  <a:lnTo>
                    <a:pt x="228975" y="25622"/>
                  </a:lnTo>
                  <a:lnTo>
                    <a:pt x="222569" y="25622"/>
                  </a:lnTo>
                  <a:lnTo>
                    <a:pt x="222569" y="19538"/>
                  </a:lnTo>
                  <a:close/>
                  <a:moveTo>
                    <a:pt x="235701" y="19538"/>
                  </a:moveTo>
                  <a:lnTo>
                    <a:pt x="235701" y="25622"/>
                  </a:lnTo>
                  <a:lnTo>
                    <a:pt x="229296" y="25622"/>
                  </a:lnTo>
                  <a:lnTo>
                    <a:pt x="229296" y="19538"/>
                  </a:lnTo>
                  <a:close/>
                  <a:moveTo>
                    <a:pt x="242428" y="19538"/>
                  </a:moveTo>
                  <a:lnTo>
                    <a:pt x="242428" y="25622"/>
                  </a:lnTo>
                  <a:lnTo>
                    <a:pt x="236040" y="25622"/>
                  </a:lnTo>
                  <a:lnTo>
                    <a:pt x="236040" y="19538"/>
                  </a:lnTo>
                  <a:close/>
                  <a:moveTo>
                    <a:pt x="249173" y="19538"/>
                  </a:moveTo>
                  <a:lnTo>
                    <a:pt x="249173" y="25622"/>
                  </a:lnTo>
                  <a:lnTo>
                    <a:pt x="242767" y="25622"/>
                  </a:lnTo>
                  <a:lnTo>
                    <a:pt x="242767" y="19538"/>
                  </a:lnTo>
                  <a:close/>
                  <a:moveTo>
                    <a:pt x="255899" y="19538"/>
                  </a:moveTo>
                  <a:lnTo>
                    <a:pt x="255899" y="25622"/>
                  </a:lnTo>
                  <a:lnTo>
                    <a:pt x="249512" y="25622"/>
                  </a:lnTo>
                  <a:lnTo>
                    <a:pt x="249512" y="19538"/>
                  </a:lnTo>
                  <a:close/>
                  <a:moveTo>
                    <a:pt x="262644" y="19538"/>
                  </a:moveTo>
                  <a:lnTo>
                    <a:pt x="262644" y="25622"/>
                  </a:lnTo>
                  <a:lnTo>
                    <a:pt x="256238" y="25622"/>
                  </a:lnTo>
                  <a:lnTo>
                    <a:pt x="256238" y="19538"/>
                  </a:lnTo>
                  <a:close/>
                  <a:moveTo>
                    <a:pt x="269370" y="19538"/>
                  </a:moveTo>
                  <a:lnTo>
                    <a:pt x="269370" y="25622"/>
                  </a:lnTo>
                  <a:lnTo>
                    <a:pt x="262983" y="25622"/>
                  </a:lnTo>
                  <a:lnTo>
                    <a:pt x="262983" y="19538"/>
                  </a:lnTo>
                  <a:close/>
                  <a:moveTo>
                    <a:pt x="276115" y="19538"/>
                  </a:moveTo>
                  <a:lnTo>
                    <a:pt x="276115" y="25622"/>
                  </a:lnTo>
                  <a:lnTo>
                    <a:pt x="269709" y="25622"/>
                  </a:lnTo>
                  <a:lnTo>
                    <a:pt x="269709" y="19538"/>
                  </a:lnTo>
                  <a:close/>
                  <a:moveTo>
                    <a:pt x="282842" y="19538"/>
                  </a:moveTo>
                  <a:lnTo>
                    <a:pt x="282842" y="25622"/>
                  </a:lnTo>
                  <a:lnTo>
                    <a:pt x="276436" y="25622"/>
                  </a:lnTo>
                  <a:lnTo>
                    <a:pt x="276436" y="19538"/>
                  </a:lnTo>
                  <a:close/>
                  <a:moveTo>
                    <a:pt x="6745" y="25943"/>
                  </a:moveTo>
                  <a:lnTo>
                    <a:pt x="6745" y="32028"/>
                  </a:lnTo>
                  <a:lnTo>
                    <a:pt x="339" y="32028"/>
                  </a:lnTo>
                  <a:lnTo>
                    <a:pt x="339" y="25943"/>
                  </a:lnTo>
                  <a:close/>
                  <a:moveTo>
                    <a:pt x="13471" y="25943"/>
                  </a:moveTo>
                  <a:lnTo>
                    <a:pt x="13471" y="32028"/>
                  </a:lnTo>
                  <a:lnTo>
                    <a:pt x="7066" y="32028"/>
                  </a:lnTo>
                  <a:lnTo>
                    <a:pt x="7066" y="25943"/>
                  </a:lnTo>
                  <a:close/>
                  <a:moveTo>
                    <a:pt x="20198" y="25943"/>
                  </a:moveTo>
                  <a:lnTo>
                    <a:pt x="20198" y="32028"/>
                  </a:lnTo>
                  <a:lnTo>
                    <a:pt x="13810" y="32028"/>
                  </a:lnTo>
                  <a:lnTo>
                    <a:pt x="13810" y="25943"/>
                  </a:lnTo>
                  <a:close/>
                  <a:moveTo>
                    <a:pt x="26942" y="25943"/>
                  </a:moveTo>
                  <a:lnTo>
                    <a:pt x="26942" y="32028"/>
                  </a:lnTo>
                  <a:lnTo>
                    <a:pt x="20537" y="32028"/>
                  </a:lnTo>
                  <a:lnTo>
                    <a:pt x="20537" y="25943"/>
                  </a:lnTo>
                  <a:close/>
                  <a:moveTo>
                    <a:pt x="33669" y="25943"/>
                  </a:moveTo>
                  <a:lnTo>
                    <a:pt x="33669" y="32028"/>
                  </a:lnTo>
                  <a:lnTo>
                    <a:pt x="27281" y="32028"/>
                  </a:lnTo>
                  <a:lnTo>
                    <a:pt x="27281" y="25943"/>
                  </a:lnTo>
                  <a:close/>
                  <a:moveTo>
                    <a:pt x="40414" y="25943"/>
                  </a:moveTo>
                  <a:lnTo>
                    <a:pt x="40414" y="32028"/>
                  </a:lnTo>
                  <a:lnTo>
                    <a:pt x="34008" y="32028"/>
                  </a:lnTo>
                  <a:lnTo>
                    <a:pt x="34008" y="25943"/>
                  </a:lnTo>
                  <a:close/>
                  <a:moveTo>
                    <a:pt x="47140" y="25943"/>
                  </a:moveTo>
                  <a:lnTo>
                    <a:pt x="47140" y="32028"/>
                  </a:lnTo>
                  <a:lnTo>
                    <a:pt x="40753" y="32028"/>
                  </a:lnTo>
                  <a:lnTo>
                    <a:pt x="40753" y="25943"/>
                  </a:lnTo>
                  <a:close/>
                  <a:moveTo>
                    <a:pt x="53885" y="25943"/>
                  </a:moveTo>
                  <a:lnTo>
                    <a:pt x="53885" y="32028"/>
                  </a:lnTo>
                  <a:lnTo>
                    <a:pt x="47479" y="32028"/>
                  </a:lnTo>
                  <a:lnTo>
                    <a:pt x="47479" y="25943"/>
                  </a:lnTo>
                  <a:close/>
                  <a:moveTo>
                    <a:pt x="60611" y="25943"/>
                  </a:moveTo>
                  <a:lnTo>
                    <a:pt x="60611" y="32028"/>
                  </a:lnTo>
                  <a:lnTo>
                    <a:pt x="54206" y="32028"/>
                  </a:lnTo>
                  <a:lnTo>
                    <a:pt x="54206" y="25943"/>
                  </a:lnTo>
                  <a:close/>
                  <a:moveTo>
                    <a:pt x="67338" y="25943"/>
                  </a:moveTo>
                  <a:lnTo>
                    <a:pt x="67338" y="32028"/>
                  </a:lnTo>
                  <a:lnTo>
                    <a:pt x="60950" y="32028"/>
                  </a:lnTo>
                  <a:lnTo>
                    <a:pt x="60950" y="25943"/>
                  </a:lnTo>
                  <a:close/>
                  <a:moveTo>
                    <a:pt x="74083" y="25943"/>
                  </a:moveTo>
                  <a:lnTo>
                    <a:pt x="74083" y="32028"/>
                  </a:lnTo>
                  <a:lnTo>
                    <a:pt x="67677" y="32028"/>
                  </a:lnTo>
                  <a:lnTo>
                    <a:pt x="67677" y="25943"/>
                  </a:lnTo>
                  <a:close/>
                  <a:moveTo>
                    <a:pt x="80809" y="25943"/>
                  </a:moveTo>
                  <a:lnTo>
                    <a:pt x="80809" y="32028"/>
                  </a:lnTo>
                  <a:lnTo>
                    <a:pt x="74422" y="32028"/>
                  </a:lnTo>
                  <a:lnTo>
                    <a:pt x="74422" y="25943"/>
                  </a:lnTo>
                  <a:close/>
                  <a:moveTo>
                    <a:pt x="87554" y="25943"/>
                  </a:moveTo>
                  <a:lnTo>
                    <a:pt x="87554" y="32028"/>
                  </a:lnTo>
                  <a:lnTo>
                    <a:pt x="81148" y="32028"/>
                  </a:lnTo>
                  <a:lnTo>
                    <a:pt x="81148" y="25943"/>
                  </a:lnTo>
                  <a:close/>
                  <a:moveTo>
                    <a:pt x="94281" y="25943"/>
                  </a:moveTo>
                  <a:lnTo>
                    <a:pt x="94281" y="32028"/>
                  </a:lnTo>
                  <a:lnTo>
                    <a:pt x="87893" y="32028"/>
                  </a:lnTo>
                  <a:lnTo>
                    <a:pt x="87893" y="25943"/>
                  </a:lnTo>
                  <a:close/>
                  <a:moveTo>
                    <a:pt x="101025" y="25943"/>
                  </a:moveTo>
                  <a:lnTo>
                    <a:pt x="101025" y="32028"/>
                  </a:lnTo>
                  <a:lnTo>
                    <a:pt x="94620" y="32028"/>
                  </a:lnTo>
                  <a:lnTo>
                    <a:pt x="94620" y="25943"/>
                  </a:lnTo>
                  <a:close/>
                  <a:moveTo>
                    <a:pt x="107752" y="25943"/>
                  </a:moveTo>
                  <a:lnTo>
                    <a:pt x="107752" y="32028"/>
                  </a:lnTo>
                  <a:lnTo>
                    <a:pt x="101346" y="32028"/>
                  </a:lnTo>
                  <a:lnTo>
                    <a:pt x="101346" y="25943"/>
                  </a:lnTo>
                  <a:close/>
                  <a:moveTo>
                    <a:pt x="114478" y="25943"/>
                  </a:moveTo>
                  <a:lnTo>
                    <a:pt x="114478" y="32028"/>
                  </a:lnTo>
                  <a:lnTo>
                    <a:pt x="108091" y="32028"/>
                  </a:lnTo>
                  <a:lnTo>
                    <a:pt x="108091" y="25943"/>
                  </a:lnTo>
                  <a:close/>
                  <a:moveTo>
                    <a:pt x="121223" y="25943"/>
                  </a:moveTo>
                  <a:lnTo>
                    <a:pt x="121223" y="32028"/>
                  </a:lnTo>
                  <a:lnTo>
                    <a:pt x="114817" y="32028"/>
                  </a:lnTo>
                  <a:lnTo>
                    <a:pt x="114817" y="25943"/>
                  </a:lnTo>
                  <a:close/>
                  <a:moveTo>
                    <a:pt x="127950" y="25943"/>
                  </a:moveTo>
                  <a:lnTo>
                    <a:pt x="127950" y="32028"/>
                  </a:lnTo>
                  <a:lnTo>
                    <a:pt x="121562" y="32028"/>
                  </a:lnTo>
                  <a:lnTo>
                    <a:pt x="121562" y="25943"/>
                  </a:lnTo>
                  <a:close/>
                  <a:moveTo>
                    <a:pt x="134694" y="25943"/>
                  </a:moveTo>
                  <a:lnTo>
                    <a:pt x="134694" y="32028"/>
                  </a:lnTo>
                  <a:lnTo>
                    <a:pt x="128289" y="32028"/>
                  </a:lnTo>
                  <a:lnTo>
                    <a:pt x="128289" y="25943"/>
                  </a:lnTo>
                  <a:close/>
                  <a:moveTo>
                    <a:pt x="141421" y="25943"/>
                  </a:moveTo>
                  <a:lnTo>
                    <a:pt x="141421" y="32028"/>
                  </a:lnTo>
                  <a:lnTo>
                    <a:pt x="135033" y="32028"/>
                  </a:lnTo>
                  <a:lnTo>
                    <a:pt x="135033" y="25943"/>
                  </a:lnTo>
                  <a:close/>
                  <a:moveTo>
                    <a:pt x="148148" y="25943"/>
                  </a:moveTo>
                  <a:lnTo>
                    <a:pt x="148148" y="32028"/>
                  </a:lnTo>
                  <a:lnTo>
                    <a:pt x="141760" y="32028"/>
                  </a:lnTo>
                  <a:lnTo>
                    <a:pt x="141760" y="25943"/>
                  </a:lnTo>
                  <a:close/>
                  <a:moveTo>
                    <a:pt x="154892" y="25943"/>
                  </a:moveTo>
                  <a:lnTo>
                    <a:pt x="154892" y="32028"/>
                  </a:lnTo>
                  <a:lnTo>
                    <a:pt x="148487" y="32028"/>
                  </a:lnTo>
                  <a:lnTo>
                    <a:pt x="148487" y="25943"/>
                  </a:lnTo>
                  <a:close/>
                  <a:moveTo>
                    <a:pt x="161619" y="25943"/>
                  </a:moveTo>
                  <a:lnTo>
                    <a:pt x="161619" y="32028"/>
                  </a:lnTo>
                  <a:lnTo>
                    <a:pt x="155231" y="32028"/>
                  </a:lnTo>
                  <a:lnTo>
                    <a:pt x="155231" y="25943"/>
                  </a:lnTo>
                  <a:close/>
                  <a:moveTo>
                    <a:pt x="168363" y="25943"/>
                  </a:moveTo>
                  <a:lnTo>
                    <a:pt x="168363" y="32028"/>
                  </a:lnTo>
                  <a:lnTo>
                    <a:pt x="161958" y="32028"/>
                  </a:lnTo>
                  <a:lnTo>
                    <a:pt x="161958" y="25943"/>
                  </a:lnTo>
                  <a:close/>
                  <a:moveTo>
                    <a:pt x="175090" y="25943"/>
                  </a:moveTo>
                  <a:lnTo>
                    <a:pt x="175090" y="32028"/>
                  </a:lnTo>
                  <a:lnTo>
                    <a:pt x="168702" y="32028"/>
                  </a:lnTo>
                  <a:lnTo>
                    <a:pt x="168702" y="25943"/>
                  </a:lnTo>
                  <a:close/>
                  <a:moveTo>
                    <a:pt x="181834" y="25943"/>
                  </a:moveTo>
                  <a:lnTo>
                    <a:pt x="181834" y="32028"/>
                  </a:lnTo>
                  <a:lnTo>
                    <a:pt x="175429" y="32028"/>
                  </a:lnTo>
                  <a:lnTo>
                    <a:pt x="175429" y="25943"/>
                  </a:lnTo>
                  <a:close/>
                  <a:moveTo>
                    <a:pt x="188561" y="25943"/>
                  </a:moveTo>
                  <a:lnTo>
                    <a:pt x="188561" y="32028"/>
                  </a:lnTo>
                  <a:lnTo>
                    <a:pt x="182173" y="32028"/>
                  </a:lnTo>
                  <a:lnTo>
                    <a:pt x="182173" y="25943"/>
                  </a:lnTo>
                  <a:close/>
                  <a:moveTo>
                    <a:pt x="195288" y="25943"/>
                  </a:moveTo>
                  <a:lnTo>
                    <a:pt x="195288" y="32028"/>
                  </a:lnTo>
                  <a:lnTo>
                    <a:pt x="188900" y="32028"/>
                  </a:lnTo>
                  <a:lnTo>
                    <a:pt x="188900" y="25943"/>
                  </a:lnTo>
                  <a:close/>
                  <a:moveTo>
                    <a:pt x="202032" y="25943"/>
                  </a:moveTo>
                  <a:lnTo>
                    <a:pt x="202032" y="32028"/>
                  </a:lnTo>
                  <a:lnTo>
                    <a:pt x="195627" y="32028"/>
                  </a:lnTo>
                  <a:lnTo>
                    <a:pt x="195627" y="25943"/>
                  </a:lnTo>
                  <a:close/>
                  <a:moveTo>
                    <a:pt x="208759" y="25943"/>
                  </a:moveTo>
                  <a:lnTo>
                    <a:pt x="208759" y="32028"/>
                  </a:lnTo>
                  <a:lnTo>
                    <a:pt x="202371" y="32028"/>
                  </a:lnTo>
                  <a:lnTo>
                    <a:pt x="202371" y="25943"/>
                  </a:lnTo>
                  <a:close/>
                  <a:moveTo>
                    <a:pt x="215504" y="25943"/>
                  </a:moveTo>
                  <a:lnTo>
                    <a:pt x="215504" y="32028"/>
                  </a:lnTo>
                  <a:lnTo>
                    <a:pt x="209098" y="32028"/>
                  </a:lnTo>
                  <a:lnTo>
                    <a:pt x="209098" y="25943"/>
                  </a:lnTo>
                  <a:close/>
                  <a:moveTo>
                    <a:pt x="222230" y="25943"/>
                  </a:moveTo>
                  <a:lnTo>
                    <a:pt x="222230" y="32028"/>
                  </a:lnTo>
                  <a:lnTo>
                    <a:pt x="215843" y="32028"/>
                  </a:lnTo>
                  <a:lnTo>
                    <a:pt x="215843" y="25943"/>
                  </a:lnTo>
                  <a:close/>
                  <a:moveTo>
                    <a:pt x="228975" y="25943"/>
                  </a:moveTo>
                  <a:lnTo>
                    <a:pt x="228975" y="32028"/>
                  </a:lnTo>
                  <a:lnTo>
                    <a:pt x="222569" y="32028"/>
                  </a:lnTo>
                  <a:lnTo>
                    <a:pt x="222569" y="25943"/>
                  </a:lnTo>
                  <a:close/>
                  <a:moveTo>
                    <a:pt x="235701" y="25943"/>
                  </a:moveTo>
                  <a:lnTo>
                    <a:pt x="235701" y="32028"/>
                  </a:lnTo>
                  <a:lnTo>
                    <a:pt x="229296" y="32028"/>
                  </a:lnTo>
                  <a:lnTo>
                    <a:pt x="229296" y="25943"/>
                  </a:lnTo>
                  <a:close/>
                  <a:moveTo>
                    <a:pt x="242428" y="25943"/>
                  </a:moveTo>
                  <a:lnTo>
                    <a:pt x="242428" y="32028"/>
                  </a:lnTo>
                  <a:lnTo>
                    <a:pt x="236040" y="32028"/>
                  </a:lnTo>
                  <a:lnTo>
                    <a:pt x="236040" y="25943"/>
                  </a:lnTo>
                  <a:close/>
                  <a:moveTo>
                    <a:pt x="249173" y="25943"/>
                  </a:moveTo>
                  <a:lnTo>
                    <a:pt x="249173" y="32028"/>
                  </a:lnTo>
                  <a:lnTo>
                    <a:pt x="242767" y="32028"/>
                  </a:lnTo>
                  <a:lnTo>
                    <a:pt x="242767" y="25943"/>
                  </a:lnTo>
                  <a:close/>
                  <a:moveTo>
                    <a:pt x="255899" y="25943"/>
                  </a:moveTo>
                  <a:lnTo>
                    <a:pt x="255899" y="32028"/>
                  </a:lnTo>
                  <a:lnTo>
                    <a:pt x="249512" y="32028"/>
                  </a:lnTo>
                  <a:lnTo>
                    <a:pt x="249512" y="25943"/>
                  </a:lnTo>
                  <a:close/>
                  <a:moveTo>
                    <a:pt x="262644" y="25943"/>
                  </a:moveTo>
                  <a:lnTo>
                    <a:pt x="262644" y="32028"/>
                  </a:lnTo>
                  <a:lnTo>
                    <a:pt x="256238" y="32028"/>
                  </a:lnTo>
                  <a:lnTo>
                    <a:pt x="256238" y="25943"/>
                  </a:lnTo>
                  <a:close/>
                  <a:moveTo>
                    <a:pt x="269370" y="25943"/>
                  </a:moveTo>
                  <a:lnTo>
                    <a:pt x="269370" y="32028"/>
                  </a:lnTo>
                  <a:lnTo>
                    <a:pt x="262983" y="32028"/>
                  </a:lnTo>
                  <a:lnTo>
                    <a:pt x="262983" y="25943"/>
                  </a:lnTo>
                  <a:close/>
                  <a:moveTo>
                    <a:pt x="276115" y="25943"/>
                  </a:moveTo>
                  <a:lnTo>
                    <a:pt x="276115" y="32028"/>
                  </a:lnTo>
                  <a:lnTo>
                    <a:pt x="269709" y="32028"/>
                  </a:lnTo>
                  <a:lnTo>
                    <a:pt x="269709" y="25943"/>
                  </a:lnTo>
                  <a:close/>
                  <a:moveTo>
                    <a:pt x="282842" y="25943"/>
                  </a:moveTo>
                  <a:lnTo>
                    <a:pt x="282842" y="32028"/>
                  </a:lnTo>
                  <a:lnTo>
                    <a:pt x="276436" y="32028"/>
                  </a:lnTo>
                  <a:lnTo>
                    <a:pt x="276436" y="25943"/>
                  </a:lnTo>
                  <a:close/>
                  <a:moveTo>
                    <a:pt x="6745" y="32349"/>
                  </a:moveTo>
                  <a:lnTo>
                    <a:pt x="6745" y="38451"/>
                  </a:lnTo>
                  <a:lnTo>
                    <a:pt x="339" y="38451"/>
                  </a:lnTo>
                  <a:lnTo>
                    <a:pt x="339" y="32349"/>
                  </a:lnTo>
                  <a:close/>
                  <a:moveTo>
                    <a:pt x="13471" y="32349"/>
                  </a:moveTo>
                  <a:lnTo>
                    <a:pt x="13471" y="38451"/>
                  </a:lnTo>
                  <a:lnTo>
                    <a:pt x="7066" y="38451"/>
                  </a:lnTo>
                  <a:lnTo>
                    <a:pt x="7066" y="32349"/>
                  </a:lnTo>
                  <a:close/>
                  <a:moveTo>
                    <a:pt x="20198" y="32349"/>
                  </a:moveTo>
                  <a:lnTo>
                    <a:pt x="20198" y="38451"/>
                  </a:lnTo>
                  <a:lnTo>
                    <a:pt x="13810" y="38451"/>
                  </a:lnTo>
                  <a:lnTo>
                    <a:pt x="13810" y="32349"/>
                  </a:lnTo>
                  <a:close/>
                  <a:moveTo>
                    <a:pt x="26942" y="32349"/>
                  </a:moveTo>
                  <a:lnTo>
                    <a:pt x="26942" y="38451"/>
                  </a:lnTo>
                  <a:lnTo>
                    <a:pt x="20537" y="38451"/>
                  </a:lnTo>
                  <a:lnTo>
                    <a:pt x="20537" y="32349"/>
                  </a:lnTo>
                  <a:close/>
                  <a:moveTo>
                    <a:pt x="33669" y="32349"/>
                  </a:moveTo>
                  <a:lnTo>
                    <a:pt x="33669" y="38451"/>
                  </a:lnTo>
                  <a:lnTo>
                    <a:pt x="27281" y="38451"/>
                  </a:lnTo>
                  <a:lnTo>
                    <a:pt x="27281" y="32349"/>
                  </a:lnTo>
                  <a:close/>
                  <a:moveTo>
                    <a:pt x="40414" y="32367"/>
                  </a:moveTo>
                  <a:lnTo>
                    <a:pt x="40414" y="38451"/>
                  </a:lnTo>
                  <a:lnTo>
                    <a:pt x="34008" y="38451"/>
                  </a:lnTo>
                  <a:lnTo>
                    <a:pt x="34008" y="32367"/>
                  </a:lnTo>
                  <a:close/>
                  <a:moveTo>
                    <a:pt x="47140" y="32367"/>
                  </a:moveTo>
                  <a:lnTo>
                    <a:pt x="47140" y="38451"/>
                  </a:lnTo>
                  <a:lnTo>
                    <a:pt x="40753" y="38451"/>
                  </a:lnTo>
                  <a:lnTo>
                    <a:pt x="40753" y="32367"/>
                  </a:lnTo>
                  <a:close/>
                  <a:moveTo>
                    <a:pt x="53885" y="32367"/>
                  </a:moveTo>
                  <a:lnTo>
                    <a:pt x="53885" y="38451"/>
                  </a:lnTo>
                  <a:lnTo>
                    <a:pt x="47479" y="38451"/>
                  </a:lnTo>
                  <a:lnTo>
                    <a:pt x="47479" y="32367"/>
                  </a:lnTo>
                  <a:close/>
                  <a:moveTo>
                    <a:pt x="60611" y="32367"/>
                  </a:moveTo>
                  <a:lnTo>
                    <a:pt x="60611" y="38451"/>
                  </a:lnTo>
                  <a:lnTo>
                    <a:pt x="54206" y="38451"/>
                  </a:lnTo>
                  <a:lnTo>
                    <a:pt x="54206" y="32367"/>
                  </a:lnTo>
                  <a:close/>
                  <a:moveTo>
                    <a:pt x="67338" y="32367"/>
                  </a:moveTo>
                  <a:lnTo>
                    <a:pt x="67338" y="38451"/>
                  </a:lnTo>
                  <a:lnTo>
                    <a:pt x="60950" y="38451"/>
                  </a:lnTo>
                  <a:lnTo>
                    <a:pt x="60950" y="32367"/>
                  </a:lnTo>
                  <a:close/>
                  <a:moveTo>
                    <a:pt x="74083" y="32367"/>
                  </a:moveTo>
                  <a:lnTo>
                    <a:pt x="74083" y="38451"/>
                  </a:lnTo>
                  <a:lnTo>
                    <a:pt x="67677" y="38451"/>
                  </a:lnTo>
                  <a:lnTo>
                    <a:pt x="67677" y="32367"/>
                  </a:lnTo>
                  <a:close/>
                  <a:moveTo>
                    <a:pt x="80809" y="32367"/>
                  </a:moveTo>
                  <a:lnTo>
                    <a:pt x="80809" y="38451"/>
                  </a:lnTo>
                  <a:lnTo>
                    <a:pt x="74422" y="38451"/>
                  </a:lnTo>
                  <a:lnTo>
                    <a:pt x="74422" y="32367"/>
                  </a:lnTo>
                  <a:close/>
                  <a:moveTo>
                    <a:pt x="87554" y="32367"/>
                  </a:moveTo>
                  <a:lnTo>
                    <a:pt x="87554" y="38451"/>
                  </a:lnTo>
                  <a:lnTo>
                    <a:pt x="81148" y="38451"/>
                  </a:lnTo>
                  <a:lnTo>
                    <a:pt x="81148" y="32367"/>
                  </a:lnTo>
                  <a:close/>
                  <a:moveTo>
                    <a:pt x="94281" y="32367"/>
                  </a:moveTo>
                  <a:lnTo>
                    <a:pt x="94281" y="38451"/>
                  </a:lnTo>
                  <a:lnTo>
                    <a:pt x="87893" y="38451"/>
                  </a:lnTo>
                  <a:lnTo>
                    <a:pt x="87893" y="32367"/>
                  </a:lnTo>
                  <a:close/>
                  <a:moveTo>
                    <a:pt x="101025" y="32367"/>
                  </a:moveTo>
                  <a:lnTo>
                    <a:pt x="101025" y="38451"/>
                  </a:lnTo>
                  <a:lnTo>
                    <a:pt x="94620" y="38451"/>
                  </a:lnTo>
                  <a:lnTo>
                    <a:pt x="94620" y="32367"/>
                  </a:lnTo>
                  <a:close/>
                  <a:moveTo>
                    <a:pt x="107752" y="32367"/>
                  </a:moveTo>
                  <a:lnTo>
                    <a:pt x="107752" y="38451"/>
                  </a:lnTo>
                  <a:lnTo>
                    <a:pt x="101346" y="38451"/>
                  </a:lnTo>
                  <a:lnTo>
                    <a:pt x="101346" y="32367"/>
                  </a:lnTo>
                  <a:close/>
                  <a:moveTo>
                    <a:pt x="114478" y="32367"/>
                  </a:moveTo>
                  <a:lnTo>
                    <a:pt x="114478" y="38451"/>
                  </a:lnTo>
                  <a:lnTo>
                    <a:pt x="108091" y="38451"/>
                  </a:lnTo>
                  <a:lnTo>
                    <a:pt x="108091" y="32367"/>
                  </a:lnTo>
                  <a:close/>
                  <a:moveTo>
                    <a:pt x="121223" y="32367"/>
                  </a:moveTo>
                  <a:lnTo>
                    <a:pt x="121223" y="38451"/>
                  </a:lnTo>
                  <a:lnTo>
                    <a:pt x="114817" y="38451"/>
                  </a:lnTo>
                  <a:lnTo>
                    <a:pt x="114817" y="32367"/>
                  </a:lnTo>
                  <a:close/>
                  <a:moveTo>
                    <a:pt x="127950" y="32367"/>
                  </a:moveTo>
                  <a:lnTo>
                    <a:pt x="127950" y="38451"/>
                  </a:lnTo>
                  <a:lnTo>
                    <a:pt x="121562" y="38451"/>
                  </a:lnTo>
                  <a:lnTo>
                    <a:pt x="121562" y="32367"/>
                  </a:lnTo>
                  <a:close/>
                  <a:moveTo>
                    <a:pt x="134694" y="32367"/>
                  </a:moveTo>
                  <a:lnTo>
                    <a:pt x="134694" y="38451"/>
                  </a:lnTo>
                  <a:lnTo>
                    <a:pt x="128289" y="38451"/>
                  </a:lnTo>
                  <a:lnTo>
                    <a:pt x="128289" y="32367"/>
                  </a:lnTo>
                  <a:close/>
                  <a:moveTo>
                    <a:pt x="141421" y="32367"/>
                  </a:moveTo>
                  <a:lnTo>
                    <a:pt x="141421" y="38451"/>
                  </a:lnTo>
                  <a:lnTo>
                    <a:pt x="135033" y="38451"/>
                  </a:lnTo>
                  <a:lnTo>
                    <a:pt x="135033" y="32367"/>
                  </a:lnTo>
                  <a:close/>
                  <a:moveTo>
                    <a:pt x="148148" y="32367"/>
                  </a:moveTo>
                  <a:lnTo>
                    <a:pt x="148148" y="38451"/>
                  </a:lnTo>
                  <a:lnTo>
                    <a:pt x="141760" y="38451"/>
                  </a:lnTo>
                  <a:lnTo>
                    <a:pt x="141760" y="32367"/>
                  </a:lnTo>
                  <a:close/>
                  <a:moveTo>
                    <a:pt x="154892" y="32367"/>
                  </a:moveTo>
                  <a:lnTo>
                    <a:pt x="154892" y="38451"/>
                  </a:lnTo>
                  <a:lnTo>
                    <a:pt x="148487" y="38451"/>
                  </a:lnTo>
                  <a:lnTo>
                    <a:pt x="148487" y="32367"/>
                  </a:lnTo>
                  <a:close/>
                  <a:moveTo>
                    <a:pt x="161619" y="32367"/>
                  </a:moveTo>
                  <a:lnTo>
                    <a:pt x="161619" y="38451"/>
                  </a:lnTo>
                  <a:lnTo>
                    <a:pt x="155231" y="38451"/>
                  </a:lnTo>
                  <a:lnTo>
                    <a:pt x="155231" y="32367"/>
                  </a:lnTo>
                  <a:close/>
                  <a:moveTo>
                    <a:pt x="168363" y="32367"/>
                  </a:moveTo>
                  <a:lnTo>
                    <a:pt x="168363" y="38451"/>
                  </a:lnTo>
                  <a:lnTo>
                    <a:pt x="161958" y="38451"/>
                  </a:lnTo>
                  <a:lnTo>
                    <a:pt x="161958" y="32367"/>
                  </a:lnTo>
                  <a:close/>
                  <a:moveTo>
                    <a:pt x="175090" y="32349"/>
                  </a:moveTo>
                  <a:lnTo>
                    <a:pt x="175090" y="38451"/>
                  </a:lnTo>
                  <a:lnTo>
                    <a:pt x="168702" y="38451"/>
                  </a:lnTo>
                  <a:lnTo>
                    <a:pt x="168702" y="32349"/>
                  </a:lnTo>
                  <a:close/>
                  <a:moveTo>
                    <a:pt x="181834" y="32349"/>
                  </a:moveTo>
                  <a:lnTo>
                    <a:pt x="181834" y="38451"/>
                  </a:lnTo>
                  <a:lnTo>
                    <a:pt x="175429" y="38451"/>
                  </a:lnTo>
                  <a:lnTo>
                    <a:pt x="175429" y="32349"/>
                  </a:lnTo>
                  <a:close/>
                  <a:moveTo>
                    <a:pt x="188561" y="32349"/>
                  </a:moveTo>
                  <a:lnTo>
                    <a:pt x="188561" y="38451"/>
                  </a:lnTo>
                  <a:lnTo>
                    <a:pt x="182173" y="38451"/>
                  </a:lnTo>
                  <a:lnTo>
                    <a:pt x="182173" y="32349"/>
                  </a:lnTo>
                  <a:close/>
                  <a:moveTo>
                    <a:pt x="195288" y="32349"/>
                  </a:moveTo>
                  <a:lnTo>
                    <a:pt x="195288" y="38451"/>
                  </a:lnTo>
                  <a:lnTo>
                    <a:pt x="188900" y="38451"/>
                  </a:lnTo>
                  <a:lnTo>
                    <a:pt x="188900" y="32349"/>
                  </a:lnTo>
                  <a:close/>
                  <a:moveTo>
                    <a:pt x="202032" y="32349"/>
                  </a:moveTo>
                  <a:lnTo>
                    <a:pt x="202032" y="38451"/>
                  </a:lnTo>
                  <a:lnTo>
                    <a:pt x="195627" y="38451"/>
                  </a:lnTo>
                  <a:lnTo>
                    <a:pt x="195627" y="32349"/>
                  </a:lnTo>
                  <a:close/>
                  <a:moveTo>
                    <a:pt x="208759" y="32367"/>
                  </a:moveTo>
                  <a:lnTo>
                    <a:pt x="208759" y="38451"/>
                  </a:lnTo>
                  <a:lnTo>
                    <a:pt x="202371" y="38451"/>
                  </a:lnTo>
                  <a:lnTo>
                    <a:pt x="202371" y="32367"/>
                  </a:lnTo>
                  <a:close/>
                  <a:moveTo>
                    <a:pt x="215504" y="32367"/>
                  </a:moveTo>
                  <a:lnTo>
                    <a:pt x="215504" y="38451"/>
                  </a:lnTo>
                  <a:lnTo>
                    <a:pt x="209098" y="38451"/>
                  </a:lnTo>
                  <a:lnTo>
                    <a:pt x="209098" y="32367"/>
                  </a:lnTo>
                  <a:close/>
                  <a:moveTo>
                    <a:pt x="222230" y="32367"/>
                  </a:moveTo>
                  <a:lnTo>
                    <a:pt x="222230" y="38451"/>
                  </a:lnTo>
                  <a:lnTo>
                    <a:pt x="215843" y="38451"/>
                  </a:lnTo>
                  <a:lnTo>
                    <a:pt x="215843" y="32367"/>
                  </a:lnTo>
                  <a:close/>
                  <a:moveTo>
                    <a:pt x="228975" y="32367"/>
                  </a:moveTo>
                  <a:lnTo>
                    <a:pt x="228975" y="38451"/>
                  </a:lnTo>
                  <a:lnTo>
                    <a:pt x="222569" y="38451"/>
                  </a:lnTo>
                  <a:lnTo>
                    <a:pt x="222569" y="32367"/>
                  </a:lnTo>
                  <a:close/>
                  <a:moveTo>
                    <a:pt x="235701" y="32367"/>
                  </a:moveTo>
                  <a:lnTo>
                    <a:pt x="235701" y="38451"/>
                  </a:lnTo>
                  <a:lnTo>
                    <a:pt x="229296" y="38451"/>
                  </a:lnTo>
                  <a:lnTo>
                    <a:pt x="229296" y="32367"/>
                  </a:lnTo>
                  <a:close/>
                  <a:moveTo>
                    <a:pt x="242428" y="32367"/>
                  </a:moveTo>
                  <a:lnTo>
                    <a:pt x="242428" y="38451"/>
                  </a:lnTo>
                  <a:lnTo>
                    <a:pt x="236040" y="38451"/>
                  </a:lnTo>
                  <a:lnTo>
                    <a:pt x="236040" y="32367"/>
                  </a:lnTo>
                  <a:close/>
                  <a:moveTo>
                    <a:pt x="249173" y="32367"/>
                  </a:moveTo>
                  <a:lnTo>
                    <a:pt x="249173" y="38451"/>
                  </a:lnTo>
                  <a:lnTo>
                    <a:pt x="242767" y="38451"/>
                  </a:lnTo>
                  <a:lnTo>
                    <a:pt x="242767" y="32367"/>
                  </a:lnTo>
                  <a:close/>
                  <a:moveTo>
                    <a:pt x="255899" y="32367"/>
                  </a:moveTo>
                  <a:lnTo>
                    <a:pt x="255899" y="38451"/>
                  </a:lnTo>
                  <a:lnTo>
                    <a:pt x="249512" y="38451"/>
                  </a:lnTo>
                  <a:lnTo>
                    <a:pt x="249512" y="32367"/>
                  </a:lnTo>
                  <a:close/>
                  <a:moveTo>
                    <a:pt x="262644" y="32367"/>
                  </a:moveTo>
                  <a:lnTo>
                    <a:pt x="262644" y="38451"/>
                  </a:lnTo>
                  <a:lnTo>
                    <a:pt x="256238" y="38451"/>
                  </a:lnTo>
                  <a:lnTo>
                    <a:pt x="256238" y="32367"/>
                  </a:lnTo>
                  <a:close/>
                  <a:moveTo>
                    <a:pt x="269370" y="32367"/>
                  </a:moveTo>
                  <a:lnTo>
                    <a:pt x="269370" y="38451"/>
                  </a:lnTo>
                  <a:lnTo>
                    <a:pt x="262983" y="38451"/>
                  </a:lnTo>
                  <a:lnTo>
                    <a:pt x="262983" y="32367"/>
                  </a:lnTo>
                  <a:close/>
                  <a:moveTo>
                    <a:pt x="276115" y="32367"/>
                  </a:moveTo>
                  <a:lnTo>
                    <a:pt x="276115" y="38451"/>
                  </a:lnTo>
                  <a:lnTo>
                    <a:pt x="269709" y="38451"/>
                  </a:lnTo>
                  <a:lnTo>
                    <a:pt x="269709" y="32367"/>
                  </a:lnTo>
                  <a:close/>
                  <a:moveTo>
                    <a:pt x="282842" y="32367"/>
                  </a:moveTo>
                  <a:lnTo>
                    <a:pt x="282842" y="38451"/>
                  </a:lnTo>
                  <a:lnTo>
                    <a:pt x="276436" y="38451"/>
                  </a:lnTo>
                  <a:lnTo>
                    <a:pt x="276436" y="32367"/>
                  </a:lnTo>
                  <a:close/>
                  <a:moveTo>
                    <a:pt x="6745" y="38772"/>
                  </a:moveTo>
                  <a:lnTo>
                    <a:pt x="6745" y="44856"/>
                  </a:lnTo>
                  <a:lnTo>
                    <a:pt x="339" y="44856"/>
                  </a:lnTo>
                  <a:lnTo>
                    <a:pt x="339" y="38772"/>
                  </a:lnTo>
                  <a:close/>
                  <a:moveTo>
                    <a:pt x="13471" y="38772"/>
                  </a:moveTo>
                  <a:lnTo>
                    <a:pt x="13471" y="44856"/>
                  </a:lnTo>
                  <a:lnTo>
                    <a:pt x="7066" y="44856"/>
                  </a:lnTo>
                  <a:lnTo>
                    <a:pt x="7066" y="38772"/>
                  </a:lnTo>
                  <a:close/>
                  <a:moveTo>
                    <a:pt x="20198" y="38772"/>
                  </a:moveTo>
                  <a:lnTo>
                    <a:pt x="20198" y="44856"/>
                  </a:lnTo>
                  <a:lnTo>
                    <a:pt x="13810" y="44856"/>
                  </a:lnTo>
                  <a:lnTo>
                    <a:pt x="13810" y="38772"/>
                  </a:lnTo>
                  <a:close/>
                  <a:moveTo>
                    <a:pt x="26942" y="38772"/>
                  </a:moveTo>
                  <a:lnTo>
                    <a:pt x="26942" y="44856"/>
                  </a:lnTo>
                  <a:lnTo>
                    <a:pt x="20537" y="44856"/>
                  </a:lnTo>
                  <a:lnTo>
                    <a:pt x="20537" y="38772"/>
                  </a:lnTo>
                  <a:close/>
                  <a:moveTo>
                    <a:pt x="33669" y="38772"/>
                  </a:moveTo>
                  <a:lnTo>
                    <a:pt x="33669" y="44856"/>
                  </a:lnTo>
                  <a:lnTo>
                    <a:pt x="27281" y="44856"/>
                  </a:lnTo>
                  <a:lnTo>
                    <a:pt x="27281" y="38772"/>
                  </a:lnTo>
                  <a:close/>
                  <a:moveTo>
                    <a:pt x="40414" y="38772"/>
                  </a:moveTo>
                  <a:lnTo>
                    <a:pt x="40414" y="44856"/>
                  </a:lnTo>
                  <a:lnTo>
                    <a:pt x="34008" y="44856"/>
                  </a:lnTo>
                  <a:lnTo>
                    <a:pt x="34008" y="38772"/>
                  </a:lnTo>
                  <a:close/>
                  <a:moveTo>
                    <a:pt x="47140" y="38772"/>
                  </a:moveTo>
                  <a:lnTo>
                    <a:pt x="47140" y="44856"/>
                  </a:lnTo>
                  <a:lnTo>
                    <a:pt x="40753" y="44856"/>
                  </a:lnTo>
                  <a:lnTo>
                    <a:pt x="40753" y="38772"/>
                  </a:lnTo>
                  <a:close/>
                  <a:moveTo>
                    <a:pt x="53885" y="38772"/>
                  </a:moveTo>
                  <a:lnTo>
                    <a:pt x="53885" y="44856"/>
                  </a:lnTo>
                  <a:lnTo>
                    <a:pt x="47479" y="44856"/>
                  </a:lnTo>
                  <a:lnTo>
                    <a:pt x="47479" y="38772"/>
                  </a:lnTo>
                  <a:close/>
                  <a:moveTo>
                    <a:pt x="60611" y="38772"/>
                  </a:moveTo>
                  <a:lnTo>
                    <a:pt x="60611" y="44856"/>
                  </a:lnTo>
                  <a:lnTo>
                    <a:pt x="54206" y="44856"/>
                  </a:lnTo>
                  <a:lnTo>
                    <a:pt x="54206" y="38772"/>
                  </a:lnTo>
                  <a:close/>
                  <a:moveTo>
                    <a:pt x="67338" y="38772"/>
                  </a:moveTo>
                  <a:lnTo>
                    <a:pt x="67338" y="44856"/>
                  </a:lnTo>
                  <a:lnTo>
                    <a:pt x="60950" y="44856"/>
                  </a:lnTo>
                  <a:lnTo>
                    <a:pt x="60950" y="38772"/>
                  </a:lnTo>
                  <a:close/>
                  <a:moveTo>
                    <a:pt x="74083" y="38772"/>
                  </a:moveTo>
                  <a:lnTo>
                    <a:pt x="74083" y="44856"/>
                  </a:lnTo>
                  <a:lnTo>
                    <a:pt x="67677" y="44856"/>
                  </a:lnTo>
                  <a:lnTo>
                    <a:pt x="67677" y="38772"/>
                  </a:lnTo>
                  <a:close/>
                  <a:moveTo>
                    <a:pt x="80809" y="38772"/>
                  </a:moveTo>
                  <a:lnTo>
                    <a:pt x="80809" y="44856"/>
                  </a:lnTo>
                  <a:lnTo>
                    <a:pt x="74422" y="44856"/>
                  </a:lnTo>
                  <a:lnTo>
                    <a:pt x="74422" y="38772"/>
                  </a:lnTo>
                  <a:close/>
                  <a:moveTo>
                    <a:pt x="87554" y="38772"/>
                  </a:moveTo>
                  <a:lnTo>
                    <a:pt x="87554" y="44856"/>
                  </a:lnTo>
                  <a:lnTo>
                    <a:pt x="81148" y="44856"/>
                  </a:lnTo>
                  <a:lnTo>
                    <a:pt x="81148" y="38772"/>
                  </a:lnTo>
                  <a:close/>
                  <a:moveTo>
                    <a:pt x="94281" y="38772"/>
                  </a:moveTo>
                  <a:lnTo>
                    <a:pt x="94281" y="44856"/>
                  </a:lnTo>
                  <a:lnTo>
                    <a:pt x="87893" y="44856"/>
                  </a:lnTo>
                  <a:lnTo>
                    <a:pt x="87893" y="38772"/>
                  </a:lnTo>
                  <a:close/>
                  <a:moveTo>
                    <a:pt x="101025" y="38772"/>
                  </a:moveTo>
                  <a:lnTo>
                    <a:pt x="101025" y="44856"/>
                  </a:lnTo>
                  <a:lnTo>
                    <a:pt x="94620" y="44856"/>
                  </a:lnTo>
                  <a:lnTo>
                    <a:pt x="94620" y="38772"/>
                  </a:lnTo>
                  <a:close/>
                  <a:moveTo>
                    <a:pt x="107752" y="38772"/>
                  </a:moveTo>
                  <a:lnTo>
                    <a:pt x="107752" y="44856"/>
                  </a:lnTo>
                  <a:lnTo>
                    <a:pt x="101346" y="44856"/>
                  </a:lnTo>
                  <a:lnTo>
                    <a:pt x="101346" y="38772"/>
                  </a:lnTo>
                  <a:close/>
                  <a:moveTo>
                    <a:pt x="114478" y="38772"/>
                  </a:moveTo>
                  <a:lnTo>
                    <a:pt x="114478" y="44856"/>
                  </a:lnTo>
                  <a:lnTo>
                    <a:pt x="108091" y="44856"/>
                  </a:lnTo>
                  <a:lnTo>
                    <a:pt x="108091" y="38772"/>
                  </a:lnTo>
                  <a:close/>
                  <a:moveTo>
                    <a:pt x="121223" y="38772"/>
                  </a:moveTo>
                  <a:lnTo>
                    <a:pt x="121223" y="44856"/>
                  </a:lnTo>
                  <a:lnTo>
                    <a:pt x="114817" y="44856"/>
                  </a:lnTo>
                  <a:lnTo>
                    <a:pt x="114817" y="38772"/>
                  </a:lnTo>
                  <a:close/>
                  <a:moveTo>
                    <a:pt x="127950" y="38772"/>
                  </a:moveTo>
                  <a:lnTo>
                    <a:pt x="127950" y="44856"/>
                  </a:lnTo>
                  <a:lnTo>
                    <a:pt x="121562" y="44856"/>
                  </a:lnTo>
                  <a:lnTo>
                    <a:pt x="121562" y="38772"/>
                  </a:lnTo>
                  <a:close/>
                  <a:moveTo>
                    <a:pt x="134694" y="38772"/>
                  </a:moveTo>
                  <a:lnTo>
                    <a:pt x="134694" y="44856"/>
                  </a:lnTo>
                  <a:lnTo>
                    <a:pt x="128289" y="44856"/>
                  </a:lnTo>
                  <a:lnTo>
                    <a:pt x="128289" y="38772"/>
                  </a:lnTo>
                  <a:close/>
                  <a:moveTo>
                    <a:pt x="141421" y="38772"/>
                  </a:moveTo>
                  <a:lnTo>
                    <a:pt x="141421" y="44856"/>
                  </a:lnTo>
                  <a:lnTo>
                    <a:pt x="135033" y="44856"/>
                  </a:lnTo>
                  <a:lnTo>
                    <a:pt x="135033" y="38772"/>
                  </a:lnTo>
                  <a:close/>
                  <a:moveTo>
                    <a:pt x="148148" y="38772"/>
                  </a:moveTo>
                  <a:lnTo>
                    <a:pt x="148148" y="44856"/>
                  </a:lnTo>
                  <a:lnTo>
                    <a:pt x="141760" y="44856"/>
                  </a:lnTo>
                  <a:lnTo>
                    <a:pt x="141760" y="38772"/>
                  </a:lnTo>
                  <a:close/>
                  <a:moveTo>
                    <a:pt x="154892" y="38772"/>
                  </a:moveTo>
                  <a:lnTo>
                    <a:pt x="154892" y="44856"/>
                  </a:lnTo>
                  <a:lnTo>
                    <a:pt x="148487" y="44856"/>
                  </a:lnTo>
                  <a:lnTo>
                    <a:pt x="148487" y="38772"/>
                  </a:lnTo>
                  <a:close/>
                  <a:moveTo>
                    <a:pt x="161619" y="38772"/>
                  </a:moveTo>
                  <a:lnTo>
                    <a:pt x="161619" y="44856"/>
                  </a:lnTo>
                  <a:lnTo>
                    <a:pt x="155231" y="44856"/>
                  </a:lnTo>
                  <a:lnTo>
                    <a:pt x="155231" y="38772"/>
                  </a:lnTo>
                  <a:close/>
                  <a:moveTo>
                    <a:pt x="168363" y="38772"/>
                  </a:moveTo>
                  <a:lnTo>
                    <a:pt x="168363" y="44856"/>
                  </a:lnTo>
                  <a:lnTo>
                    <a:pt x="161958" y="44856"/>
                  </a:lnTo>
                  <a:lnTo>
                    <a:pt x="161958" y="38772"/>
                  </a:lnTo>
                  <a:close/>
                  <a:moveTo>
                    <a:pt x="175090" y="38772"/>
                  </a:moveTo>
                  <a:lnTo>
                    <a:pt x="175090" y="44856"/>
                  </a:lnTo>
                  <a:lnTo>
                    <a:pt x="168702" y="44856"/>
                  </a:lnTo>
                  <a:lnTo>
                    <a:pt x="168702" y="38772"/>
                  </a:lnTo>
                  <a:close/>
                  <a:moveTo>
                    <a:pt x="181834" y="38772"/>
                  </a:moveTo>
                  <a:lnTo>
                    <a:pt x="181834" y="44856"/>
                  </a:lnTo>
                  <a:lnTo>
                    <a:pt x="175429" y="44856"/>
                  </a:lnTo>
                  <a:lnTo>
                    <a:pt x="175429" y="38772"/>
                  </a:lnTo>
                  <a:close/>
                  <a:moveTo>
                    <a:pt x="188561" y="38772"/>
                  </a:moveTo>
                  <a:lnTo>
                    <a:pt x="188561" y="44856"/>
                  </a:lnTo>
                  <a:lnTo>
                    <a:pt x="182173" y="44856"/>
                  </a:lnTo>
                  <a:lnTo>
                    <a:pt x="182173" y="38772"/>
                  </a:lnTo>
                  <a:close/>
                  <a:moveTo>
                    <a:pt x="195288" y="38772"/>
                  </a:moveTo>
                  <a:lnTo>
                    <a:pt x="195288" y="44856"/>
                  </a:lnTo>
                  <a:lnTo>
                    <a:pt x="188900" y="44856"/>
                  </a:lnTo>
                  <a:lnTo>
                    <a:pt x="188900" y="38772"/>
                  </a:lnTo>
                  <a:close/>
                  <a:moveTo>
                    <a:pt x="202032" y="38772"/>
                  </a:moveTo>
                  <a:lnTo>
                    <a:pt x="202032" y="44856"/>
                  </a:lnTo>
                  <a:lnTo>
                    <a:pt x="195627" y="44856"/>
                  </a:lnTo>
                  <a:lnTo>
                    <a:pt x="195627" y="38772"/>
                  </a:lnTo>
                  <a:close/>
                  <a:moveTo>
                    <a:pt x="208759" y="38772"/>
                  </a:moveTo>
                  <a:lnTo>
                    <a:pt x="208759" y="44856"/>
                  </a:lnTo>
                  <a:lnTo>
                    <a:pt x="202371" y="44856"/>
                  </a:lnTo>
                  <a:lnTo>
                    <a:pt x="202371" y="38772"/>
                  </a:lnTo>
                  <a:close/>
                  <a:moveTo>
                    <a:pt x="215504" y="38772"/>
                  </a:moveTo>
                  <a:lnTo>
                    <a:pt x="215504" y="44856"/>
                  </a:lnTo>
                  <a:lnTo>
                    <a:pt x="209098" y="44856"/>
                  </a:lnTo>
                  <a:lnTo>
                    <a:pt x="209098" y="38772"/>
                  </a:lnTo>
                  <a:close/>
                  <a:moveTo>
                    <a:pt x="222230" y="38772"/>
                  </a:moveTo>
                  <a:lnTo>
                    <a:pt x="222230" y="44856"/>
                  </a:lnTo>
                  <a:lnTo>
                    <a:pt x="215843" y="44856"/>
                  </a:lnTo>
                  <a:lnTo>
                    <a:pt x="215843" y="38772"/>
                  </a:lnTo>
                  <a:close/>
                  <a:moveTo>
                    <a:pt x="228975" y="38772"/>
                  </a:moveTo>
                  <a:lnTo>
                    <a:pt x="228975" y="44856"/>
                  </a:lnTo>
                  <a:lnTo>
                    <a:pt x="222569" y="44856"/>
                  </a:lnTo>
                  <a:lnTo>
                    <a:pt x="222569" y="38772"/>
                  </a:lnTo>
                  <a:close/>
                  <a:moveTo>
                    <a:pt x="235701" y="38772"/>
                  </a:moveTo>
                  <a:lnTo>
                    <a:pt x="235701" y="44856"/>
                  </a:lnTo>
                  <a:lnTo>
                    <a:pt x="229296" y="44856"/>
                  </a:lnTo>
                  <a:lnTo>
                    <a:pt x="229296" y="38772"/>
                  </a:lnTo>
                  <a:close/>
                  <a:moveTo>
                    <a:pt x="242428" y="38772"/>
                  </a:moveTo>
                  <a:lnTo>
                    <a:pt x="242428" y="44856"/>
                  </a:lnTo>
                  <a:lnTo>
                    <a:pt x="236040" y="44856"/>
                  </a:lnTo>
                  <a:lnTo>
                    <a:pt x="236040" y="38772"/>
                  </a:lnTo>
                  <a:close/>
                  <a:moveTo>
                    <a:pt x="249173" y="38772"/>
                  </a:moveTo>
                  <a:lnTo>
                    <a:pt x="249173" y="44856"/>
                  </a:lnTo>
                  <a:lnTo>
                    <a:pt x="242767" y="44856"/>
                  </a:lnTo>
                  <a:lnTo>
                    <a:pt x="242767" y="38772"/>
                  </a:lnTo>
                  <a:close/>
                  <a:moveTo>
                    <a:pt x="255899" y="38772"/>
                  </a:moveTo>
                  <a:lnTo>
                    <a:pt x="255899" y="44856"/>
                  </a:lnTo>
                  <a:lnTo>
                    <a:pt x="249512" y="44856"/>
                  </a:lnTo>
                  <a:lnTo>
                    <a:pt x="249512" y="38772"/>
                  </a:lnTo>
                  <a:close/>
                  <a:moveTo>
                    <a:pt x="262644" y="38772"/>
                  </a:moveTo>
                  <a:lnTo>
                    <a:pt x="262644" y="44856"/>
                  </a:lnTo>
                  <a:lnTo>
                    <a:pt x="256238" y="44856"/>
                  </a:lnTo>
                  <a:lnTo>
                    <a:pt x="256238" y="38772"/>
                  </a:lnTo>
                  <a:close/>
                  <a:moveTo>
                    <a:pt x="269370" y="38772"/>
                  </a:moveTo>
                  <a:lnTo>
                    <a:pt x="269370" y="44856"/>
                  </a:lnTo>
                  <a:lnTo>
                    <a:pt x="262983" y="44856"/>
                  </a:lnTo>
                  <a:lnTo>
                    <a:pt x="262983" y="38772"/>
                  </a:lnTo>
                  <a:close/>
                  <a:moveTo>
                    <a:pt x="276115" y="38772"/>
                  </a:moveTo>
                  <a:lnTo>
                    <a:pt x="276115" y="44856"/>
                  </a:lnTo>
                  <a:lnTo>
                    <a:pt x="269709" y="44856"/>
                  </a:lnTo>
                  <a:lnTo>
                    <a:pt x="269709" y="38772"/>
                  </a:lnTo>
                  <a:close/>
                  <a:moveTo>
                    <a:pt x="282842" y="38772"/>
                  </a:moveTo>
                  <a:lnTo>
                    <a:pt x="282842" y="44856"/>
                  </a:lnTo>
                  <a:lnTo>
                    <a:pt x="276436" y="44856"/>
                  </a:lnTo>
                  <a:lnTo>
                    <a:pt x="276436" y="38772"/>
                  </a:lnTo>
                  <a:close/>
                  <a:moveTo>
                    <a:pt x="6745" y="45178"/>
                  </a:moveTo>
                  <a:lnTo>
                    <a:pt x="6745" y="51262"/>
                  </a:lnTo>
                  <a:lnTo>
                    <a:pt x="339" y="51262"/>
                  </a:lnTo>
                  <a:lnTo>
                    <a:pt x="339" y="45178"/>
                  </a:lnTo>
                  <a:close/>
                  <a:moveTo>
                    <a:pt x="13471" y="45178"/>
                  </a:moveTo>
                  <a:lnTo>
                    <a:pt x="13471" y="51262"/>
                  </a:lnTo>
                  <a:lnTo>
                    <a:pt x="7066" y="51262"/>
                  </a:lnTo>
                  <a:lnTo>
                    <a:pt x="7066" y="45178"/>
                  </a:lnTo>
                  <a:close/>
                  <a:moveTo>
                    <a:pt x="20198" y="45178"/>
                  </a:moveTo>
                  <a:lnTo>
                    <a:pt x="20198" y="51262"/>
                  </a:lnTo>
                  <a:lnTo>
                    <a:pt x="13810" y="51262"/>
                  </a:lnTo>
                  <a:lnTo>
                    <a:pt x="13810" y="45178"/>
                  </a:lnTo>
                  <a:close/>
                  <a:moveTo>
                    <a:pt x="26942" y="45178"/>
                  </a:moveTo>
                  <a:lnTo>
                    <a:pt x="26942" y="51262"/>
                  </a:lnTo>
                  <a:lnTo>
                    <a:pt x="20537" y="51262"/>
                  </a:lnTo>
                  <a:lnTo>
                    <a:pt x="20537" y="45178"/>
                  </a:lnTo>
                  <a:close/>
                  <a:moveTo>
                    <a:pt x="33669" y="45178"/>
                  </a:moveTo>
                  <a:lnTo>
                    <a:pt x="33669" y="51262"/>
                  </a:lnTo>
                  <a:lnTo>
                    <a:pt x="27281" y="51262"/>
                  </a:lnTo>
                  <a:lnTo>
                    <a:pt x="27281" y="45178"/>
                  </a:lnTo>
                  <a:close/>
                  <a:moveTo>
                    <a:pt x="40414" y="45178"/>
                  </a:moveTo>
                  <a:lnTo>
                    <a:pt x="40414" y="51262"/>
                  </a:lnTo>
                  <a:lnTo>
                    <a:pt x="34008" y="51262"/>
                  </a:lnTo>
                  <a:lnTo>
                    <a:pt x="34008" y="45178"/>
                  </a:lnTo>
                  <a:close/>
                  <a:moveTo>
                    <a:pt x="47140" y="45178"/>
                  </a:moveTo>
                  <a:lnTo>
                    <a:pt x="47140" y="51262"/>
                  </a:lnTo>
                  <a:lnTo>
                    <a:pt x="40753" y="51262"/>
                  </a:lnTo>
                  <a:lnTo>
                    <a:pt x="40753" y="45178"/>
                  </a:lnTo>
                  <a:close/>
                  <a:moveTo>
                    <a:pt x="53885" y="45178"/>
                  </a:moveTo>
                  <a:lnTo>
                    <a:pt x="53885" y="51262"/>
                  </a:lnTo>
                  <a:lnTo>
                    <a:pt x="47479" y="51262"/>
                  </a:lnTo>
                  <a:lnTo>
                    <a:pt x="47479" y="45178"/>
                  </a:lnTo>
                  <a:close/>
                  <a:moveTo>
                    <a:pt x="60611" y="45178"/>
                  </a:moveTo>
                  <a:lnTo>
                    <a:pt x="60611" y="51262"/>
                  </a:lnTo>
                  <a:lnTo>
                    <a:pt x="54206" y="51262"/>
                  </a:lnTo>
                  <a:lnTo>
                    <a:pt x="54206" y="45178"/>
                  </a:lnTo>
                  <a:close/>
                  <a:moveTo>
                    <a:pt x="67338" y="45178"/>
                  </a:moveTo>
                  <a:lnTo>
                    <a:pt x="67338" y="51262"/>
                  </a:lnTo>
                  <a:lnTo>
                    <a:pt x="60950" y="51262"/>
                  </a:lnTo>
                  <a:lnTo>
                    <a:pt x="60950" y="45178"/>
                  </a:lnTo>
                  <a:close/>
                  <a:moveTo>
                    <a:pt x="74083" y="45178"/>
                  </a:moveTo>
                  <a:lnTo>
                    <a:pt x="74083" y="51262"/>
                  </a:lnTo>
                  <a:lnTo>
                    <a:pt x="67677" y="51262"/>
                  </a:lnTo>
                  <a:lnTo>
                    <a:pt x="67677" y="45178"/>
                  </a:lnTo>
                  <a:close/>
                  <a:moveTo>
                    <a:pt x="80809" y="45178"/>
                  </a:moveTo>
                  <a:lnTo>
                    <a:pt x="80809" y="51262"/>
                  </a:lnTo>
                  <a:lnTo>
                    <a:pt x="74422" y="51262"/>
                  </a:lnTo>
                  <a:lnTo>
                    <a:pt x="74422" y="45178"/>
                  </a:lnTo>
                  <a:close/>
                  <a:moveTo>
                    <a:pt x="87554" y="45178"/>
                  </a:moveTo>
                  <a:lnTo>
                    <a:pt x="87554" y="51262"/>
                  </a:lnTo>
                  <a:lnTo>
                    <a:pt x="81148" y="51262"/>
                  </a:lnTo>
                  <a:lnTo>
                    <a:pt x="81148" y="45178"/>
                  </a:lnTo>
                  <a:close/>
                  <a:moveTo>
                    <a:pt x="94281" y="45178"/>
                  </a:moveTo>
                  <a:lnTo>
                    <a:pt x="94281" y="51262"/>
                  </a:lnTo>
                  <a:lnTo>
                    <a:pt x="87893" y="51262"/>
                  </a:lnTo>
                  <a:lnTo>
                    <a:pt x="87893" y="45178"/>
                  </a:lnTo>
                  <a:close/>
                  <a:moveTo>
                    <a:pt x="101025" y="45178"/>
                  </a:moveTo>
                  <a:lnTo>
                    <a:pt x="101025" y="51262"/>
                  </a:lnTo>
                  <a:lnTo>
                    <a:pt x="94620" y="51262"/>
                  </a:lnTo>
                  <a:lnTo>
                    <a:pt x="94620" y="45178"/>
                  </a:lnTo>
                  <a:close/>
                  <a:moveTo>
                    <a:pt x="107752" y="45178"/>
                  </a:moveTo>
                  <a:lnTo>
                    <a:pt x="107752" y="51262"/>
                  </a:lnTo>
                  <a:lnTo>
                    <a:pt x="101346" y="51262"/>
                  </a:lnTo>
                  <a:lnTo>
                    <a:pt x="101346" y="45178"/>
                  </a:lnTo>
                  <a:close/>
                  <a:moveTo>
                    <a:pt x="114478" y="45178"/>
                  </a:moveTo>
                  <a:lnTo>
                    <a:pt x="114478" y="51262"/>
                  </a:lnTo>
                  <a:lnTo>
                    <a:pt x="108091" y="51262"/>
                  </a:lnTo>
                  <a:lnTo>
                    <a:pt x="108091" y="45178"/>
                  </a:lnTo>
                  <a:close/>
                  <a:moveTo>
                    <a:pt x="121223" y="45178"/>
                  </a:moveTo>
                  <a:lnTo>
                    <a:pt x="121223" y="51262"/>
                  </a:lnTo>
                  <a:lnTo>
                    <a:pt x="114817" y="51262"/>
                  </a:lnTo>
                  <a:lnTo>
                    <a:pt x="114817" y="45178"/>
                  </a:lnTo>
                  <a:close/>
                  <a:moveTo>
                    <a:pt x="127950" y="45178"/>
                  </a:moveTo>
                  <a:lnTo>
                    <a:pt x="127950" y="51262"/>
                  </a:lnTo>
                  <a:lnTo>
                    <a:pt x="121562" y="51262"/>
                  </a:lnTo>
                  <a:lnTo>
                    <a:pt x="121562" y="45178"/>
                  </a:lnTo>
                  <a:close/>
                  <a:moveTo>
                    <a:pt x="134694" y="45178"/>
                  </a:moveTo>
                  <a:lnTo>
                    <a:pt x="134694" y="51262"/>
                  </a:lnTo>
                  <a:lnTo>
                    <a:pt x="128289" y="51262"/>
                  </a:lnTo>
                  <a:lnTo>
                    <a:pt x="128289" y="45178"/>
                  </a:lnTo>
                  <a:close/>
                  <a:moveTo>
                    <a:pt x="141421" y="45178"/>
                  </a:moveTo>
                  <a:lnTo>
                    <a:pt x="141421" y="51262"/>
                  </a:lnTo>
                  <a:lnTo>
                    <a:pt x="135033" y="51262"/>
                  </a:lnTo>
                  <a:lnTo>
                    <a:pt x="135033" y="45178"/>
                  </a:lnTo>
                  <a:close/>
                  <a:moveTo>
                    <a:pt x="148148" y="45178"/>
                  </a:moveTo>
                  <a:lnTo>
                    <a:pt x="148148" y="51262"/>
                  </a:lnTo>
                  <a:lnTo>
                    <a:pt x="141760" y="51262"/>
                  </a:lnTo>
                  <a:lnTo>
                    <a:pt x="141760" y="45178"/>
                  </a:lnTo>
                  <a:close/>
                  <a:moveTo>
                    <a:pt x="154892" y="45178"/>
                  </a:moveTo>
                  <a:lnTo>
                    <a:pt x="154892" y="51262"/>
                  </a:lnTo>
                  <a:lnTo>
                    <a:pt x="148487" y="51262"/>
                  </a:lnTo>
                  <a:lnTo>
                    <a:pt x="148487" y="45178"/>
                  </a:lnTo>
                  <a:close/>
                  <a:moveTo>
                    <a:pt x="161619" y="45178"/>
                  </a:moveTo>
                  <a:lnTo>
                    <a:pt x="161619" y="51262"/>
                  </a:lnTo>
                  <a:lnTo>
                    <a:pt x="155231" y="51262"/>
                  </a:lnTo>
                  <a:lnTo>
                    <a:pt x="155231" y="45178"/>
                  </a:lnTo>
                  <a:close/>
                  <a:moveTo>
                    <a:pt x="168363" y="45178"/>
                  </a:moveTo>
                  <a:lnTo>
                    <a:pt x="168363" y="51262"/>
                  </a:lnTo>
                  <a:lnTo>
                    <a:pt x="161958" y="51262"/>
                  </a:lnTo>
                  <a:lnTo>
                    <a:pt x="161958" y="45178"/>
                  </a:lnTo>
                  <a:close/>
                  <a:moveTo>
                    <a:pt x="175090" y="45178"/>
                  </a:moveTo>
                  <a:lnTo>
                    <a:pt x="175090" y="51262"/>
                  </a:lnTo>
                  <a:lnTo>
                    <a:pt x="168702" y="51262"/>
                  </a:lnTo>
                  <a:lnTo>
                    <a:pt x="168702" y="45178"/>
                  </a:lnTo>
                  <a:close/>
                  <a:moveTo>
                    <a:pt x="181834" y="45178"/>
                  </a:moveTo>
                  <a:lnTo>
                    <a:pt x="181834" y="51262"/>
                  </a:lnTo>
                  <a:lnTo>
                    <a:pt x="175429" y="51262"/>
                  </a:lnTo>
                  <a:lnTo>
                    <a:pt x="175429" y="45178"/>
                  </a:lnTo>
                  <a:close/>
                  <a:moveTo>
                    <a:pt x="188561" y="45178"/>
                  </a:moveTo>
                  <a:lnTo>
                    <a:pt x="188561" y="51262"/>
                  </a:lnTo>
                  <a:lnTo>
                    <a:pt x="182173" y="51262"/>
                  </a:lnTo>
                  <a:lnTo>
                    <a:pt x="182173" y="45178"/>
                  </a:lnTo>
                  <a:close/>
                  <a:moveTo>
                    <a:pt x="195288" y="45178"/>
                  </a:moveTo>
                  <a:lnTo>
                    <a:pt x="195288" y="51262"/>
                  </a:lnTo>
                  <a:lnTo>
                    <a:pt x="188900" y="51262"/>
                  </a:lnTo>
                  <a:lnTo>
                    <a:pt x="188900" y="45178"/>
                  </a:lnTo>
                  <a:close/>
                  <a:moveTo>
                    <a:pt x="202032" y="45178"/>
                  </a:moveTo>
                  <a:lnTo>
                    <a:pt x="202032" y="51262"/>
                  </a:lnTo>
                  <a:lnTo>
                    <a:pt x="195627" y="51262"/>
                  </a:lnTo>
                  <a:lnTo>
                    <a:pt x="195627" y="45178"/>
                  </a:lnTo>
                  <a:close/>
                  <a:moveTo>
                    <a:pt x="208759" y="45178"/>
                  </a:moveTo>
                  <a:lnTo>
                    <a:pt x="208759" y="51262"/>
                  </a:lnTo>
                  <a:lnTo>
                    <a:pt x="202371" y="51262"/>
                  </a:lnTo>
                  <a:lnTo>
                    <a:pt x="202371" y="45178"/>
                  </a:lnTo>
                  <a:close/>
                  <a:moveTo>
                    <a:pt x="215504" y="45178"/>
                  </a:moveTo>
                  <a:lnTo>
                    <a:pt x="215504" y="51262"/>
                  </a:lnTo>
                  <a:lnTo>
                    <a:pt x="209098" y="51262"/>
                  </a:lnTo>
                  <a:lnTo>
                    <a:pt x="209098" y="45178"/>
                  </a:lnTo>
                  <a:close/>
                  <a:moveTo>
                    <a:pt x="222230" y="45178"/>
                  </a:moveTo>
                  <a:lnTo>
                    <a:pt x="222230" y="51262"/>
                  </a:lnTo>
                  <a:lnTo>
                    <a:pt x="215843" y="51262"/>
                  </a:lnTo>
                  <a:lnTo>
                    <a:pt x="215843" y="45178"/>
                  </a:lnTo>
                  <a:close/>
                  <a:moveTo>
                    <a:pt x="228975" y="45178"/>
                  </a:moveTo>
                  <a:lnTo>
                    <a:pt x="228975" y="51262"/>
                  </a:lnTo>
                  <a:lnTo>
                    <a:pt x="222569" y="51262"/>
                  </a:lnTo>
                  <a:lnTo>
                    <a:pt x="222569" y="45178"/>
                  </a:lnTo>
                  <a:close/>
                  <a:moveTo>
                    <a:pt x="235701" y="45178"/>
                  </a:moveTo>
                  <a:lnTo>
                    <a:pt x="235701" y="51262"/>
                  </a:lnTo>
                  <a:lnTo>
                    <a:pt x="229296" y="51262"/>
                  </a:lnTo>
                  <a:lnTo>
                    <a:pt x="229296" y="45178"/>
                  </a:lnTo>
                  <a:close/>
                  <a:moveTo>
                    <a:pt x="242428" y="45178"/>
                  </a:moveTo>
                  <a:lnTo>
                    <a:pt x="242428" y="51262"/>
                  </a:lnTo>
                  <a:lnTo>
                    <a:pt x="236040" y="51262"/>
                  </a:lnTo>
                  <a:lnTo>
                    <a:pt x="236040" y="45178"/>
                  </a:lnTo>
                  <a:close/>
                  <a:moveTo>
                    <a:pt x="249173" y="45178"/>
                  </a:moveTo>
                  <a:lnTo>
                    <a:pt x="249173" y="51262"/>
                  </a:lnTo>
                  <a:lnTo>
                    <a:pt x="242767" y="51262"/>
                  </a:lnTo>
                  <a:lnTo>
                    <a:pt x="242767" y="45178"/>
                  </a:lnTo>
                  <a:close/>
                  <a:moveTo>
                    <a:pt x="255899" y="45178"/>
                  </a:moveTo>
                  <a:lnTo>
                    <a:pt x="255899" y="51262"/>
                  </a:lnTo>
                  <a:lnTo>
                    <a:pt x="249512" y="51262"/>
                  </a:lnTo>
                  <a:lnTo>
                    <a:pt x="249512" y="45178"/>
                  </a:lnTo>
                  <a:close/>
                  <a:moveTo>
                    <a:pt x="262644" y="45178"/>
                  </a:moveTo>
                  <a:lnTo>
                    <a:pt x="262644" y="51262"/>
                  </a:lnTo>
                  <a:lnTo>
                    <a:pt x="256238" y="51262"/>
                  </a:lnTo>
                  <a:lnTo>
                    <a:pt x="256238" y="45178"/>
                  </a:lnTo>
                  <a:close/>
                  <a:moveTo>
                    <a:pt x="269370" y="45178"/>
                  </a:moveTo>
                  <a:lnTo>
                    <a:pt x="269370" y="51262"/>
                  </a:lnTo>
                  <a:lnTo>
                    <a:pt x="262983" y="51262"/>
                  </a:lnTo>
                  <a:lnTo>
                    <a:pt x="262983" y="45178"/>
                  </a:lnTo>
                  <a:close/>
                  <a:moveTo>
                    <a:pt x="276115" y="45178"/>
                  </a:moveTo>
                  <a:lnTo>
                    <a:pt x="276115" y="51262"/>
                  </a:lnTo>
                  <a:lnTo>
                    <a:pt x="269709" y="51262"/>
                  </a:lnTo>
                  <a:lnTo>
                    <a:pt x="269709" y="45178"/>
                  </a:lnTo>
                  <a:close/>
                  <a:moveTo>
                    <a:pt x="282842" y="45178"/>
                  </a:moveTo>
                  <a:lnTo>
                    <a:pt x="282842" y="51262"/>
                  </a:lnTo>
                  <a:lnTo>
                    <a:pt x="276436" y="51262"/>
                  </a:lnTo>
                  <a:lnTo>
                    <a:pt x="276436" y="45178"/>
                  </a:lnTo>
                  <a:close/>
                  <a:moveTo>
                    <a:pt x="6745" y="51583"/>
                  </a:moveTo>
                  <a:lnTo>
                    <a:pt x="6745" y="57667"/>
                  </a:lnTo>
                  <a:lnTo>
                    <a:pt x="339" y="57667"/>
                  </a:lnTo>
                  <a:lnTo>
                    <a:pt x="339" y="51583"/>
                  </a:lnTo>
                  <a:close/>
                  <a:moveTo>
                    <a:pt x="13471" y="51583"/>
                  </a:moveTo>
                  <a:lnTo>
                    <a:pt x="13471" y="57667"/>
                  </a:lnTo>
                  <a:lnTo>
                    <a:pt x="7066" y="57667"/>
                  </a:lnTo>
                  <a:lnTo>
                    <a:pt x="7066" y="51583"/>
                  </a:lnTo>
                  <a:close/>
                  <a:moveTo>
                    <a:pt x="20198" y="51583"/>
                  </a:moveTo>
                  <a:lnTo>
                    <a:pt x="20198" y="57667"/>
                  </a:lnTo>
                  <a:lnTo>
                    <a:pt x="13810" y="57667"/>
                  </a:lnTo>
                  <a:lnTo>
                    <a:pt x="13810" y="51583"/>
                  </a:lnTo>
                  <a:close/>
                  <a:moveTo>
                    <a:pt x="26942" y="51583"/>
                  </a:moveTo>
                  <a:lnTo>
                    <a:pt x="26942" y="57667"/>
                  </a:lnTo>
                  <a:lnTo>
                    <a:pt x="20537" y="57667"/>
                  </a:lnTo>
                  <a:lnTo>
                    <a:pt x="20537" y="51583"/>
                  </a:lnTo>
                  <a:close/>
                  <a:moveTo>
                    <a:pt x="33669" y="51583"/>
                  </a:moveTo>
                  <a:lnTo>
                    <a:pt x="33669" y="57667"/>
                  </a:lnTo>
                  <a:lnTo>
                    <a:pt x="27281" y="57667"/>
                  </a:lnTo>
                  <a:lnTo>
                    <a:pt x="27281" y="51583"/>
                  </a:lnTo>
                  <a:close/>
                  <a:moveTo>
                    <a:pt x="40414" y="51583"/>
                  </a:moveTo>
                  <a:lnTo>
                    <a:pt x="40414" y="57667"/>
                  </a:lnTo>
                  <a:lnTo>
                    <a:pt x="34008" y="57667"/>
                  </a:lnTo>
                  <a:lnTo>
                    <a:pt x="34008" y="51583"/>
                  </a:lnTo>
                  <a:close/>
                  <a:moveTo>
                    <a:pt x="47140" y="51583"/>
                  </a:moveTo>
                  <a:lnTo>
                    <a:pt x="47140" y="57667"/>
                  </a:lnTo>
                  <a:lnTo>
                    <a:pt x="40753" y="57667"/>
                  </a:lnTo>
                  <a:lnTo>
                    <a:pt x="40753" y="51583"/>
                  </a:lnTo>
                  <a:close/>
                  <a:moveTo>
                    <a:pt x="53885" y="51583"/>
                  </a:moveTo>
                  <a:lnTo>
                    <a:pt x="53885" y="57667"/>
                  </a:lnTo>
                  <a:lnTo>
                    <a:pt x="47479" y="57667"/>
                  </a:lnTo>
                  <a:lnTo>
                    <a:pt x="47479" y="51583"/>
                  </a:lnTo>
                  <a:close/>
                  <a:moveTo>
                    <a:pt x="60611" y="51583"/>
                  </a:moveTo>
                  <a:lnTo>
                    <a:pt x="60611" y="57667"/>
                  </a:lnTo>
                  <a:lnTo>
                    <a:pt x="54206" y="57667"/>
                  </a:lnTo>
                  <a:lnTo>
                    <a:pt x="54206" y="51583"/>
                  </a:lnTo>
                  <a:close/>
                  <a:moveTo>
                    <a:pt x="67338" y="51583"/>
                  </a:moveTo>
                  <a:lnTo>
                    <a:pt x="67338" y="57667"/>
                  </a:lnTo>
                  <a:lnTo>
                    <a:pt x="60950" y="57667"/>
                  </a:lnTo>
                  <a:lnTo>
                    <a:pt x="60950" y="51583"/>
                  </a:lnTo>
                  <a:close/>
                  <a:moveTo>
                    <a:pt x="74083" y="51583"/>
                  </a:moveTo>
                  <a:lnTo>
                    <a:pt x="74083" y="57667"/>
                  </a:lnTo>
                  <a:lnTo>
                    <a:pt x="67677" y="57667"/>
                  </a:lnTo>
                  <a:lnTo>
                    <a:pt x="67677" y="51583"/>
                  </a:lnTo>
                  <a:close/>
                  <a:moveTo>
                    <a:pt x="80809" y="51583"/>
                  </a:moveTo>
                  <a:lnTo>
                    <a:pt x="80809" y="57667"/>
                  </a:lnTo>
                  <a:lnTo>
                    <a:pt x="74422" y="57667"/>
                  </a:lnTo>
                  <a:lnTo>
                    <a:pt x="74422" y="51583"/>
                  </a:lnTo>
                  <a:close/>
                  <a:moveTo>
                    <a:pt x="87554" y="51583"/>
                  </a:moveTo>
                  <a:lnTo>
                    <a:pt x="87554" y="57667"/>
                  </a:lnTo>
                  <a:lnTo>
                    <a:pt x="81148" y="57667"/>
                  </a:lnTo>
                  <a:lnTo>
                    <a:pt x="81148" y="51583"/>
                  </a:lnTo>
                  <a:close/>
                  <a:moveTo>
                    <a:pt x="94281" y="51583"/>
                  </a:moveTo>
                  <a:lnTo>
                    <a:pt x="94281" y="57667"/>
                  </a:lnTo>
                  <a:lnTo>
                    <a:pt x="87893" y="57667"/>
                  </a:lnTo>
                  <a:lnTo>
                    <a:pt x="87893" y="51583"/>
                  </a:lnTo>
                  <a:close/>
                  <a:moveTo>
                    <a:pt x="101025" y="51583"/>
                  </a:moveTo>
                  <a:lnTo>
                    <a:pt x="101025" y="57667"/>
                  </a:lnTo>
                  <a:lnTo>
                    <a:pt x="94620" y="57667"/>
                  </a:lnTo>
                  <a:lnTo>
                    <a:pt x="94620" y="51583"/>
                  </a:lnTo>
                  <a:close/>
                  <a:moveTo>
                    <a:pt x="107752" y="51583"/>
                  </a:moveTo>
                  <a:lnTo>
                    <a:pt x="107752" y="57667"/>
                  </a:lnTo>
                  <a:lnTo>
                    <a:pt x="101346" y="57667"/>
                  </a:lnTo>
                  <a:lnTo>
                    <a:pt x="101346" y="51583"/>
                  </a:lnTo>
                  <a:close/>
                  <a:moveTo>
                    <a:pt x="114478" y="51583"/>
                  </a:moveTo>
                  <a:lnTo>
                    <a:pt x="114478" y="57667"/>
                  </a:lnTo>
                  <a:lnTo>
                    <a:pt x="108091" y="57667"/>
                  </a:lnTo>
                  <a:lnTo>
                    <a:pt x="108091" y="51583"/>
                  </a:lnTo>
                  <a:close/>
                  <a:moveTo>
                    <a:pt x="121223" y="51583"/>
                  </a:moveTo>
                  <a:lnTo>
                    <a:pt x="121223" y="57667"/>
                  </a:lnTo>
                  <a:lnTo>
                    <a:pt x="114817" y="57667"/>
                  </a:lnTo>
                  <a:lnTo>
                    <a:pt x="114817" y="51583"/>
                  </a:lnTo>
                  <a:close/>
                  <a:moveTo>
                    <a:pt x="127950" y="51583"/>
                  </a:moveTo>
                  <a:lnTo>
                    <a:pt x="127950" y="57667"/>
                  </a:lnTo>
                  <a:lnTo>
                    <a:pt x="121562" y="57667"/>
                  </a:lnTo>
                  <a:lnTo>
                    <a:pt x="121562" y="51583"/>
                  </a:lnTo>
                  <a:close/>
                  <a:moveTo>
                    <a:pt x="134694" y="51583"/>
                  </a:moveTo>
                  <a:lnTo>
                    <a:pt x="134694" y="57667"/>
                  </a:lnTo>
                  <a:lnTo>
                    <a:pt x="128289" y="57667"/>
                  </a:lnTo>
                  <a:lnTo>
                    <a:pt x="128289" y="51583"/>
                  </a:lnTo>
                  <a:close/>
                  <a:moveTo>
                    <a:pt x="141421" y="51583"/>
                  </a:moveTo>
                  <a:lnTo>
                    <a:pt x="141421" y="57667"/>
                  </a:lnTo>
                  <a:lnTo>
                    <a:pt x="135033" y="57667"/>
                  </a:lnTo>
                  <a:lnTo>
                    <a:pt x="135033" y="51583"/>
                  </a:lnTo>
                  <a:close/>
                  <a:moveTo>
                    <a:pt x="148148" y="51583"/>
                  </a:moveTo>
                  <a:lnTo>
                    <a:pt x="148148" y="57667"/>
                  </a:lnTo>
                  <a:lnTo>
                    <a:pt x="141760" y="57667"/>
                  </a:lnTo>
                  <a:lnTo>
                    <a:pt x="141760" y="51583"/>
                  </a:lnTo>
                  <a:close/>
                  <a:moveTo>
                    <a:pt x="154892" y="51583"/>
                  </a:moveTo>
                  <a:lnTo>
                    <a:pt x="154892" y="57667"/>
                  </a:lnTo>
                  <a:lnTo>
                    <a:pt x="148487" y="57667"/>
                  </a:lnTo>
                  <a:lnTo>
                    <a:pt x="148487" y="51583"/>
                  </a:lnTo>
                  <a:close/>
                  <a:moveTo>
                    <a:pt x="161619" y="51583"/>
                  </a:moveTo>
                  <a:lnTo>
                    <a:pt x="161619" y="57667"/>
                  </a:lnTo>
                  <a:lnTo>
                    <a:pt x="155231" y="57667"/>
                  </a:lnTo>
                  <a:lnTo>
                    <a:pt x="155231" y="51583"/>
                  </a:lnTo>
                  <a:close/>
                  <a:moveTo>
                    <a:pt x="168363" y="51583"/>
                  </a:moveTo>
                  <a:lnTo>
                    <a:pt x="168363" y="57667"/>
                  </a:lnTo>
                  <a:lnTo>
                    <a:pt x="161958" y="57667"/>
                  </a:lnTo>
                  <a:lnTo>
                    <a:pt x="161958" y="51583"/>
                  </a:lnTo>
                  <a:close/>
                  <a:moveTo>
                    <a:pt x="175090" y="51583"/>
                  </a:moveTo>
                  <a:lnTo>
                    <a:pt x="175090" y="57667"/>
                  </a:lnTo>
                  <a:lnTo>
                    <a:pt x="168702" y="57667"/>
                  </a:lnTo>
                  <a:lnTo>
                    <a:pt x="168702" y="51583"/>
                  </a:lnTo>
                  <a:close/>
                  <a:moveTo>
                    <a:pt x="181834" y="51583"/>
                  </a:moveTo>
                  <a:lnTo>
                    <a:pt x="181834" y="57667"/>
                  </a:lnTo>
                  <a:lnTo>
                    <a:pt x="175429" y="57667"/>
                  </a:lnTo>
                  <a:lnTo>
                    <a:pt x="175429" y="51583"/>
                  </a:lnTo>
                  <a:close/>
                  <a:moveTo>
                    <a:pt x="188561" y="51583"/>
                  </a:moveTo>
                  <a:lnTo>
                    <a:pt x="188561" y="57667"/>
                  </a:lnTo>
                  <a:lnTo>
                    <a:pt x="182173" y="57667"/>
                  </a:lnTo>
                  <a:lnTo>
                    <a:pt x="182173" y="51583"/>
                  </a:lnTo>
                  <a:close/>
                  <a:moveTo>
                    <a:pt x="195288" y="51583"/>
                  </a:moveTo>
                  <a:lnTo>
                    <a:pt x="195288" y="57667"/>
                  </a:lnTo>
                  <a:lnTo>
                    <a:pt x="188900" y="57667"/>
                  </a:lnTo>
                  <a:lnTo>
                    <a:pt x="188900" y="51583"/>
                  </a:lnTo>
                  <a:close/>
                  <a:moveTo>
                    <a:pt x="202032" y="51583"/>
                  </a:moveTo>
                  <a:lnTo>
                    <a:pt x="202032" y="57667"/>
                  </a:lnTo>
                  <a:lnTo>
                    <a:pt x="195627" y="57667"/>
                  </a:lnTo>
                  <a:lnTo>
                    <a:pt x="195627" y="51583"/>
                  </a:lnTo>
                  <a:close/>
                  <a:moveTo>
                    <a:pt x="208759" y="51583"/>
                  </a:moveTo>
                  <a:lnTo>
                    <a:pt x="208759" y="57667"/>
                  </a:lnTo>
                  <a:lnTo>
                    <a:pt x="202371" y="57667"/>
                  </a:lnTo>
                  <a:lnTo>
                    <a:pt x="202371" y="51583"/>
                  </a:lnTo>
                  <a:close/>
                  <a:moveTo>
                    <a:pt x="215504" y="51583"/>
                  </a:moveTo>
                  <a:lnTo>
                    <a:pt x="215504" y="57667"/>
                  </a:lnTo>
                  <a:lnTo>
                    <a:pt x="209098" y="57667"/>
                  </a:lnTo>
                  <a:lnTo>
                    <a:pt x="209098" y="51583"/>
                  </a:lnTo>
                  <a:close/>
                  <a:moveTo>
                    <a:pt x="222230" y="51583"/>
                  </a:moveTo>
                  <a:lnTo>
                    <a:pt x="222230" y="57667"/>
                  </a:lnTo>
                  <a:lnTo>
                    <a:pt x="215843" y="57667"/>
                  </a:lnTo>
                  <a:lnTo>
                    <a:pt x="215843" y="51583"/>
                  </a:lnTo>
                  <a:close/>
                  <a:moveTo>
                    <a:pt x="228975" y="51583"/>
                  </a:moveTo>
                  <a:lnTo>
                    <a:pt x="228975" y="57667"/>
                  </a:lnTo>
                  <a:lnTo>
                    <a:pt x="222569" y="57667"/>
                  </a:lnTo>
                  <a:lnTo>
                    <a:pt x="222569" y="51583"/>
                  </a:lnTo>
                  <a:close/>
                  <a:moveTo>
                    <a:pt x="235701" y="51583"/>
                  </a:moveTo>
                  <a:lnTo>
                    <a:pt x="235701" y="57667"/>
                  </a:lnTo>
                  <a:lnTo>
                    <a:pt x="229296" y="57667"/>
                  </a:lnTo>
                  <a:lnTo>
                    <a:pt x="229296" y="51583"/>
                  </a:lnTo>
                  <a:close/>
                  <a:moveTo>
                    <a:pt x="242428" y="51583"/>
                  </a:moveTo>
                  <a:lnTo>
                    <a:pt x="242428" y="57667"/>
                  </a:lnTo>
                  <a:lnTo>
                    <a:pt x="236040" y="57667"/>
                  </a:lnTo>
                  <a:lnTo>
                    <a:pt x="236040" y="51583"/>
                  </a:lnTo>
                  <a:close/>
                  <a:moveTo>
                    <a:pt x="249173" y="51583"/>
                  </a:moveTo>
                  <a:lnTo>
                    <a:pt x="249173" y="57667"/>
                  </a:lnTo>
                  <a:lnTo>
                    <a:pt x="242767" y="57667"/>
                  </a:lnTo>
                  <a:lnTo>
                    <a:pt x="242767" y="51583"/>
                  </a:lnTo>
                  <a:close/>
                  <a:moveTo>
                    <a:pt x="255899" y="51583"/>
                  </a:moveTo>
                  <a:lnTo>
                    <a:pt x="255899" y="57667"/>
                  </a:lnTo>
                  <a:lnTo>
                    <a:pt x="249512" y="57667"/>
                  </a:lnTo>
                  <a:lnTo>
                    <a:pt x="249512" y="51583"/>
                  </a:lnTo>
                  <a:close/>
                  <a:moveTo>
                    <a:pt x="262644" y="51583"/>
                  </a:moveTo>
                  <a:lnTo>
                    <a:pt x="262644" y="57667"/>
                  </a:lnTo>
                  <a:lnTo>
                    <a:pt x="256238" y="57667"/>
                  </a:lnTo>
                  <a:lnTo>
                    <a:pt x="256238" y="51583"/>
                  </a:lnTo>
                  <a:close/>
                  <a:moveTo>
                    <a:pt x="269370" y="51583"/>
                  </a:moveTo>
                  <a:lnTo>
                    <a:pt x="269370" y="57667"/>
                  </a:lnTo>
                  <a:lnTo>
                    <a:pt x="262983" y="57667"/>
                  </a:lnTo>
                  <a:lnTo>
                    <a:pt x="262983" y="51583"/>
                  </a:lnTo>
                  <a:close/>
                  <a:moveTo>
                    <a:pt x="276115" y="51583"/>
                  </a:moveTo>
                  <a:lnTo>
                    <a:pt x="276115" y="57667"/>
                  </a:lnTo>
                  <a:lnTo>
                    <a:pt x="269709" y="57667"/>
                  </a:lnTo>
                  <a:lnTo>
                    <a:pt x="269709" y="51583"/>
                  </a:lnTo>
                  <a:close/>
                  <a:moveTo>
                    <a:pt x="282842" y="51583"/>
                  </a:moveTo>
                  <a:lnTo>
                    <a:pt x="282842" y="57667"/>
                  </a:lnTo>
                  <a:lnTo>
                    <a:pt x="276436" y="57667"/>
                  </a:lnTo>
                  <a:lnTo>
                    <a:pt x="276436" y="51583"/>
                  </a:lnTo>
                  <a:close/>
                  <a:moveTo>
                    <a:pt x="6745" y="57989"/>
                  </a:moveTo>
                  <a:lnTo>
                    <a:pt x="6745" y="64073"/>
                  </a:lnTo>
                  <a:lnTo>
                    <a:pt x="339" y="64073"/>
                  </a:lnTo>
                  <a:lnTo>
                    <a:pt x="339" y="57989"/>
                  </a:lnTo>
                  <a:close/>
                  <a:moveTo>
                    <a:pt x="13471" y="57989"/>
                  </a:moveTo>
                  <a:lnTo>
                    <a:pt x="13471" y="64073"/>
                  </a:lnTo>
                  <a:lnTo>
                    <a:pt x="7066" y="64073"/>
                  </a:lnTo>
                  <a:lnTo>
                    <a:pt x="7066" y="57989"/>
                  </a:lnTo>
                  <a:close/>
                  <a:moveTo>
                    <a:pt x="20198" y="57989"/>
                  </a:moveTo>
                  <a:lnTo>
                    <a:pt x="20198" y="64073"/>
                  </a:lnTo>
                  <a:lnTo>
                    <a:pt x="13810" y="64073"/>
                  </a:lnTo>
                  <a:lnTo>
                    <a:pt x="13810" y="57989"/>
                  </a:lnTo>
                  <a:close/>
                  <a:moveTo>
                    <a:pt x="26942" y="57989"/>
                  </a:moveTo>
                  <a:lnTo>
                    <a:pt x="26942" y="64073"/>
                  </a:lnTo>
                  <a:lnTo>
                    <a:pt x="20537" y="64073"/>
                  </a:lnTo>
                  <a:lnTo>
                    <a:pt x="20537" y="57989"/>
                  </a:lnTo>
                  <a:close/>
                  <a:moveTo>
                    <a:pt x="33669" y="57989"/>
                  </a:moveTo>
                  <a:lnTo>
                    <a:pt x="33669" y="64073"/>
                  </a:lnTo>
                  <a:lnTo>
                    <a:pt x="27281" y="64073"/>
                  </a:lnTo>
                  <a:lnTo>
                    <a:pt x="27281" y="57989"/>
                  </a:lnTo>
                  <a:close/>
                  <a:moveTo>
                    <a:pt x="40414" y="57989"/>
                  </a:moveTo>
                  <a:lnTo>
                    <a:pt x="40414" y="64073"/>
                  </a:lnTo>
                  <a:lnTo>
                    <a:pt x="34008" y="64073"/>
                  </a:lnTo>
                  <a:lnTo>
                    <a:pt x="34008" y="57989"/>
                  </a:lnTo>
                  <a:close/>
                  <a:moveTo>
                    <a:pt x="47140" y="57989"/>
                  </a:moveTo>
                  <a:lnTo>
                    <a:pt x="47140" y="64073"/>
                  </a:lnTo>
                  <a:lnTo>
                    <a:pt x="40753" y="64073"/>
                  </a:lnTo>
                  <a:lnTo>
                    <a:pt x="40753" y="57989"/>
                  </a:lnTo>
                  <a:close/>
                  <a:moveTo>
                    <a:pt x="53885" y="57989"/>
                  </a:moveTo>
                  <a:lnTo>
                    <a:pt x="53885" y="64073"/>
                  </a:lnTo>
                  <a:lnTo>
                    <a:pt x="47479" y="64073"/>
                  </a:lnTo>
                  <a:lnTo>
                    <a:pt x="47479" y="57989"/>
                  </a:lnTo>
                  <a:close/>
                  <a:moveTo>
                    <a:pt x="60611" y="57989"/>
                  </a:moveTo>
                  <a:lnTo>
                    <a:pt x="60611" y="64073"/>
                  </a:lnTo>
                  <a:lnTo>
                    <a:pt x="54206" y="64073"/>
                  </a:lnTo>
                  <a:lnTo>
                    <a:pt x="54206" y="57989"/>
                  </a:lnTo>
                  <a:close/>
                  <a:moveTo>
                    <a:pt x="67338" y="57989"/>
                  </a:moveTo>
                  <a:lnTo>
                    <a:pt x="67338" y="64073"/>
                  </a:lnTo>
                  <a:lnTo>
                    <a:pt x="60950" y="64073"/>
                  </a:lnTo>
                  <a:lnTo>
                    <a:pt x="60950" y="57989"/>
                  </a:lnTo>
                  <a:close/>
                  <a:moveTo>
                    <a:pt x="74083" y="57989"/>
                  </a:moveTo>
                  <a:lnTo>
                    <a:pt x="74083" y="64073"/>
                  </a:lnTo>
                  <a:lnTo>
                    <a:pt x="67677" y="64073"/>
                  </a:lnTo>
                  <a:lnTo>
                    <a:pt x="67677" y="57989"/>
                  </a:lnTo>
                  <a:close/>
                  <a:moveTo>
                    <a:pt x="80809" y="57989"/>
                  </a:moveTo>
                  <a:lnTo>
                    <a:pt x="80809" y="64073"/>
                  </a:lnTo>
                  <a:lnTo>
                    <a:pt x="74422" y="64073"/>
                  </a:lnTo>
                  <a:lnTo>
                    <a:pt x="74422" y="57989"/>
                  </a:lnTo>
                  <a:close/>
                  <a:moveTo>
                    <a:pt x="87554" y="57989"/>
                  </a:moveTo>
                  <a:lnTo>
                    <a:pt x="87554" y="64073"/>
                  </a:lnTo>
                  <a:lnTo>
                    <a:pt x="81148" y="64073"/>
                  </a:lnTo>
                  <a:lnTo>
                    <a:pt x="81148" y="57989"/>
                  </a:lnTo>
                  <a:close/>
                  <a:moveTo>
                    <a:pt x="94281" y="57989"/>
                  </a:moveTo>
                  <a:lnTo>
                    <a:pt x="94281" y="64073"/>
                  </a:lnTo>
                  <a:lnTo>
                    <a:pt x="87893" y="64073"/>
                  </a:lnTo>
                  <a:lnTo>
                    <a:pt x="87893" y="57989"/>
                  </a:lnTo>
                  <a:close/>
                  <a:moveTo>
                    <a:pt x="101007" y="57989"/>
                  </a:moveTo>
                  <a:lnTo>
                    <a:pt x="101007" y="64073"/>
                  </a:lnTo>
                  <a:lnTo>
                    <a:pt x="94620" y="64073"/>
                  </a:lnTo>
                  <a:lnTo>
                    <a:pt x="94620" y="57989"/>
                  </a:lnTo>
                  <a:close/>
                  <a:moveTo>
                    <a:pt x="107752" y="57989"/>
                  </a:moveTo>
                  <a:lnTo>
                    <a:pt x="107752" y="64073"/>
                  </a:lnTo>
                  <a:lnTo>
                    <a:pt x="101346" y="64073"/>
                  </a:lnTo>
                  <a:lnTo>
                    <a:pt x="101346" y="57989"/>
                  </a:lnTo>
                  <a:close/>
                  <a:moveTo>
                    <a:pt x="114478" y="57989"/>
                  </a:moveTo>
                  <a:lnTo>
                    <a:pt x="114478" y="64073"/>
                  </a:lnTo>
                  <a:lnTo>
                    <a:pt x="108091" y="64073"/>
                  </a:lnTo>
                  <a:lnTo>
                    <a:pt x="108091" y="57989"/>
                  </a:lnTo>
                  <a:close/>
                  <a:moveTo>
                    <a:pt x="121223" y="57989"/>
                  </a:moveTo>
                  <a:lnTo>
                    <a:pt x="121223" y="64073"/>
                  </a:lnTo>
                  <a:lnTo>
                    <a:pt x="114817" y="64073"/>
                  </a:lnTo>
                  <a:lnTo>
                    <a:pt x="114817" y="57989"/>
                  </a:lnTo>
                  <a:close/>
                  <a:moveTo>
                    <a:pt x="127950" y="57989"/>
                  </a:moveTo>
                  <a:lnTo>
                    <a:pt x="127950" y="64073"/>
                  </a:lnTo>
                  <a:lnTo>
                    <a:pt x="121562" y="64073"/>
                  </a:lnTo>
                  <a:lnTo>
                    <a:pt x="121562" y="57989"/>
                  </a:lnTo>
                  <a:close/>
                  <a:moveTo>
                    <a:pt x="134694" y="57989"/>
                  </a:moveTo>
                  <a:lnTo>
                    <a:pt x="134694" y="64073"/>
                  </a:lnTo>
                  <a:lnTo>
                    <a:pt x="128289" y="64073"/>
                  </a:lnTo>
                  <a:lnTo>
                    <a:pt x="128289" y="57989"/>
                  </a:lnTo>
                  <a:close/>
                  <a:moveTo>
                    <a:pt x="141421" y="57989"/>
                  </a:moveTo>
                  <a:lnTo>
                    <a:pt x="141421" y="64073"/>
                  </a:lnTo>
                  <a:lnTo>
                    <a:pt x="135033" y="64073"/>
                  </a:lnTo>
                  <a:lnTo>
                    <a:pt x="135033" y="57989"/>
                  </a:lnTo>
                  <a:close/>
                  <a:moveTo>
                    <a:pt x="148148" y="57989"/>
                  </a:moveTo>
                  <a:lnTo>
                    <a:pt x="148148" y="64073"/>
                  </a:lnTo>
                  <a:lnTo>
                    <a:pt x="141760" y="64073"/>
                  </a:lnTo>
                  <a:lnTo>
                    <a:pt x="141760" y="57989"/>
                  </a:lnTo>
                  <a:close/>
                  <a:moveTo>
                    <a:pt x="154892" y="57989"/>
                  </a:moveTo>
                  <a:lnTo>
                    <a:pt x="154892" y="64073"/>
                  </a:lnTo>
                  <a:lnTo>
                    <a:pt x="148487" y="64073"/>
                  </a:lnTo>
                  <a:lnTo>
                    <a:pt x="148487" y="57989"/>
                  </a:lnTo>
                  <a:close/>
                  <a:moveTo>
                    <a:pt x="161619" y="57989"/>
                  </a:moveTo>
                  <a:lnTo>
                    <a:pt x="161619" y="64073"/>
                  </a:lnTo>
                  <a:lnTo>
                    <a:pt x="155231" y="64073"/>
                  </a:lnTo>
                  <a:lnTo>
                    <a:pt x="155231" y="57989"/>
                  </a:lnTo>
                  <a:close/>
                  <a:moveTo>
                    <a:pt x="168363" y="57989"/>
                  </a:moveTo>
                  <a:lnTo>
                    <a:pt x="168363" y="64073"/>
                  </a:lnTo>
                  <a:lnTo>
                    <a:pt x="161958" y="64073"/>
                  </a:lnTo>
                  <a:lnTo>
                    <a:pt x="161958" y="57989"/>
                  </a:lnTo>
                  <a:close/>
                  <a:moveTo>
                    <a:pt x="175090" y="57989"/>
                  </a:moveTo>
                  <a:lnTo>
                    <a:pt x="175090" y="64073"/>
                  </a:lnTo>
                  <a:lnTo>
                    <a:pt x="168702" y="64073"/>
                  </a:lnTo>
                  <a:lnTo>
                    <a:pt x="168702" y="57989"/>
                  </a:lnTo>
                  <a:close/>
                  <a:moveTo>
                    <a:pt x="181834" y="57989"/>
                  </a:moveTo>
                  <a:lnTo>
                    <a:pt x="181834" y="64073"/>
                  </a:lnTo>
                  <a:lnTo>
                    <a:pt x="175429" y="64073"/>
                  </a:lnTo>
                  <a:lnTo>
                    <a:pt x="175429" y="57989"/>
                  </a:lnTo>
                  <a:close/>
                  <a:moveTo>
                    <a:pt x="188561" y="57989"/>
                  </a:moveTo>
                  <a:lnTo>
                    <a:pt x="188561" y="64073"/>
                  </a:lnTo>
                  <a:lnTo>
                    <a:pt x="182173" y="64073"/>
                  </a:lnTo>
                  <a:lnTo>
                    <a:pt x="182173" y="57989"/>
                  </a:lnTo>
                  <a:close/>
                  <a:moveTo>
                    <a:pt x="195288" y="57989"/>
                  </a:moveTo>
                  <a:lnTo>
                    <a:pt x="195288" y="64073"/>
                  </a:lnTo>
                  <a:lnTo>
                    <a:pt x="188900" y="64073"/>
                  </a:lnTo>
                  <a:lnTo>
                    <a:pt x="188900" y="57989"/>
                  </a:lnTo>
                  <a:close/>
                  <a:moveTo>
                    <a:pt x="202032" y="57989"/>
                  </a:moveTo>
                  <a:lnTo>
                    <a:pt x="202032" y="64073"/>
                  </a:lnTo>
                  <a:lnTo>
                    <a:pt x="195627" y="64073"/>
                  </a:lnTo>
                  <a:lnTo>
                    <a:pt x="195627" y="57989"/>
                  </a:lnTo>
                  <a:close/>
                  <a:moveTo>
                    <a:pt x="208759" y="57989"/>
                  </a:moveTo>
                  <a:lnTo>
                    <a:pt x="208759" y="64073"/>
                  </a:lnTo>
                  <a:lnTo>
                    <a:pt x="202371" y="64073"/>
                  </a:lnTo>
                  <a:lnTo>
                    <a:pt x="202371" y="57989"/>
                  </a:lnTo>
                  <a:close/>
                  <a:moveTo>
                    <a:pt x="215504" y="57989"/>
                  </a:moveTo>
                  <a:lnTo>
                    <a:pt x="215504" y="64073"/>
                  </a:lnTo>
                  <a:lnTo>
                    <a:pt x="209098" y="64073"/>
                  </a:lnTo>
                  <a:lnTo>
                    <a:pt x="209098" y="57989"/>
                  </a:lnTo>
                  <a:close/>
                  <a:moveTo>
                    <a:pt x="222230" y="57989"/>
                  </a:moveTo>
                  <a:lnTo>
                    <a:pt x="222230" y="64073"/>
                  </a:lnTo>
                  <a:lnTo>
                    <a:pt x="215843" y="64073"/>
                  </a:lnTo>
                  <a:lnTo>
                    <a:pt x="215843" y="57989"/>
                  </a:lnTo>
                  <a:close/>
                  <a:moveTo>
                    <a:pt x="228975" y="57989"/>
                  </a:moveTo>
                  <a:lnTo>
                    <a:pt x="228975" y="64073"/>
                  </a:lnTo>
                  <a:lnTo>
                    <a:pt x="222569" y="64073"/>
                  </a:lnTo>
                  <a:lnTo>
                    <a:pt x="222569" y="57989"/>
                  </a:lnTo>
                  <a:close/>
                  <a:moveTo>
                    <a:pt x="235701" y="57989"/>
                  </a:moveTo>
                  <a:lnTo>
                    <a:pt x="235701" y="64073"/>
                  </a:lnTo>
                  <a:lnTo>
                    <a:pt x="229296" y="64073"/>
                  </a:lnTo>
                  <a:lnTo>
                    <a:pt x="229296" y="57989"/>
                  </a:lnTo>
                  <a:close/>
                  <a:moveTo>
                    <a:pt x="242428" y="57989"/>
                  </a:moveTo>
                  <a:lnTo>
                    <a:pt x="242428" y="64073"/>
                  </a:lnTo>
                  <a:lnTo>
                    <a:pt x="236040" y="64073"/>
                  </a:lnTo>
                  <a:lnTo>
                    <a:pt x="236040" y="57989"/>
                  </a:lnTo>
                  <a:close/>
                  <a:moveTo>
                    <a:pt x="249173" y="57989"/>
                  </a:moveTo>
                  <a:lnTo>
                    <a:pt x="249173" y="64073"/>
                  </a:lnTo>
                  <a:lnTo>
                    <a:pt x="242767" y="64073"/>
                  </a:lnTo>
                  <a:lnTo>
                    <a:pt x="242767" y="57989"/>
                  </a:lnTo>
                  <a:close/>
                  <a:moveTo>
                    <a:pt x="255899" y="57989"/>
                  </a:moveTo>
                  <a:lnTo>
                    <a:pt x="255899" y="64073"/>
                  </a:lnTo>
                  <a:lnTo>
                    <a:pt x="249512" y="64073"/>
                  </a:lnTo>
                  <a:lnTo>
                    <a:pt x="249512" y="57989"/>
                  </a:lnTo>
                  <a:close/>
                  <a:moveTo>
                    <a:pt x="262644" y="57989"/>
                  </a:moveTo>
                  <a:lnTo>
                    <a:pt x="262644" y="64073"/>
                  </a:lnTo>
                  <a:lnTo>
                    <a:pt x="256238" y="64073"/>
                  </a:lnTo>
                  <a:lnTo>
                    <a:pt x="256238" y="57989"/>
                  </a:lnTo>
                  <a:close/>
                  <a:moveTo>
                    <a:pt x="269370" y="57989"/>
                  </a:moveTo>
                  <a:lnTo>
                    <a:pt x="269370" y="64073"/>
                  </a:lnTo>
                  <a:lnTo>
                    <a:pt x="262983" y="64073"/>
                  </a:lnTo>
                  <a:lnTo>
                    <a:pt x="262983" y="57989"/>
                  </a:lnTo>
                  <a:close/>
                  <a:moveTo>
                    <a:pt x="276115" y="57989"/>
                  </a:moveTo>
                  <a:lnTo>
                    <a:pt x="276115" y="64073"/>
                  </a:lnTo>
                  <a:lnTo>
                    <a:pt x="269709" y="64073"/>
                  </a:lnTo>
                  <a:lnTo>
                    <a:pt x="269709" y="57989"/>
                  </a:lnTo>
                  <a:close/>
                  <a:moveTo>
                    <a:pt x="282842" y="57989"/>
                  </a:moveTo>
                  <a:lnTo>
                    <a:pt x="282842" y="64073"/>
                  </a:lnTo>
                  <a:lnTo>
                    <a:pt x="276436" y="64073"/>
                  </a:lnTo>
                  <a:lnTo>
                    <a:pt x="276436" y="57989"/>
                  </a:lnTo>
                  <a:close/>
                  <a:moveTo>
                    <a:pt x="6745" y="64394"/>
                  </a:moveTo>
                  <a:lnTo>
                    <a:pt x="6745" y="70478"/>
                  </a:lnTo>
                  <a:lnTo>
                    <a:pt x="339" y="70478"/>
                  </a:lnTo>
                  <a:lnTo>
                    <a:pt x="339" y="64394"/>
                  </a:lnTo>
                  <a:close/>
                  <a:moveTo>
                    <a:pt x="13471" y="64394"/>
                  </a:moveTo>
                  <a:lnTo>
                    <a:pt x="13471" y="70478"/>
                  </a:lnTo>
                  <a:lnTo>
                    <a:pt x="7066" y="70478"/>
                  </a:lnTo>
                  <a:lnTo>
                    <a:pt x="7066" y="64394"/>
                  </a:lnTo>
                  <a:close/>
                  <a:moveTo>
                    <a:pt x="20198" y="64394"/>
                  </a:moveTo>
                  <a:lnTo>
                    <a:pt x="20198" y="70478"/>
                  </a:lnTo>
                  <a:lnTo>
                    <a:pt x="13810" y="70478"/>
                  </a:lnTo>
                  <a:lnTo>
                    <a:pt x="13810" y="64394"/>
                  </a:lnTo>
                  <a:close/>
                  <a:moveTo>
                    <a:pt x="26942" y="64394"/>
                  </a:moveTo>
                  <a:lnTo>
                    <a:pt x="26942" y="70478"/>
                  </a:lnTo>
                  <a:lnTo>
                    <a:pt x="20537" y="70478"/>
                  </a:lnTo>
                  <a:lnTo>
                    <a:pt x="20537" y="64394"/>
                  </a:lnTo>
                  <a:close/>
                  <a:moveTo>
                    <a:pt x="33669" y="64394"/>
                  </a:moveTo>
                  <a:lnTo>
                    <a:pt x="33669" y="70478"/>
                  </a:lnTo>
                  <a:lnTo>
                    <a:pt x="27281" y="70478"/>
                  </a:lnTo>
                  <a:lnTo>
                    <a:pt x="27281" y="64394"/>
                  </a:lnTo>
                  <a:close/>
                  <a:moveTo>
                    <a:pt x="40414" y="64394"/>
                  </a:moveTo>
                  <a:lnTo>
                    <a:pt x="40414" y="70478"/>
                  </a:lnTo>
                  <a:lnTo>
                    <a:pt x="34008" y="70478"/>
                  </a:lnTo>
                  <a:lnTo>
                    <a:pt x="34008" y="64394"/>
                  </a:lnTo>
                  <a:close/>
                  <a:moveTo>
                    <a:pt x="47140" y="64394"/>
                  </a:moveTo>
                  <a:lnTo>
                    <a:pt x="47140" y="70478"/>
                  </a:lnTo>
                  <a:lnTo>
                    <a:pt x="40753" y="70478"/>
                  </a:lnTo>
                  <a:lnTo>
                    <a:pt x="40753" y="64394"/>
                  </a:lnTo>
                  <a:close/>
                  <a:moveTo>
                    <a:pt x="53885" y="64394"/>
                  </a:moveTo>
                  <a:lnTo>
                    <a:pt x="53885" y="70478"/>
                  </a:lnTo>
                  <a:lnTo>
                    <a:pt x="47479" y="70478"/>
                  </a:lnTo>
                  <a:lnTo>
                    <a:pt x="47479" y="64394"/>
                  </a:lnTo>
                  <a:close/>
                  <a:moveTo>
                    <a:pt x="60611" y="64394"/>
                  </a:moveTo>
                  <a:lnTo>
                    <a:pt x="60611" y="70478"/>
                  </a:lnTo>
                  <a:lnTo>
                    <a:pt x="54206" y="70478"/>
                  </a:lnTo>
                  <a:lnTo>
                    <a:pt x="54206" y="64394"/>
                  </a:lnTo>
                  <a:close/>
                  <a:moveTo>
                    <a:pt x="67338" y="64394"/>
                  </a:moveTo>
                  <a:lnTo>
                    <a:pt x="67338" y="70478"/>
                  </a:lnTo>
                  <a:lnTo>
                    <a:pt x="60950" y="70478"/>
                  </a:lnTo>
                  <a:lnTo>
                    <a:pt x="60950" y="64394"/>
                  </a:lnTo>
                  <a:close/>
                  <a:moveTo>
                    <a:pt x="74083" y="64394"/>
                  </a:moveTo>
                  <a:lnTo>
                    <a:pt x="74083" y="70478"/>
                  </a:lnTo>
                  <a:lnTo>
                    <a:pt x="67677" y="70478"/>
                  </a:lnTo>
                  <a:lnTo>
                    <a:pt x="67677" y="64394"/>
                  </a:lnTo>
                  <a:close/>
                  <a:moveTo>
                    <a:pt x="80809" y="64394"/>
                  </a:moveTo>
                  <a:lnTo>
                    <a:pt x="80809" y="70478"/>
                  </a:lnTo>
                  <a:lnTo>
                    <a:pt x="74422" y="70478"/>
                  </a:lnTo>
                  <a:lnTo>
                    <a:pt x="74422" y="64394"/>
                  </a:lnTo>
                  <a:close/>
                  <a:moveTo>
                    <a:pt x="87554" y="64394"/>
                  </a:moveTo>
                  <a:lnTo>
                    <a:pt x="87554" y="70478"/>
                  </a:lnTo>
                  <a:lnTo>
                    <a:pt x="81148" y="70478"/>
                  </a:lnTo>
                  <a:lnTo>
                    <a:pt x="81148" y="64394"/>
                  </a:lnTo>
                  <a:close/>
                  <a:moveTo>
                    <a:pt x="94281" y="64394"/>
                  </a:moveTo>
                  <a:lnTo>
                    <a:pt x="94281" y="70478"/>
                  </a:lnTo>
                  <a:lnTo>
                    <a:pt x="87893" y="70478"/>
                  </a:lnTo>
                  <a:lnTo>
                    <a:pt x="87893" y="64394"/>
                  </a:lnTo>
                  <a:close/>
                  <a:moveTo>
                    <a:pt x="101007" y="64394"/>
                  </a:moveTo>
                  <a:lnTo>
                    <a:pt x="101007" y="70478"/>
                  </a:lnTo>
                  <a:lnTo>
                    <a:pt x="94620" y="70478"/>
                  </a:lnTo>
                  <a:lnTo>
                    <a:pt x="94620" y="64394"/>
                  </a:lnTo>
                  <a:close/>
                  <a:moveTo>
                    <a:pt x="107752" y="64394"/>
                  </a:moveTo>
                  <a:lnTo>
                    <a:pt x="107752" y="70478"/>
                  </a:lnTo>
                  <a:lnTo>
                    <a:pt x="101346" y="70478"/>
                  </a:lnTo>
                  <a:lnTo>
                    <a:pt x="101346" y="64394"/>
                  </a:lnTo>
                  <a:close/>
                  <a:moveTo>
                    <a:pt x="114478" y="64394"/>
                  </a:moveTo>
                  <a:lnTo>
                    <a:pt x="114478" y="70478"/>
                  </a:lnTo>
                  <a:lnTo>
                    <a:pt x="108091" y="70478"/>
                  </a:lnTo>
                  <a:lnTo>
                    <a:pt x="108091" y="64394"/>
                  </a:lnTo>
                  <a:close/>
                  <a:moveTo>
                    <a:pt x="121223" y="64394"/>
                  </a:moveTo>
                  <a:lnTo>
                    <a:pt x="121223" y="70478"/>
                  </a:lnTo>
                  <a:lnTo>
                    <a:pt x="114817" y="70478"/>
                  </a:lnTo>
                  <a:lnTo>
                    <a:pt x="114817" y="64394"/>
                  </a:lnTo>
                  <a:close/>
                  <a:moveTo>
                    <a:pt x="127950" y="64394"/>
                  </a:moveTo>
                  <a:lnTo>
                    <a:pt x="127950" y="70478"/>
                  </a:lnTo>
                  <a:lnTo>
                    <a:pt x="121562" y="70478"/>
                  </a:lnTo>
                  <a:lnTo>
                    <a:pt x="121562" y="64394"/>
                  </a:lnTo>
                  <a:close/>
                  <a:moveTo>
                    <a:pt x="134694" y="64394"/>
                  </a:moveTo>
                  <a:lnTo>
                    <a:pt x="134694" y="70478"/>
                  </a:lnTo>
                  <a:lnTo>
                    <a:pt x="128289" y="70478"/>
                  </a:lnTo>
                  <a:lnTo>
                    <a:pt x="128289" y="64394"/>
                  </a:lnTo>
                  <a:close/>
                  <a:moveTo>
                    <a:pt x="141421" y="64394"/>
                  </a:moveTo>
                  <a:lnTo>
                    <a:pt x="141421" y="70478"/>
                  </a:lnTo>
                  <a:lnTo>
                    <a:pt x="135033" y="70478"/>
                  </a:lnTo>
                  <a:lnTo>
                    <a:pt x="135033" y="64394"/>
                  </a:lnTo>
                  <a:close/>
                  <a:moveTo>
                    <a:pt x="148148" y="64394"/>
                  </a:moveTo>
                  <a:lnTo>
                    <a:pt x="148148" y="70478"/>
                  </a:lnTo>
                  <a:lnTo>
                    <a:pt x="141760" y="70478"/>
                  </a:lnTo>
                  <a:lnTo>
                    <a:pt x="141760" y="64394"/>
                  </a:lnTo>
                  <a:close/>
                  <a:moveTo>
                    <a:pt x="154892" y="64394"/>
                  </a:moveTo>
                  <a:lnTo>
                    <a:pt x="154892" y="70478"/>
                  </a:lnTo>
                  <a:lnTo>
                    <a:pt x="148487" y="70478"/>
                  </a:lnTo>
                  <a:lnTo>
                    <a:pt x="148487" y="64394"/>
                  </a:lnTo>
                  <a:close/>
                  <a:moveTo>
                    <a:pt x="161619" y="64394"/>
                  </a:moveTo>
                  <a:lnTo>
                    <a:pt x="161619" y="70478"/>
                  </a:lnTo>
                  <a:lnTo>
                    <a:pt x="155231" y="70478"/>
                  </a:lnTo>
                  <a:lnTo>
                    <a:pt x="155231" y="64394"/>
                  </a:lnTo>
                  <a:close/>
                  <a:moveTo>
                    <a:pt x="168363" y="64394"/>
                  </a:moveTo>
                  <a:lnTo>
                    <a:pt x="168363" y="70478"/>
                  </a:lnTo>
                  <a:lnTo>
                    <a:pt x="161958" y="70478"/>
                  </a:lnTo>
                  <a:lnTo>
                    <a:pt x="161958" y="64394"/>
                  </a:lnTo>
                  <a:close/>
                  <a:moveTo>
                    <a:pt x="175090" y="64394"/>
                  </a:moveTo>
                  <a:lnTo>
                    <a:pt x="175090" y="70478"/>
                  </a:lnTo>
                  <a:lnTo>
                    <a:pt x="168702" y="70478"/>
                  </a:lnTo>
                  <a:lnTo>
                    <a:pt x="168702" y="64394"/>
                  </a:lnTo>
                  <a:close/>
                  <a:moveTo>
                    <a:pt x="181834" y="64394"/>
                  </a:moveTo>
                  <a:lnTo>
                    <a:pt x="181834" y="70478"/>
                  </a:lnTo>
                  <a:lnTo>
                    <a:pt x="175429" y="70478"/>
                  </a:lnTo>
                  <a:lnTo>
                    <a:pt x="175429" y="64394"/>
                  </a:lnTo>
                  <a:close/>
                  <a:moveTo>
                    <a:pt x="188561" y="64394"/>
                  </a:moveTo>
                  <a:lnTo>
                    <a:pt x="188561" y="70478"/>
                  </a:lnTo>
                  <a:lnTo>
                    <a:pt x="182173" y="70478"/>
                  </a:lnTo>
                  <a:lnTo>
                    <a:pt x="182173" y="64394"/>
                  </a:lnTo>
                  <a:close/>
                  <a:moveTo>
                    <a:pt x="195288" y="64394"/>
                  </a:moveTo>
                  <a:lnTo>
                    <a:pt x="195288" y="70478"/>
                  </a:lnTo>
                  <a:lnTo>
                    <a:pt x="188900" y="70478"/>
                  </a:lnTo>
                  <a:lnTo>
                    <a:pt x="188900" y="64394"/>
                  </a:lnTo>
                  <a:close/>
                  <a:moveTo>
                    <a:pt x="202032" y="64394"/>
                  </a:moveTo>
                  <a:lnTo>
                    <a:pt x="202032" y="70478"/>
                  </a:lnTo>
                  <a:lnTo>
                    <a:pt x="195627" y="70478"/>
                  </a:lnTo>
                  <a:lnTo>
                    <a:pt x="195627" y="64394"/>
                  </a:lnTo>
                  <a:close/>
                  <a:moveTo>
                    <a:pt x="208759" y="64394"/>
                  </a:moveTo>
                  <a:lnTo>
                    <a:pt x="208759" y="70478"/>
                  </a:lnTo>
                  <a:lnTo>
                    <a:pt x="202371" y="70478"/>
                  </a:lnTo>
                  <a:lnTo>
                    <a:pt x="202371" y="64394"/>
                  </a:lnTo>
                  <a:close/>
                  <a:moveTo>
                    <a:pt x="215504" y="64394"/>
                  </a:moveTo>
                  <a:lnTo>
                    <a:pt x="215504" y="70478"/>
                  </a:lnTo>
                  <a:lnTo>
                    <a:pt x="209098" y="70478"/>
                  </a:lnTo>
                  <a:lnTo>
                    <a:pt x="209098" y="64394"/>
                  </a:lnTo>
                  <a:close/>
                  <a:moveTo>
                    <a:pt x="222230" y="64394"/>
                  </a:moveTo>
                  <a:lnTo>
                    <a:pt x="222230" y="70478"/>
                  </a:lnTo>
                  <a:lnTo>
                    <a:pt x="215843" y="70478"/>
                  </a:lnTo>
                  <a:lnTo>
                    <a:pt x="215843" y="64394"/>
                  </a:lnTo>
                  <a:close/>
                  <a:moveTo>
                    <a:pt x="228975" y="64394"/>
                  </a:moveTo>
                  <a:lnTo>
                    <a:pt x="228975" y="70478"/>
                  </a:lnTo>
                  <a:lnTo>
                    <a:pt x="222569" y="70478"/>
                  </a:lnTo>
                  <a:lnTo>
                    <a:pt x="222569" y="64394"/>
                  </a:lnTo>
                  <a:close/>
                  <a:moveTo>
                    <a:pt x="235701" y="64394"/>
                  </a:moveTo>
                  <a:lnTo>
                    <a:pt x="235701" y="70478"/>
                  </a:lnTo>
                  <a:lnTo>
                    <a:pt x="229296" y="70478"/>
                  </a:lnTo>
                  <a:lnTo>
                    <a:pt x="229296" y="64394"/>
                  </a:lnTo>
                  <a:close/>
                  <a:moveTo>
                    <a:pt x="242428" y="64394"/>
                  </a:moveTo>
                  <a:lnTo>
                    <a:pt x="242428" y="70478"/>
                  </a:lnTo>
                  <a:lnTo>
                    <a:pt x="236040" y="70478"/>
                  </a:lnTo>
                  <a:lnTo>
                    <a:pt x="236040" y="64394"/>
                  </a:lnTo>
                  <a:close/>
                  <a:moveTo>
                    <a:pt x="249173" y="64394"/>
                  </a:moveTo>
                  <a:lnTo>
                    <a:pt x="249173" y="70478"/>
                  </a:lnTo>
                  <a:lnTo>
                    <a:pt x="242767" y="70478"/>
                  </a:lnTo>
                  <a:lnTo>
                    <a:pt x="242767" y="64394"/>
                  </a:lnTo>
                  <a:close/>
                  <a:moveTo>
                    <a:pt x="255899" y="64394"/>
                  </a:moveTo>
                  <a:lnTo>
                    <a:pt x="255899" y="70478"/>
                  </a:lnTo>
                  <a:lnTo>
                    <a:pt x="249512" y="70478"/>
                  </a:lnTo>
                  <a:lnTo>
                    <a:pt x="249512" y="64394"/>
                  </a:lnTo>
                  <a:close/>
                  <a:moveTo>
                    <a:pt x="262644" y="64394"/>
                  </a:moveTo>
                  <a:lnTo>
                    <a:pt x="262644" y="70478"/>
                  </a:lnTo>
                  <a:lnTo>
                    <a:pt x="256238" y="70478"/>
                  </a:lnTo>
                  <a:lnTo>
                    <a:pt x="256238" y="64394"/>
                  </a:lnTo>
                  <a:close/>
                  <a:moveTo>
                    <a:pt x="269370" y="64394"/>
                  </a:moveTo>
                  <a:lnTo>
                    <a:pt x="269370" y="70478"/>
                  </a:lnTo>
                  <a:lnTo>
                    <a:pt x="262983" y="70478"/>
                  </a:lnTo>
                  <a:lnTo>
                    <a:pt x="262983" y="64394"/>
                  </a:lnTo>
                  <a:close/>
                  <a:moveTo>
                    <a:pt x="276115" y="64394"/>
                  </a:moveTo>
                  <a:lnTo>
                    <a:pt x="276115" y="70478"/>
                  </a:lnTo>
                  <a:lnTo>
                    <a:pt x="269709" y="70478"/>
                  </a:lnTo>
                  <a:lnTo>
                    <a:pt x="269709" y="64394"/>
                  </a:lnTo>
                  <a:close/>
                  <a:moveTo>
                    <a:pt x="282842" y="64394"/>
                  </a:moveTo>
                  <a:lnTo>
                    <a:pt x="282842" y="70478"/>
                  </a:lnTo>
                  <a:lnTo>
                    <a:pt x="276436" y="70478"/>
                  </a:lnTo>
                  <a:lnTo>
                    <a:pt x="276436" y="64394"/>
                  </a:lnTo>
                  <a:close/>
                  <a:moveTo>
                    <a:pt x="6745" y="70800"/>
                  </a:moveTo>
                  <a:lnTo>
                    <a:pt x="6745" y="76884"/>
                  </a:lnTo>
                  <a:lnTo>
                    <a:pt x="339" y="76884"/>
                  </a:lnTo>
                  <a:lnTo>
                    <a:pt x="339" y="70800"/>
                  </a:lnTo>
                  <a:close/>
                  <a:moveTo>
                    <a:pt x="13471" y="70800"/>
                  </a:moveTo>
                  <a:lnTo>
                    <a:pt x="13471" y="76884"/>
                  </a:lnTo>
                  <a:lnTo>
                    <a:pt x="7066" y="76884"/>
                  </a:lnTo>
                  <a:lnTo>
                    <a:pt x="7066" y="70800"/>
                  </a:lnTo>
                  <a:close/>
                  <a:moveTo>
                    <a:pt x="20198" y="70800"/>
                  </a:moveTo>
                  <a:lnTo>
                    <a:pt x="20198" y="76884"/>
                  </a:lnTo>
                  <a:lnTo>
                    <a:pt x="13810" y="76884"/>
                  </a:lnTo>
                  <a:lnTo>
                    <a:pt x="13810" y="70800"/>
                  </a:lnTo>
                  <a:close/>
                  <a:moveTo>
                    <a:pt x="26942" y="70800"/>
                  </a:moveTo>
                  <a:lnTo>
                    <a:pt x="26942" y="76884"/>
                  </a:lnTo>
                  <a:lnTo>
                    <a:pt x="20537" y="76884"/>
                  </a:lnTo>
                  <a:lnTo>
                    <a:pt x="20537" y="70800"/>
                  </a:lnTo>
                  <a:close/>
                  <a:moveTo>
                    <a:pt x="33669" y="70800"/>
                  </a:moveTo>
                  <a:lnTo>
                    <a:pt x="33669" y="76884"/>
                  </a:lnTo>
                  <a:lnTo>
                    <a:pt x="27281" y="76884"/>
                  </a:lnTo>
                  <a:lnTo>
                    <a:pt x="27281" y="70800"/>
                  </a:lnTo>
                  <a:close/>
                  <a:moveTo>
                    <a:pt x="40414" y="70800"/>
                  </a:moveTo>
                  <a:lnTo>
                    <a:pt x="40414" y="76884"/>
                  </a:lnTo>
                  <a:lnTo>
                    <a:pt x="34008" y="76884"/>
                  </a:lnTo>
                  <a:lnTo>
                    <a:pt x="34008" y="70800"/>
                  </a:lnTo>
                  <a:close/>
                  <a:moveTo>
                    <a:pt x="47140" y="70800"/>
                  </a:moveTo>
                  <a:lnTo>
                    <a:pt x="47140" y="76884"/>
                  </a:lnTo>
                  <a:lnTo>
                    <a:pt x="40753" y="76884"/>
                  </a:lnTo>
                  <a:lnTo>
                    <a:pt x="40753" y="70800"/>
                  </a:lnTo>
                  <a:close/>
                  <a:moveTo>
                    <a:pt x="53885" y="70800"/>
                  </a:moveTo>
                  <a:lnTo>
                    <a:pt x="53885" y="76884"/>
                  </a:lnTo>
                  <a:lnTo>
                    <a:pt x="47479" y="76884"/>
                  </a:lnTo>
                  <a:lnTo>
                    <a:pt x="47479" y="70800"/>
                  </a:lnTo>
                  <a:close/>
                  <a:moveTo>
                    <a:pt x="60611" y="70800"/>
                  </a:moveTo>
                  <a:lnTo>
                    <a:pt x="60611" y="76884"/>
                  </a:lnTo>
                  <a:lnTo>
                    <a:pt x="54206" y="76884"/>
                  </a:lnTo>
                  <a:lnTo>
                    <a:pt x="54206" y="70800"/>
                  </a:lnTo>
                  <a:close/>
                  <a:moveTo>
                    <a:pt x="67338" y="70800"/>
                  </a:moveTo>
                  <a:lnTo>
                    <a:pt x="67338" y="76884"/>
                  </a:lnTo>
                  <a:lnTo>
                    <a:pt x="60950" y="76884"/>
                  </a:lnTo>
                  <a:lnTo>
                    <a:pt x="60950" y="70800"/>
                  </a:lnTo>
                  <a:close/>
                  <a:moveTo>
                    <a:pt x="74083" y="70800"/>
                  </a:moveTo>
                  <a:lnTo>
                    <a:pt x="74083" y="76884"/>
                  </a:lnTo>
                  <a:lnTo>
                    <a:pt x="67677" y="76884"/>
                  </a:lnTo>
                  <a:lnTo>
                    <a:pt x="67677" y="70800"/>
                  </a:lnTo>
                  <a:close/>
                  <a:moveTo>
                    <a:pt x="80809" y="70800"/>
                  </a:moveTo>
                  <a:lnTo>
                    <a:pt x="80809" y="76884"/>
                  </a:lnTo>
                  <a:lnTo>
                    <a:pt x="74422" y="76884"/>
                  </a:lnTo>
                  <a:lnTo>
                    <a:pt x="74422" y="70800"/>
                  </a:lnTo>
                  <a:close/>
                  <a:moveTo>
                    <a:pt x="87554" y="70800"/>
                  </a:moveTo>
                  <a:lnTo>
                    <a:pt x="87554" y="76884"/>
                  </a:lnTo>
                  <a:lnTo>
                    <a:pt x="81148" y="76884"/>
                  </a:lnTo>
                  <a:lnTo>
                    <a:pt x="81148" y="70800"/>
                  </a:lnTo>
                  <a:close/>
                  <a:moveTo>
                    <a:pt x="94281" y="70800"/>
                  </a:moveTo>
                  <a:lnTo>
                    <a:pt x="94281" y="76884"/>
                  </a:lnTo>
                  <a:lnTo>
                    <a:pt x="87893" y="76884"/>
                  </a:lnTo>
                  <a:lnTo>
                    <a:pt x="87893" y="70800"/>
                  </a:lnTo>
                  <a:close/>
                  <a:moveTo>
                    <a:pt x="101007" y="70800"/>
                  </a:moveTo>
                  <a:lnTo>
                    <a:pt x="101007" y="76884"/>
                  </a:lnTo>
                  <a:lnTo>
                    <a:pt x="94620" y="76884"/>
                  </a:lnTo>
                  <a:lnTo>
                    <a:pt x="94620" y="70800"/>
                  </a:lnTo>
                  <a:close/>
                  <a:moveTo>
                    <a:pt x="107752" y="70800"/>
                  </a:moveTo>
                  <a:lnTo>
                    <a:pt x="107752" y="76884"/>
                  </a:lnTo>
                  <a:lnTo>
                    <a:pt x="101346" y="76884"/>
                  </a:lnTo>
                  <a:lnTo>
                    <a:pt x="101346" y="70800"/>
                  </a:lnTo>
                  <a:close/>
                  <a:moveTo>
                    <a:pt x="114478" y="70800"/>
                  </a:moveTo>
                  <a:lnTo>
                    <a:pt x="114478" y="76884"/>
                  </a:lnTo>
                  <a:lnTo>
                    <a:pt x="108091" y="76884"/>
                  </a:lnTo>
                  <a:lnTo>
                    <a:pt x="108091" y="70800"/>
                  </a:lnTo>
                  <a:close/>
                  <a:moveTo>
                    <a:pt x="121223" y="70800"/>
                  </a:moveTo>
                  <a:lnTo>
                    <a:pt x="121223" y="76884"/>
                  </a:lnTo>
                  <a:lnTo>
                    <a:pt x="114817" y="76884"/>
                  </a:lnTo>
                  <a:lnTo>
                    <a:pt x="114817" y="70800"/>
                  </a:lnTo>
                  <a:close/>
                  <a:moveTo>
                    <a:pt x="127950" y="70800"/>
                  </a:moveTo>
                  <a:lnTo>
                    <a:pt x="127950" y="76884"/>
                  </a:lnTo>
                  <a:lnTo>
                    <a:pt x="121562" y="76884"/>
                  </a:lnTo>
                  <a:lnTo>
                    <a:pt x="121562" y="70800"/>
                  </a:lnTo>
                  <a:close/>
                  <a:moveTo>
                    <a:pt x="134694" y="70800"/>
                  </a:moveTo>
                  <a:lnTo>
                    <a:pt x="134694" y="76884"/>
                  </a:lnTo>
                  <a:lnTo>
                    <a:pt x="128289" y="76884"/>
                  </a:lnTo>
                  <a:lnTo>
                    <a:pt x="128289" y="70800"/>
                  </a:lnTo>
                  <a:close/>
                  <a:moveTo>
                    <a:pt x="141421" y="70800"/>
                  </a:moveTo>
                  <a:lnTo>
                    <a:pt x="141421" y="76884"/>
                  </a:lnTo>
                  <a:lnTo>
                    <a:pt x="135033" y="76884"/>
                  </a:lnTo>
                  <a:lnTo>
                    <a:pt x="135033" y="70800"/>
                  </a:lnTo>
                  <a:close/>
                  <a:moveTo>
                    <a:pt x="148148" y="70800"/>
                  </a:moveTo>
                  <a:lnTo>
                    <a:pt x="148148" y="76884"/>
                  </a:lnTo>
                  <a:lnTo>
                    <a:pt x="141760" y="76884"/>
                  </a:lnTo>
                  <a:lnTo>
                    <a:pt x="141760" y="70800"/>
                  </a:lnTo>
                  <a:close/>
                  <a:moveTo>
                    <a:pt x="154892" y="70800"/>
                  </a:moveTo>
                  <a:lnTo>
                    <a:pt x="154892" y="76884"/>
                  </a:lnTo>
                  <a:lnTo>
                    <a:pt x="148487" y="76884"/>
                  </a:lnTo>
                  <a:lnTo>
                    <a:pt x="148487" y="70800"/>
                  </a:lnTo>
                  <a:close/>
                  <a:moveTo>
                    <a:pt x="161619" y="70800"/>
                  </a:moveTo>
                  <a:lnTo>
                    <a:pt x="161619" y="76884"/>
                  </a:lnTo>
                  <a:lnTo>
                    <a:pt x="155231" y="76884"/>
                  </a:lnTo>
                  <a:lnTo>
                    <a:pt x="155231" y="70800"/>
                  </a:lnTo>
                  <a:close/>
                  <a:moveTo>
                    <a:pt x="168363" y="70800"/>
                  </a:moveTo>
                  <a:lnTo>
                    <a:pt x="168363" y="76884"/>
                  </a:lnTo>
                  <a:lnTo>
                    <a:pt x="161958" y="76884"/>
                  </a:lnTo>
                  <a:lnTo>
                    <a:pt x="161958" y="70800"/>
                  </a:lnTo>
                  <a:close/>
                  <a:moveTo>
                    <a:pt x="175090" y="70800"/>
                  </a:moveTo>
                  <a:lnTo>
                    <a:pt x="175090" y="76884"/>
                  </a:lnTo>
                  <a:lnTo>
                    <a:pt x="168702" y="76884"/>
                  </a:lnTo>
                  <a:lnTo>
                    <a:pt x="168702" y="70800"/>
                  </a:lnTo>
                  <a:close/>
                  <a:moveTo>
                    <a:pt x="181834" y="70800"/>
                  </a:moveTo>
                  <a:lnTo>
                    <a:pt x="181834" y="76884"/>
                  </a:lnTo>
                  <a:lnTo>
                    <a:pt x="175429" y="76884"/>
                  </a:lnTo>
                  <a:lnTo>
                    <a:pt x="175429" y="70800"/>
                  </a:lnTo>
                  <a:close/>
                  <a:moveTo>
                    <a:pt x="188561" y="70800"/>
                  </a:moveTo>
                  <a:lnTo>
                    <a:pt x="188561" y="76884"/>
                  </a:lnTo>
                  <a:lnTo>
                    <a:pt x="182173" y="76884"/>
                  </a:lnTo>
                  <a:lnTo>
                    <a:pt x="182173" y="70800"/>
                  </a:lnTo>
                  <a:close/>
                  <a:moveTo>
                    <a:pt x="195288" y="70800"/>
                  </a:moveTo>
                  <a:lnTo>
                    <a:pt x="195288" y="76884"/>
                  </a:lnTo>
                  <a:lnTo>
                    <a:pt x="188900" y="76884"/>
                  </a:lnTo>
                  <a:lnTo>
                    <a:pt x="188900" y="70800"/>
                  </a:lnTo>
                  <a:close/>
                  <a:moveTo>
                    <a:pt x="202032" y="70800"/>
                  </a:moveTo>
                  <a:lnTo>
                    <a:pt x="202032" y="76884"/>
                  </a:lnTo>
                  <a:lnTo>
                    <a:pt x="195627" y="76884"/>
                  </a:lnTo>
                  <a:lnTo>
                    <a:pt x="195627" y="70800"/>
                  </a:lnTo>
                  <a:close/>
                  <a:moveTo>
                    <a:pt x="208759" y="70800"/>
                  </a:moveTo>
                  <a:lnTo>
                    <a:pt x="208759" y="76884"/>
                  </a:lnTo>
                  <a:lnTo>
                    <a:pt x="202371" y="76884"/>
                  </a:lnTo>
                  <a:lnTo>
                    <a:pt x="202371" y="70800"/>
                  </a:lnTo>
                  <a:close/>
                  <a:moveTo>
                    <a:pt x="215504" y="70800"/>
                  </a:moveTo>
                  <a:lnTo>
                    <a:pt x="215504" y="76884"/>
                  </a:lnTo>
                  <a:lnTo>
                    <a:pt x="209098" y="76884"/>
                  </a:lnTo>
                  <a:lnTo>
                    <a:pt x="209098" y="70800"/>
                  </a:lnTo>
                  <a:close/>
                  <a:moveTo>
                    <a:pt x="222230" y="70800"/>
                  </a:moveTo>
                  <a:lnTo>
                    <a:pt x="222230" y="76884"/>
                  </a:lnTo>
                  <a:lnTo>
                    <a:pt x="215843" y="76884"/>
                  </a:lnTo>
                  <a:lnTo>
                    <a:pt x="215843" y="70800"/>
                  </a:lnTo>
                  <a:close/>
                  <a:moveTo>
                    <a:pt x="228975" y="70800"/>
                  </a:moveTo>
                  <a:lnTo>
                    <a:pt x="228975" y="76884"/>
                  </a:lnTo>
                  <a:lnTo>
                    <a:pt x="222569" y="76884"/>
                  </a:lnTo>
                  <a:lnTo>
                    <a:pt x="222569" y="70800"/>
                  </a:lnTo>
                  <a:close/>
                  <a:moveTo>
                    <a:pt x="235701" y="70800"/>
                  </a:moveTo>
                  <a:lnTo>
                    <a:pt x="235701" y="76884"/>
                  </a:lnTo>
                  <a:lnTo>
                    <a:pt x="229296" y="76884"/>
                  </a:lnTo>
                  <a:lnTo>
                    <a:pt x="229296" y="70800"/>
                  </a:lnTo>
                  <a:close/>
                  <a:moveTo>
                    <a:pt x="242428" y="70800"/>
                  </a:moveTo>
                  <a:lnTo>
                    <a:pt x="242428" y="76884"/>
                  </a:lnTo>
                  <a:lnTo>
                    <a:pt x="236040" y="76884"/>
                  </a:lnTo>
                  <a:lnTo>
                    <a:pt x="236040" y="70800"/>
                  </a:lnTo>
                  <a:close/>
                  <a:moveTo>
                    <a:pt x="249173" y="70800"/>
                  </a:moveTo>
                  <a:lnTo>
                    <a:pt x="249173" y="76884"/>
                  </a:lnTo>
                  <a:lnTo>
                    <a:pt x="242767" y="76884"/>
                  </a:lnTo>
                  <a:lnTo>
                    <a:pt x="242767" y="70800"/>
                  </a:lnTo>
                  <a:close/>
                  <a:moveTo>
                    <a:pt x="255899" y="70800"/>
                  </a:moveTo>
                  <a:lnTo>
                    <a:pt x="255899" y="76884"/>
                  </a:lnTo>
                  <a:lnTo>
                    <a:pt x="249512" y="76884"/>
                  </a:lnTo>
                  <a:lnTo>
                    <a:pt x="249512" y="70800"/>
                  </a:lnTo>
                  <a:close/>
                  <a:moveTo>
                    <a:pt x="262644" y="70800"/>
                  </a:moveTo>
                  <a:lnTo>
                    <a:pt x="262644" y="76884"/>
                  </a:lnTo>
                  <a:lnTo>
                    <a:pt x="256238" y="76884"/>
                  </a:lnTo>
                  <a:lnTo>
                    <a:pt x="256238" y="70800"/>
                  </a:lnTo>
                  <a:close/>
                  <a:moveTo>
                    <a:pt x="269370" y="70800"/>
                  </a:moveTo>
                  <a:lnTo>
                    <a:pt x="269370" y="76884"/>
                  </a:lnTo>
                  <a:lnTo>
                    <a:pt x="262983" y="76884"/>
                  </a:lnTo>
                  <a:lnTo>
                    <a:pt x="262983" y="70800"/>
                  </a:lnTo>
                  <a:close/>
                  <a:moveTo>
                    <a:pt x="276115" y="70800"/>
                  </a:moveTo>
                  <a:lnTo>
                    <a:pt x="276115" y="76884"/>
                  </a:lnTo>
                  <a:lnTo>
                    <a:pt x="269709" y="76884"/>
                  </a:lnTo>
                  <a:lnTo>
                    <a:pt x="269709" y="70800"/>
                  </a:lnTo>
                  <a:close/>
                  <a:moveTo>
                    <a:pt x="282842" y="70800"/>
                  </a:moveTo>
                  <a:lnTo>
                    <a:pt x="282842" y="76884"/>
                  </a:lnTo>
                  <a:lnTo>
                    <a:pt x="276436" y="76884"/>
                  </a:lnTo>
                  <a:lnTo>
                    <a:pt x="276436" y="70800"/>
                  </a:lnTo>
                  <a:close/>
                  <a:moveTo>
                    <a:pt x="6745" y="77205"/>
                  </a:moveTo>
                  <a:lnTo>
                    <a:pt x="6745" y="83289"/>
                  </a:lnTo>
                  <a:lnTo>
                    <a:pt x="339" y="83289"/>
                  </a:lnTo>
                  <a:lnTo>
                    <a:pt x="339" y="77205"/>
                  </a:lnTo>
                  <a:close/>
                  <a:moveTo>
                    <a:pt x="13471" y="77205"/>
                  </a:moveTo>
                  <a:lnTo>
                    <a:pt x="13471" y="83289"/>
                  </a:lnTo>
                  <a:lnTo>
                    <a:pt x="7066" y="83289"/>
                  </a:lnTo>
                  <a:lnTo>
                    <a:pt x="7066" y="77205"/>
                  </a:lnTo>
                  <a:close/>
                  <a:moveTo>
                    <a:pt x="20198" y="77205"/>
                  </a:moveTo>
                  <a:lnTo>
                    <a:pt x="20198" y="83289"/>
                  </a:lnTo>
                  <a:lnTo>
                    <a:pt x="13810" y="83289"/>
                  </a:lnTo>
                  <a:lnTo>
                    <a:pt x="13810" y="77205"/>
                  </a:lnTo>
                  <a:close/>
                  <a:moveTo>
                    <a:pt x="26942" y="77205"/>
                  </a:moveTo>
                  <a:lnTo>
                    <a:pt x="26942" y="83289"/>
                  </a:lnTo>
                  <a:lnTo>
                    <a:pt x="20537" y="83289"/>
                  </a:lnTo>
                  <a:lnTo>
                    <a:pt x="20537" y="77205"/>
                  </a:lnTo>
                  <a:close/>
                  <a:moveTo>
                    <a:pt x="33669" y="77205"/>
                  </a:moveTo>
                  <a:lnTo>
                    <a:pt x="33669" y="83289"/>
                  </a:lnTo>
                  <a:lnTo>
                    <a:pt x="27281" y="83289"/>
                  </a:lnTo>
                  <a:lnTo>
                    <a:pt x="27281" y="77205"/>
                  </a:lnTo>
                  <a:close/>
                  <a:moveTo>
                    <a:pt x="40414" y="77205"/>
                  </a:moveTo>
                  <a:lnTo>
                    <a:pt x="40414" y="83289"/>
                  </a:lnTo>
                  <a:lnTo>
                    <a:pt x="34008" y="83289"/>
                  </a:lnTo>
                  <a:lnTo>
                    <a:pt x="34008" y="77205"/>
                  </a:lnTo>
                  <a:close/>
                  <a:moveTo>
                    <a:pt x="47140" y="77205"/>
                  </a:moveTo>
                  <a:lnTo>
                    <a:pt x="47140" y="83289"/>
                  </a:lnTo>
                  <a:lnTo>
                    <a:pt x="40753" y="83289"/>
                  </a:lnTo>
                  <a:lnTo>
                    <a:pt x="40753" y="77205"/>
                  </a:lnTo>
                  <a:close/>
                  <a:moveTo>
                    <a:pt x="53885" y="77205"/>
                  </a:moveTo>
                  <a:lnTo>
                    <a:pt x="53885" y="83289"/>
                  </a:lnTo>
                  <a:lnTo>
                    <a:pt x="47479" y="83289"/>
                  </a:lnTo>
                  <a:lnTo>
                    <a:pt x="47479" y="77205"/>
                  </a:lnTo>
                  <a:close/>
                  <a:moveTo>
                    <a:pt x="60611" y="77205"/>
                  </a:moveTo>
                  <a:lnTo>
                    <a:pt x="60611" y="83289"/>
                  </a:lnTo>
                  <a:lnTo>
                    <a:pt x="54206" y="83289"/>
                  </a:lnTo>
                  <a:lnTo>
                    <a:pt x="54206" y="77205"/>
                  </a:lnTo>
                  <a:close/>
                  <a:moveTo>
                    <a:pt x="67338" y="77205"/>
                  </a:moveTo>
                  <a:lnTo>
                    <a:pt x="67338" y="83289"/>
                  </a:lnTo>
                  <a:lnTo>
                    <a:pt x="60950" y="83289"/>
                  </a:lnTo>
                  <a:lnTo>
                    <a:pt x="60950" y="77205"/>
                  </a:lnTo>
                  <a:close/>
                  <a:moveTo>
                    <a:pt x="74083" y="77205"/>
                  </a:moveTo>
                  <a:lnTo>
                    <a:pt x="74083" y="83289"/>
                  </a:lnTo>
                  <a:lnTo>
                    <a:pt x="67677" y="83289"/>
                  </a:lnTo>
                  <a:lnTo>
                    <a:pt x="67677" y="77205"/>
                  </a:lnTo>
                  <a:close/>
                  <a:moveTo>
                    <a:pt x="80809" y="77205"/>
                  </a:moveTo>
                  <a:lnTo>
                    <a:pt x="80809" y="83289"/>
                  </a:lnTo>
                  <a:lnTo>
                    <a:pt x="74422" y="83289"/>
                  </a:lnTo>
                  <a:lnTo>
                    <a:pt x="74422" y="77205"/>
                  </a:lnTo>
                  <a:close/>
                  <a:moveTo>
                    <a:pt x="87554" y="77205"/>
                  </a:moveTo>
                  <a:lnTo>
                    <a:pt x="87554" y="83289"/>
                  </a:lnTo>
                  <a:lnTo>
                    <a:pt x="81148" y="83289"/>
                  </a:lnTo>
                  <a:lnTo>
                    <a:pt x="81148" y="77205"/>
                  </a:lnTo>
                  <a:close/>
                  <a:moveTo>
                    <a:pt x="94281" y="77205"/>
                  </a:moveTo>
                  <a:lnTo>
                    <a:pt x="94281" y="83289"/>
                  </a:lnTo>
                  <a:lnTo>
                    <a:pt x="87893" y="83289"/>
                  </a:lnTo>
                  <a:lnTo>
                    <a:pt x="87893" y="77205"/>
                  </a:lnTo>
                  <a:close/>
                  <a:moveTo>
                    <a:pt x="101007" y="77205"/>
                  </a:moveTo>
                  <a:lnTo>
                    <a:pt x="101007" y="83289"/>
                  </a:lnTo>
                  <a:lnTo>
                    <a:pt x="94620" y="83289"/>
                  </a:lnTo>
                  <a:lnTo>
                    <a:pt x="94620" y="77205"/>
                  </a:lnTo>
                  <a:close/>
                  <a:moveTo>
                    <a:pt x="107752" y="77205"/>
                  </a:moveTo>
                  <a:lnTo>
                    <a:pt x="107752" y="83289"/>
                  </a:lnTo>
                  <a:lnTo>
                    <a:pt x="101346" y="83289"/>
                  </a:lnTo>
                  <a:lnTo>
                    <a:pt x="101346" y="77205"/>
                  </a:lnTo>
                  <a:close/>
                  <a:moveTo>
                    <a:pt x="114478" y="77205"/>
                  </a:moveTo>
                  <a:lnTo>
                    <a:pt x="114478" y="83289"/>
                  </a:lnTo>
                  <a:lnTo>
                    <a:pt x="108091" y="83289"/>
                  </a:lnTo>
                  <a:lnTo>
                    <a:pt x="108091" y="77205"/>
                  </a:lnTo>
                  <a:close/>
                  <a:moveTo>
                    <a:pt x="121223" y="77205"/>
                  </a:moveTo>
                  <a:lnTo>
                    <a:pt x="121223" y="83289"/>
                  </a:lnTo>
                  <a:lnTo>
                    <a:pt x="114817" y="83289"/>
                  </a:lnTo>
                  <a:lnTo>
                    <a:pt x="114817" y="77205"/>
                  </a:lnTo>
                  <a:close/>
                  <a:moveTo>
                    <a:pt x="127950" y="77205"/>
                  </a:moveTo>
                  <a:lnTo>
                    <a:pt x="127950" y="83289"/>
                  </a:lnTo>
                  <a:lnTo>
                    <a:pt x="121562" y="83289"/>
                  </a:lnTo>
                  <a:lnTo>
                    <a:pt x="121562" y="77205"/>
                  </a:lnTo>
                  <a:close/>
                  <a:moveTo>
                    <a:pt x="134694" y="77205"/>
                  </a:moveTo>
                  <a:lnTo>
                    <a:pt x="134694" y="83289"/>
                  </a:lnTo>
                  <a:lnTo>
                    <a:pt x="128289" y="83289"/>
                  </a:lnTo>
                  <a:lnTo>
                    <a:pt x="128289" y="77205"/>
                  </a:lnTo>
                  <a:close/>
                  <a:moveTo>
                    <a:pt x="141421" y="77205"/>
                  </a:moveTo>
                  <a:lnTo>
                    <a:pt x="141421" y="83289"/>
                  </a:lnTo>
                  <a:lnTo>
                    <a:pt x="135033" y="83289"/>
                  </a:lnTo>
                  <a:lnTo>
                    <a:pt x="135033" y="77205"/>
                  </a:lnTo>
                  <a:close/>
                  <a:moveTo>
                    <a:pt x="148148" y="77205"/>
                  </a:moveTo>
                  <a:lnTo>
                    <a:pt x="148148" y="83289"/>
                  </a:lnTo>
                  <a:lnTo>
                    <a:pt x="141760" y="83289"/>
                  </a:lnTo>
                  <a:lnTo>
                    <a:pt x="141760" y="77205"/>
                  </a:lnTo>
                  <a:close/>
                  <a:moveTo>
                    <a:pt x="154892" y="77205"/>
                  </a:moveTo>
                  <a:lnTo>
                    <a:pt x="154892" y="83289"/>
                  </a:lnTo>
                  <a:lnTo>
                    <a:pt x="148487" y="83289"/>
                  </a:lnTo>
                  <a:lnTo>
                    <a:pt x="148487" y="77205"/>
                  </a:lnTo>
                  <a:close/>
                  <a:moveTo>
                    <a:pt x="161619" y="77205"/>
                  </a:moveTo>
                  <a:lnTo>
                    <a:pt x="161619" y="83289"/>
                  </a:lnTo>
                  <a:lnTo>
                    <a:pt x="155231" y="83289"/>
                  </a:lnTo>
                  <a:lnTo>
                    <a:pt x="155231" y="77205"/>
                  </a:lnTo>
                  <a:close/>
                  <a:moveTo>
                    <a:pt x="168363" y="77205"/>
                  </a:moveTo>
                  <a:lnTo>
                    <a:pt x="168363" y="83289"/>
                  </a:lnTo>
                  <a:lnTo>
                    <a:pt x="161958" y="83289"/>
                  </a:lnTo>
                  <a:lnTo>
                    <a:pt x="161958" y="77205"/>
                  </a:lnTo>
                  <a:close/>
                  <a:moveTo>
                    <a:pt x="175090" y="77205"/>
                  </a:moveTo>
                  <a:lnTo>
                    <a:pt x="175090" y="83289"/>
                  </a:lnTo>
                  <a:lnTo>
                    <a:pt x="168702" y="83289"/>
                  </a:lnTo>
                  <a:lnTo>
                    <a:pt x="168702" y="77205"/>
                  </a:lnTo>
                  <a:close/>
                  <a:moveTo>
                    <a:pt x="181834" y="77205"/>
                  </a:moveTo>
                  <a:lnTo>
                    <a:pt x="181834" y="83289"/>
                  </a:lnTo>
                  <a:lnTo>
                    <a:pt x="175429" y="83289"/>
                  </a:lnTo>
                  <a:lnTo>
                    <a:pt x="175429" y="77205"/>
                  </a:lnTo>
                  <a:close/>
                  <a:moveTo>
                    <a:pt x="188561" y="77205"/>
                  </a:moveTo>
                  <a:lnTo>
                    <a:pt x="188561" y="83289"/>
                  </a:lnTo>
                  <a:lnTo>
                    <a:pt x="182173" y="83289"/>
                  </a:lnTo>
                  <a:lnTo>
                    <a:pt x="182173" y="77205"/>
                  </a:lnTo>
                  <a:close/>
                  <a:moveTo>
                    <a:pt x="195288" y="77205"/>
                  </a:moveTo>
                  <a:lnTo>
                    <a:pt x="195288" y="83289"/>
                  </a:lnTo>
                  <a:lnTo>
                    <a:pt x="188900" y="83289"/>
                  </a:lnTo>
                  <a:lnTo>
                    <a:pt x="188900" y="77205"/>
                  </a:lnTo>
                  <a:close/>
                  <a:moveTo>
                    <a:pt x="202032" y="77205"/>
                  </a:moveTo>
                  <a:lnTo>
                    <a:pt x="202032" y="83289"/>
                  </a:lnTo>
                  <a:lnTo>
                    <a:pt x="195627" y="83289"/>
                  </a:lnTo>
                  <a:lnTo>
                    <a:pt x="195627" y="77205"/>
                  </a:lnTo>
                  <a:close/>
                  <a:moveTo>
                    <a:pt x="208759" y="77205"/>
                  </a:moveTo>
                  <a:lnTo>
                    <a:pt x="208759" y="83289"/>
                  </a:lnTo>
                  <a:lnTo>
                    <a:pt x="202371" y="83289"/>
                  </a:lnTo>
                  <a:lnTo>
                    <a:pt x="202371" y="77205"/>
                  </a:lnTo>
                  <a:close/>
                  <a:moveTo>
                    <a:pt x="215504" y="77205"/>
                  </a:moveTo>
                  <a:lnTo>
                    <a:pt x="215504" y="83289"/>
                  </a:lnTo>
                  <a:lnTo>
                    <a:pt x="209098" y="83289"/>
                  </a:lnTo>
                  <a:lnTo>
                    <a:pt x="209098" y="77205"/>
                  </a:lnTo>
                  <a:close/>
                  <a:moveTo>
                    <a:pt x="222230" y="77205"/>
                  </a:moveTo>
                  <a:lnTo>
                    <a:pt x="222230" y="83289"/>
                  </a:lnTo>
                  <a:lnTo>
                    <a:pt x="215843" y="83289"/>
                  </a:lnTo>
                  <a:lnTo>
                    <a:pt x="215843" y="77205"/>
                  </a:lnTo>
                  <a:close/>
                  <a:moveTo>
                    <a:pt x="228975" y="77205"/>
                  </a:moveTo>
                  <a:lnTo>
                    <a:pt x="228975" y="83289"/>
                  </a:lnTo>
                  <a:lnTo>
                    <a:pt x="222569" y="83289"/>
                  </a:lnTo>
                  <a:lnTo>
                    <a:pt x="222569" y="77205"/>
                  </a:lnTo>
                  <a:close/>
                  <a:moveTo>
                    <a:pt x="235701" y="77205"/>
                  </a:moveTo>
                  <a:lnTo>
                    <a:pt x="235701" y="83289"/>
                  </a:lnTo>
                  <a:lnTo>
                    <a:pt x="229296" y="83289"/>
                  </a:lnTo>
                  <a:lnTo>
                    <a:pt x="229296" y="77205"/>
                  </a:lnTo>
                  <a:close/>
                  <a:moveTo>
                    <a:pt x="242428" y="77205"/>
                  </a:moveTo>
                  <a:lnTo>
                    <a:pt x="242428" y="83289"/>
                  </a:lnTo>
                  <a:lnTo>
                    <a:pt x="236040" y="83289"/>
                  </a:lnTo>
                  <a:lnTo>
                    <a:pt x="236040" y="77205"/>
                  </a:lnTo>
                  <a:close/>
                  <a:moveTo>
                    <a:pt x="249173" y="77205"/>
                  </a:moveTo>
                  <a:lnTo>
                    <a:pt x="249173" y="83289"/>
                  </a:lnTo>
                  <a:lnTo>
                    <a:pt x="242767" y="83289"/>
                  </a:lnTo>
                  <a:lnTo>
                    <a:pt x="242767" y="77205"/>
                  </a:lnTo>
                  <a:close/>
                  <a:moveTo>
                    <a:pt x="255899" y="77205"/>
                  </a:moveTo>
                  <a:lnTo>
                    <a:pt x="255899" y="83289"/>
                  </a:lnTo>
                  <a:lnTo>
                    <a:pt x="249512" y="83289"/>
                  </a:lnTo>
                  <a:lnTo>
                    <a:pt x="249512" y="77205"/>
                  </a:lnTo>
                  <a:close/>
                  <a:moveTo>
                    <a:pt x="262644" y="77205"/>
                  </a:moveTo>
                  <a:lnTo>
                    <a:pt x="262644" y="83289"/>
                  </a:lnTo>
                  <a:lnTo>
                    <a:pt x="256238" y="83289"/>
                  </a:lnTo>
                  <a:lnTo>
                    <a:pt x="256238" y="77205"/>
                  </a:lnTo>
                  <a:close/>
                  <a:moveTo>
                    <a:pt x="269370" y="77205"/>
                  </a:moveTo>
                  <a:lnTo>
                    <a:pt x="269370" y="83289"/>
                  </a:lnTo>
                  <a:lnTo>
                    <a:pt x="262983" y="83289"/>
                  </a:lnTo>
                  <a:lnTo>
                    <a:pt x="262983" y="77205"/>
                  </a:lnTo>
                  <a:close/>
                  <a:moveTo>
                    <a:pt x="276115" y="77205"/>
                  </a:moveTo>
                  <a:lnTo>
                    <a:pt x="276115" y="83289"/>
                  </a:lnTo>
                  <a:lnTo>
                    <a:pt x="269709" y="83289"/>
                  </a:lnTo>
                  <a:lnTo>
                    <a:pt x="269709" y="77205"/>
                  </a:lnTo>
                  <a:close/>
                  <a:moveTo>
                    <a:pt x="282842" y="77205"/>
                  </a:moveTo>
                  <a:lnTo>
                    <a:pt x="282842" y="83289"/>
                  </a:lnTo>
                  <a:lnTo>
                    <a:pt x="276436" y="83289"/>
                  </a:lnTo>
                  <a:lnTo>
                    <a:pt x="276436" y="77205"/>
                  </a:lnTo>
                  <a:close/>
                  <a:moveTo>
                    <a:pt x="6745" y="83611"/>
                  </a:moveTo>
                  <a:lnTo>
                    <a:pt x="6745" y="89695"/>
                  </a:lnTo>
                  <a:lnTo>
                    <a:pt x="339" y="89695"/>
                  </a:lnTo>
                  <a:lnTo>
                    <a:pt x="339" y="83611"/>
                  </a:lnTo>
                  <a:close/>
                  <a:moveTo>
                    <a:pt x="13471" y="83611"/>
                  </a:moveTo>
                  <a:lnTo>
                    <a:pt x="13471" y="89695"/>
                  </a:lnTo>
                  <a:lnTo>
                    <a:pt x="7066" y="89695"/>
                  </a:lnTo>
                  <a:lnTo>
                    <a:pt x="7066" y="83611"/>
                  </a:lnTo>
                  <a:close/>
                  <a:moveTo>
                    <a:pt x="20198" y="83611"/>
                  </a:moveTo>
                  <a:lnTo>
                    <a:pt x="20198" y="89695"/>
                  </a:lnTo>
                  <a:lnTo>
                    <a:pt x="13810" y="89695"/>
                  </a:lnTo>
                  <a:lnTo>
                    <a:pt x="13810" y="83611"/>
                  </a:lnTo>
                  <a:close/>
                  <a:moveTo>
                    <a:pt x="26942" y="83611"/>
                  </a:moveTo>
                  <a:lnTo>
                    <a:pt x="26942" y="89695"/>
                  </a:lnTo>
                  <a:lnTo>
                    <a:pt x="20537" y="89695"/>
                  </a:lnTo>
                  <a:lnTo>
                    <a:pt x="20537" y="83611"/>
                  </a:lnTo>
                  <a:close/>
                  <a:moveTo>
                    <a:pt x="33669" y="83611"/>
                  </a:moveTo>
                  <a:lnTo>
                    <a:pt x="33669" y="89695"/>
                  </a:lnTo>
                  <a:lnTo>
                    <a:pt x="27281" y="89695"/>
                  </a:lnTo>
                  <a:lnTo>
                    <a:pt x="27281" y="83611"/>
                  </a:lnTo>
                  <a:close/>
                  <a:moveTo>
                    <a:pt x="40414" y="83611"/>
                  </a:moveTo>
                  <a:lnTo>
                    <a:pt x="40414" y="89695"/>
                  </a:lnTo>
                  <a:lnTo>
                    <a:pt x="34008" y="89695"/>
                  </a:lnTo>
                  <a:lnTo>
                    <a:pt x="34008" y="83611"/>
                  </a:lnTo>
                  <a:close/>
                  <a:moveTo>
                    <a:pt x="47140" y="83611"/>
                  </a:moveTo>
                  <a:lnTo>
                    <a:pt x="47140" y="89695"/>
                  </a:lnTo>
                  <a:lnTo>
                    <a:pt x="40753" y="89695"/>
                  </a:lnTo>
                  <a:lnTo>
                    <a:pt x="40753" y="83611"/>
                  </a:lnTo>
                  <a:close/>
                  <a:moveTo>
                    <a:pt x="53885" y="83611"/>
                  </a:moveTo>
                  <a:lnTo>
                    <a:pt x="53885" y="89695"/>
                  </a:lnTo>
                  <a:lnTo>
                    <a:pt x="47479" y="89695"/>
                  </a:lnTo>
                  <a:lnTo>
                    <a:pt x="47479" y="83611"/>
                  </a:lnTo>
                  <a:close/>
                  <a:moveTo>
                    <a:pt x="60611" y="83611"/>
                  </a:moveTo>
                  <a:lnTo>
                    <a:pt x="60611" y="89695"/>
                  </a:lnTo>
                  <a:lnTo>
                    <a:pt x="54206" y="89695"/>
                  </a:lnTo>
                  <a:lnTo>
                    <a:pt x="54206" y="83611"/>
                  </a:lnTo>
                  <a:close/>
                  <a:moveTo>
                    <a:pt x="67338" y="83611"/>
                  </a:moveTo>
                  <a:lnTo>
                    <a:pt x="67338" y="89695"/>
                  </a:lnTo>
                  <a:lnTo>
                    <a:pt x="60950" y="89695"/>
                  </a:lnTo>
                  <a:lnTo>
                    <a:pt x="60950" y="83611"/>
                  </a:lnTo>
                  <a:close/>
                  <a:moveTo>
                    <a:pt x="74083" y="83611"/>
                  </a:moveTo>
                  <a:lnTo>
                    <a:pt x="74083" y="89695"/>
                  </a:lnTo>
                  <a:lnTo>
                    <a:pt x="67677" y="89695"/>
                  </a:lnTo>
                  <a:lnTo>
                    <a:pt x="67677" y="83611"/>
                  </a:lnTo>
                  <a:close/>
                  <a:moveTo>
                    <a:pt x="80809" y="83611"/>
                  </a:moveTo>
                  <a:lnTo>
                    <a:pt x="80809" y="89695"/>
                  </a:lnTo>
                  <a:lnTo>
                    <a:pt x="74422" y="89695"/>
                  </a:lnTo>
                  <a:lnTo>
                    <a:pt x="74422" y="83611"/>
                  </a:lnTo>
                  <a:close/>
                  <a:moveTo>
                    <a:pt x="87554" y="83611"/>
                  </a:moveTo>
                  <a:lnTo>
                    <a:pt x="87554" y="89695"/>
                  </a:lnTo>
                  <a:lnTo>
                    <a:pt x="81148" y="89695"/>
                  </a:lnTo>
                  <a:lnTo>
                    <a:pt x="81148" y="83611"/>
                  </a:lnTo>
                  <a:close/>
                  <a:moveTo>
                    <a:pt x="94281" y="83611"/>
                  </a:moveTo>
                  <a:lnTo>
                    <a:pt x="94281" y="89695"/>
                  </a:lnTo>
                  <a:lnTo>
                    <a:pt x="87893" y="89695"/>
                  </a:lnTo>
                  <a:lnTo>
                    <a:pt x="87893" y="83611"/>
                  </a:lnTo>
                  <a:close/>
                  <a:moveTo>
                    <a:pt x="101007" y="83611"/>
                  </a:moveTo>
                  <a:lnTo>
                    <a:pt x="101007" y="89695"/>
                  </a:lnTo>
                  <a:lnTo>
                    <a:pt x="94620" y="89695"/>
                  </a:lnTo>
                  <a:lnTo>
                    <a:pt x="94620" y="83611"/>
                  </a:lnTo>
                  <a:close/>
                  <a:moveTo>
                    <a:pt x="107752" y="83611"/>
                  </a:moveTo>
                  <a:lnTo>
                    <a:pt x="107752" y="89695"/>
                  </a:lnTo>
                  <a:lnTo>
                    <a:pt x="101346" y="89695"/>
                  </a:lnTo>
                  <a:lnTo>
                    <a:pt x="101346" y="83611"/>
                  </a:lnTo>
                  <a:close/>
                  <a:moveTo>
                    <a:pt x="114478" y="83611"/>
                  </a:moveTo>
                  <a:lnTo>
                    <a:pt x="114478" y="89695"/>
                  </a:lnTo>
                  <a:lnTo>
                    <a:pt x="108091" y="89695"/>
                  </a:lnTo>
                  <a:lnTo>
                    <a:pt x="108091" y="83611"/>
                  </a:lnTo>
                  <a:close/>
                  <a:moveTo>
                    <a:pt x="121223" y="83611"/>
                  </a:moveTo>
                  <a:lnTo>
                    <a:pt x="121223" y="89695"/>
                  </a:lnTo>
                  <a:lnTo>
                    <a:pt x="114817" y="89695"/>
                  </a:lnTo>
                  <a:lnTo>
                    <a:pt x="114817" y="83611"/>
                  </a:lnTo>
                  <a:close/>
                  <a:moveTo>
                    <a:pt x="127950" y="83611"/>
                  </a:moveTo>
                  <a:lnTo>
                    <a:pt x="127950" y="89695"/>
                  </a:lnTo>
                  <a:lnTo>
                    <a:pt x="121562" y="89695"/>
                  </a:lnTo>
                  <a:lnTo>
                    <a:pt x="121562" y="83611"/>
                  </a:lnTo>
                  <a:close/>
                  <a:moveTo>
                    <a:pt x="134694" y="83611"/>
                  </a:moveTo>
                  <a:lnTo>
                    <a:pt x="134694" y="89695"/>
                  </a:lnTo>
                  <a:lnTo>
                    <a:pt x="128289" y="89695"/>
                  </a:lnTo>
                  <a:lnTo>
                    <a:pt x="128289" y="83611"/>
                  </a:lnTo>
                  <a:close/>
                  <a:moveTo>
                    <a:pt x="141421" y="83611"/>
                  </a:moveTo>
                  <a:lnTo>
                    <a:pt x="141421" y="89695"/>
                  </a:lnTo>
                  <a:lnTo>
                    <a:pt x="135033" y="89695"/>
                  </a:lnTo>
                  <a:lnTo>
                    <a:pt x="135033" y="83611"/>
                  </a:lnTo>
                  <a:close/>
                  <a:moveTo>
                    <a:pt x="148148" y="83611"/>
                  </a:moveTo>
                  <a:lnTo>
                    <a:pt x="148148" y="89695"/>
                  </a:lnTo>
                  <a:lnTo>
                    <a:pt x="141760" y="89695"/>
                  </a:lnTo>
                  <a:lnTo>
                    <a:pt x="141760" y="83611"/>
                  </a:lnTo>
                  <a:close/>
                  <a:moveTo>
                    <a:pt x="154892" y="83611"/>
                  </a:moveTo>
                  <a:lnTo>
                    <a:pt x="154892" y="89695"/>
                  </a:lnTo>
                  <a:lnTo>
                    <a:pt x="148487" y="89695"/>
                  </a:lnTo>
                  <a:lnTo>
                    <a:pt x="148487" y="83611"/>
                  </a:lnTo>
                  <a:close/>
                  <a:moveTo>
                    <a:pt x="161619" y="83611"/>
                  </a:moveTo>
                  <a:lnTo>
                    <a:pt x="161619" y="89695"/>
                  </a:lnTo>
                  <a:lnTo>
                    <a:pt x="155231" y="89695"/>
                  </a:lnTo>
                  <a:lnTo>
                    <a:pt x="155231" y="83611"/>
                  </a:lnTo>
                  <a:close/>
                  <a:moveTo>
                    <a:pt x="168363" y="83611"/>
                  </a:moveTo>
                  <a:lnTo>
                    <a:pt x="168363" y="89695"/>
                  </a:lnTo>
                  <a:lnTo>
                    <a:pt x="161958" y="89695"/>
                  </a:lnTo>
                  <a:lnTo>
                    <a:pt x="161958" y="83611"/>
                  </a:lnTo>
                  <a:close/>
                  <a:moveTo>
                    <a:pt x="175090" y="83611"/>
                  </a:moveTo>
                  <a:lnTo>
                    <a:pt x="175090" y="89695"/>
                  </a:lnTo>
                  <a:lnTo>
                    <a:pt x="168702" y="89695"/>
                  </a:lnTo>
                  <a:lnTo>
                    <a:pt x="168702" y="83611"/>
                  </a:lnTo>
                  <a:close/>
                  <a:moveTo>
                    <a:pt x="181834" y="83611"/>
                  </a:moveTo>
                  <a:lnTo>
                    <a:pt x="181834" y="89695"/>
                  </a:lnTo>
                  <a:lnTo>
                    <a:pt x="175429" y="89695"/>
                  </a:lnTo>
                  <a:lnTo>
                    <a:pt x="175429" y="83611"/>
                  </a:lnTo>
                  <a:close/>
                  <a:moveTo>
                    <a:pt x="188561" y="83611"/>
                  </a:moveTo>
                  <a:lnTo>
                    <a:pt x="188561" y="89695"/>
                  </a:lnTo>
                  <a:lnTo>
                    <a:pt x="182173" y="89695"/>
                  </a:lnTo>
                  <a:lnTo>
                    <a:pt x="182173" y="83611"/>
                  </a:lnTo>
                  <a:close/>
                  <a:moveTo>
                    <a:pt x="195288" y="83611"/>
                  </a:moveTo>
                  <a:lnTo>
                    <a:pt x="195288" y="89695"/>
                  </a:lnTo>
                  <a:lnTo>
                    <a:pt x="188900" y="89695"/>
                  </a:lnTo>
                  <a:lnTo>
                    <a:pt x="188900" y="83611"/>
                  </a:lnTo>
                  <a:close/>
                  <a:moveTo>
                    <a:pt x="202032" y="83611"/>
                  </a:moveTo>
                  <a:lnTo>
                    <a:pt x="202032" y="89695"/>
                  </a:lnTo>
                  <a:lnTo>
                    <a:pt x="195627" y="89695"/>
                  </a:lnTo>
                  <a:lnTo>
                    <a:pt x="195627" y="83611"/>
                  </a:lnTo>
                  <a:close/>
                  <a:moveTo>
                    <a:pt x="208759" y="83611"/>
                  </a:moveTo>
                  <a:lnTo>
                    <a:pt x="208759" y="89695"/>
                  </a:lnTo>
                  <a:lnTo>
                    <a:pt x="202371" y="89695"/>
                  </a:lnTo>
                  <a:lnTo>
                    <a:pt x="202371" y="83611"/>
                  </a:lnTo>
                  <a:close/>
                  <a:moveTo>
                    <a:pt x="215504" y="83611"/>
                  </a:moveTo>
                  <a:lnTo>
                    <a:pt x="215504" y="89695"/>
                  </a:lnTo>
                  <a:lnTo>
                    <a:pt x="209098" y="89695"/>
                  </a:lnTo>
                  <a:lnTo>
                    <a:pt x="209098" y="83611"/>
                  </a:lnTo>
                  <a:close/>
                  <a:moveTo>
                    <a:pt x="222230" y="83611"/>
                  </a:moveTo>
                  <a:lnTo>
                    <a:pt x="222230" y="89695"/>
                  </a:lnTo>
                  <a:lnTo>
                    <a:pt x="215843" y="89695"/>
                  </a:lnTo>
                  <a:lnTo>
                    <a:pt x="215843" y="83611"/>
                  </a:lnTo>
                  <a:close/>
                  <a:moveTo>
                    <a:pt x="228975" y="83611"/>
                  </a:moveTo>
                  <a:lnTo>
                    <a:pt x="228975" y="89695"/>
                  </a:lnTo>
                  <a:lnTo>
                    <a:pt x="222569" y="89695"/>
                  </a:lnTo>
                  <a:lnTo>
                    <a:pt x="222569" y="83611"/>
                  </a:lnTo>
                  <a:close/>
                  <a:moveTo>
                    <a:pt x="235701" y="83611"/>
                  </a:moveTo>
                  <a:lnTo>
                    <a:pt x="235701" y="89695"/>
                  </a:lnTo>
                  <a:lnTo>
                    <a:pt x="229296" y="89695"/>
                  </a:lnTo>
                  <a:lnTo>
                    <a:pt x="229296" y="83611"/>
                  </a:lnTo>
                  <a:close/>
                  <a:moveTo>
                    <a:pt x="242428" y="83611"/>
                  </a:moveTo>
                  <a:lnTo>
                    <a:pt x="242428" y="89695"/>
                  </a:lnTo>
                  <a:lnTo>
                    <a:pt x="236040" y="89695"/>
                  </a:lnTo>
                  <a:lnTo>
                    <a:pt x="236040" y="83611"/>
                  </a:lnTo>
                  <a:close/>
                  <a:moveTo>
                    <a:pt x="249173" y="83611"/>
                  </a:moveTo>
                  <a:lnTo>
                    <a:pt x="249173" y="89695"/>
                  </a:lnTo>
                  <a:lnTo>
                    <a:pt x="242767" y="89695"/>
                  </a:lnTo>
                  <a:lnTo>
                    <a:pt x="242767" y="83611"/>
                  </a:lnTo>
                  <a:close/>
                  <a:moveTo>
                    <a:pt x="255899" y="83611"/>
                  </a:moveTo>
                  <a:lnTo>
                    <a:pt x="255899" y="89695"/>
                  </a:lnTo>
                  <a:lnTo>
                    <a:pt x="249512" y="89695"/>
                  </a:lnTo>
                  <a:lnTo>
                    <a:pt x="249512" y="83611"/>
                  </a:lnTo>
                  <a:close/>
                  <a:moveTo>
                    <a:pt x="262644" y="83611"/>
                  </a:moveTo>
                  <a:lnTo>
                    <a:pt x="262644" y="89695"/>
                  </a:lnTo>
                  <a:lnTo>
                    <a:pt x="256238" y="89695"/>
                  </a:lnTo>
                  <a:lnTo>
                    <a:pt x="256238" y="83611"/>
                  </a:lnTo>
                  <a:close/>
                  <a:moveTo>
                    <a:pt x="269370" y="83611"/>
                  </a:moveTo>
                  <a:lnTo>
                    <a:pt x="269370" y="89695"/>
                  </a:lnTo>
                  <a:lnTo>
                    <a:pt x="262983" y="89695"/>
                  </a:lnTo>
                  <a:lnTo>
                    <a:pt x="262983" y="83611"/>
                  </a:lnTo>
                  <a:close/>
                  <a:moveTo>
                    <a:pt x="276115" y="83611"/>
                  </a:moveTo>
                  <a:lnTo>
                    <a:pt x="276115" y="89695"/>
                  </a:lnTo>
                  <a:lnTo>
                    <a:pt x="269709" y="89695"/>
                  </a:lnTo>
                  <a:lnTo>
                    <a:pt x="269709" y="83611"/>
                  </a:lnTo>
                  <a:close/>
                  <a:moveTo>
                    <a:pt x="282842" y="83611"/>
                  </a:moveTo>
                  <a:lnTo>
                    <a:pt x="282842" y="89695"/>
                  </a:lnTo>
                  <a:lnTo>
                    <a:pt x="276436" y="89695"/>
                  </a:lnTo>
                  <a:lnTo>
                    <a:pt x="276436" y="83611"/>
                  </a:lnTo>
                  <a:close/>
                  <a:moveTo>
                    <a:pt x="6745" y="90016"/>
                  </a:moveTo>
                  <a:lnTo>
                    <a:pt x="6745" y="96100"/>
                  </a:lnTo>
                  <a:lnTo>
                    <a:pt x="339" y="96100"/>
                  </a:lnTo>
                  <a:lnTo>
                    <a:pt x="339" y="90016"/>
                  </a:lnTo>
                  <a:close/>
                  <a:moveTo>
                    <a:pt x="13471" y="90016"/>
                  </a:moveTo>
                  <a:lnTo>
                    <a:pt x="13471" y="96100"/>
                  </a:lnTo>
                  <a:lnTo>
                    <a:pt x="7066" y="96100"/>
                  </a:lnTo>
                  <a:lnTo>
                    <a:pt x="7066" y="90016"/>
                  </a:lnTo>
                  <a:close/>
                  <a:moveTo>
                    <a:pt x="20198" y="90016"/>
                  </a:moveTo>
                  <a:lnTo>
                    <a:pt x="20198" y="96100"/>
                  </a:lnTo>
                  <a:lnTo>
                    <a:pt x="13810" y="96100"/>
                  </a:lnTo>
                  <a:lnTo>
                    <a:pt x="13810" y="90016"/>
                  </a:lnTo>
                  <a:close/>
                  <a:moveTo>
                    <a:pt x="26942" y="90016"/>
                  </a:moveTo>
                  <a:lnTo>
                    <a:pt x="26942" y="96100"/>
                  </a:lnTo>
                  <a:lnTo>
                    <a:pt x="20537" y="96100"/>
                  </a:lnTo>
                  <a:lnTo>
                    <a:pt x="20537" y="90016"/>
                  </a:lnTo>
                  <a:close/>
                  <a:moveTo>
                    <a:pt x="33669" y="90016"/>
                  </a:moveTo>
                  <a:lnTo>
                    <a:pt x="33669" y="96100"/>
                  </a:lnTo>
                  <a:lnTo>
                    <a:pt x="27281" y="96100"/>
                  </a:lnTo>
                  <a:lnTo>
                    <a:pt x="27281" y="90016"/>
                  </a:lnTo>
                  <a:close/>
                  <a:moveTo>
                    <a:pt x="40414" y="90016"/>
                  </a:moveTo>
                  <a:lnTo>
                    <a:pt x="40414" y="96100"/>
                  </a:lnTo>
                  <a:lnTo>
                    <a:pt x="34008" y="96100"/>
                  </a:lnTo>
                  <a:lnTo>
                    <a:pt x="34008" y="90016"/>
                  </a:lnTo>
                  <a:close/>
                  <a:moveTo>
                    <a:pt x="47140" y="90016"/>
                  </a:moveTo>
                  <a:lnTo>
                    <a:pt x="47140" y="96100"/>
                  </a:lnTo>
                  <a:lnTo>
                    <a:pt x="40753" y="96100"/>
                  </a:lnTo>
                  <a:lnTo>
                    <a:pt x="40753" y="90016"/>
                  </a:lnTo>
                  <a:close/>
                  <a:moveTo>
                    <a:pt x="53885" y="90016"/>
                  </a:moveTo>
                  <a:lnTo>
                    <a:pt x="53885" y="96100"/>
                  </a:lnTo>
                  <a:lnTo>
                    <a:pt x="47479" y="96100"/>
                  </a:lnTo>
                  <a:lnTo>
                    <a:pt x="47479" y="90016"/>
                  </a:lnTo>
                  <a:close/>
                  <a:moveTo>
                    <a:pt x="60611" y="90016"/>
                  </a:moveTo>
                  <a:lnTo>
                    <a:pt x="60611" y="96100"/>
                  </a:lnTo>
                  <a:lnTo>
                    <a:pt x="54206" y="96100"/>
                  </a:lnTo>
                  <a:lnTo>
                    <a:pt x="54206" y="90016"/>
                  </a:lnTo>
                  <a:close/>
                  <a:moveTo>
                    <a:pt x="67338" y="90016"/>
                  </a:moveTo>
                  <a:lnTo>
                    <a:pt x="67338" y="96100"/>
                  </a:lnTo>
                  <a:lnTo>
                    <a:pt x="60950" y="96100"/>
                  </a:lnTo>
                  <a:lnTo>
                    <a:pt x="60950" y="90016"/>
                  </a:lnTo>
                  <a:close/>
                  <a:moveTo>
                    <a:pt x="74083" y="90016"/>
                  </a:moveTo>
                  <a:lnTo>
                    <a:pt x="74083" y="96100"/>
                  </a:lnTo>
                  <a:lnTo>
                    <a:pt x="67677" y="96100"/>
                  </a:lnTo>
                  <a:lnTo>
                    <a:pt x="67677" y="90016"/>
                  </a:lnTo>
                  <a:close/>
                  <a:moveTo>
                    <a:pt x="80809" y="90016"/>
                  </a:moveTo>
                  <a:lnTo>
                    <a:pt x="80809" y="96100"/>
                  </a:lnTo>
                  <a:lnTo>
                    <a:pt x="74422" y="96100"/>
                  </a:lnTo>
                  <a:lnTo>
                    <a:pt x="74422" y="90016"/>
                  </a:lnTo>
                  <a:close/>
                  <a:moveTo>
                    <a:pt x="87554" y="90016"/>
                  </a:moveTo>
                  <a:lnTo>
                    <a:pt x="87554" y="96100"/>
                  </a:lnTo>
                  <a:lnTo>
                    <a:pt x="81148" y="96100"/>
                  </a:lnTo>
                  <a:lnTo>
                    <a:pt x="81148" y="90016"/>
                  </a:lnTo>
                  <a:close/>
                  <a:moveTo>
                    <a:pt x="94281" y="90016"/>
                  </a:moveTo>
                  <a:lnTo>
                    <a:pt x="94281" y="96100"/>
                  </a:lnTo>
                  <a:lnTo>
                    <a:pt x="87893" y="96100"/>
                  </a:lnTo>
                  <a:lnTo>
                    <a:pt x="87893" y="90016"/>
                  </a:lnTo>
                  <a:close/>
                  <a:moveTo>
                    <a:pt x="101007" y="90016"/>
                  </a:moveTo>
                  <a:lnTo>
                    <a:pt x="101007" y="96100"/>
                  </a:lnTo>
                  <a:lnTo>
                    <a:pt x="94620" y="96100"/>
                  </a:lnTo>
                  <a:lnTo>
                    <a:pt x="94620" y="90016"/>
                  </a:lnTo>
                  <a:close/>
                  <a:moveTo>
                    <a:pt x="107752" y="90016"/>
                  </a:moveTo>
                  <a:lnTo>
                    <a:pt x="107752" y="96100"/>
                  </a:lnTo>
                  <a:lnTo>
                    <a:pt x="101346" y="96100"/>
                  </a:lnTo>
                  <a:lnTo>
                    <a:pt x="101346" y="90016"/>
                  </a:lnTo>
                  <a:close/>
                  <a:moveTo>
                    <a:pt x="114478" y="90016"/>
                  </a:moveTo>
                  <a:lnTo>
                    <a:pt x="114478" y="96100"/>
                  </a:lnTo>
                  <a:lnTo>
                    <a:pt x="108091" y="96100"/>
                  </a:lnTo>
                  <a:lnTo>
                    <a:pt x="108091" y="90016"/>
                  </a:lnTo>
                  <a:close/>
                  <a:moveTo>
                    <a:pt x="121223" y="90016"/>
                  </a:moveTo>
                  <a:lnTo>
                    <a:pt x="121223" y="96100"/>
                  </a:lnTo>
                  <a:lnTo>
                    <a:pt x="114817" y="96100"/>
                  </a:lnTo>
                  <a:lnTo>
                    <a:pt x="114817" y="90016"/>
                  </a:lnTo>
                  <a:close/>
                  <a:moveTo>
                    <a:pt x="127950" y="90016"/>
                  </a:moveTo>
                  <a:lnTo>
                    <a:pt x="127950" y="96100"/>
                  </a:lnTo>
                  <a:lnTo>
                    <a:pt x="121562" y="96100"/>
                  </a:lnTo>
                  <a:lnTo>
                    <a:pt x="121562" y="90016"/>
                  </a:lnTo>
                  <a:close/>
                  <a:moveTo>
                    <a:pt x="134694" y="90016"/>
                  </a:moveTo>
                  <a:lnTo>
                    <a:pt x="134694" y="96100"/>
                  </a:lnTo>
                  <a:lnTo>
                    <a:pt x="128289" y="96100"/>
                  </a:lnTo>
                  <a:lnTo>
                    <a:pt x="128289" y="90016"/>
                  </a:lnTo>
                  <a:close/>
                  <a:moveTo>
                    <a:pt x="141421" y="90016"/>
                  </a:moveTo>
                  <a:lnTo>
                    <a:pt x="141421" y="96100"/>
                  </a:lnTo>
                  <a:lnTo>
                    <a:pt x="135033" y="96100"/>
                  </a:lnTo>
                  <a:lnTo>
                    <a:pt x="135033" y="90016"/>
                  </a:lnTo>
                  <a:close/>
                  <a:moveTo>
                    <a:pt x="148148" y="90016"/>
                  </a:moveTo>
                  <a:lnTo>
                    <a:pt x="148148" y="96100"/>
                  </a:lnTo>
                  <a:lnTo>
                    <a:pt x="141760" y="96100"/>
                  </a:lnTo>
                  <a:lnTo>
                    <a:pt x="141760" y="90016"/>
                  </a:lnTo>
                  <a:close/>
                  <a:moveTo>
                    <a:pt x="154892" y="90016"/>
                  </a:moveTo>
                  <a:lnTo>
                    <a:pt x="154892" y="96100"/>
                  </a:lnTo>
                  <a:lnTo>
                    <a:pt x="148487" y="96100"/>
                  </a:lnTo>
                  <a:lnTo>
                    <a:pt x="148487" y="90016"/>
                  </a:lnTo>
                  <a:close/>
                  <a:moveTo>
                    <a:pt x="161619" y="90016"/>
                  </a:moveTo>
                  <a:lnTo>
                    <a:pt x="161619" y="96100"/>
                  </a:lnTo>
                  <a:lnTo>
                    <a:pt x="155231" y="96100"/>
                  </a:lnTo>
                  <a:lnTo>
                    <a:pt x="155231" y="90016"/>
                  </a:lnTo>
                  <a:close/>
                  <a:moveTo>
                    <a:pt x="168363" y="90016"/>
                  </a:moveTo>
                  <a:lnTo>
                    <a:pt x="168363" y="96100"/>
                  </a:lnTo>
                  <a:lnTo>
                    <a:pt x="161958" y="96100"/>
                  </a:lnTo>
                  <a:lnTo>
                    <a:pt x="161958" y="90016"/>
                  </a:lnTo>
                  <a:close/>
                  <a:moveTo>
                    <a:pt x="175090" y="90016"/>
                  </a:moveTo>
                  <a:lnTo>
                    <a:pt x="175090" y="96100"/>
                  </a:lnTo>
                  <a:lnTo>
                    <a:pt x="168702" y="96100"/>
                  </a:lnTo>
                  <a:lnTo>
                    <a:pt x="168702" y="90016"/>
                  </a:lnTo>
                  <a:close/>
                  <a:moveTo>
                    <a:pt x="181834" y="90016"/>
                  </a:moveTo>
                  <a:lnTo>
                    <a:pt x="181834" y="96100"/>
                  </a:lnTo>
                  <a:lnTo>
                    <a:pt x="175429" y="96100"/>
                  </a:lnTo>
                  <a:lnTo>
                    <a:pt x="175429" y="90016"/>
                  </a:lnTo>
                  <a:close/>
                  <a:moveTo>
                    <a:pt x="188561" y="90016"/>
                  </a:moveTo>
                  <a:lnTo>
                    <a:pt x="188561" y="96100"/>
                  </a:lnTo>
                  <a:lnTo>
                    <a:pt x="182173" y="96100"/>
                  </a:lnTo>
                  <a:lnTo>
                    <a:pt x="182173" y="90016"/>
                  </a:lnTo>
                  <a:close/>
                  <a:moveTo>
                    <a:pt x="195288" y="90016"/>
                  </a:moveTo>
                  <a:lnTo>
                    <a:pt x="195288" y="96100"/>
                  </a:lnTo>
                  <a:lnTo>
                    <a:pt x="188900" y="96100"/>
                  </a:lnTo>
                  <a:lnTo>
                    <a:pt x="188900" y="90016"/>
                  </a:lnTo>
                  <a:close/>
                  <a:moveTo>
                    <a:pt x="202032" y="90016"/>
                  </a:moveTo>
                  <a:lnTo>
                    <a:pt x="202032" y="96100"/>
                  </a:lnTo>
                  <a:lnTo>
                    <a:pt x="195627" y="96100"/>
                  </a:lnTo>
                  <a:lnTo>
                    <a:pt x="195627" y="90016"/>
                  </a:lnTo>
                  <a:close/>
                  <a:moveTo>
                    <a:pt x="208759" y="90016"/>
                  </a:moveTo>
                  <a:lnTo>
                    <a:pt x="208759" y="96100"/>
                  </a:lnTo>
                  <a:lnTo>
                    <a:pt x="202371" y="96100"/>
                  </a:lnTo>
                  <a:lnTo>
                    <a:pt x="202371" y="90016"/>
                  </a:lnTo>
                  <a:close/>
                  <a:moveTo>
                    <a:pt x="215504" y="90016"/>
                  </a:moveTo>
                  <a:lnTo>
                    <a:pt x="215504" y="96100"/>
                  </a:lnTo>
                  <a:lnTo>
                    <a:pt x="209098" y="96100"/>
                  </a:lnTo>
                  <a:lnTo>
                    <a:pt x="209098" y="90016"/>
                  </a:lnTo>
                  <a:close/>
                  <a:moveTo>
                    <a:pt x="222230" y="90016"/>
                  </a:moveTo>
                  <a:lnTo>
                    <a:pt x="222230" y="96100"/>
                  </a:lnTo>
                  <a:lnTo>
                    <a:pt x="215843" y="96100"/>
                  </a:lnTo>
                  <a:lnTo>
                    <a:pt x="215843" y="90016"/>
                  </a:lnTo>
                  <a:close/>
                  <a:moveTo>
                    <a:pt x="228975" y="90016"/>
                  </a:moveTo>
                  <a:lnTo>
                    <a:pt x="228975" y="96100"/>
                  </a:lnTo>
                  <a:lnTo>
                    <a:pt x="222569" y="96100"/>
                  </a:lnTo>
                  <a:lnTo>
                    <a:pt x="222569" y="90016"/>
                  </a:lnTo>
                  <a:close/>
                  <a:moveTo>
                    <a:pt x="235701" y="90016"/>
                  </a:moveTo>
                  <a:lnTo>
                    <a:pt x="235701" y="96100"/>
                  </a:lnTo>
                  <a:lnTo>
                    <a:pt x="229296" y="96100"/>
                  </a:lnTo>
                  <a:lnTo>
                    <a:pt x="229296" y="90016"/>
                  </a:lnTo>
                  <a:close/>
                  <a:moveTo>
                    <a:pt x="242428" y="90016"/>
                  </a:moveTo>
                  <a:lnTo>
                    <a:pt x="242428" y="96100"/>
                  </a:lnTo>
                  <a:lnTo>
                    <a:pt x="236040" y="96100"/>
                  </a:lnTo>
                  <a:lnTo>
                    <a:pt x="236040" y="90016"/>
                  </a:lnTo>
                  <a:close/>
                  <a:moveTo>
                    <a:pt x="249173" y="90016"/>
                  </a:moveTo>
                  <a:lnTo>
                    <a:pt x="249173" y="96100"/>
                  </a:lnTo>
                  <a:lnTo>
                    <a:pt x="242767" y="96100"/>
                  </a:lnTo>
                  <a:lnTo>
                    <a:pt x="242767" y="90016"/>
                  </a:lnTo>
                  <a:close/>
                  <a:moveTo>
                    <a:pt x="255899" y="90016"/>
                  </a:moveTo>
                  <a:lnTo>
                    <a:pt x="255899" y="96100"/>
                  </a:lnTo>
                  <a:lnTo>
                    <a:pt x="249512" y="96100"/>
                  </a:lnTo>
                  <a:lnTo>
                    <a:pt x="249512" y="90016"/>
                  </a:lnTo>
                  <a:close/>
                  <a:moveTo>
                    <a:pt x="262644" y="90016"/>
                  </a:moveTo>
                  <a:lnTo>
                    <a:pt x="262644" y="96100"/>
                  </a:lnTo>
                  <a:lnTo>
                    <a:pt x="256238" y="96100"/>
                  </a:lnTo>
                  <a:lnTo>
                    <a:pt x="256238" y="90016"/>
                  </a:lnTo>
                  <a:close/>
                  <a:moveTo>
                    <a:pt x="269370" y="90016"/>
                  </a:moveTo>
                  <a:lnTo>
                    <a:pt x="269370" y="96100"/>
                  </a:lnTo>
                  <a:lnTo>
                    <a:pt x="262983" y="96100"/>
                  </a:lnTo>
                  <a:lnTo>
                    <a:pt x="262983" y="90016"/>
                  </a:lnTo>
                  <a:close/>
                  <a:moveTo>
                    <a:pt x="276115" y="90016"/>
                  </a:moveTo>
                  <a:lnTo>
                    <a:pt x="276115" y="96100"/>
                  </a:lnTo>
                  <a:lnTo>
                    <a:pt x="269709" y="96100"/>
                  </a:lnTo>
                  <a:lnTo>
                    <a:pt x="269709" y="90016"/>
                  </a:lnTo>
                  <a:close/>
                  <a:moveTo>
                    <a:pt x="282842" y="90016"/>
                  </a:moveTo>
                  <a:lnTo>
                    <a:pt x="282842" y="96100"/>
                  </a:lnTo>
                  <a:lnTo>
                    <a:pt x="276436" y="96100"/>
                  </a:lnTo>
                  <a:lnTo>
                    <a:pt x="276436" y="90016"/>
                  </a:lnTo>
                  <a:close/>
                  <a:moveTo>
                    <a:pt x="6745" y="96422"/>
                  </a:moveTo>
                  <a:lnTo>
                    <a:pt x="6745" y="102524"/>
                  </a:lnTo>
                  <a:lnTo>
                    <a:pt x="339" y="102524"/>
                  </a:lnTo>
                  <a:lnTo>
                    <a:pt x="339" y="96422"/>
                  </a:lnTo>
                  <a:close/>
                  <a:moveTo>
                    <a:pt x="13471" y="96422"/>
                  </a:moveTo>
                  <a:lnTo>
                    <a:pt x="13471" y="102524"/>
                  </a:lnTo>
                  <a:lnTo>
                    <a:pt x="7066" y="102524"/>
                  </a:lnTo>
                  <a:lnTo>
                    <a:pt x="7066" y="96422"/>
                  </a:lnTo>
                  <a:close/>
                  <a:moveTo>
                    <a:pt x="20198" y="96422"/>
                  </a:moveTo>
                  <a:lnTo>
                    <a:pt x="20198" y="102524"/>
                  </a:lnTo>
                  <a:lnTo>
                    <a:pt x="13810" y="102524"/>
                  </a:lnTo>
                  <a:lnTo>
                    <a:pt x="13810" y="96422"/>
                  </a:lnTo>
                  <a:close/>
                  <a:moveTo>
                    <a:pt x="26942" y="96422"/>
                  </a:moveTo>
                  <a:lnTo>
                    <a:pt x="26942" y="102524"/>
                  </a:lnTo>
                  <a:lnTo>
                    <a:pt x="20537" y="102524"/>
                  </a:lnTo>
                  <a:lnTo>
                    <a:pt x="20537" y="96422"/>
                  </a:lnTo>
                  <a:close/>
                  <a:moveTo>
                    <a:pt x="33669" y="96422"/>
                  </a:moveTo>
                  <a:lnTo>
                    <a:pt x="33669" y="102524"/>
                  </a:lnTo>
                  <a:lnTo>
                    <a:pt x="27281" y="102524"/>
                  </a:lnTo>
                  <a:lnTo>
                    <a:pt x="27281" y="96422"/>
                  </a:lnTo>
                  <a:close/>
                  <a:moveTo>
                    <a:pt x="40414" y="96422"/>
                  </a:moveTo>
                  <a:lnTo>
                    <a:pt x="40414" y="102524"/>
                  </a:lnTo>
                  <a:lnTo>
                    <a:pt x="34008" y="102524"/>
                  </a:lnTo>
                  <a:lnTo>
                    <a:pt x="34008" y="96422"/>
                  </a:lnTo>
                  <a:close/>
                  <a:moveTo>
                    <a:pt x="47140" y="96422"/>
                  </a:moveTo>
                  <a:lnTo>
                    <a:pt x="47140" y="102524"/>
                  </a:lnTo>
                  <a:lnTo>
                    <a:pt x="40753" y="102524"/>
                  </a:lnTo>
                  <a:lnTo>
                    <a:pt x="40753" y="96422"/>
                  </a:lnTo>
                  <a:close/>
                  <a:moveTo>
                    <a:pt x="53885" y="96422"/>
                  </a:moveTo>
                  <a:lnTo>
                    <a:pt x="53885" y="102524"/>
                  </a:lnTo>
                  <a:lnTo>
                    <a:pt x="47479" y="102524"/>
                  </a:lnTo>
                  <a:lnTo>
                    <a:pt x="47479" y="96422"/>
                  </a:lnTo>
                  <a:close/>
                  <a:moveTo>
                    <a:pt x="60611" y="96422"/>
                  </a:moveTo>
                  <a:lnTo>
                    <a:pt x="60611" y="102524"/>
                  </a:lnTo>
                  <a:lnTo>
                    <a:pt x="54206" y="102524"/>
                  </a:lnTo>
                  <a:lnTo>
                    <a:pt x="54206" y="96422"/>
                  </a:lnTo>
                  <a:close/>
                  <a:moveTo>
                    <a:pt x="67338" y="96422"/>
                  </a:moveTo>
                  <a:lnTo>
                    <a:pt x="67338" y="102524"/>
                  </a:lnTo>
                  <a:lnTo>
                    <a:pt x="60950" y="102524"/>
                  </a:lnTo>
                  <a:lnTo>
                    <a:pt x="60950" y="96422"/>
                  </a:lnTo>
                  <a:close/>
                  <a:moveTo>
                    <a:pt x="74083" y="96422"/>
                  </a:moveTo>
                  <a:lnTo>
                    <a:pt x="74083" y="102524"/>
                  </a:lnTo>
                  <a:lnTo>
                    <a:pt x="67677" y="102524"/>
                  </a:lnTo>
                  <a:lnTo>
                    <a:pt x="67677" y="96422"/>
                  </a:lnTo>
                  <a:close/>
                  <a:moveTo>
                    <a:pt x="80809" y="96422"/>
                  </a:moveTo>
                  <a:lnTo>
                    <a:pt x="80809" y="102524"/>
                  </a:lnTo>
                  <a:lnTo>
                    <a:pt x="74422" y="102524"/>
                  </a:lnTo>
                  <a:lnTo>
                    <a:pt x="74422" y="96422"/>
                  </a:lnTo>
                  <a:close/>
                  <a:moveTo>
                    <a:pt x="87554" y="96422"/>
                  </a:moveTo>
                  <a:lnTo>
                    <a:pt x="87554" y="102524"/>
                  </a:lnTo>
                  <a:lnTo>
                    <a:pt x="81148" y="102524"/>
                  </a:lnTo>
                  <a:lnTo>
                    <a:pt x="81148" y="96422"/>
                  </a:lnTo>
                  <a:close/>
                  <a:moveTo>
                    <a:pt x="94281" y="96422"/>
                  </a:moveTo>
                  <a:lnTo>
                    <a:pt x="94281" y="102524"/>
                  </a:lnTo>
                  <a:lnTo>
                    <a:pt x="87893" y="102524"/>
                  </a:lnTo>
                  <a:lnTo>
                    <a:pt x="87893" y="96422"/>
                  </a:lnTo>
                  <a:close/>
                  <a:moveTo>
                    <a:pt x="101007" y="96422"/>
                  </a:moveTo>
                  <a:lnTo>
                    <a:pt x="101007" y="102524"/>
                  </a:lnTo>
                  <a:lnTo>
                    <a:pt x="94620" y="102524"/>
                  </a:lnTo>
                  <a:lnTo>
                    <a:pt x="94620" y="96422"/>
                  </a:lnTo>
                  <a:close/>
                  <a:moveTo>
                    <a:pt x="107752" y="96422"/>
                  </a:moveTo>
                  <a:lnTo>
                    <a:pt x="107752" y="102524"/>
                  </a:lnTo>
                  <a:lnTo>
                    <a:pt x="101346" y="102524"/>
                  </a:lnTo>
                  <a:lnTo>
                    <a:pt x="101346" y="96422"/>
                  </a:lnTo>
                  <a:close/>
                  <a:moveTo>
                    <a:pt x="114478" y="96422"/>
                  </a:moveTo>
                  <a:lnTo>
                    <a:pt x="114478" y="102524"/>
                  </a:lnTo>
                  <a:lnTo>
                    <a:pt x="108091" y="102524"/>
                  </a:lnTo>
                  <a:lnTo>
                    <a:pt x="108091" y="96422"/>
                  </a:lnTo>
                  <a:close/>
                  <a:moveTo>
                    <a:pt x="121223" y="96422"/>
                  </a:moveTo>
                  <a:lnTo>
                    <a:pt x="121223" y="102524"/>
                  </a:lnTo>
                  <a:lnTo>
                    <a:pt x="114817" y="102524"/>
                  </a:lnTo>
                  <a:lnTo>
                    <a:pt x="114817" y="96422"/>
                  </a:lnTo>
                  <a:close/>
                  <a:moveTo>
                    <a:pt x="127950" y="96422"/>
                  </a:moveTo>
                  <a:lnTo>
                    <a:pt x="127950" y="102524"/>
                  </a:lnTo>
                  <a:lnTo>
                    <a:pt x="121562" y="102524"/>
                  </a:lnTo>
                  <a:lnTo>
                    <a:pt x="121562" y="96422"/>
                  </a:lnTo>
                  <a:close/>
                  <a:moveTo>
                    <a:pt x="134694" y="96422"/>
                  </a:moveTo>
                  <a:lnTo>
                    <a:pt x="134694" y="102524"/>
                  </a:lnTo>
                  <a:lnTo>
                    <a:pt x="128289" y="102524"/>
                  </a:lnTo>
                  <a:lnTo>
                    <a:pt x="128289" y="96422"/>
                  </a:lnTo>
                  <a:close/>
                  <a:moveTo>
                    <a:pt x="141421" y="96422"/>
                  </a:moveTo>
                  <a:lnTo>
                    <a:pt x="141421" y="102524"/>
                  </a:lnTo>
                  <a:lnTo>
                    <a:pt x="135033" y="102524"/>
                  </a:lnTo>
                  <a:lnTo>
                    <a:pt x="135033" y="96422"/>
                  </a:lnTo>
                  <a:close/>
                  <a:moveTo>
                    <a:pt x="148148" y="96422"/>
                  </a:moveTo>
                  <a:lnTo>
                    <a:pt x="148148" y="102524"/>
                  </a:lnTo>
                  <a:lnTo>
                    <a:pt x="141760" y="102524"/>
                  </a:lnTo>
                  <a:lnTo>
                    <a:pt x="141760" y="96422"/>
                  </a:lnTo>
                  <a:close/>
                  <a:moveTo>
                    <a:pt x="154892" y="96422"/>
                  </a:moveTo>
                  <a:lnTo>
                    <a:pt x="154892" y="102524"/>
                  </a:lnTo>
                  <a:lnTo>
                    <a:pt x="148487" y="102524"/>
                  </a:lnTo>
                  <a:lnTo>
                    <a:pt x="148487" y="96422"/>
                  </a:lnTo>
                  <a:close/>
                  <a:moveTo>
                    <a:pt x="161619" y="96422"/>
                  </a:moveTo>
                  <a:lnTo>
                    <a:pt x="161619" y="102524"/>
                  </a:lnTo>
                  <a:lnTo>
                    <a:pt x="155231" y="102524"/>
                  </a:lnTo>
                  <a:lnTo>
                    <a:pt x="155231" y="96422"/>
                  </a:lnTo>
                  <a:close/>
                  <a:moveTo>
                    <a:pt x="168363" y="96422"/>
                  </a:moveTo>
                  <a:lnTo>
                    <a:pt x="168363" y="102524"/>
                  </a:lnTo>
                  <a:lnTo>
                    <a:pt x="161958" y="102524"/>
                  </a:lnTo>
                  <a:lnTo>
                    <a:pt x="161958" y="96422"/>
                  </a:lnTo>
                  <a:close/>
                  <a:moveTo>
                    <a:pt x="175090" y="96422"/>
                  </a:moveTo>
                  <a:lnTo>
                    <a:pt x="175090" y="102524"/>
                  </a:lnTo>
                  <a:lnTo>
                    <a:pt x="168702" y="102524"/>
                  </a:lnTo>
                  <a:lnTo>
                    <a:pt x="168702" y="96422"/>
                  </a:lnTo>
                  <a:close/>
                  <a:moveTo>
                    <a:pt x="181834" y="96422"/>
                  </a:moveTo>
                  <a:lnTo>
                    <a:pt x="181834" y="102524"/>
                  </a:lnTo>
                  <a:lnTo>
                    <a:pt x="175429" y="102524"/>
                  </a:lnTo>
                  <a:lnTo>
                    <a:pt x="175429" y="96422"/>
                  </a:lnTo>
                  <a:close/>
                  <a:moveTo>
                    <a:pt x="188561" y="96422"/>
                  </a:moveTo>
                  <a:lnTo>
                    <a:pt x="188561" y="102524"/>
                  </a:lnTo>
                  <a:lnTo>
                    <a:pt x="182173" y="102524"/>
                  </a:lnTo>
                  <a:lnTo>
                    <a:pt x="182173" y="96422"/>
                  </a:lnTo>
                  <a:close/>
                  <a:moveTo>
                    <a:pt x="195288" y="96422"/>
                  </a:moveTo>
                  <a:lnTo>
                    <a:pt x="195288" y="102524"/>
                  </a:lnTo>
                  <a:lnTo>
                    <a:pt x="188900" y="102524"/>
                  </a:lnTo>
                  <a:lnTo>
                    <a:pt x="188900" y="96422"/>
                  </a:lnTo>
                  <a:close/>
                  <a:moveTo>
                    <a:pt x="202032" y="96422"/>
                  </a:moveTo>
                  <a:lnTo>
                    <a:pt x="202032" y="102524"/>
                  </a:lnTo>
                  <a:lnTo>
                    <a:pt x="195627" y="102524"/>
                  </a:lnTo>
                  <a:lnTo>
                    <a:pt x="195627" y="96422"/>
                  </a:lnTo>
                  <a:close/>
                  <a:moveTo>
                    <a:pt x="208759" y="96422"/>
                  </a:moveTo>
                  <a:lnTo>
                    <a:pt x="208759" y="102524"/>
                  </a:lnTo>
                  <a:lnTo>
                    <a:pt x="202371" y="102524"/>
                  </a:lnTo>
                  <a:lnTo>
                    <a:pt x="202371" y="96422"/>
                  </a:lnTo>
                  <a:close/>
                  <a:moveTo>
                    <a:pt x="215504" y="96422"/>
                  </a:moveTo>
                  <a:lnTo>
                    <a:pt x="215504" y="102524"/>
                  </a:lnTo>
                  <a:lnTo>
                    <a:pt x="209098" y="102524"/>
                  </a:lnTo>
                  <a:lnTo>
                    <a:pt x="209098" y="96422"/>
                  </a:lnTo>
                  <a:close/>
                  <a:moveTo>
                    <a:pt x="222230" y="96422"/>
                  </a:moveTo>
                  <a:lnTo>
                    <a:pt x="222230" y="102524"/>
                  </a:lnTo>
                  <a:lnTo>
                    <a:pt x="215843" y="102524"/>
                  </a:lnTo>
                  <a:lnTo>
                    <a:pt x="215843" y="96422"/>
                  </a:lnTo>
                  <a:close/>
                  <a:moveTo>
                    <a:pt x="228975" y="96422"/>
                  </a:moveTo>
                  <a:lnTo>
                    <a:pt x="228975" y="102524"/>
                  </a:lnTo>
                  <a:lnTo>
                    <a:pt x="222569" y="102524"/>
                  </a:lnTo>
                  <a:lnTo>
                    <a:pt x="222569" y="96422"/>
                  </a:lnTo>
                  <a:close/>
                  <a:moveTo>
                    <a:pt x="235701" y="96422"/>
                  </a:moveTo>
                  <a:lnTo>
                    <a:pt x="235701" y="102524"/>
                  </a:lnTo>
                  <a:lnTo>
                    <a:pt x="229296" y="102524"/>
                  </a:lnTo>
                  <a:lnTo>
                    <a:pt x="229296" y="96422"/>
                  </a:lnTo>
                  <a:close/>
                  <a:moveTo>
                    <a:pt x="242428" y="96422"/>
                  </a:moveTo>
                  <a:lnTo>
                    <a:pt x="242428" y="102524"/>
                  </a:lnTo>
                  <a:lnTo>
                    <a:pt x="236040" y="102524"/>
                  </a:lnTo>
                  <a:lnTo>
                    <a:pt x="236040" y="96422"/>
                  </a:lnTo>
                  <a:close/>
                  <a:moveTo>
                    <a:pt x="249173" y="96422"/>
                  </a:moveTo>
                  <a:lnTo>
                    <a:pt x="249173" y="102524"/>
                  </a:lnTo>
                  <a:lnTo>
                    <a:pt x="242767" y="102524"/>
                  </a:lnTo>
                  <a:lnTo>
                    <a:pt x="242767" y="96422"/>
                  </a:lnTo>
                  <a:close/>
                  <a:moveTo>
                    <a:pt x="255899" y="96422"/>
                  </a:moveTo>
                  <a:lnTo>
                    <a:pt x="255899" y="102524"/>
                  </a:lnTo>
                  <a:lnTo>
                    <a:pt x="249512" y="102524"/>
                  </a:lnTo>
                  <a:lnTo>
                    <a:pt x="249512" y="96422"/>
                  </a:lnTo>
                  <a:close/>
                  <a:moveTo>
                    <a:pt x="262644" y="96422"/>
                  </a:moveTo>
                  <a:lnTo>
                    <a:pt x="262644" y="102524"/>
                  </a:lnTo>
                  <a:lnTo>
                    <a:pt x="256238" y="102524"/>
                  </a:lnTo>
                  <a:lnTo>
                    <a:pt x="256238" y="96422"/>
                  </a:lnTo>
                  <a:close/>
                  <a:moveTo>
                    <a:pt x="269370" y="96422"/>
                  </a:moveTo>
                  <a:lnTo>
                    <a:pt x="269370" y="102524"/>
                  </a:lnTo>
                  <a:lnTo>
                    <a:pt x="262983" y="102524"/>
                  </a:lnTo>
                  <a:lnTo>
                    <a:pt x="262983" y="96422"/>
                  </a:lnTo>
                  <a:close/>
                  <a:moveTo>
                    <a:pt x="276115" y="96422"/>
                  </a:moveTo>
                  <a:lnTo>
                    <a:pt x="276115" y="102524"/>
                  </a:lnTo>
                  <a:lnTo>
                    <a:pt x="269709" y="102524"/>
                  </a:lnTo>
                  <a:lnTo>
                    <a:pt x="269709" y="96422"/>
                  </a:lnTo>
                  <a:close/>
                  <a:moveTo>
                    <a:pt x="282842" y="96422"/>
                  </a:moveTo>
                  <a:lnTo>
                    <a:pt x="282842" y="102524"/>
                  </a:lnTo>
                  <a:lnTo>
                    <a:pt x="276436" y="102524"/>
                  </a:lnTo>
                  <a:lnTo>
                    <a:pt x="276436" y="96422"/>
                  </a:lnTo>
                  <a:close/>
                  <a:moveTo>
                    <a:pt x="6745" y="102827"/>
                  </a:moveTo>
                  <a:lnTo>
                    <a:pt x="6745" y="108929"/>
                  </a:lnTo>
                  <a:lnTo>
                    <a:pt x="339" y="108929"/>
                  </a:lnTo>
                  <a:lnTo>
                    <a:pt x="339" y="102827"/>
                  </a:lnTo>
                  <a:close/>
                  <a:moveTo>
                    <a:pt x="13471" y="102827"/>
                  </a:moveTo>
                  <a:lnTo>
                    <a:pt x="13471" y="108929"/>
                  </a:lnTo>
                  <a:lnTo>
                    <a:pt x="7066" y="108929"/>
                  </a:lnTo>
                  <a:lnTo>
                    <a:pt x="7066" y="102827"/>
                  </a:lnTo>
                  <a:close/>
                  <a:moveTo>
                    <a:pt x="20198" y="102827"/>
                  </a:moveTo>
                  <a:lnTo>
                    <a:pt x="20198" y="108929"/>
                  </a:lnTo>
                  <a:lnTo>
                    <a:pt x="13810" y="108929"/>
                  </a:lnTo>
                  <a:lnTo>
                    <a:pt x="13810" y="102827"/>
                  </a:lnTo>
                  <a:close/>
                  <a:moveTo>
                    <a:pt x="26942" y="102827"/>
                  </a:moveTo>
                  <a:lnTo>
                    <a:pt x="26942" y="108929"/>
                  </a:lnTo>
                  <a:lnTo>
                    <a:pt x="20537" y="108929"/>
                  </a:lnTo>
                  <a:lnTo>
                    <a:pt x="20537" y="102827"/>
                  </a:lnTo>
                  <a:close/>
                  <a:moveTo>
                    <a:pt x="33669" y="102827"/>
                  </a:moveTo>
                  <a:lnTo>
                    <a:pt x="33669" y="108929"/>
                  </a:lnTo>
                  <a:lnTo>
                    <a:pt x="27281" y="108929"/>
                  </a:lnTo>
                  <a:lnTo>
                    <a:pt x="27281" y="102827"/>
                  </a:lnTo>
                  <a:close/>
                  <a:moveTo>
                    <a:pt x="40414" y="102827"/>
                  </a:moveTo>
                  <a:lnTo>
                    <a:pt x="40414" y="108929"/>
                  </a:lnTo>
                  <a:lnTo>
                    <a:pt x="34008" y="108929"/>
                  </a:lnTo>
                  <a:lnTo>
                    <a:pt x="34008" y="102827"/>
                  </a:lnTo>
                  <a:close/>
                  <a:moveTo>
                    <a:pt x="47140" y="102827"/>
                  </a:moveTo>
                  <a:lnTo>
                    <a:pt x="47140" y="108929"/>
                  </a:lnTo>
                  <a:lnTo>
                    <a:pt x="40753" y="108929"/>
                  </a:lnTo>
                  <a:lnTo>
                    <a:pt x="40753" y="102827"/>
                  </a:lnTo>
                  <a:close/>
                  <a:moveTo>
                    <a:pt x="53885" y="102827"/>
                  </a:moveTo>
                  <a:lnTo>
                    <a:pt x="53885" y="108929"/>
                  </a:lnTo>
                  <a:lnTo>
                    <a:pt x="47479" y="108929"/>
                  </a:lnTo>
                  <a:lnTo>
                    <a:pt x="47479" y="102827"/>
                  </a:lnTo>
                  <a:close/>
                  <a:moveTo>
                    <a:pt x="60611" y="102827"/>
                  </a:moveTo>
                  <a:lnTo>
                    <a:pt x="60611" y="108929"/>
                  </a:lnTo>
                  <a:lnTo>
                    <a:pt x="54206" y="108929"/>
                  </a:lnTo>
                  <a:lnTo>
                    <a:pt x="54206" y="102827"/>
                  </a:lnTo>
                  <a:close/>
                  <a:moveTo>
                    <a:pt x="67338" y="102827"/>
                  </a:moveTo>
                  <a:lnTo>
                    <a:pt x="67338" y="108929"/>
                  </a:lnTo>
                  <a:lnTo>
                    <a:pt x="60950" y="108929"/>
                  </a:lnTo>
                  <a:lnTo>
                    <a:pt x="60950" y="102827"/>
                  </a:lnTo>
                  <a:close/>
                  <a:moveTo>
                    <a:pt x="74083" y="102827"/>
                  </a:moveTo>
                  <a:lnTo>
                    <a:pt x="74083" y="108929"/>
                  </a:lnTo>
                  <a:lnTo>
                    <a:pt x="67677" y="108929"/>
                  </a:lnTo>
                  <a:lnTo>
                    <a:pt x="67677" y="102827"/>
                  </a:lnTo>
                  <a:close/>
                  <a:moveTo>
                    <a:pt x="80809" y="102827"/>
                  </a:moveTo>
                  <a:lnTo>
                    <a:pt x="80809" y="108929"/>
                  </a:lnTo>
                  <a:lnTo>
                    <a:pt x="74422" y="108929"/>
                  </a:lnTo>
                  <a:lnTo>
                    <a:pt x="74422" y="102827"/>
                  </a:lnTo>
                  <a:close/>
                  <a:moveTo>
                    <a:pt x="87554" y="102827"/>
                  </a:moveTo>
                  <a:lnTo>
                    <a:pt x="87554" y="108929"/>
                  </a:lnTo>
                  <a:lnTo>
                    <a:pt x="81148" y="108929"/>
                  </a:lnTo>
                  <a:lnTo>
                    <a:pt x="81148" y="102827"/>
                  </a:lnTo>
                  <a:close/>
                  <a:moveTo>
                    <a:pt x="94281" y="102827"/>
                  </a:moveTo>
                  <a:lnTo>
                    <a:pt x="94281" y="108929"/>
                  </a:lnTo>
                  <a:lnTo>
                    <a:pt x="87893" y="108929"/>
                  </a:lnTo>
                  <a:lnTo>
                    <a:pt x="87893" y="102827"/>
                  </a:lnTo>
                  <a:close/>
                  <a:moveTo>
                    <a:pt x="101007" y="102827"/>
                  </a:moveTo>
                  <a:lnTo>
                    <a:pt x="101007" y="108929"/>
                  </a:lnTo>
                  <a:lnTo>
                    <a:pt x="94620" y="108929"/>
                  </a:lnTo>
                  <a:lnTo>
                    <a:pt x="94620" y="102827"/>
                  </a:lnTo>
                  <a:close/>
                  <a:moveTo>
                    <a:pt x="107752" y="102827"/>
                  </a:moveTo>
                  <a:lnTo>
                    <a:pt x="107752" y="108929"/>
                  </a:lnTo>
                  <a:lnTo>
                    <a:pt x="101346" y="108929"/>
                  </a:lnTo>
                  <a:lnTo>
                    <a:pt x="101346" y="102827"/>
                  </a:lnTo>
                  <a:close/>
                  <a:moveTo>
                    <a:pt x="114478" y="102827"/>
                  </a:moveTo>
                  <a:lnTo>
                    <a:pt x="114478" y="108929"/>
                  </a:lnTo>
                  <a:lnTo>
                    <a:pt x="108091" y="108929"/>
                  </a:lnTo>
                  <a:lnTo>
                    <a:pt x="108091" y="102827"/>
                  </a:lnTo>
                  <a:close/>
                  <a:moveTo>
                    <a:pt x="121223" y="102827"/>
                  </a:moveTo>
                  <a:lnTo>
                    <a:pt x="121223" y="108929"/>
                  </a:lnTo>
                  <a:lnTo>
                    <a:pt x="114817" y="108929"/>
                  </a:lnTo>
                  <a:lnTo>
                    <a:pt x="114817" y="102827"/>
                  </a:lnTo>
                  <a:close/>
                  <a:moveTo>
                    <a:pt x="127950" y="102827"/>
                  </a:moveTo>
                  <a:lnTo>
                    <a:pt x="127950" y="108929"/>
                  </a:lnTo>
                  <a:lnTo>
                    <a:pt x="121562" y="108929"/>
                  </a:lnTo>
                  <a:lnTo>
                    <a:pt x="121562" y="102827"/>
                  </a:lnTo>
                  <a:close/>
                  <a:moveTo>
                    <a:pt x="134694" y="102827"/>
                  </a:moveTo>
                  <a:lnTo>
                    <a:pt x="134694" y="108929"/>
                  </a:lnTo>
                  <a:lnTo>
                    <a:pt x="128289" y="108929"/>
                  </a:lnTo>
                  <a:lnTo>
                    <a:pt x="128289" y="102827"/>
                  </a:lnTo>
                  <a:close/>
                  <a:moveTo>
                    <a:pt x="141421" y="102827"/>
                  </a:moveTo>
                  <a:lnTo>
                    <a:pt x="141421" y="108929"/>
                  </a:lnTo>
                  <a:lnTo>
                    <a:pt x="135033" y="108929"/>
                  </a:lnTo>
                  <a:lnTo>
                    <a:pt x="135033" y="102827"/>
                  </a:lnTo>
                  <a:close/>
                  <a:moveTo>
                    <a:pt x="148148" y="102827"/>
                  </a:moveTo>
                  <a:lnTo>
                    <a:pt x="148148" y="108929"/>
                  </a:lnTo>
                  <a:lnTo>
                    <a:pt x="141760" y="108929"/>
                  </a:lnTo>
                  <a:lnTo>
                    <a:pt x="141760" y="102827"/>
                  </a:lnTo>
                  <a:close/>
                  <a:moveTo>
                    <a:pt x="154892" y="102827"/>
                  </a:moveTo>
                  <a:lnTo>
                    <a:pt x="154892" y="108929"/>
                  </a:lnTo>
                  <a:lnTo>
                    <a:pt x="148487" y="108929"/>
                  </a:lnTo>
                  <a:lnTo>
                    <a:pt x="148487" y="102827"/>
                  </a:lnTo>
                  <a:close/>
                  <a:moveTo>
                    <a:pt x="161619" y="102827"/>
                  </a:moveTo>
                  <a:lnTo>
                    <a:pt x="161619" y="108929"/>
                  </a:lnTo>
                  <a:lnTo>
                    <a:pt x="155231" y="108929"/>
                  </a:lnTo>
                  <a:lnTo>
                    <a:pt x="155231" y="102827"/>
                  </a:lnTo>
                  <a:close/>
                  <a:moveTo>
                    <a:pt x="168363" y="102827"/>
                  </a:moveTo>
                  <a:lnTo>
                    <a:pt x="168363" y="108929"/>
                  </a:lnTo>
                  <a:lnTo>
                    <a:pt x="161958" y="108929"/>
                  </a:lnTo>
                  <a:lnTo>
                    <a:pt x="161958" y="102827"/>
                  </a:lnTo>
                  <a:close/>
                  <a:moveTo>
                    <a:pt x="175090" y="102827"/>
                  </a:moveTo>
                  <a:lnTo>
                    <a:pt x="175090" y="108929"/>
                  </a:lnTo>
                  <a:lnTo>
                    <a:pt x="168702" y="108929"/>
                  </a:lnTo>
                  <a:lnTo>
                    <a:pt x="168702" y="102827"/>
                  </a:lnTo>
                  <a:close/>
                  <a:moveTo>
                    <a:pt x="181834" y="102827"/>
                  </a:moveTo>
                  <a:lnTo>
                    <a:pt x="181834" y="108929"/>
                  </a:lnTo>
                  <a:lnTo>
                    <a:pt x="175429" y="108929"/>
                  </a:lnTo>
                  <a:lnTo>
                    <a:pt x="175429" y="102827"/>
                  </a:lnTo>
                  <a:close/>
                  <a:moveTo>
                    <a:pt x="188561" y="102827"/>
                  </a:moveTo>
                  <a:lnTo>
                    <a:pt x="188561" y="108929"/>
                  </a:lnTo>
                  <a:lnTo>
                    <a:pt x="182173" y="108929"/>
                  </a:lnTo>
                  <a:lnTo>
                    <a:pt x="182173" y="102827"/>
                  </a:lnTo>
                  <a:close/>
                  <a:moveTo>
                    <a:pt x="195288" y="102827"/>
                  </a:moveTo>
                  <a:lnTo>
                    <a:pt x="195288" y="108929"/>
                  </a:lnTo>
                  <a:lnTo>
                    <a:pt x="188900" y="108929"/>
                  </a:lnTo>
                  <a:lnTo>
                    <a:pt x="188900" y="102827"/>
                  </a:lnTo>
                  <a:close/>
                  <a:moveTo>
                    <a:pt x="202032" y="102827"/>
                  </a:moveTo>
                  <a:lnTo>
                    <a:pt x="202032" y="108929"/>
                  </a:lnTo>
                  <a:lnTo>
                    <a:pt x="195627" y="108929"/>
                  </a:lnTo>
                  <a:lnTo>
                    <a:pt x="195627" y="102827"/>
                  </a:lnTo>
                  <a:close/>
                  <a:moveTo>
                    <a:pt x="208759" y="102827"/>
                  </a:moveTo>
                  <a:lnTo>
                    <a:pt x="208759" y="108929"/>
                  </a:lnTo>
                  <a:lnTo>
                    <a:pt x="202371" y="108929"/>
                  </a:lnTo>
                  <a:lnTo>
                    <a:pt x="202371" y="102827"/>
                  </a:lnTo>
                  <a:close/>
                  <a:moveTo>
                    <a:pt x="215504" y="102827"/>
                  </a:moveTo>
                  <a:lnTo>
                    <a:pt x="215504" y="108929"/>
                  </a:lnTo>
                  <a:lnTo>
                    <a:pt x="209098" y="108929"/>
                  </a:lnTo>
                  <a:lnTo>
                    <a:pt x="209098" y="102827"/>
                  </a:lnTo>
                  <a:close/>
                  <a:moveTo>
                    <a:pt x="222230" y="102827"/>
                  </a:moveTo>
                  <a:lnTo>
                    <a:pt x="222230" y="108929"/>
                  </a:lnTo>
                  <a:lnTo>
                    <a:pt x="215843" y="108929"/>
                  </a:lnTo>
                  <a:lnTo>
                    <a:pt x="215843" y="102827"/>
                  </a:lnTo>
                  <a:close/>
                  <a:moveTo>
                    <a:pt x="228975" y="102827"/>
                  </a:moveTo>
                  <a:lnTo>
                    <a:pt x="228975" y="108929"/>
                  </a:lnTo>
                  <a:lnTo>
                    <a:pt x="222569" y="108929"/>
                  </a:lnTo>
                  <a:lnTo>
                    <a:pt x="222569" y="102827"/>
                  </a:lnTo>
                  <a:close/>
                  <a:moveTo>
                    <a:pt x="235701" y="102827"/>
                  </a:moveTo>
                  <a:lnTo>
                    <a:pt x="235701" y="108929"/>
                  </a:lnTo>
                  <a:lnTo>
                    <a:pt x="229296" y="108929"/>
                  </a:lnTo>
                  <a:lnTo>
                    <a:pt x="229296" y="102827"/>
                  </a:lnTo>
                  <a:close/>
                  <a:moveTo>
                    <a:pt x="242428" y="102827"/>
                  </a:moveTo>
                  <a:lnTo>
                    <a:pt x="242428" y="108929"/>
                  </a:lnTo>
                  <a:lnTo>
                    <a:pt x="236040" y="108929"/>
                  </a:lnTo>
                  <a:lnTo>
                    <a:pt x="236040" y="102827"/>
                  </a:lnTo>
                  <a:close/>
                  <a:moveTo>
                    <a:pt x="249173" y="102827"/>
                  </a:moveTo>
                  <a:lnTo>
                    <a:pt x="249173" y="108929"/>
                  </a:lnTo>
                  <a:lnTo>
                    <a:pt x="242767" y="108929"/>
                  </a:lnTo>
                  <a:lnTo>
                    <a:pt x="242767" y="102827"/>
                  </a:lnTo>
                  <a:close/>
                  <a:moveTo>
                    <a:pt x="255899" y="102827"/>
                  </a:moveTo>
                  <a:lnTo>
                    <a:pt x="255899" y="108929"/>
                  </a:lnTo>
                  <a:lnTo>
                    <a:pt x="249512" y="108929"/>
                  </a:lnTo>
                  <a:lnTo>
                    <a:pt x="249512" y="102827"/>
                  </a:lnTo>
                  <a:close/>
                  <a:moveTo>
                    <a:pt x="262644" y="102827"/>
                  </a:moveTo>
                  <a:lnTo>
                    <a:pt x="262644" y="108929"/>
                  </a:lnTo>
                  <a:lnTo>
                    <a:pt x="256238" y="108929"/>
                  </a:lnTo>
                  <a:lnTo>
                    <a:pt x="256238" y="102827"/>
                  </a:lnTo>
                  <a:close/>
                  <a:moveTo>
                    <a:pt x="269370" y="102827"/>
                  </a:moveTo>
                  <a:lnTo>
                    <a:pt x="269370" y="108929"/>
                  </a:lnTo>
                  <a:lnTo>
                    <a:pt x="262983" y="108929"/>
                  </a:lnTo>
                  <a:lnTo>
                    <a:pt x="262983" y="102827"/>
                  </a:lnTo>
                  <a:close/>
                  <a:moveTo>
                    <a:pt x="276115" y="102827"/>
                  </a:moveTo>
                  <a:lnTo>
                    <a:pt x="276115" y="108929"/>
                  </a:lnTo>
                  <a:lnTo>
                    <a:pt x="269709" y="108929"/>
                  </a:lnTo>
                  <a:lnTo>
                    <a:pt x="269709" y="102827"/>
                  </a:lnTo>
                  <a:close/>
                  <a:moveTo>
                    <a:pt x="282842" y="102827"/>
                  </a:moveTo>
                  <a:lnTo>
                    <a:pt x="282842" y="108929"/>
                  </a:lnTo>
                  <a:lnTo>
                    <a:pt x="276436" y="108929"/>
                  </a:lnTo>
                  <a:lnTo>
                    <a:pt x="276436" y="102827"/>
                  </a:lnTo>
                  <a:close/>
                  <a:moveTo>
                    <a:pt x="6745" y="109250"/>
                  </a:moveTo>
                  <a:lnTo>
                    <a:pt x="6745" y="115335"/>
                  </a:lnTo>
                  <a:lnTo>
                    <a:pt x="339" y="115335"/>
                  </a:lnTo>
                  <a:lnTo>
                    <a:pt x="339" y="109250"/>
                  </a:lnTo>
                  <a:close/>
                  <a:moveTo>
                    <a:pt x="13471" y="109250"/>
                  </a:moveTo>
                  <a:lnTo>
                    <a:pt x="13471" y="115335"/>
                  </a:lnTo>
                  <a:lnTo>
                    <a:pt x="7066" y="115335"/>
                  </a:lnTo>
                  <a:lnTo>
                    <a:pt x="7066" y="109250"/>
                  </a:lnTo>
                  <a:close/>
                  <a:moveTo>
                    <a:pt x="20198" y="109250"/>
                  </a:moveTo>
                  <a:lnTo>
                    <a:pt x="20198" y="115335"/>
                  </a:lnTo>
                  <a:lnTo>
                    <a:pt x="13810" y="115335"/>
                  </a:lnTo>
                  <a:lnTo>
                    <a:pt x="13810" y="109250"/>
                  </a:lnTo>
                  <a:close/>
                  <a:moveTo>
                    <a:pt x="26942" y="109250"/>
                  </a:moveTo>
                  <a:lnTo>
                    <a:pt x="26942" y="115335"/>
                  </a:lnTo>
                  <a:lnTo>
                    <a:pt x="20537" y="115335"/>
                  </a:lnTo>
                  <a:lnTo>
                    <a:pt x="20537" y="109250"/>
                  </a:lnTo>
                  <a:close/>
                  <a:moveTo>
                    <a:pt x="33669" y="109250"/>
                  </a:moveTo>
                  <a:lnTo>
                    <a:pt x="33669" y="115335"/>
                  </a:lnTo>
                  <a:lnTo>
                    <a:pt x="27281" y="115335"/>
                  </a:lnTo>
                  <a:lnTo>
                    <a:pt x="27281" y="109250"/>
                  </a:lnTo>
                  <a:close/>
                  <a:moveTo>
                    <a:pt x="40414" y="109250"/>
                  </a:moveTo>
                  <a:lnTo>
                    <a:pt x="40414" y="115335"/>
                  </a:lnTo>
                  <a:lnTo>
                    <a:pt x="34008" y="115335"/>
                  </a:lnTo>
                  <a:lnTo>
                    <a:pt x="34008" y="109250"/>
                  </a:lnTo>
                  <a:close/>
                  <a:moveTo>
                    <a:pt x="47140" y="109250"/>
                  </a:moveTo>
                  <a:lnTo>
                    <a:pt x="47140" y="115335"/>
                  </a:lnTo>
                  <a:lnTo>
                    <a:pt x="40753" y="115335"/>
                  </a:lnTo>
                  <a:lnTo>
                    <a:pt x="40753" y="109250"/>
                  </a:lnTo>
                  <a:close/>
                  <a:moveTo>
                    <a:pt x="53885" y="109250"/>
                  </a:moveTo>
                  <a:lnTo>
                    <a:pt x="53885" y="115335"/>
                  </a:lnTo>
                  <a:lnTo>
                    <a:pt x="47479" y="115335"/>
                  </a:lnTo>
                  <a:lnTo>
                    <a:pt x="47479" y="109250"/>
                  </a:lnTo>
                  <a:close/>
                  <a:moveTo>
                    <a:pt x="60611" y="109250"/>
                  </a:moveTo>
                  <a:lnTo>
                    <a:pt x="60611" y="115335"/>
                  </a:lnTo>
                  <a:lnTo>
                    <a:pt x="54206" y="115335"/>
                  </a:lnTo>
                  <a:lnTo>
                    <a:pt x="54206" y="109250"/>
                  </a:lnTo>
                  <a:close/>
                  <a:moveTo>
                    <a:pt x="67338" y="109250"/>
                  </a:moveTo>
                  <a:lnTo>
                    <a:pt x="67338" y="115335"/>
                  </a:lnTo>
                  <a:lnTo>
                    <a:pt x="60950" y="115335"/>
                  </a:lnTo>
                  <a:lnTo>
                    <a:pt x="60950" y="109250"/>
                  </a:lnTo>
                  <a:close/>
                  <a:moveTo>
                    <a:pt x="74083" y="109250"/>
                  </a:moveTo>
                  <a:lnTo>
                    <a:pt x="74083" y="115335"/>
                  </a:lnTo>
                  <a:lnTo>
                    <a:pt x="67677" y="115335"/>
                  </a:lnTo>
                  <a:lnTo>
                    <a:pt x="67677" y="109250"/>
                  </a:lnTo>
                  <a:close/>
                  <a:moveTo>
                    <a:pt x="80809" y="109250"/>
                  </a:moveTo>
                  <a:lnTo>
                    <a:pt x="80809" y="115335"/>
                  </a:lnTo>
                  <a:lnTo>
                    <a:pt x="74422" y="115335"/>
                  </a:lnTo>
                  <a:lnTo>
                    <a:pt x="74422" y="109250"/>
                  </a:lnTo>
                  <a:close/>
                  <a:moveTo>
                    <a:pt x="87554" y="109250"/>
                  </a:moveTo>
                  <a:lnTo>
                    <a:pt x="87554" y="115335"/>
                  </a:lnTo>
                  <a:lnTo>
                    <a:pt x="81148" y="115335"/>
                  </a:lnTo>
                  <a:lnTo>
                    <a:pt x="81148" y="109250"/>
                  </a:lnTo>
                  <a:close/>
                  <a:moveTo>
                    <a:pt x="94281" y="109250"/>
                  </a:moveTo>
                  <a:lnTo>
                    <a:pt x="94281" y="115335"/>
                  </a:lnTo>
                  <a:lnTo>
                    <a:pt x="87893" y="115335"/>
                  </a:lnTo>
                  <a:lnTo>
                    <a:pt x="87893" y="109250"/>
                  </a:lnTo>
                  <a:close/>
                  <a:moveTo>
                    <a:pt x="101007" y="109250"/>
                  </a:moveTo>
                  <a:lnTo>
                    <a:pt x="101007" y="115335"/>
                  </a:lnTo>
                  <a:lnTo>
                    <a:pt x="94620" y="115335"/>
                  </a:lnTo>
                  <a:lnTo>
                    <a:pt x="94620" y="109250"/>
                  </a:lnTo>
                  <a:close/>
                  <a:moveTo>
                    <a:pt x="107752" y="109250"/>
                  </a:moveTo>
                  <a:lnTo>
                    <a:pt x="107752" y="115335"/>
                  </a:lnTo>
                  <a:lnTo>
                    <a:pt x="101346" y="115335"/>
                  </a:lnTo>
                  <a:lnTo>
                    <a:pt x="101346" y="109250"/>
                  </a:lnTo>
                  <a:close/>
                  <a:moveTo>
                    <a:pt x="114478" y="109250"/>
                  </a:moveTo>
                  <a:lnTo>
                    <a:pt x="114478" y="115335"/>
                  </a:lnTo>
                  <a:lnTo>
                    <a:pt x="108091" y="115335"/>
                  </a:lnTo>
                  <a:lnTo>
                    <a:pt x="108091" y="109250"/>
                  </a:lnTo>
                  <a:close/>
                  <a:moveTo>
                    <a:pt x="121223" y="109250"/>
                  </a:moveTo>
                  <a:lnTo>
                    <a:pt x="121223" y="115335"/>
                  </a:lnTo>
                  <a:lnTo>
                    <a:pt x="114817" y="115335"/>
                  </a:lnTo>
                  <a:lnTo>
                    <a:pt x="114817" y="109250"/>
                  </a:lnTo>
                  <a:close/>
                  <a:moveTo>
                    <a:pt x="127950" y="109250"/>
                  </a:moveTo>
                  <a:lnTo>
                    <a:pt x="127950" y="115335"/>
                  </a:lnTo>
                  <a:lnTo>
                    <a:pt x="121562" y="115335"/>
                  </a:lnTo>
                  <a:lnTo>
                    <a:pt x="121562" y="109250"/>
                  </a:lnTo>
                  <a:close/>
                  <a:moveTo>
                    <a:pt x="134694" y="109250"/>
                  </a:moveTo>
                  <a:lnTo>
                    <a:pt x="134694" y="115335"/>
                  </a:lnTo>
                  <a:lnTo>
                    <a:pt x="128289" y="115335"/>
                  </a:lnTo>
                  <a:lnTo>
                    <a:pt x="128289" y="109250"/>
                  </a:lnTo>
                  <a:close/>
                  <a:moveTo>
                    <a:pt x="141421" y="109250"/>
                  </a:moveTo>
                  <a:lnTo>
                    <a:pt x="141421" y="115335"/>
                  </a:lnTo>
                  <a:lnTo>
                    <a:pt x="135033" y="115335"/>
                  </a:lnTo>
                  <a:lnTo>
                    <a:pt x="135033" y="109250"/>
                  </a:lnTo>
                  <a:close/>
                  <a:moveTo>
                    <a:pt x="148148" y="109250"/>
                  </a:moveTo>
                  <a:lnTo>
                    <a:pt x="148148" y="115335"/>
                  </a:lnTo>
                  <a:lnTo>
                    <a:pt x="141760" y="115335"/>
                  </a:lnTo>
                  <a:lnTo>
                    <a:pt x="141760" y="109250"/>
                  </a:lnTo>
                  <a:close/>
                  <a:moveTo>
                    <a:pt x="154892" y="109250"/>
                  </a:moveTo>
                  <a:lnTo>
                    <a:pt x="154892" y="115335"/>
                  </a:lnTo>
                  <a:lnTo>
                    <a:pt x="148487" y="115335"/>
                  </a:lnTo>
                  <a:lnTo>
                    <a:pt x="148487" y="109250"/>
                  </a:lnTo>
                  <a:close/>
                  <a:moveTo>
                    <a:pt x="161619" y="109250"/>
                  </a:moveTo>
                  <a:lnTo>
                    <a:pt x="161619" y="115335"/>
                  </a:lnTo>
                  <a:lnTo>
                    <a:pt x="155231" y="115335"/>
                  </a:lnTo>
                  <a:lnTo>
                    <a:pt x="155231" y="109250"/>
                  </a:lnTo>
                  <a:close/>
                  <a:moveTo>
                    <a:pt x="168363" y="109250"/>
                  </a:moveTo>
                  <a:lnTo>
                    <a:pt x="168363" y="115335"/>
                  </a:lnTo>
                  <a:lnTo>
                    <a:pt x="161958" y="115335"/>
                  </a:lnTo>
                  <a:lnTo>
                    <a:pt x="161958" y="109250"/>
                  </a:lnTo>
                  <a:close/>
                  <a:moveTo>
                    <a:pt x="175090" y="109250"/>
                  </a:moveTo>
                  <a:lnTo>
                    <a:pt x="175090" y="115335"/>
                  </a:lnTo>
                  <a:lnTo>
                    <a:pt x="168702" y="115335"/>
                  </a:lnTo>
                  <a:lnTo>
                    <a:pt x="168702" y="109250"/>
                  </a:lnTo>
                  <a:close/>
                  <a:moveTo>
                    <a:pt x="181834" y="109250"/>
                  </a:moveTo>
                  <a:lnTo>
                    <a:pt x="181834" y="115335"/>
                  </a:lnTo>
                  <a:lnTo>
                    <a:pt x="175429" y="115335"/>
                  </a:lnTo>
                  <a:lnTo>
                    <a:pt x="175429" y="109250"/>
                  </a:lnTo>
                  <a:close/>
                  <a:moveTo>
                    <a:pt x="188561" y="109250"/>
                  </a:moveTo>
                  <a:lnTo>
                    <a:pt x="188561" y="115335"/>
                  </a:lnTo>
                  <a:lnTo>
                    <a:pt x="182173" y="115335"/>
                  </a:lnTo>
                  <a:lnTo>
                    <a:pt x="182173" y="109250"/>
                  </a:lnTo>
                  <a:close/>
                  <a:moveTo>
                    <a:pt x="195288" y="109250"/>
                  </a:moveTo>
                  <a:lnTo>
                    <a:pt x="195288" y="115335"/>
                  </a:lnTo>
                  <a:lnTo>
                    <a:pt x="188900" y="115335"/>
                  </a:lnTo>
                  <a:lnTo>
                    <a:pt x="188900" y="109250"/>
                  </a:lnTo>
                  <a:close/>
                  <a:moveTo>
                    <a:pt x="202032" y="109250"/>
                  </a:moveTo>
                  <a:lnTo>
                    <a:pt x="202032" y="115335"/>
                  </a:lnTo>
                  <a:lnTo>
                    <a:pt x="195627" y="115335"/>
                  </a:lnTo>
                  <a:lnTo>
                    <a:pt x="195627" y="109250"/>
                  </a:lnTo>
                  <a:close/>
                  <a:moveTo>
                    <a:pt x="208759" y="109250"/>
                  </a:moveTo>
                  <a:lnTo>
                    <a:pt x="208759" y="115335"/>
                  </a:lnTo>
                  <a:lnTo>
                    <a:pt x="202371" y="115335"/>
                  </a:lnTo>
                  <a:lnTo>
                    <a:pt x="202371" y="109250"/>
                  </a:lnTo>
                  <a:close/>
                  <a:moveTo>
                    <a:pt x="215504" y="109250"/>
                  </a:moveTo>
                  <a:lnTo>
                    <a:pt x="215504" y="115335"/>
                  </a:lnTo>
                  <a:lnTo>
                    <a:pt x="209098" y="115335"/>
                  </a:lnTo>
                  <a:lnTo>
                    <a:pt x="209098" y="109250"/>
                  </a:lnTo>
                  <a:close/>
                  <a:moveTo>
                    <a:pt x="222230" y="109250"/>
                  </a:moveTo>
                  <a:lnTo>
                    <a:pt x="222230" y="115335"/>
                  </a:lnTo>
                  <a:lnTo>
                    <a:pt x="215843" y="115335"/>
                  </a:lnTo>
                  <a:lnTo>
                    <a:pt x="215843" y="109250"/>
                  </a:lnTo>
                  <a:close/>
                  <a:moveTo>
                    <a:pt x="228975" y="109250"/>
                  </a:moveTo>
                  <a:lnTo>
                    <a:pt x="228975" y="115335"/>
                  </a:lnTo>
                  <a:lnTo>
                    <a:pt x="222569" y="115335"/>
                  </a:lnTo>
                  <a:lnTo>
                    <a:pt x="222569" y="109250"/>
                  </a:lnTo>
                  <a:close/>
                  <a:moveTo>
                    <a:pt x="235701" y="109250"/>
                  </a:moveTo>
                  <a:lnTo>
                    <a:pt x="235701" y="115335"/>
                  </a:lnTo>
                  <a:lnTo>
                    <a:pt x="229296" y="115335"/>
                  </a:lnTo>
                  <a:lnTo>
                    <a:pt x="229296" y="109250"/>
                  </a:lnTo>
                  <a:close/>
                  <a:moveTo>
                    <a:pt x="242428" y="109250"/>
                  </a:moveTo>
                  <a:lnTo>
                    <a:pt x="242428" y="115335"/>
                  </a:lnTo>
                  <a:lnTo>
                    <a:pt x="236040" y="115335"/>
                  </a:lnTo>
                  <a:lnTo>
                    <a:pt x="236040" y="109250"/>
                  </a:lnTo>
                  <a:close/>
                  <a:moveTo>
                    <a:pt x="249173" y="109250"/>
                  </a:moveTo>
                  <a:lnTo>
                    <a:pt x="249173" y="115335"/>
                  </a:lnTo>
                  <a:lnTo>
                    <a:pt x="242767" y="115335"/>
                  </a:lnTo>
                  <a:lnTo>
                    <a:pt x="242767" y="109250"/>
                  </a:lnTo>
                  <a:close/>
                  <a:moveTo>
                    <a:pt x="255899" y="109250"/>
                  </a:moveTo>
                  <a:lnTo>
                    <a:pt x="255899" y="115335"/>
                  </a:lnTo>
                  <a:lnTo>
                    <a:pt x="249512" y="115335"/>
                  </a:lnTo>
                  <a:lnTo>
                    <a:pt x="249512" y="109250"/>
                  </a:lnTo>
                  <a:close/>
                  <a:moveTo>
                    <a:pt x="262644" y="109250"/>
                  </a:moveTo>
                  <a:lnTo>
                    <a:pt x="262644" y="115335"/>
                  </a:lnTo>
                  <a:lnTo>
                    <a:pt x="256238" y="115335"/>
                  </a:lnTo>
                  <a:lnTo>
                    <a:pt x="256238" y="109250"/>
                  </a:lnTo>
                  <a:close/>
                  <a:moveTo>
                    <a:pt x="269370" y="109250"/>
                  </a:moveTo>
                  <a:lnTo>
                    <a:pt x="269370" y="115335"/>
                  </a:lnTo>
                  <a:lnTo>
                    <a:pt x="262983" y="115335"/>
                  </a:lnTo>
                  <a:lnTo>
                    <a:pt x="262983" y="109250"/>
                  </a:lnTo>
                  <a:close/>
                  <a:moveTo>
                    <a:pt x="276115" y="109250"/>
                  </a:moveTo>
                  <a:lnTo>
                    <a:pt x="276115" y="115335"/>
                  </a:lnTo>
                  <a:lnTo>
                    <a:pt x="269709" y="115335"/>
                  </a:lnTo>
                  <a:lnTo>
                    <a:pt x="269709" y="109250"/>
                  </a:lnTo>
                  <a:close/>
                  <a:moveTo>
                    <a:pt x="282842" y="109250"/>
                  </a:moveTo>
                  <a:lnTo>
                    <a:pt x="282842" y="115335"/>
                  </a:lnTo>
                  <a:lnTo>
                    <a:pt x="276436" y="115335"/>
                  </a:lnTo>
                  <a:lnTo>
                    <a:pt x="276436" y="109250"/>
                  </a:lnTo>
                  <a:close/>
                  <a:moveTo>
                    <a:pt x="6745" y="115656"/>
                  </a:moveTo>
                  <a:lnTo>
                    <a:pt x="6745" y="121740"/>
                  </a:lnTo>
                  <a:lnTo>
                    <a:pt x="339" y="121740"/>
                  </a:lnTo>
                  <a:lnTo>
                    <a:pt x="339" y="115656"/>
                  </a:lnTo>
                  <a:close/>
                  <a:moveTo>
                    <a:pt x="13471" y="115656"/>
                  </a:moveTo>
                  <a:lnTo>
                    <a:pt x="13471" y="121740"/>
                  </a:lnTo>
                  <a:lnTo>
                    <a:pt x="7066" y="121740"/>
                  </a:lnTo>
                  <a:lnTo>
                    <a:pt x="7066" y="115656"/>
                  </a:lnTo>
                  <a:close/>
                  <a:moveTo>
                    <a:pt x="20198" y="115656"/>
                  </a:moveTo>
                  <a:lnTo>
                    <a:pt x="20198" y="121740"/>
                  </a:lnTo>
                  <a:lnTo>
                    <a:pt x="13810" y="121740"/>
                  </a:lnTo>
                  <a:lnTo>
                    <a:pt x="13810" y="115656"/>
                  </a:lnTo>
                  <a:close/>
                  <a:moveTo>
                    <a:pt x="26942" y="115656"/>
                  </a:moveTo>
                  <a:lnTo>
                    <a:pt x="26942" y="121740"/>
                  </a:lnTo>
                  <a:lnTo>
                    <a:pt x="20537" y="121740"/>
                  </a:lnTo>
                  <a:lnTo>
                    <a:pt x="20537" y="115656"/>
                  </a:lnTo>
                  <a:close/>
                  <a:moveTo>
                    <a:pt x="33669" y="115656"/>
                  </a:moveTo>
                  <a:lnTo>
                    <a:pt x="33669" y="121740"/>
                  </a:lnTo>
                  <a:lnTo>
                    <a:pt x="27281" y="121740"/>
                  </a:lnTo>
                  <a:lnTo>
                    <a:pt x="27281" y="115656"/>
                  </a:lnTo>
                  <a:close/>
                  <a:moveTo>
                    <a:pt x="40414" y="115656"/>
                  </a:moveTo>
                  <a:lnTo>
                    <a:pt x="40414" y="121740"/>
                  </a:lnTo>
                  <a:lnTo>
                    <a:pt x="34008" y="121740"/>
                  </a:lnTo>
                  <a:lnTo>
                    <a:pt x="34008" y="115656"/>
                  </a:lnTo>
                  <a:close/>
                  <a:moveTo>
                    <a:pt x="47140" y="115656"/>
                  </a:moveTo>
                  <a:lnTo>
                    <a:pt x="47140" y="121740"/>
                  </a:lnTo>
                  <a:lnTo>
                    <a:pt x="40753" y="121740"/>
                  </a:lnTo>
                  <a:lnTo>
                    <a:pt x="40753" y="115656"/>
                  </a:lnTo>
                  <a:close/>
                  <a:moveTo>
                    <a:pt x="53885" y="115656"/>
                  </a:moveTo>
                  <a:lnTo>
                    <a:pt x="53885" y="121740"/>
                  </a:lnTo>
                  <a:lnTo>
                    <a:pt x="47479" y="121740"/>
                  </a:lnTo>
                  <a:lnTo>
                    <a:pt x="47479" y="115656"/>
                  </a:lnTo>
                  <a:close/>
                  <a:moveTo>
                    <a:pt x="60611" y="115656"/>
                  </a:moveTo>
                  <a:lnTo>
                    <a:pt x="60611" y="121740"/>
                  </a:lnTo>
                  <a:lnTo>
                    <a:pt x="54206" y="121740"/>
                  </a:lnTo>
                  <a:lnTo>
                    <a:pt x="54206" y="115656"/>
                  </a:lnTo>
                  <a:close/>
                  <a:moveTo>
                    <a:pt x="67338" y="115656"/>
                  </a:moveTo>
                  <a:lnTo>
                    <a:pt x="67338" y="121740"/>
                  </a:lnTo>
                  <a:lnTo>
                    <a:pt x="60950" y="121740"/>
                  </a:lnTo>
                  <a:lnTo>
                    <a:pt x="60950" y="115656"/>
                  </a:lnTo>
                  <a:close/>
                  <a:moveTo>
                    <a:pt x="74083" y="115656"/>
                  </a:moveTo>
                  <a:lnTo>
                    <a:pt x="74083" y="121740"/>
                  </a:lnTo>
                  <a:lnTo>
                    <a:pt x="67677" y="121740"/>
                  </a:lnTo>
                  <a:lnTo>
                    <a:pt x="67677" y="115656"/>
                  </a:lnTo>
                  <a:close/>
                  <a:moveTo>
                    <a:pt x="80809" y="115656"/>
                  </a:moveTo>
                  <a:lnTo>
                    <a:pt x="80809" y="121740"/>
                  </a:lnTo>
                  <a:lnTo>
                    <a:pt x="74422" y="121740"/>
                  </a:lnTo>
                  <a:lnTo>
                    <a:pt x="74422" y="115656"/>
                  </a:lnTo>
                  <a:close/>
                  <a:moveTo>
                    <a:pt x="87554" y="115656"/>
                  </a:moveTo>
                  <a:lnTo>
                    <a:pt x="87554" y="121740"/>
                  </a:lnTo>
                  <a:lnTo>
                    <a:pt x="81148" y="121740"/>
                  </a:lnTo>
                  <a:lnTo>
                    <a:pt x="81148" y="115656"/>
                  </a:lnTo>
                  <a:close/>
                  <a:moveTo>
                    <a:pt x="94281" y="115656"/>
                  </a:moveTo>
                  <a:lnTo>
                    <a:pt x="94281" y="121740"/>
                  </a:lnTo>
                  <a:lnTo>
                    <a:pt x="87893" y="121740"/>
                  </a:lnTo>
                  <a:lnTo>
                    <a:pt x="87893" y="115656"/>
                  </a:lnTo>
                  <a:close/>
                  <a:moveTo>
                    <a:pt x="101007" y="115656"/>
                  </a:moveTo>
                  <a:lnTo>
                    <a:pt x="101007" y="121740"/>
                  </a:lnTo>
                  <a:lnTo>
                    <a:pt x="94620" y="121740"/>
                  </a:lnTo>
                  <a:lnTo>
                    <a:pt x="94620" y="115656"/>
                  </a:lnTo>
                  <a:close/>
                  <a:moveTo>
                    <a:pt x="107752" y="115656"/>
                  </a:moveTo>
                  <a:lnTo>
                    <a:pt x="107752" y="121740"/>
                  </a:lnTo>
                  <a:lnTo>
                    <a:pt x="101346" y="121740"/>
                  </a:lnTo>
                  <a:lnTo>
                    <a:pt x="101346" y="115656"/>
                  </a:lnTo>
                  <a:close/>
                  <a:moveTo>
                    <a:pt x="114478" y="115656"/>
                  </a:moveTo>
                  <a:lnTo>
                    <a:pt x="114478" y="121740"/>
                  </a:lnTo>
                  <a:lnTo>
                    <a:pt x="108091" y="121740"/>
                  </a:lnTo>
                  <a:lnTo>
                    <a:pt x="108091" y="115656"/>
                  </a:lnTo>
                  <a:close/>
                  <a:moveTo>
                    <a:pt x="121223" y="115656"/>
                  </a:moveTo>
                  <a:lnTo>
                    <a:pt x="121223" y="121740"/>
                  </a:lnTo>
                  <a:lnTo>
                    <a:pt x="114817" y="121740"/>
                  </a:lnTo>
                  <a:lnTo>
                    <a:pt x="114817" y="115656"/>
                  </a:lnTo>
                  <a:close/>
                  <a:moveTo>
                    <a:pt x="127950" y="115656"/>
                  </a:moveTo>
                  <a:lnTo>
                    <a:pt x="127950" y="121740"/>
                  </a:lnTo>
                  <a:lnTo>
                    <a:pt x="121562" y="121740"/>
                  </a:lnTo>
                  <a:lnTo>
                    <a:pt x="121562" y="115656"/>
                  </a:lnTo>
                  <a:close/>
                  <a:moveTo>
                    <a:pt x="134694" y="115656"/>
                  </a:moveTo>
                  <a:lnTo>
                    <a:pt x="134694" y="121740"/>
                  </a:lnTo>
                  <a:lnTo>
                    <a:pt x="128289" y="121740"/>
                  </a:lnTo>
                  <a:lnTo>
                    <a:pt x="128289" y="115656"/>
                  </a:lnTo>
                  <a:close/>
                  <a:moveTo>
                    <a:pt x="141421" y="115656"/>
                  </a:moveTo>
                  <a:lnTo>
                    <a:pt x="141421" y="121740"/>
                  </a:lnTo>
                  <a:lnTo>
                    <a:pt x="135033" y="121740"/>
                  </a:lnTo>
                  <a:lnTo>
                    <a:pt x="135033" y="115656"/>
                  </a:lnTo>
                  <a:close/>
                  <a:moveTo>
                    <a:pt x="148148" y="115656"/>
                  </a:moveTo>
                  <a:lnTo>
                    <a:pt x="148148" y="121740"/>
                  </a:lnTo>
                  <a:lnTo>
                    <a:pt x="141760" y="121740"/>
                  </a:lnTo>
                  <a:lnTo>
                    <a:pt x="141760" y="115656"/>
                  </a:lnTo>
                  <a:close/>
                  <a:moveTo>
                    <a:pt x="154892" y="115656"/>
                  </a:moveTo>
                  <a:lnTo>
                    <a:pt x="154892" y="121740"/>
                  </a:lnTo>
                  <a:lnTo>
                    <a:pt x="148487" y="121740"/>
                  </a:lnTo>
                  <a:lnTo>
                    <a:pt x="148487" y="115656"/>
                  </a:lnTo>
                  <a:close/>
                  <a:moveTo>
                    <a:pt x="161619" y="115656"/>
                  </a:moveTo>
                  <a:lnTo>
                    <a:pt x="161619" y="121740"/>
                  </a:lnTo>
                  <a:lnTo>
                    <a:pt x="155231" y="121740"/>
                  </a:lnTo>
                  <a:lnTo>
                    <a:pt x="155231" y="115656"/>
                  </a:lnTo>
                  <a:close/>
                  <a:moveTo>
                    <a:pt x="168363" y="115656"/>
                  </a:moveTo>
                  <a:lnTo>
                    <a:pt x="168363" y="121740"/>
                  </a:lnTo>
                  <a:lnTo>
                    <a:pt x="161958" y="121740"/>
                  </a:lnTo>
                  <a:lnTo>
                    <a:pt x="161958" y="115656"/>
                  </a:lnTo>
                  <a:close/>
                  <a:moveTo>
                    <a:pt x="175090" y="115656"/>
                  </a:moveTo>
                  <a:lnTo>
                    <a:pt x="175090" y="121740"/>
                  </a:lnTo>
                  <a:lnTo>
                    <a:pt x="168702" y="121740"/>
                  </a:lnTo>
                  <a:lnTo>
                    <a:pt x="168702" y="115656"/>
                  </a:lnTo>
                  <a:close/>
                  <a:moveTo>
                    <a:pt x="181834" y="115656"/>
                  </a:moveTo>
                  <a:lnTo>
                    <a:pt x="181834" y="121740"/>
                  </a:lnTo>
                  <a:lnTo>
                    <a:pt x="175429" y="121740"/>
                  </a:lnTo>
                  <a:lnTo>
                    <a:pt x="175429" y="115656"/>
                  </a:lnTo>
                  <a:close/>
                  <a:moveTo>
                    <a:pt x="188561" y="115656"/>
                  </a:moveTo>
                  <a:lnTo>
                    <a:pt x="188561" y="121740"/>
                  </a:lnTo>
                  <a:lnTo>
                    <a:pt x="182173" y="121740"/>
                  </a:lnTo>
                  <a:lnTo>
                    <a:pt x="182173" y="115656"/>
                  </a:lnTo>
                  <a:close/>
                  <a:moveTo>
                    <a:pt x="195288" y="115656"/>
                  </a:moveTo>
                  <a:lnTo>
                    <a:pt x="195288" y="121740"/>
                  </a:lnTo>
                  <a:lnTo>
                    <a:pt x="188900" y="121740"/>
                  </a:lnTo>
                  <a:lnTo>
                    <a:pt x="188900" y="115656"/>
                  </a:lnTo>
                  <a:close/>
                  <a:moveTo>
                    <a:pt x="202032" y="115656"/>
                  </a:moveTo>
                  <a:lnTo>
                    <a:pt x="202032" y="121740"/>
                  </a:lnTo>
                  <a:lnTo>
                    <a:pt x="195627" y="121740"/>
                  </a:lnTo>
                  <a:lnTo>
                    <a:pt x="195627" y="115656"/>
                  </a:lnTo>
                  <a:close/>
                  <a:moveTo>
                    <a:pt x="208759" y="115656"/>
                  </a:moveTo>
                  <a:lnTo>
                    <a:pt x="208759" y="121740"/>
                  </a:lnTo>
                  <a:lnTo>
                    <a:pt x="202371" y="121740"/>
                  </a:lnTo>
                  <a:lnTo>
                    <a:pt x="202371" y="115656"/>
                  </a:lnTo>
                  <a:close/>
                  <a:moveTo>
                    <a:pt x="215504" y="115656"/>
                  </a:moveTo>
                  <a:lnTo>
                    <a:pt x="215504" y="121740"/>
                  </a:lnTo>
                  <a:lnTo>
                    <a:pt x="209098" y="121740"/>
                  </a:lnTo>
                  <a:lnTo>
                    <a:pt x="209098" y="115656"/>
                  </a:lnTo>
                  <a:close/>
                  <a:moveTo>
                    <a:pt x="222230" y="115656"/>
                  </a:moveTo>
                  <a:lnTo>
                    <a:pt x="222230" y="121740"/>
                  </a:lnTo>
                  <a:lnTo>
                    <a:pt x="215843" y="121740"/>
                  </a:lnTo>
                  <a:lnTo>
                    <a:pt x="215843" y="115656"/>
                  </a:lnTo>
                  <a:close/>
                  <a:moveTo>
                    <a:pt x="228975" y="115656"/>
                  </a:moveTo>
                  <a:lnTo>
                    <a:pt x="228975" y="121740"/>
                  </a:lnTo>
                  <a:lnTo>
                    <a:pt x="222569" y="121740"/>
                  </a:lnTo>
                  <a:lnTo>
                    <a:pt x="222569" y="115656"/>
                  </a:lnTo>
                  <a:close/>
                  <a:moveTo>
                    <a:pt x="235701" y="115656"/>
                  </a:moveTo>
                  <a:lnTo>
                    <a:pt x="235701" y="121740"/>
                  </a:lnTo>
                  <a:lnTo>
                    <a:pt x="229296" y="121740"/>
                  </a:lnTo>
                  <a:lnTo>
                    <a:pt x="229296" y="115656"/>
                  </a:lnTo>
                  <a:close/>
                  <a:moveTo>
                    <a:pt x="242428" y="115656"/>
                  </a:moveTo>
                  <a:lnTo>
                    <a:pt x="242428" y="121740"/>
                  </a:lnTo>
                  <a:lnTo>
                    <a:pt x="236040" y="121740"/>
                  </a:lnTo>
                  <a:lnTo>
                    <a:pt x="236040" y="115656"/>
                  </a:lnTo>
                  <a:close/>
                  <a:moveTo>
                    <a:pt x="249173" y="115656"/>
                  </a:moveTo>
                  <a:lnTo>
                    <a:pt x="249173" y="121740"/>
                  </a:lnTo>
                  <a:lnTo>
                    <a:pt x="242767" y="121740"/>
                  </a:lnTo>
                  <a:lnTo>
                    <a:pt x="242767" y="115656"/>
                  </a:lnTo>
                  <a:close/>
                  <a:moveTo>
                    <a:pt x="255899" y="115656"/>
                  </a:moveTo>
                  <a:lnTo>
                    <a:pt x="255899" y="121740"/>
                  </a:lnTo>
                  <a:lnTo>
                    <a:pt x="249512" y="121740"/>
                  </a:lnTo>
                  <a:lnTo>
                    <a:pt x="249512" y="115656"/>
                  </a:lnTo>
                  <a:close/>
                  <a:moveTo>
                    <a:pt x="262644" y="115656"/>
                  </a:moveTo>
                  <a:lnTo>
                    <a:pt x="262644" y="121740"/>
                  </a:lnTo>
                  <a:lnTo>
                    <a:pt x="256238" y="121740"/>
                  </a:lnTo>
                  <a:lnTo>
                    <a:pt x="256238" y="115656"/>
                  </a:lnTo>
                  <a:close/>
                  <a:moveTo>
                    <a:pt x="269370" y="115656"/>
                  </a:moveTo>
                  <a:lnTo>
                    <a:pt x="269370" y="121740"/>
                  </a:lnTo>
                  <a:lnTo>
                    <a:pt x="262983" y="121740"/>
                  </a:lnTo>
                  <a:lnTo>
                    <a:pt x="262983" y="115656"/>
                  </a:lnTo>
                  <a:close/>
                  <a:moveTo>
                    <a:pt x="276115" y="115656"/>
                  </a:moveTo>
                  <a:lnTo>
                    <a:pt x="276115" y="121740"/>
                  </a:lnTo>
                  <a:lnTo>
                    <a:pt x="269709" y="121740"/>
                  </a:lnTo>
                  <a:lnTo>
                    <a:pt x="269709" y="115656"/>
                  </a:lnTo>
                  <a:close/>
                  <a:moveTo>
                    <a:pt x="282842" y="115656"/>
                  </a:moveTo>
                  <a:lnTo>
                    <a:pt x="282842" y="121740"/>
                  </a:lnTo>
                  <a:lnTo>
                    <a:pt x="276436" y="121740"/>
                  </a:lnTo>
                  <a:lnTo>
                    <a:pt x="276436" y="115656"/>
                  </a:lnTo>
                  <a:close/>
                  <a:moveTo>
                    <a:pt x="6745" y="122061"/>
                  </a:moveTo>
                  <a:lnTo>
                    <a:pt x="6745" y="128146"/>
                  </a:lnTo>
                  <a:lnTo>
                    <a:pt x="339" y="128146"/>
                  </a:lnTo>
                  <a:lnTo>
                    <a:pt x="339" y="122061"/>
                  </a:lnTo>
                  <a:close/>
                  <a:moveTo>
                    <a:pt x="13471" y="122061"/>
                  </a:moveTo>
                  <a:lnTo>
                    <a:pt x="13471" y="128146"/>
                  </a:lnTo>
                  <a:lnTo>
                    <a:pt x="7066" y="128146"/>
                  </a:lnTo>
                  <a:lnTo>
                    <a:pt x="7066" y="122061"/>
                  </a:lnTo>
                  <a:close/>
                  <a:moveTo>
                    <a:pt x="20198" y="122061"/>
                  </a:moveTo>
                  <a:lnTo>
                    <a:pt x="20198" y="128146"/>
                  </a:lnTo>
                  <a:lnTo>
                    <a:pt x="13810" y="128146"/>
                  </a:lnTo>
                  <a:lnTo>
                    <a:pt x="13810" y="122061"/>
                  </a:lnTo>
                  <a:close/>
                  <a:moveTo>
                    <a:pt x="26942" y="122061"/>
                  </a:moveTo>
                  <a:lnTo>
                    <a:pt x="26942" y="128146"/>
                  </a:lnTo>
                  <a:lnTo>
                    <a:pt x="20537" y="128146"/>
                  </a:lnTo>
                  <a:lnTo>
                    <a:pt x="20537" y="122061"/>
                  </a:lnTo>
                  <a:close/>
                  <a:moveTo>
                    <a:pt x="33669" y="122061"/>
                  </a:moveTo>
                  <a:lnTo>
                    <a:pt x="33669" y="128146"/>
                  </a:lnTo>
                  <a:lnTo>
                    <a:pt x="27281" y="128146"/>
                  </a:lnTo>
                  <a:lnTo>
                    <a:pt x="27281" y="122061"/>
                  </a:lnTo>
                  <a:close/>
                  <a:moveTo>
                    <a:pt x="40414" y="122061"/>
                  </a:moveTo>
                  <a:lnTo>
                    <a:pt x="40414" y="128146"/>
                  </a:lnTo>
                  <a:lnTo>
                    <a:pt x="34008" y="128146"/>
                  </a:lnTo>
                  <a:lnTo>
                    <a:pt x="34008" y="122061"/>
                  </a:lnTo>
                  <a:close/>
                  <a:moveTo>
                    <a:pt x="47140" y="122061"/>
                  </a:moveTo>
                  <a:lnTo>
                    <a:pt x="47140" y="128146"/>
                  </a:lnTo>
                  <a:lnTo>
                    <a:pt x="40753" y="128146"/>
                  </a:lnTo>
                  <a:lnTo>
                    <a:pt x="40753" y="122061"/>
                  </a:lnTo>
                  <a:close/>
                  <a:moveTo>
                    <a:pt x="53885" y="122061"/>
                  </a:moveTo>
                  <a:lnTo>
                    <a:pt x="53885" y="128146"/>
                  </a:lnTo>
                  <a:lnTo>
                    <a:pt x="47479" y="128146"/>
                  </a:lnTo>
                  <a:lnTo>
                    <a:pt x="47479" y="122061"/>
                  </a:lnTo>
                  <a:close/>
                  <a:moveTo>
                    <a:pt x="60611" y="122061"/>
                  </a:moveTo>
                  <a:lnTo>
                    <a:pt x="60611" y="128146"/>
                  </a:lnTo>
                  <a:lnTo>
                    <a:pt x="54206" y="128146"/>
                  </a:lnTo>
                  <a:lnTo>
                    <a:pt x="54206" y="122061"/>
                  </a:lnTo>
                  <a:close/>
                  <a:moveTo>
                    <a:pt x="67338" y="122061"/>
                  </a:moveTo>
                  <a:lnTo>
                    <a:pt x="67338" y="128146"/>
                  </a:lnTo>
                  <a:lnTo>
                    <a:pt x="60950" y="128146"/>
                  </a:lnTo>
                  <a:lnTo>
                    <a:pt x="60950" y="122061"/>
                  </a:lnTo>
                  <a:close/>
                  <a:moveTo>
                    <a:pt x="74083" y="122061"/>
                  </a:moveTo>
                  <a:lnTo>
                    <a:pt x="74083" y="128146"/>
                  </a:lnTo>
                  <a:lnTo>
                    <a:pt x="67677" y="128146"/>
                  </a:lnTo>
                  <a:lnTo>
                    <a:pt x="67677" y="122061"/>
                  </a:lnTo>
                  <a:close/>
                  <a:moveTo>
                    <a:pt x="80809" y="122061"/>
                  </a:moveTo>
                  <a:lnTo>
                    <a:pt x="80809" y="128146"/>
                  </a:lnTo>
                  <a:lnTo>
                    <a:pt x="74422" y="128146"/>
                  </a:lnTo>
                  <a:lnTo>
                    <a:pt x="74422" y="122061"/>
                  </a:lnTo>
                  <a:close/>
                  <a:moveTo>
                    <a:pt x="87554" y="122061"/>
                  </a:moveTo>
                  <a:lnTo>
                    <a:pt x="87554" y="128146"/>
                  </a:lnTo>
                  <a:lnTo>
                    <a:pt x="81148" y="128146"/>
                  </a:lnTo>
                  <a:lnTo>
                    <a:pt x="81148" y="122061"/>
                  </a:lnTo>
                  <a:close/>
                  <a:moveTo>
                    <a:pt x="94281" y="122061"/>
                  </a:moveTo>
                  <a:lnTo>
                    <a:pt x="94281" y="128146"/>
                  </a:lnTo>
                  <a:lnTo>
                    <a:pt x="87893" y="128146"/>
                  </a:lnTo>
                  <a:lnTo>
                    <a:pt x="87893" y="122061"/>
                  </a:lnTo>
                  <a:close/>
                  <a:moveTo>
                    <a:pt x="101007" y="122061"/>
                  </a:moveTo>
                  <a:lnTo>
                    <a:pt x="101007" y="128146"/>
                  </a:lnTo>
                  <a:lnTo>
                    <a:pt x="94620" y="128146"/>
                  </a:lnTo>
                  <a:lnTo>
                    <a:pt x="94620" y="122061"/>
                  </a:lnTo>
                  <a:close/>
                  <a:moveTo>
                    <a:pt x="107752" y="122061"/>
                  </a:moveTo>
                  <a:lnTo>
                    <a:pt x="107752" y="128146"/>
                  </a:lnTo>
                  <a:lnTo>
                    <a:pt x="101346" y="128146"/>
                  </a:lnTo>
                  <a:lnTo>
                    <a:pt x="101346" y="122061"/>
                  </a:lnTo>
                  <a:close/>
                  <a:moveTo>
                    <a:pt x="114478" y="122061"/>
                  </a:moveTo>
                  <a:lnTo>
                    <a:pt x="114478" y="128146"/>
                  </a:lnTo>
                  <a:lnTo>
                    <a:pt x="108091" y="128146"/>
                  </a:lnTo>
                  <a:lnTo>
                    <a:pt x="108091" y="122061"/>
                  </a:lnTo>
                  <a:close/>
                  <a:moveTo>
                    <a:pt x="121223" y="122061"/>
                  </a:moveTo>
                  <a:lnTo>
                    <a:pt x="121223" y="128146"/>
                  </a:lnTo>
                  <a:lnTo>
                    <a:pt x="114817" y="128146"/>
                  </a:lnTo>
                  <a:lnTo>
                    <a:pt x="114817" y="122061"/>
                  </a:lnTo>
                  <a:close/>
                  <a:moveTo>
                    <a:pt x="127950" y="122061"/>
                  </a:moveTo>
                  <a:lnTo>
                    <a:pt x="127950" y="128146"/>
                  </a:lnTo>
                  <a:lnTo>
                    <a:pt x="121562" y="128146"/>
                  </a:lnTo>
                  <a:lnTo>
                    <a:pt x="121562" y="122061"/>
                  </a:lnTo>
                  <a:close/>
                  <a:moveTo>
                    <a:pt x="134694" y="122061"/>
                  </a:moveTo>
                  <a:lnTo>
                    <a:pt x="134694" y="128146"/>
                  </a:lnTo>
                  <a:lnTo>
                    <a:pt x="128289" y="128146"/>
                  </a:lnTo>
                  <a:lnTo>
                    <a:pt x="128289" y="122061"/>
                  </a:lnTo>
                  <a:close/>
                  <a:moveTo>
                    <a:pt x="141421" y="122061"/>
                  </a:moveTo>
                  <a:lnTo>
                    <a:pt x="141421" y="128146"/>
                  </a:lnTo>
                  <a:lnTo>
                    <a:pt x="135033" y="128146"/>
                  </a:lnTo>
                  <a:lnTo>
                    <a:pt x="135033" y="122061"/>
                  </a:lnTo>
                  <a:close/>
                  <a:moveTo>
                    <a:pt x="148148" y="122061"/>
                  </a:moveTo>
                  <a:lnTo>
                    <a:pt x="148148" y="128146"/>
                  </a:lnTo>
                  <a:lnTo>
                    <a:pt x="141760" y="128146"/>
                  </a:lnTo>
                  <a:lnTo>
                    <a:pt x="141760" y="122061"/>
                  </a:lnTo>
                  <a:close/>
                  <a:moveTo>
                    <a:pt x="154892" y="122061"/>
                  </a:moveTo>
                  <a:lnTo>
                    <a:pt x="154892" y="128146"/>
                  </a:lnTo>
                  <a:lnTo>
                    <a:pt x="148487" y="128146"/>
                  </a:lnTo>
                  <a:lnTo>
                    <a:pt x="148487" y="122061"/>
                  </a:lnTo>
                  <a:close/>
                  <a:moveTo>
                    <a:pt x="161619" y="122061"/>
                  </a:moveTo>
                  <a:lnTo>
                    <a:pt x="161619" y="128146"/>
                  </a:lnTo>
                  <a:lnTo>
                    <a:pt x="155231" y="128146"/>
                  </a:lnTo>
                  <a:lnTo>
                    <a:pt x="155231" y="122061"/>
                  </a:lnTo>
                  <a:close/>
                  <a:moveTo>
                    <a:pt x="168363" y="122061"/>
                  </a:moveTo>
                  <a:lnTo>
                    <a:pt x="168363" y="128146"/>
                  </a:lnTo>
                  <a:lnTo>
                    <a:pt x="161958" y="128146"/>
                  </a:lnTo>
                  <a:lnTo>
                    <a:pt x="161958" y="122061"/>
                  </a:lnTo>
                  <a:close/>
                  <a:moveTo>
                    <a:pt x="175090" y="122061"/>
                  </a:moveTo>
                  <a:lnTo>
                    <a:pt x="175090" y="128146"/>
                  </a:lnTo>
                  <a:lnTo>
                    <a:pt x="168702" y="128146"/>
                  </a:lnTo>
                  <a:lnTo>
                    <a:pt x="168702" y="122061"/>
                  </a:lnTo>
                  <a:close/>
                  <a:moveTo>
                    <a:pt x="181834" y="122061"/>
                  </a:moveTo>
                  <a:lnTo>
                    <a:pt x="181834" y="128146"/>
                  </a:lnTo>
                  <a:lnTo>
                    <a:pt x="175429" y="128146"/>
                  </a:lnTo>
                  <a:lnTo>
                    <a:pt x="175429" y="122061"/>
                  </a:lnTo>
                  <a:close/>
                  <a:moveTo>
                    <a:pt x="188561" y="122061"/>
                  </a:moveTo>
                  <a:lnTo>
                    <a:pt x="188561" y="128146"/>
                  </a:lnTo>
                  <a:lnTo>
                    <a:pt x="182173" y="128146"/>
                  </a:lnTo>
                  <a:lnTo>
                    <a:pt x="182173" y="122061"/>
                  </a:lnTo>
                  <a:close/>
                  <a:moveTo>
                    <a:pt x="195288" y="122061"/>
                  </a:moveTo>
                  <a:lnTo>
                    <a:pt x="195288" y="128146"/>
                  </a:lnTo>
                  <a:lnTo>
                    <a:pt x="188900" y="128146"/>
                  </a:lnTo>
                  <a:lnTo>
                    <a:pt x="188900" y="122061"/>
                  </a:lnTo>
                  <a:close/>
                  <a:moveTo>
                    <a:pt x="202032" y="122061"/>
                  </a:moveTo>
                  <a:lnTo>
                    <a:pt x="202032" y="128146"/>
                  </a:lnTo>
                  <a:lnTo>
                    <a:pt x="195627" y="128146"/>
                  </a:lnTo>
                  <a:lnTo>
                    <a:pt x="195627" y="122061"/>
                  </a:lnTo>
                  <a:close/>
                  <a:moveTo>
                    <a:pt x="208759" y="122061"/>
                  </a:moveTo>
                  <a:lnTo>
                    <a:pt x="208759" y="128146"/>
                  </a:lnTo>
                  <a:lnTo>
                    <a:pt x="202371" y="128146"/>
                  </a:lnTo>
                  <a:lnTo>
                    <a:pt x="202371" y="122061"/>
                  </a:lnTo>
                  <a:close/>
                  <a:moveTo>
                    <a:pt x="215504" y="122061"/>
                  </a:moveTo>
                  <a:lnTo>
                    <a:pt x="215504" y="128146"/>
                  </a:lnTo>
                  <a:lnTo>
                    <a:pt x="209098" y="128146"/>
                  </a:lnTo>
                  <a:lnTo>
                    <a:pt x="209098" y="122061"/>
                  </a:lnTo>
                  <a:close/>
                  <a:moveTo>
                    <a:pt x="222230" y="122061"/>
                  </a:moveTo>
                  <a:lnTo>
                    <a:pt x="222230" y="128146"/>
                  </a:lnTo>
                  <a:lnTo>
                    <a:pt x="215843" y="128146"/>
                  </a:lnTo>
                  <a:lnTo>
                    <a:pt x="215843" y="122061"/>
                  </a:lnTo>
                  <a:close/>
                  <a:moveTo>
                    <a:pt x="228975" y="122061"/>
                  </a:moveTo>
                  <a:lnTo>
                    <a:pt x="228975" y="128146"/>
                  </a:lnTo>
                  <a:lnTo>
                    <a:pt x="222569" y="128146"/>
                  </a:lnTo>
                  <a:lnTo>
                    <a:pt x="222569" y="122061"/>
                  </a:lnTo>
                  <a:close/>
                  <a:moveTo>
                    <a:pt x="235701" y="122061"/>
                  </a:moveTo>
                  <a:lnTo>
                    <a:pt x="235701" y="128146"/>
                  </a:lnTo>
                  <a:lnTo>
                    <a:pt x="229296" y="128146"/>
                  </a:lnTo>
                  <a:lnTo>
                    <a:pt x="229296" y="122061"/>
                  </a:lnTo>
                  <a:close/>
                  <a:moveTo>
                    <a:pt x="242428" y="122061"/>
                  </a:moveTo>
                  <a:lnTo>
                    <a:pt x="242428" y="128146"/>
                  </a:lnTo>
                  <a:lnTo>
                    <a:pt x="236040" y="128146"/>
                  </a:lnTo>
                  <a:lnTo>
                    <a:pt x="236040" y="122061"/>
                  </a:lnTo>
                  <a:close/>
                  <a:moveTo>
                    <a:pt x="249173" y="122061"/>
                  </a:moveTo>
                  <a:lnTo>
                    <a:pt x="249173" y="128146"/>
                  </a:lnTo>
                  <a:lnTo>
                    <a:pt x="242767" y="128146"/>
                  </a:lnTo>
                  <a:lnTo>
                    <a:pt x="242767" y="122061"/>
                  </a:lnTo>
                  <a:close/>
                  <a:moveTo>
                    <a:pt x="255899" y="122061"/>
                  </a:moveTo>
                  <a:lnTo>
                    <a:pt x="255899" y="128146"/>
                  </a:lnTo>
                  <a:lnTo>
                    <a:pt x="249512" y="128146"/>
                  </a:lnTo>
                  <a:lnTo>
                    <a:pt x="249512" y="122061"/>
                  </a:lnTo>
                  <a:close/>
                  <a:moveTo>
                    <a:pt x="262644" y="122061"/>
                  </a:moveTo>
                  <a:lnTo>
                    <a:pt x="262644" y="128146"/>
                  </a:lnTo>
                  <a:lnTo>
                    <a:pt x="256238" y="128146"/>
                  </a:lnTo>
                  <a:lnTo>
                    <a:pt x="256238" y="122061"/>
                  </a:lnTo>
                  <a:close/>
                  <a:moveTo>
                    <a:pt x="269370" y="122061"/>
                  </a:moveTo>
                  <a:lnTo>
                    <a:pt x="269370" y="128146"/>
                  </a:lnTo>
                  <a:lnTo>
                    <a:pt x="262983" y="128146"/>
                  </a:lnTo>
                  <a:lnTo>
                    <a:pt x="262983" y="122061"/>
                  </a:lnTo>
                  <a:close/>
                  <a:moveTo>
                    <a:pt x="276115" y="122061"/>
                  </a:moveTo>
                  <a:lnTo>
                    <a:pt x="276115" y="128146"/>
                  </a:lnTo>
                  <a:lnTo>
                    <a:pt x="269709" y="128146"/>
                  </a:lnTo>
                  <a:lnTo>
                    <a:pt x="269709" y="122061"/>
                  </a:lnTo>
                  <a:close/>
                  <a:moveTo>
                    <a:pt x="282842" y="122061"/>
                  </a:moveTo>
                  <a:lnTo>
                    <a:pt x="282842" y="128146"/>
                  </a:lnTo>
                  <a:lnTo>
                    <a:pt x="276436" y="128146"/>
                  </a:lnTo>
                  <a:lnTo>
                    <a:pt x="276436" y="122061"/>
                  </a:lnTo>
                  <a:close/>
                  <a:moveTo>
                    <a:pt x="6745" y="128467"/>
                  </a:moveTo>
                  <a:lnTo>
                    <a:pt x="6745" y="134551"/>
                  </a:lnTo>
                  <a:lnTo>
                    <a:pt x="339" y="134551"/>
                  </a:lnTo>
                  <a:lnTo>
                    <a:pt x="339" y="128467"/>
                  </a:lnTo>
                  <a:close/>
                  <a:moveTo>
                    <a:pt x="13471" y="128467"/>
                  </a:moveTo>
                  <a:lnTo>
                    <a:pt x="13471" y="134551"/>
                  </a:lnTo>
                  <a:lnTo>
                    <a:pt x="7066" y="134551"/>
                  </a:lnTo>
                  <a:lnTo>
                    <a:pt x="7066" y="128467"/>
                  </a:lnTo>
                  <a:close/>
                  <a:moveTo>
                    <a:pt x="20198" y="128467"/>
                  </a:moveTo>
                  <a:lnTo>
                    <a:pt x="20198" y="134551"/>
                  </a:lnTo>
                  <a:lnTo>
                    <a:pt x="13810" y="134551"/>
                  </a:lnTo>
                  <a:lnTo>
                    <a:pt x="13810" y="128467"/>
                  </a:lnTo>
                  <a:close/>
                  <a:moveTo>
                    <a:pt x="26942" y="128467"/>
                  </a:moveTo>
                  <a:lnTo>
                    <a:pt x="26942" y="134551"/>
                  </a:lnTo>
                  <a:lnTo>
                    <a:pt x="20537" y="134551"/>
                  </a:lnTo>
                  <a:lnTo>
                    <a:pt x="20537" y="128467"/>
                  </a:lnTo>
                  <a:close/>
                  <a:moveTo>
                    <a:pt x="33669" y="128467"/>
                  </a:moveTo>
                  <a:lnTo>
                    <a:pt x="33669" y="134551"/>
                  </a:lnTo>
                  <a:lnTo>
                    <a:pt x="27281" y="134551"/>
                  </a:lnTo>
                  <a:lnTo>
                    <a:pt x="27281" y="128467"/>
                  </a:lnTo>
                  <a:close/>
                  <a:moveTo>
                    <a:pt x="40414" y="128467"/>
                  </a:moveTo>
                  <a:lnTo>
                    <a:pt x="40414" y="134551"/>
                  </a:lnTo>
                  <a:lnTo>
                    <a:pt x="34008" y="134551"/>
                  </a:lnTo>
                  <a:lnTo>
                    <a:pt x="34008" y="128467"/>
                  </a:lnTo>
                  <a:close/>
                  <a:moveTo>
                    <a:pt x="47140" y="128467"/>
                  </a:moveTo>
                  <a:lnTo>
                    <a:pt x="47140" y="134551"/>
                  </a:lnTo>
                  <a:lnTo>
                    <a:pt x="40753" y="134551"/>
                  </a:lnTo>
                  <a:lnTo>
                    <a:pt x="40753" y="128467"/>
                  </a:lnTo>
                  <a:close/>
                  <a:moveTo>
                    <a:pt x="53885" y="128467"/>
                  </a:moveTo>
                  <a:lnTo>
                    <a:pt x="53885" y="134551"/>
                  </a:lnTo>
                  <a:lnTo>
                    <a:pt x="47479" y="134551"/>
                  </a:lnTo>
                  <a:lnTo>
                    <a:pt x="47479" y="128467"/>
                  </a:lnTo>
                  <a:close/>
                  <a:moveTo>
                    <a:pt x="60611" y="128467"/>
                  </a:moveTo>
                  <a:lnTo>
                    <a:pt x="60611" y="134551"/>
                  </a:lnTo>
                  <a:lnTo>
                    <a:pt x="54206" y="134551"/>
                  </a:lnTo>
                  <a:lnTo>
                    <a:pt x="54206" y="128467"/>
                  </a:lnTo>
                  <a:close/>
                  <a:moveTo>
                    <a:pt x="67338" y="128467"/>
                  </a:moveTo>
                  <a:lnTo>
                    <a:pt x="67338" y="134551"/>
                  </a:lnTo>
                  <a:lnTo>
                    <a:pt x="60950" y="134551"/>
                  </a:lnTo>
                  <a:lnTo>
                    <a:pt x="60950" y="128467"/>
                  </a:lnTo>
                  <a:close/>
                  <a:moveTo>
                    <a:pt x="74083" y="128467"/>
                  </a:moveTo>
                  <a:lnTo>
                    <a:pt x="74083" y="134551"/>
                  </a:lnTo>
                  <a:lnTo>
                    <a:pt x="67677" y="134551"/>
                  </a:lnTo>
                  <a:lnTo>
                    <a:pt x="67677" y="128467"/>
                  </a:lnTo>
                  <a:close/>
                  <a:moveTo>
                    <a:pt x="80809" y="128467"/>
                  </a:moveTo>
                  <a:lnTo>
                    <a:pt x="80809" y="134551"/>
                  </a:lnTo>
                  <a:lnTo>
                    <a:pt x="74422" y="134551"/>
                  </a:lnTo>
                  <a:lnTo>
                    <a:pt x="74422" y="128467"/>
                  </a:lnTo>
                  <a:close/>
                  <a:moveTo>
                    <a:pt x="87554" y="128467"/>
                  </a:moveTo>
                  <a:lnTo>
                    <a:pt x="87554" y="134551"/>
                  </a:lnTo>
                  <a:lnTo>
                    <a:pt x="81148" y="134551"/>
                  </a:lnTo>
                  <a:lnTo>
                    <a:pt x="81148" y="128467"/>
                  </a:lnTo>
                  <a:close/>
                  <a:moveTo>
                    <a:pt x="94281" y="128467"/>
                  </a:moveTo>
                  <a:lnTo>
                    <a:pt x="94281" y="134551"/>
                  </a:lnTo>
                  <a:lnTo>
                    <a:pt x="87893" y="134551"/>
                  </a:lnTo>
                  <a:lnTo>
                    <a:pt x="87893" y="128467"/>
                  </a:lnTo>
                  <a:close/>
                  <a:moveTo>
                    <a:pt x="101007" y="128467"/>
                  </a:moveTo>
                  <a:lnTo>
                    <a:pt x="101007" y="134551"/>
                  </a:lnTo>
                  <a:lnTo>
                    <a:pt x="94620" y="134551"/>
                  </a:lnTo>
                  <a:lnTo>
                    <a:pt x="94620" y="128467"/>
                  </a:lnTo>
                  <a:close/>
                  <a:moveTo>
                    <a:pt x="107752" y="128467"/>
                  </a:moveTo>
                  <a:lnTo>
                    <a:pt x="107752" y="134551"/>
                  </a:lnTo>
                  <a:lnTo>
                    <a:pt x="101346" y="134551"/>
                  </a:lnTo>
                  <a:lnTo>
                    <a:pt x="101346" y="128467"/>
                  </a:lnTo>
                  <a:close/>
                  <a:moveTo>
                    <a:pt x="114478" y="128467"/>
                  </a:moveTo>
                  <a:lnTo>
                    <a:pt x="114478" y="134551"/>
                  </a:lnTo>
                  <a:lnTo>
                    <a:pt x="108091" y="134551"/>
                  </a:lnTo>
                  <a:lnTo>
                    <a:pt x="108091" y="128467"/>
                  </a:lnTo>
                  <a:close/>
                  <a:moveTo>
                    <a:pt x="121223" y="128467"/>
                  </a:moveTo>
                  <a:lnTo>
                    <a:pt x="121223" y="134551"/>
                  </a:lnTo>
                  <a:lnTo>
                    <a:pt x="114817" y="134551"/>
                  </a:lnTo>
                  <a:lnTo>
                    <a:pt x="114817" y="128467"/>
                  </a:lnTo>
                  <a:close/>
                  <a:moveTo>
                    <a:pt x="127950" y="128467"/>
                  </a:moveTo>
                  <a:lnTo>
                    <a:pt x="127950" y="134551"/>
                  </a:lnTo>
                  <a:lnTo>
                    <a:pt x="121562" y="134551"/>
                  </a:lnTo>
                  <a:lnTo>
                    <a:pt x="121562" y="128467"/>
                  </a:lnTo>
                  <a:close/>
                  <a:moveTo>
                    <a:pt x="134694" y="128467"/>
                  </a:moveTo>
                  <a:lnTo>
                    <a:pt x="134694" y="134551"/>
                  </a:lnTo>
                  <a:lnTo>
                    <a:pt x="128289" y="134551"/>
                  </a:lnTo>
                  <a:lnTo>
                    <a:pt x="128289" y="128467"/>
                  </a:lnTo>
                  <a:close/>
                  <a:moveTo>
                    <a:pt x="141421" y="128467"/>
                  </a:moveTo>
                  <a:lnTo>
                    <a:pt x="141421" y="134551"/>
                  </a:lnTo>
                  <a:lnTo>
                    <a:pt x="135033" y="134551"/>
                  </a:lnTo>
                  <a:lnTo>
                    <a:pt x="135033" y="128467"/>
                  </a:lnTo>
                  <a:close/>
                  <a:moveTo>
                    <a:pt x="148148" y="128467"/>
                  </a:moveTo>
                  <a:lnTo>
                    <a:pt x="148148" y="134551"/>
                  </a:lnTo>
                  <a:lnTo>
                    <a:pt x="141760" y="134551"/>
                  </a:lnTo>
                  <a:lnTo>
                    <a:pt x="141760" y="128467"/>
                  </a:lnTo>
                  <a:close/>
                  <a:moveTo>
                    <a:pt x="154892" y="128467"/>
                  </a:moveTo>
                  <a:lnTo>
                    <a:pt x="154892" y="134551"/>
                  </a:lnTo>
                  <a:lnTo>
                    <a:pt x="148487" y="134551"/>
                  </a:lnTo>
                  <a:lnTo>
                    <a:pt x="148487" y="128467"/>
                  </a:lnTo>
                  <a:close/>
                  <a:moveTo>
                    <a:pt x="161619" y="128467"/>
                  </a:moveTo>
                  <a:lnTo>
                    <a:pt x="161619" y="134551"/>
                  </a:lnTo>
                  <a:lnTo>
                    <a:pt x="155231" y="134551"/>
                  </a:lnTo>
                  <a:lnTo>
                    <a:pt x="155231" y="128467"/>
                  </a:lnTo>
                  <a:close/>
                  <a:moveTo>
                    <a:pt x="168363" y="128467"/>
                  </a:moveTo>
                  <a:lnTo>
                    <a:pt x="168363" y="134551"/>
                  </a:lnTo>
                  <a:lnTo>
                    <a:pt x="161958" y="134551"/>
                  </a:lnTo>
                  <a:lnTo>
                    <a:pt x="161958" y="128467"/>
                  </a:lnTo>
                  <a:close/>
                  <a:moveTo>
                    <a:pt x="175090" y="128467"/>
                  </a:moveTo>
                  <a:lnTo>
                    <a:pt x="175090" y="134551"/>
                  </a:lnTo>
                  <a:lnTo>
                    <a:pt x="168702" y="134551"/>
                  </a:lnTo>
                  <a:lnTo>
                    <a:pt x="168702" y="128467"/>
                  </a:lnTo>
                  <a:close/>
                  <a:moveTo>
                    <a:pt x="181834" y="128467"/>
                  </a:moveTo>
                  <a:lnTo>
                    <a:pt x="181834" y="134551"/>
                  </a:lnTo>
                  <a:lnTo>
                    <a:pt x="175429" y="134551"/>
                  </a:lnTo>
                  <a:lnTo>
                    <a:pt x="175429" y="128467"/>
                  </a:lnTo>
                  <a:close/>
                  <a:moveTo>
                    <a:pt x="188561" y="128467"/>
                  </a:moveTo>
                  <a:lnTo>
                    <a:pt x="188561" y="134551"/>
                  </a:lnTo>
                  <a:lnTo>
                    <a:pt x="182173" y="134551"/>
                  </a:lnTo>
                  <a:lnTo>
                    <a:pt x="182173" y="128467"/>
                  </a:lnTo>
                  <a:close/>
                  <a:moveTo>
                    <a:pt x="195288" y="128467"/>
                  </a:moveTo>
                  <a:lnTo>
                    <a:pt x="195288" y="134551"/>
                  </a:lnTo>
                  <a:lnTo>
                    <a:pt x="188900" y="134551"/>
                  </a:lnTo>
                  <a:lnTo>
                    <a:pt x="188900" y="128467"/>
                  </a:lnTo>
                  <a:close/>
                  <a:moveTo>
                    <a:pt x="202032" y="128467"/>
                  </a:moveTo>
                  <a:lnTo>
                    <a:pt x="202032" y="134551"/>
                  </a:lnTo>
                  <a:lnTo>
                    <a:pt x="195627" y="134551"/>
                  </a:lnTo>
                  <a:lnTo>
                    <a:pt x="195627" y="128467"/>
                  </a:lnTo>
                  <a:close/>
                  <a:moveTo>
                    <a:pt x="208759" y="128467"/>
                  </a:moveTo>
                  <a:lnTo>
                    <a:pt x="208759" y="134551"/>
                  </a:lnTo>
                  <a:lnTo>
                    <a:pt x="202371" y="134551"/>
                  </a:lnTo>
                  <a:lnTo>
                    <a:pt x="202371" y="128467"/>
                  </a:lnTo>
                  <a:close/>
                  <a:moveTo>
                    <a:pt x="215504" y="128467"/>
                  </a:moveTo>
                  <a:lnTo>
                    <a:pt x="215504" y="134551"/>
                  </a:lnTo>
                  <a:lnTo>
                    <a:pt x="209098" y="134551"/>
                  </a:lnTo>
                  <a:lnTo>
                    <a:pt x="209098" y="128467"/>
                  </a:lnTo>
                  <a:close/>
                  <a:moveTo>
                    <a:pt x="222230" y="128467"/>
                  </a:moveTo>
                  <a:lnTo>
                    <a:pt x="222230" y="134551"/>
                  </a:lnTo>
                  <a:lnTo>
                    <a:pt x="215843" y="134551"/>
                  </a:lnTo>
                  <a:lnTo>
                    <a:pt x="215843" y="128467"/>
                  </a:lnTo>
                  <a:close/>
                  <a:moveTo>
                    <a:pt x="228975" y="128467"/>
                  </a:moveTo>
                  <a:lnTo>
                    <a:pt x="228975" y="134551"/>
                  </a:lnTo>
                  <a:lnTo>
                    <a:pt x="222569" y="134551"/>
                  </a:lnTo>
                  <a:lnTo>
                    <a:pt x="222569" y="128467"/>
                  </a:lnTo>
                  <a:close/>
                  <a:moveTo>
                    <a:pt x="235701" y="128467"/>
                  </a:moveTo>
                  <a:lnTo>
                    <a:pt x="235701" y="134551"/>
                  </a:lnTo>
                  <a:lnTo>
                    <a:pt x="229296" y="134551"/>
                  </a:lnTo>
                  <a:lnTo>
                    <a:pt x="229296" y="128467"/>
                  </a:lnTo>
                  <a:close/>
                  <a:moveTo>
                    <a:pt x="242428" y="128467"/>
                  </a:moveTo>
                  <a:lnTo>
                    <a:pt x="242428" y="134551"/>
                  </a:lnTo>
                  <a:lnTo>
                    <a:pt x="236040" y="134551"/>
                  </a:lnTo>
                  <a:lnTo>
                    <a:pt x="236040" y="128467"/>
                  </a:lnTo>
                  <a:close/>
                  <a:moveTo>
                    <a:pt x="249173" y="128467"/>
                  </a:moveTo>
                  <a:lnTo>
                    <a:pt x="249173" y="134551"/>
                  </a:lnTo>
                  <a:lnTo>
                    <a:pt x="242767" y="134551"/>
                  </a:lnTo>
                  <a:lnTo>
                    <a:pt x="242767" y="128467"/>
                  </a:lnTo>
                  <a:close/>
                  <a:moveTo>
                    <a:pt x="255899" y="128467"/>
                  </a:moveTo>
                  <a:lnTo>
                    <a:pt x="255899" y="134551"/>
                  </a:lnTo>
                  <a:lnTo>
                    <a:pt x="249512" y="134551"/>
                  </a:lnTo>
                  <a:lnTo>
                    <a:pt x="249512" y="128467"/>
                  </a:lnTo>
                  <a:close/>
                  <a:moveTo>
                    <a:pt x="262644" y="128467"/>
                  </a:moveTo>
                  <a:lnTo>
                    <a:pt x="262644" y="134551"/>
                  </a:lnTo>
                  <a:lnTo>
                    <a:pt x="256238" y="134551"/>
                  </a:lnTo>
                  <a:lnTo>
                    <a:pt x="256238" y="128467"/>
                  </a:lnTo>
                  <a:close/>
                  <a:moveTo>
                    <a:pt x="269370" y="128467"/>
                  </a:moveTo>
                  <a:lnTo>
                    <a:pt x="269370" y="134551"/>
                  </a:lnTo>
                  <a:lnTo>
                    <a:pt x="262983" y="134551"/>
                  </a:lnTo>
                  <a:lnTo>
                    <a:pt x="262983" y="128467"/>
                  </a:lnTo>
                  <a:close/>
                  <a:moveTo>
                    <a:pt x="276115" y="128467"/>
                  </a:moveTo>
                  <a:lnTo>
                    <a:pt x="276115" y="134551"/>
                  </a:lnTo>
                  <a:lnTo>
                    <a:pt x="269709" y="134551"/>
                  </a:lnTo>
                  <a:lnTo>
                    <a:pt x="269709" y="128467"/>
                  </a:lnTo>
                  <a:close/>
                  <a:moveTo>
                    <a:pt x="282842" y="128467"/>
                  </a:moveTo>
                  <a:lnTo>
                    <a:pt x="282842" y="134551"/>
                  </a:lnTo>
                  <a:lnTo>
                    <a:pt x="276436" y="134551"/>
                  </a:lnTo>
                  <a:lnTo>
                    <a:pt x="276436" y="128467"/>
                  </a:lnTo>
                  <a:close/>
                  <a:moveTo>
                    <a:pt x="6745" y="134872"/>
                  </a:moveTo>
                  <a:lnTo>
                    <a:pt x="6745" y="140957"/>
                  </a:lnTo>
                  <a:lnTo>
                    <a:pt x="339" y="140957"/>
                  </a:lnTo>
                  <a:lnTo>
                    <a:pt x="339" y="134872"/>
                  </a:lnTo>
                  <a:close/>
                  <a:moveTo>
                    <a:pt x="13471" y="134872"/>
                  </a:moveTo>
                  <a:lnTo>
                    <a:pt x="13471" y="140957"/>
                  </a:lnTo>
                  <a:lnTo>
                    <a:pt x="7066" y="140957"/>
                  </a:lnTo>
                  <a:lnTo>
                    <a:pt x="7066" y="134872"/>
                  </a:lnTo>
                  <a:close/>
                  <a:moveTo>
                    <a:pt x="20198" y="134872"/>
                  </a:moveTo>
                  <a:lnTo>
                    <a:pt x="20198" y="140957"/>
                  </a:lnTo>
                  <a:lnTo>
                    <a:pt x="13810" y="140957"/>
                  </a:lnTo>
                  <a:lnTo>
                    <a:pt x="13810" y="134872"/>
                  </a:lnTo>
                  <a:close/>
                  <a:moveTo>
                    <a:pt x="26942" y="134872"/>
                  </a:moveTo>
                  <a:lnTo>
                    <a:pt x="26942" y="140957"/>
                  </a:lnTo>
                  <a:lnTo>
                    <a:pt x="20537" y="140957"/>
                  </a:lnTo>
                  <a:lnTo>
                    <a:pt x="20537" y="134872"/>
                  </a:lnTo>
                  <a:close/>
                  <a:moveTo>
                    <a:pt x="33669" y="134872"/>
                  </a:moveTo>
                  <a:lnTo>
                    <a:pt x="33669" y="140957"/>
                  </a:lnTo>
                  <a:lnTo>
                    <a:pt x="27281" y="140957"/>
                  </a:lnTo>
                  <a:lnTo>
                    <a:pt x="27281" y="134872"/>
                  </a:lnTo>
                  <a:close/>
                  <a:moveTo>
                    <a:pt x="40414" y="134872"/>
                  </a:moveTo>
                  <a:lnTo>
                    <a:pt x="40414" y="140957"/>
                  </a:lnTo>
                  <a:lnTo>
                    <a:pt x="34008" y="140957"/>
                  </a:lnTo>
                  <a:lnTo>
                    <a:pt x="34008" y="134872"/>
                  </a:lnTo>
                  <a:close/>
                  <a:moveTo>
                    <a:pt x="47140" y="134872"/>
                  </a:moveTo>
                  <a:lnTo>
                    <a:pt x="47140" y="140957"/>
                  </a:lnTo>
                  <a:lnTo>
                    <a:pt x="40753" y="140957"/>
                  </a:lnTo>
                  <a:lnTo>
                    <a:pt x="40753" y="134872"/>
                  </a:lnTo>
                  <a:close/>
                  <a:moveTo>
                    <a:pt x="53885" y="134872"/>
                  </a:moveTo>
                  <a:lnTo>
                    <a:pt x="53885" y="140957"/>
                  </a:lnTo>
                  <a:lnTo>
                    <a:pt x="47479" y="140957"/>
                  </a:lnTo>
                  <a:lnTo>
                    <a:pt x="47479" y="134872"/>
                  </a:lnTo>
                  <a:close/>
                  <a:moveTo>
                    <a:pt x="60611" y="134872"/>
                  </a:moveTo>
                  <a:lnTo>
                    <a:pt x="60611" y="140957"/>
                  </a:lnTo>
                  <a:lnTo>
                    <a:pt x="54206" y="140957"/>
                  </a:lnTo>
                  <a:lnTo>
                    <a:pt x="54206" y="134872"/>
                  </a:lnTo>
                  <a:close/>
                  <a:moveTo>
                    <a:pt x="67338" y="134872"/>
                  </a:moveTo>
                  <a:lnTo>
                    <a:pt x="67338" y="140957"/>
                  </a:lnTo>
                  <a:lnTo>
                    <a:pt x="60950" y="140957"/>
                  </a:lnTo>
                  <a:lnTo>
                    <a:pt x="60950" y="134872"/>
                  </a:lnTo>
                  <a:close/>
                  <a:moveTo>
                    <a:pt x="74083" y="134872"/>
                  </a:moveTo>
                  <a:lnTo>
                    <a:pt x="74083" y="140957"/>
                  </a:lnTo>
                  <a:lnTo>
                    <a:pt x="67677" y="140957"/>
                  </a:lnTo>
                  <a:lnTo>
                    <a:pt x="67677" y="134872"/>
                  </a:lnTo>
                  <a:close/>
                  <a:moveTo>
                    <a:pt x="80809" y="134872"/>
                  </a:moveTo>
                  <a:lnTo>
                    <a:pt x="80809" y="140957"/>
                  </a:lnTo>
                  <a:lnTo>
                    <a:pt x="74422" y="140957"/>
                  </a:lnTo>
                  <a:lnTo>
                    <a:pt x="74422" y="134872"/>
                  </a:lnTo>
                  <a:close/>
                  <a:moveTo>
                    <a:pt x="87554" y="134872"/>
                  </a:moveTo>
                  <a:lnTo>
                    <a:pt x="87554" y="140957"/>
                  </a:lnTo>
                  <a:lnTo>
                    <a:pt x="81148" y="140957"/>
                  </a:lnTo>
                  <a:lnTo>
                    <a:pt x="81148" y="134872"/>
                  </a:lnTo>
                  <a:close/>
                  <a:moveTo>
                    <a:pt x="94281" y="134872"/>
                  </a:moveTo>
                  <a:lnTo>
                    <a:pt x="94281" y="140957"/>
                  </a:lnTo>
                  <a:lnTo>
                    <a:pt x="87893" y="140957"/>
                  </a:lnTo>
                  <a:lnTo>
                    <a:pt x="87893" y="134872"/>
                  </a:lnTo>
                  <a:close/>
                  <a:moveTo>
                    <a:pt x="101007" y="134872"/>
                  </a:moveTo>
                  <a:lnTo>
                    <a:pt x="101007" y="140957"/>
                  </a:lnTo>
                  <a:lnTo>
                    <a:pt x="94620" y="140957"/>
                  </a:lnTo>
                  <a:lnTo>
                    <a:pt x="94620" y="134872"/>
                  </a:lnTo>
                  <a:close/>
                  <a:moveTo>
                    <a:pt x="107752" y="134872"/>
                  </a:moveTo>
                  <a:lnTo>
                    <a:pt x="107752" y="140957"/>
                  </a:lnTo>
                  <a:lnTo>
                    <a:pt x="101346" y="140957"/>
                  </a:lnTo>
                  <a:lnTo>
                    <a:pt x="101346" y="134872"/>
                  </a:lnTo>
                  <a:close/>
                  <a:moveTo>
                    <a:pt x="114478" y="134872"/>
                  </a:moveTo>
                  <a:lnTo>
                    <a:pt x="114478" y="140957"/>
                  </a:lnTo>
                  <a:lnTo>
                    <a:pt x="108091" y="140957"/>
                  </a:lnTo>
                  <a:lnTo>
                    <a:pt x="108091" y="134872"/>
                  </a:lnTo>
                  <a:close/>
                  <a:moveTo>
                    <a:pt x="121223" y="134872"/>
                  </a:moveTo>
                  <a:lnTo>
                    <a:pt x="121223" y="140957"/>
                  </a:lnTo>
                  <a:lnTo>
                    <a:pt x="114817" y="140957"/>
                  </a:lnTo>
                  <a:lnTo>
                    <a:pt x="114817" y="134872"/>
                  </a:lnTo>
                  <a:close/>
                  <a:moveTo>
                    <a:pt x="127950" y="134872"/>
                  </a:moveTo>
                  <a:lnTo>
                    <a:pt x="127950" y="140957"/>
                  </a:lnTo>
                  <a:lnTo>
                    <a:pt x="121562" y="140957"/>
                  </a:lnTo>
                  <a:lnTo>
                    <a:pt x="121562" y="134872"/>
                  </a:lnTo>
                  <a:close/>
                  <a:moveTo>
                    <a:pt x="134694" y="134872"/>
                  </a:moveTo>
                  <a:lnTo>
                    <a:pt x="134694" y="140957"/>
                  </a:lnTo>
                  <a:lnTo>
                    <a:pt x="128289" y="140957"/>
                  </a:lnTo>
                  <a:lnTo>
                    <a:pt x="128289" y="134872"/>
                  </a:lnTo>
                  <a:close/>
                  <a:moveTo>
                    <a:pt x="141421" y="134872"/>
                  </a:moveTo>
                  <a:lnTo>
                    <a:pt x="141421" y="140957"/>
                  </a:lnTo>
                  <a:lnTo>
                    <a:pt x="135033" y="140957"/>
                  </a:lnTo>
                  <a:lnTo>
                    <a:pt x="135033" y="134872"/>
                  </a:lnTo>
                  <a:close/>
                  <a:moveTo>
                    <a:pt x="148148" y="134872"/>
                  </a:moveTo>
                  <a:lnTo>
                    <a:pt x="148148" y="140957"/>
                  </a:lnTo>
                  <a:lnTo>
                    <a:pt x="141760" y="140957"/>
                  </a:lnTo>
                  <a:lnTo>
                    <a:pt x="141760" y="134872"/>
                  </a:lnTo>
                  <a:close/>
                  <a:moveTo>
                    <a:pt x="154892" y="134872"/>
                  </a:moveTo>
                  <a:lnTo>
                    <a:pt x="154892" y="140957"/>
                  </a:lnTo>
                  <a:lnTo>
                    <a:pt x="148487" y="140957"/>
                  </a:lnTo>
                  <a:lnTo>
                    <a:pt x="148487" y="134872"/>
                  </a:lnTo>
                  <a:close/>
                  <a:moveTo>
                    <a:pt x="161619" y="134872"/>
                  </a:moveTo>
                  <a:lnTo>
                    <a:pt x="161619" y="140957"/>
                  </a:lnTo>
                  <a:lnTo>
                    <a:pt x="155231" y="140957"/>
                  </a:lnTo>
                  <a:lnTo>
                    <a:pt x="155231" y="134872"/>
                  </a:lnTo>
                  <a:close/>
                  <a:moveTo>
                    <a:pt x="168363" y="134872"/>
                  </a:moveTo>
                  <a:lnTo>
                    <a:pt x="168363" y="140957"/>
                  </a:lnTo>
                  <a:lnTo>
                    <a:pt x="161958" y="140957"/>
                  </a:lnTo>
                  <a:lnTo>
                    <a:pt x="161958" y="134872"/>
                  </a:lnTo>
                  <a:close/>
                  <a:moveTo>
                    <a:pt x="175090" y="134872"/>
                  </a:moveTo>
                  <a:lnTo>
                    <a:pt x="175090" y="140957"/>
                  </a:lnTo>
                  <a:lnTo>
                    <a:pt x="168702" y="140957"/>
                  </a:lnTo>
                  <a:lnTo>
                    <a:pt x="168702" y="134872"/>
                  </a:lnTo>
                  <a:close/>
                  <a:moveTo>
                    <a:pt x="181834" y="134872"/>
                  </a:moveTo>
                  <a:lnTo>
                    <a:pt x="181834" y="140957"/>
                  </a:lnTo>
                  <a:lnTo>
                    <a:pt x="175429" y="140957"/>
                  </a:lnTo>
                  <a:lnTo>
                    <a:pt x="175429" y="134872"/>
                  </a:lnTo>
                  <a:close/>
                  <a:moveTo>
                    <a:pt x="188561" y="134872"/>
                  </a:moveTo>
                  <a:lnTo>
                    <a:pt x="188561" y="140957"/>
                  </a:lnTo>
                  <a:lnTo>
                    <a:pt x="182173" y="140957"/>
                  </a:lnTo>
                  <a:lnTo>
                    <a:pt x="182173" y="134872"/>
                  </a:lnTo>
                  <a:close/>
                  <a:moveTo>
                    <a:pt x="195288" y="134872"/>
                  </a:moveTo>
                  <a:lnTo>
                    <a:pt x="195288" y="140957"/>
                  </a:lnTo>
                  <a:lnTo>
                    <a:pt x="188900" y="140957"/>
                  </a:lnTo>
                  <a:lnTo>
                    <a:pt x="188900" y="134872"/>
                  </a:lnTo>
                  <a:close/>
                  <a:moveTo>
                    <a:pt x="202032" y="134872"/>
                  </a:moveTo>
                  <a:lnTo>
                    <a:pt x="202032" y="140957"/>
                  </a:lnTo>
                  <a:lnTo>
                    <a:pt x="195627" y="140957"/>
                  </a:lnTo>
                  <a:lnTo>
                    <a:pt x="195627" y="134872"/>
                  </a:lnTo>
                  <a:close/>
                  <a:moveTo>
                    <a:pt x="208759" y="134872"/>
                  </a:moveTo>
                  <a:lnTo>
                    <a:pt x="208759" y="140957"/>
                  </a:lnTo>
                  <a:lnTo>
                    <a:pt x="202371" y="140957"/>
                  </a:lnTo>
                  <a:lnTo>
                    <a:pt x="202371" y="134872"/>
                  </a:lnTo>
                  <a:close/>
                  <a:moveTo>
                    <a:pt x="215504" y="134872"/>
                  </a:moveTo>
                  <a:lnTo>
                    <a:pt x="215504" y="140957"/>
                  </a:lnTo>
                  <a:lnTo>
                    <a:pt x="209098" y="140957"/>
                  </a:lnTo>
                  <a:lnTo>
                    <a:pt x="209098" y="134872"/>
                  </a:lnTo>
                  <a:close/>
                  <a:moveTo>
                    <a:pt x="222230" y="134872"/>
                  </a:moveTo>
                  <a:lnTo>
                    <a:pt x="222230" y="140957"/>
                  </a:lnTo>
                  <a:lnTo>
                    <a:pt x="215843" y="140957"/>
                  </a:lnTo>
                  <a:lnTo>
                    <a:pt x="215843" y="134872"/>
                  </a:lnTo>
                  <a:close/>
                  <a:moveTo>
                    <a:pt x="228975" y="134872"/>
                  </a:moveTo>
                  <a:lnTo>
                    <a:pt x="228975" y="140957"/>
                  </a:lnTo>
                  <a:lnTo>
                    <a:pt x="222569" y="140957"/>
                  </a:lnTo>
                  <a:lnTo>
                    <a:pt x="222569" y="134872"/>
                  </a:lnTo>
                  <a:close/>
                  <a:moveTo>
                    <a:pt x="235701" y="134872"/>
                  </a:moveTo>
                  <a:lnTo>
                    <a:pt x="235701" y="140957"/>
                  </a:lnTo>
                  <a:lnTo>
                    <a:pt x="229296" y="140957"/>
                  </a:lnTo>
                  <a:lnTo>
                    <a:pt x="229296" y="134872"/>
                  </a:lnTo>
                  <a:close/>
                  <a:moveTo>
                    <a:pt x="242428" y="134872"/>
                  </a:moveTo>
                  <a:lnTo>
                    <a:pt x="242428" y="140957"/>
                  </a:lnTo>
                  <a:lnTo>
                    <a:pt x="236040" y="140957"/>
                  </a:lnTo>
                  <a:lnTo>
                    <a:pt x="236040" y="134872"/>
                  </a:lnTo>
                  <a:close/>
                  <a:moveTo>
                    <a:pt x="249173" y="134872"/>
                  </a:moveTo>
                  <a:lnTo>
                    <a:pt x="249173" y="140957"/>
                  </a:lnTo>
                  <a:lnTo>
                    <a:pt x="242767" y="140957"/>
                  </a:lnTo>
                  <a:lnTo>
                    <a:pt x="242767" y="134872"/>
                  </a:lnTo>
                  <a:close/>
                  <a:moveTo>
                    <a:pt x="255899" y="134872"/>
                  </a:moveTo>
                  <a:lnTo>
                    <a:pt x="255899" y="140957"/>
                  </a:lnTo>
                  <a:lnTo>
                    <a:pt x="249512" y="140957"/>
                  </a:lnTo>
                  <a:lnTo>
                    <a:pt x="249512" y="134872"/>
                  </a:lnTo>
                  <a:close/>
                  <a:moveTo>
                    <a:pt x="262644" y="134872"/>
                  </a:moveTo>
                  <a:lnTo>
                    <a:pt x="262644" y="140957"/>
                  </a:lnTo>
                  <a:lnTo>
                    <a:pt x="256238" y="140957"/>
                  </a:lnTo>
                  <a:lnTo>
                    <a:pt x="256238" y="134872"/>
                  </a:lnTo>
                  <a:close/>
                  <a:moveTo>
                    <a:pt x="269370" y="134872"/>
                  </a:moveTo>
                  <a:lnTo>
                    <a:pt x="269370" y="140957"/>
                  </a:lnTo>
                  <a:lnTo>
                    <a:pt x="262983" y="140957"/>
                  </a:lnTo>
                  <a:lnTo>
                    <a:pt x="262983" y="134872"/>
                  </a:lnTo>
                  <a:close/>
                  <a:moveTo>
                    <a:pt x="276115" y="134872"/>
                  </a:moveTo>
                  <a:lnTo>
                    <a:pt x="276115" y="140957"/>
                  </a:lnTo>
                  <a:lnTo>
                    <a:pt x="269709" y="140957"/>
                  </a:lnTo>
                  <a:lnTo>
                    <a:pt x="269709" y="134872"/>
                  </a:lnTo>
                  <a:close/>
                  <a:moveTo>
                    <a:pt x="282842" y="134872"/>
                  </a:moveTo>
                  <a:lnTo>
                    <a:pt x="282842" y="140957"/>
                  </a:lnTo>
                  <a:lnTo>
                    <a:pt x="276436" y="140957"/>
                  </a:lnTo>
                  <a:lnTo>
                    <a:pt x="276436" y="134872"/>
                  </a:lnTo>
                  <a:close/>
                  <a:moveTo>
                    <a:pt x="6745" y="141278"/>
                  </a:moveTo>
                  <a:lnTo>
                    <a:pt x="6745" y="147362"/>
                  </a:lnTo>
                  <a:lnTo>
                    <a:pt x="339" y="147362"/>
                  </a:lnTo>
                  <a:lnTo>
                    <a:pt x="339" y="141278"/>
                  </a:lnTo>
                  <a:close/>
                  <a:moveTo>
                    <a:pt x="13471" y="141278"/>
                  </a:moveTo>
                  <a:lnTo>
                    <a:pt x="13471" y="147362"/>
                  </a:lnTo>
                  <a:lnTo>
                    <a:pt x="7066" y="147362"/>
                  </a:lnTo>
                  <a:lnTo>
                    <a:pt x="7066" y="141278"/>
                  </a:lnTo>
                  <a:close/>
                  <a:moveTo>
                    <a:pt x="20198" y="141278"/>
                  </a:moveTo>
                  <a:lnTo>
                    <a:pt x="20198" y="147362"/>
                  </a:lnTo>
                  <a:lnTo>
                    <a:pt x="13810" y="147362"/>
                  </a:lnTo>
                  <a:lnTo>
                    <a:pt x="13810" y="141278"/>
                  </a:lnTo>
                  <a:close/>
                  <a:moveTo>
                    <a:pt x="26942" y="141278"/>
                  </a:moveTo>
                  <a:lnTo>
                    <a:pt x="26942" y="147362"/>
                  </a:lnTo>
                  <a:lnTo>
                    <a:pt x="20537" y="147362"/>
                  </a:lnTo>
                  <a:lnTo>
                    <a:pt x="20537" y="141278"/>
                  </a:lnTo>
                  <a:close/>
                  <a:moveTo>
                    <a:pt x="33669" y="141278"/>
                  </a:moveTo>
                  <a:lnTo>
                    <a:pt x="33669" y="147362"/>
                  </a:lnTo>
                  <a:lnTo>
                    <a:pt x="27281" y="147362"/>
                  </a:lnTo>
                  <a:lnTo>
                    <a:pt x="27281" y="141278"/>
                  </a:lnTo>
                  <a:close/>
                  <a:moveTo>
                    <a:pt x="40414" y="141278"/>
                  </a:moveTo>
                  <a:lnTo>
                    <a:pt x="40414" y="147362"/>
                  </a:lnTo>
                  <a:lnTo>
                    <a:pt x="34008" y="147362"/>
                  </a:lnTo>
                  <a:lnTo>
                    <a:pt x="34008" y="141278"/>
                  </a:lnTo>
                  <a:close/>
                  <a:moveTo>
                    <a:pt x="47140" y="141278"/>
                  </a:moveTo>
                  <a:lnTo>
                    <a:pt x="47140" y="147362"/>
                  </a:lnTo>
                  <a:lnTo>
                    <a:pt x="40753" y="147362"/>
                  </a:lnTo>
                  <a:lnTo>
                    <a:pt x="40753" y="141278"/>
                  </a:lnTo>
                  <a:close/>
                  <a:moveTo>
                    <a:pt x="53885" y="141278"/>
                  </a:moveTo>
                  <a:lnTo>
                    <a:pt x="53885" y="147362"/>
                  </a:lnTo>
                  <a:lnTo>
                    <a:pt x="47479" y="147362"/>
                  </a:lnTo>
                  <a:lnTo>
                    <a:pt x="47479" y="141278"/>
                  </a:lnTo>
                  <a:close/>
                  <a:moveTo>
                    <a:pt x="60611" y="141278"/>
                  </a:moveTo>
                  <a:lnTo>
                    <a:pt x="60611" y="147362"/>
                  </a:lnTo>
                  <a:lnTo>
                    <a:pt x="54206" y="147362"/>
                  </a:lnTo>
                  <a:lnTo>
                    <a:pt x="54206" y="141278"/>
                  </a:lnTo>
                  <a:close/>
                  <a:moveTo>
                    <a:pt x="67338" y="141278"/>
                  </a:moveTo>
                  <a:lnTo>
                    <a:pt x="67338" y="147362"/>
                  </a:lnTo>
                  <a:lnTo>
                    <a:pt x="60950" y="147362"/>
                  </a:lnTo>
                  <a:lnTo>
                    <a:pt x="60950" y="141278"/>
                  </a:lnTo>
                  <a:close/>
                  <a:moveTo>
                    <a:pt x="74083" y="141278"/>
                  </a:moveTo>
                  <a:lnTo>
                    <a:pt x="74083" y="147362"/>
                  </a:lnTo>
                  <a:lnTo>
                    <a:pt x="67677" y="147362"/>
                  </a:lnTo>
                  <a:lnTo>
                    <a:pt x="67677" y="141278"/>
                  </a:lnTo>
                  <a:close/>
                  <a:moveTo>
                    <a:pt x="80809" y="141278"/>
                  </a:moveTo>
                  <a:lnTo>
                    <a:pt x="80809" y="147362"/>
                  </a:lnTo>
                  <a:lnTo>
                    <a:pt x="74422" y="147362"/>
                  </a:lnTo>
                  <a:lnTo>
                    <a:pt x="74422" y="141278"/>
                  </a:lnTo>
                  <a:close/>
                  <a:moveTo>
                    <a:pt x="87554" y="141278"/>
                  </a:moveTo>
                  <a:lnTo>
                    <a:pt x="87554" y="147362"/>
                  </a:lnTo>
                  <a:lnTo>
                    <a:pt x="81148" y="147362"/>
                  </a:lnTo>
                  <a:lnTo>
                    <a:pt x="81148" y="141278"/>
                  </a:lnTo>
                  <a:close/>
                  <a:moveTo>
                    <a:pt x="94281" y="141278"/>
                  </a:moveTo>
                  <a:lnTo>
                    <a:pt x="94281" y="147362"/>
                  </a:lnTo>
                  <a:lnTo>
                    <a:pt x="87893" y="147362"/>
                  </a:lnTo>
                  <a:lnTo>
                    <a:pt x="87893" y="141278"/>
                  </a:lnTo>
                  <a:close/>
                  <a:moveTo>
                    <a:pt x="101007" y="141278"/>
                  </a:moveTo>
                  <a:lnTo>
                    <a:pt x="101007" y="147362"/>
                  </a:lnTo>
                  <a:lnTo>
                    <a:pt x="94620" y="147362"/>
                  </a:lnTo>
                  <a:lnTo>
                    <a:pt x="94620" y="141278"/>
                  </a:lnTo>
                  <a:close/>
                  <a:moveTo>
                    <a:pt x="107752" y="141278"/>
                  </a:moveTo>
                  <a:lnTo>
                    <a:pt x="107752" y="147362"/>
                  </a:lnTo>
                  <a:lnTo>
                    <a:pt x="101346" y="147362"/>
                  </a:lnTo>
                  <a:lnTo>
                    <a:pt x="101346" y="141278"/>
                  </a:lnTo>
                  <a:close/>
                  <a:moveTo>
                    <a:pt x="114478" y="141278"/>
                  </a:moveTo>
                  <a:lnTo>
                    <a:pt x="114478" y="147362"/>
                  </a:lnTo>
                  <a:lnTo>
                    <a:pt x="108091" y="147362"/>
                  </a:lnTo>
                  <a:lnTo>
                    <a:pt x="108091" y="141278"/>
                  </a:lnTo>
                  <a:close/>
                  <a:moveTo>
                    <a:pt x="121223" y="141278"/>
                  </a:moveTo>
                  <a:lnTo>
                    <a:pt x="121223" y="147362"/>
                  </a:lnTo>
                  <a:lnTo>
                    <a:pt x="114817" y="147362"/>
                  </a:lnTo>
                  <a:lnTo>
                    <a:pt x="114817" y="141278"/>
                  </a:lnTo>
                  <a:close/>
                  <a:moveTo>
                    <a:pt x="127950" y="141278"/>
                  </a:moveTo>
                  <a:lnTo>
                    <a:pt x="127950" y="147362"/>
                  </a:lnTo>
                  <a:lnTo>
                    <a:pt x="121562" y="147362"/>
                  </a:lnTo>
                  <a:lnTo>
                    <a:pt x="121562" y="141278"/>
                  </a:lnTo>
                  <a:close/>
                  <a:moveTo>
                    <a:pt x="134694" y="141278"/>
                  </a:moveTo>
                  <a:lnTo>
                    <a:pt x="134694" y="147362"/>
                  </a:lnTo>
                  <a:lnTo>
                    <a:pt x="128289" y="147362"/>
                  </a:lnTo>
                  <a:lnTo>
                    <a:pt x="128289" y="141278"/>
                  </a:lnTo>
                  <a:close/>
                  <a:moveTo>
                    <a:pt x="141421" y="141278"/>
                  </a:moveTo>
                  <a:lnTo>
                    <a:pt x="141421" y="147362"/>
                  </a:lnTo>
                  <a:lnTo>
                    <a:pt x="135033" y="147362"/>
                  </a:lnTo>
                  <a:lnTo>
                    <a:pt x="135033" y="141278"/>
                  </a:lnTo>
                  <a:close/>
                  <a:moveTo>
                    <a:pt x="148148" y="141278"/>
                  </a:moveTo>
                  <a:lnTo>
                    <a:pt x="148148" y="147362"/>
                  </a:lnTo>
                  <a:lnTo>
                    <a:pt x="141760" y="147362"/>
                  </a:lnTo>
                  <a:lnTo>
                    <a:pt x="141760" y="141278"/>
                  </a:lnTo>
                  <a:close/>
                  <a:moveTo>
                    <a:pt x="154892" y="141278"/>
                  </a:moveTo>
                  <a:lnTo>
                    <a:pt x="154892" y="147362"/>
                  </a:lnTo>
                  <a:lnTo>
                    <a:pt x="148487" y="147362"/>
                  </a:lnTo>
                  <a:lnTo>
                    <a:pt x="148487" y="141278"/>
                  </a:lnTo>
                  <a:close/>
                  <a:moveTo>
                    <a:pt x="161619" y="141278"/>
                  </a:moveTo>
                  <a:lnTo>
                    <a:pt x="161619" y="147362"/>
                  </a:lnTo>
                  <a:lnTo>
                    <a:pt x="155231" y="147362"/>
                  </a:lnTo>
                  <a:lnTo>
                    <a:pt x="155231" y="141278"/>
                  </a:lnTo>
                  <a:close/>
                  <a:moveTo>
                    <a:pt x="168363" y="141278"/>
                  </a:moveTo>
                  <a:lnTo>
                    <a:pt x="168363" y="147362"/>
                  </a:lnTo>
                  <a:lnTo>
                    <a:pt x="161958" y="147362"/>
                  </a:lnTo>
                  <a:lnTo>
                    <a:pt x="161958" y="141278"/>
                  </a:lnTo>
                  <a:close/>
                  <a:moveTo>
                    <a:pt x="175090" y="141278"/>
                  </a:moveTo>
                  <a:lnTo>
                    <a:pt x="175090" y="147362"/>
                  </a:lnTo>
                  <a:lnTo>
                    <a:pt x="168702" y="147362"/>
                  </a:lnTo>
                  <a:lnTo>
                    <a:pt x="168702" y="141278"/>
                  </a:lnTo>
                  <a:close/>
                  <a:moveTo>
                    <a:pt x="181834" y="141278"/>
                  </a:moveTo>
                  <a:lnTo>
                    <a:pt x="181834" y="147362"/>
                  </a:lnTo>
                  <a:lnTo>
                    <a:pt x="175429" y="147362"/>
                  </a:lnTo>
                  <a:lnTo>
                    <a:pt x="175429" y="141278"/>
                  </a:lnTo>
                  <a:close/>
                  <a:moveTo>
                    <a:pt x="188561" y="141278"/>
                  </a:moveTo>
                  <a:lnTo>
                    <a:pt x="188561" y="147362"/>
                  </a:lnTo>
                  <a:lnTo>
                    <a:pt x="182173" y="147362"/>
                  </a:lnTo>
                  <a:lnTo>
                    <a:pt x="182173" y="141278"/>
                  </a:lnTo>
                  <a:close/>
                  <a:moveTo>
                    <a:pt x="195288" y="141278"/>
                  </a:moveTo>
                  <a:lnTo>
                    <a:pt x="195288" y="147362"/>
                  </a:lnTo>
                  <a:lnTo>
                    <a:pt x="188900" y="147362"/>
                  </a:lnTo>
                  <a:lnTo>
                    <a:pt x="188900" y="141278"/>
                  </a:lnTo>
                  <a:close/>
                  <a:moveTo>
                    <a:pt x="202032" y="141278"/>
                  </a:moveTo>
                  <a:lnTo>
                    <a:pt x="202032" y="147362"/>
                  </a:lnTo>
                  <a:lnTo>
                    <a:pt x="195627" y="147362"/>
                  </a:lnTo>
                  <a:lnTo>
                    <a:pt x="195627" y="141278"/>
                  </a:lnTo>
                  <a:close/>
                  <a:moveTo>
                    <a:pt x="208759" y="141278"/>
                  </a:moveTo>
                  <a:lnTo>
                    <a:pt x="208759" y="147362"/>
                  </a:lnTo>
                  <a:lnTo>
                    <a:pt x="202371" y="147362"/>
                  </a:lnTo>
                  <a:lnTo>
                    <a:pt x="202371" y="141278"/>
                  </a:lnTo>
                  <a:close/>
                  <a:moveTo>
                    <a:pt x="215504" y="141278"/>
                  </a:moveTo>
                  <a:lnTo>
                    <a:pt x="215504" y="147362"/>
                  </a:lnTo>
                  <a:lnTo>
                    <a:pt x="209098" y="147362"/>
                  </a:lnTo>
                  <a:lnTo>
                    <a:pt x="209098" y="141278"/>
                  </a:lnTo>
                  <a:close/>
                  <a:moveTo>
                    <a:pt x="222230" y="141278"/>
                  </a:moveTo>
                  <a:lnTo>
                    <a:pt x="222230" y="147362"/>
                  </a:lnTo>
                  <a:lnTo>
                    <a:pt x="215843" y="147362"/>
                  </a:lnTo>
                  <a:lnTo>
                    <a:pt x="215843" y="141278"/>
                  </a:lnTo>
                  <a:close/>
                  <a:moveTo>
                    <a:pt x="228975" y="141278"/>
                  </a:moveTo>
                  <a:lnTo>
                    <a:pt x="228975" y="147362"/>
                  </a:lnTo>
                  <a:lnTo>
                    <a:pt x="222569" y="147362"/>
                  </a:lnTo>
                  <a:lnTo>
                    <a:pt x="222569" y="141278"/>
                  </a:lnTo>
                  <a:close/>
                  <a:moveTo>
                    <a:pt x="235701" y="141278"/>
                  </a:moveTo>
                  <a:lnTo>
                    <a:pt x="235701" y="147362"/>
                  </a:lnTo>
                  <a:lnTo>
                    <a:pt x="229296" y="147362"/>
                  </a:lnTo>
                  <a:lnTo>
                    <a:pt x="229296" y="141278"/>
                  </a:lnTo>
                  <a:close/>
                  <a:moveTo>
                    <a:pt x="242428" y="141278"/>
                  </a:moveTo>
                  <a:lnTo>
                    <a:pt x="242428" y="147362"/>
                  </a:lnTo>
                  <a:lnTo>
                    <a:pt x="236040" y="147362"/>
                  </a:lnTo>
                  <a:lnTo>
                    <a:pt x="236040" y="141278"/>
                  </a:lnTo>
                  <a:close/>
                  <a:moveTo>
                    <a:pt x="249173" y="141278"/>
                  </a:moveTo>
                  <a:lnTo>
                    <a:pt x="249173" y="147362"/>
                  </a:lnTo>
                  <a:lnTo>
                    <a:pt x="242767" y="147362"/>
                  </a:lnTo>
                  <a:lnTo>
                    <a:pt x="242767" y="141278"/>
                  </a:lnTo>
                  <a:close/>
                  <a:moveTo>
                    <a:pt x="255899" y="141278"/>
                  </a:moveTo>
                  <a:lnTo>
                    <a:pt x="255899" y="147362"/>
                  </a:lnTo>
                  <a:lnTo>
                    <a:pt x="249512" y="147362"/>
                  </a:lnTo>
                  <a:lnTo>
                    <a:pt x="249512" y="141278"/>
                  </a:lnTo>
                  <a:close/>
                  <a:moveTo>
                    <a:pt x="262644" y="141278"/>
                  </a:moveTo>
                  <a:lnTo>
                    <a:pt x="262644" y="147362"/>
                  </a:lnTo>
                  <a:lnTo>
                    <a:pt x="256238" y="147362"/>
                  </a:lnTo>
                  <a:lnTo>
                    <a:pt x="256238" y="141278"/>
                  </a:lnTo>
                  <a:close/>
                  <a:moveTo>
                    <a:pt x="269370" y="141278"/>
                  </a:moveTo>
                  <a:lnTo>
                    <a:pt x="269370" y="147362"/>
                  </a:lnTo>
                  <a:lnTo>
                    <a:pt x="262983" y="147362"/>
                  </a:lnTo>
                  <a:lnTo>
                    <a:pt x="262983" y="141278"/>
                  </a:lnTo>
                  <a:close/>
                  <a:moveTo>
                    <a:pt x="276115" y="141278"/>
                  </a:moveTo>
                  <a:lnTo>
                    <a:pt x="276115" y="147362"/>
                  </a:lnTo>
                  <a:lnTo>
                    <a:pt x="269709" y="147362"/>
                  </a:lnTo>
                  <a:lnTo>
                    <a:pt x="269709" y="141278"/>
                  </a:lnTo>
                  <a:close/>
                  <a:moveTo>
                    <a:pt x="282842" y="141278"/>
                  </a:moveTo>
                  <a:lnTo>
                    <a:pt x="282842" y="147362"/>
                  </a:lnTo>
                  <a:lnTo>
                    <a:pt x="276436" y="147362"/>
                  </a:lnTo>
                  <a:lnTo>
                    <a:pt x="276436" y="141278"/>
                  </a:lnTo>
                  <a:close/>
                  <a:moveTo>
                    <a:pt x="6745" y="147683"/>
                  </a:moveTo>
                  <a:lnTo>
                    <a:pt x="6745" y="153768"/>
                  </a:lnTo>
                  <a:lnTo>
                    <a:pt x="339" y="153768"/>
                  </a:lnTo>
                  <a:lnTo>
                    <a:pt x="339" y="147683"/>
                  </a:lnTo>
                  <a:close/>
                  <a:moveTo>
                    <a:pt x="13471" y="147683"/>
                  </a:moveTo>
                  <a:lnTo>
                    <a:pt x="13471" y="153768"/>
                  </a:lnTo>
                  <a:lnTo>
                    <a:pt x="7066" y="153768"/>
                  </a:lnTo>
                  <a:lnTo>
                    <a:pt x="7066" y="147683"/>
                  </a:lnTo>
                  <a:close/>
                  <a:moveTo>
                    <a:pt x="20198" y="147683"/>
                  </a:moveTo>
                  <a:lnTo>
                    <a:pt x="20198" y="153768"/>
                  </a:lnTo>
                  <a:lnTo>
                    <a:pt x="13810" y="153768"/>
                  </a:lnTo>
                  <a:lnTo>
                    <a:pt x="13810" y="147683"/>
                  </a:lnTo>
                  <a:close/>
                  <a:moveTo>
                    <a:pt x="26942" y="147683"/>
                  </a:moveTo>
                  <a:lnTo>
                    <a:pt x="26942" y="153768"/>
                  </a:lnTo>
                  <a:lnTo>
                    <a:pt x="20537" y="153768"/>
                  </a:lnTo>
                  <a:lnTo>
                    <a:pt x="20537" y="147683"/>
                  </a:lnTo>
                  <a:close/>
                  <a:moveTo>
                    <a:pt x="33669" y="147683"/>
                  </a:moveTo>
                  <a:lnTo>
                    <a:pt x="33669" y="153768"/>
                  </a:lnTo>
                  <a:lnTo>
                    <a:pt x="27281" y="153768"/>
                  </a:lnTo>
                  <a:lnTo>
                    <a:pt x="27281" y="147683"/>
                  </a:lnTo>
                  <a:close/>
                  <a:moveTo>
                    <a:pt x="40414" y="147683"/>
                  </a:moveTo>
                  <a:lnTo>
                    <a:pt x="40414" y="153768"/>
                  </a:lnTo>
                  <a:lnTo>
                    <a:pt x="34008" y="153768"/>
                  </a:lnTo>
                  <a:lnTo>
                    <a:pt x="34008" y="147683"/>
                  </a:lnTo>
                  <a:close/>
                  <a:moveTo>
                    <a:pt x="47140" y="147683"/>
                  </a:moveTo>
                  <a:lnTo>
                    <a:pt x="47140" y="153768"/>
                  </a:lnTo>
                  <a:lnTo>
                    <a:pt x="40753" y="153768"/>
                  </a:lnTo>
                  <a:lnTo>
                    <a:pt x="40753" y="147683"/>
                  </a:lnTo>
                  <a:close/>
                  <a:moveTo>
                    <a:pt x="53885" y="147683"/>
                  </a:moveTo>
                  <a:lnTo>
                    <a:pt x="53885" y="153768"/>
                  </a:lnTo>
                  <a:lnTo>
                    <a:pt x="47479" y="153768"/>
                  </a:lnTo>
                  <a:lnTo>
                    <a:pt x="47479" y="147683"/>
                  </a:lnTo>
                  <a:close/>
                  <a:moveTo>
                    <a:pt x="60611" y="147683"/>
                  </a:moveTo>
                  <a:lnTo>
                    <a:pt x="60611" y="153768"/>
                  </a:lnTo>
                  <a:lnTo>
                    <a:pt x="54206" y="153768"/>
                  </a:lnTo>
                  <a:lnTo>
                    <a:pt x="54206" y="147683"/>
                  </a:lnTo>
                  <a:close/>
                  <a:moveTo>
                    <a:pt x="67338" y="147683"/>
                  </a:moveTo>
                  <a:lnTo>
                    <a:pt x="67338" y="153768"/>
                  </a:lnTo>
                  <a:lnTo>
                    <a:pt x="60950" y="153768"/>
                  </a:lnTo>
                  <a:lnTo>
                    <a:pt x="60950" y="147683"/>
                  </a:lnTo>
                  <a:close/>
                  <a:moveTo>
                    <a:pt x="74083" y="147683"/>
                  </a:moveTo>
                  <a:lnTo>
                    <a:pt x="74083" y="153768"/>
                  </a:lnTo>
                  <a:lnTo>
                    <a:pt x="67677" y="153768"/>
                  </a:lnTo>
                  <a:lnTo>
                    <a:pt x="67677" y="147683"/>
                  </a:lnTo>
                  <a:close/>
                  <a:moveTo>
                    <a:pt x="80809" y="147683"/>
                  </a:moveTo>
                  <a:lnTo>
                    <a:pt x="80809" y="153768"/>
                  </a:lnTo>
                  <a:lnTo>
                    <a:pt x="74422" y="153768"/>
                  </a:lnTo>
                  <a:lnTo>
                    <a:pt x="74422" y="147683"/>
                  </a:lnTo>
                  <a:close/>
                  <a:moveTo>
                    <a:pt x="87554" y="147683"/>
                  </a:moveTo>
                  <a:lnTo>
                    <a:pt x="87554" y="153768"/>
                  </a:lnTo>
                  <a:lnTo>
                    <a:pt x="81148" y="153768"/>
                  </a:lnTo>
                  <a:lnTo>
                    <a:pt x="81148" y="147683"/>
                  </a:lnTo>
                  <a:close/>
                  <a:moveTo>
                    <a:pt x="94281" y="147683"/>
                  </a:moveTo>
                  <a:lnTo>
                    <a:pt x="94281" y="153768"/>
                  </a:lnTo>
                  <a:lnTo>
                    <a:pt x="87893" y="153768"/>
                  </a:lnTo>
                  <a:lnTo>
                    <a:pt x="87893" y="147683"/>
                  </a:lnTo>
                  <a:close/>
                  <a:moveTo>
                    <a:pt x="101007" y="147683"/>
                  </a:moveTo>
                  <a:lnTo>
                    <a:pt x="101007" y="153768"/>
                  </a:lnTo>
                  <a:lnTo>
                    <a:pt x="94620" y="153768"/>
                  </a:lnTo>
                  <a:lnTo>
                    <a:pt x="94620" y="147683"/>
                  </a:lnTo>
                  <a:close/>
                  <a:moveTo>
                    <a:pt x="107752" y="147683"/>
                  </a:moveTo>
                  <a:lnTo>
                    <a:pt x="107752" y="153768"/>
                  </a:lnTo>
                  <a:lnTo>
                    <a:pt x="101346" y="153768"/>
                  </a:lnTo>
                  <a:lnTo>
                    <a:pt x="101346" y="147683"/>
                  </a:lnTo>
                  <a:close/>
                  <a:moveTo>
                    <a:pt x="114478" y="147683"/>
                  </a:moveTo>
                  <a:lnTo>
                    <a:pt x="114478" y="153768"/>
                  </a:lnTo>
                  <a:lnTo>
                    <a:pt x="108091" y="153768"/>
                  </a:lnTo>
                  <a:lnTo>
                    <a:pt x="108091" y="147683"/>
                  </a:lnTo>
                  <a:close/>
                  <a:moveTo>
                    <a:pt x="121223" y="147683"/>
                  </a:moveTo>
                  <a:lnTo>
                    <a:pt x="121223" y="153768"/>
                  </a:lnTo>
                  <a:lnTo>
                    <a:pt x="114817" y="153768"/>
                  </a:lnTo>
                  <a:lnTo>
                    <a:pt x="114817" y="147683"/>
                  </a:lnTo>
                  <a:close/>
                  <a:moveTo>
                    <a:pt x="127950" y="147683"/>
                  </a:moveTo>
                  <a:lnTo>
                    <a:pt x="127950" y="153768"/>
                  </a:lnTo>
                  <a:lnTo>
                    <a:pt x="121562" y="153768"/>
                  </a:lnTo>
                  <a:lnTo>
                    <a:pt x="121562" y="147683"/>
                  </a:lnTo>
                  <a:close/>
                  <a:moveTo>
                    <a:pt x="134694" y="147683"/>
                  </a:moveTo>
                  <a:lnTo>
                    <a:pt x="134694" y="153768"/>
                  </a:lnTo>
                  <a:lnTo>
                    <a:pt x="128289" y="153768"/>
                  </a:lnTo>
                  <a:lnTo>
                    <a:pt x="128289" y="147683"/>
                  </a:lnTo>
                  <a:close/>
                  <a:moveTo>
                    <a:pt x="141421" y="147683"/>
                  </a:moveTo>
                  <a:lnTo>
                    <a:pt x="141421" y="153768"/>
                  </a:lnTo>
                  <a:lnTo>
                    <a:pt x="135033" y="153768"/>
                  </a:lnTo>
                  <a:lnTo>
                    <a:pt x="135033" y="147683"/>
                  </a:lnTo>
                  <a:close/>
                  <a:moveTo>
                    <a:pt x="148148" y="147683"/>
                  </a:moveTo>
                  <a:lnTo>
                    <a:pt x="148148" y="153768"/>
                  </a:lnTo>
                  <a:lnTo>
                    <a:pt x="141760" y="153768"/>
                  </a:lnTo>
                  <a:lnTo>
                    <a:pt x="141760" y="147683"/>
                  </a:lnTo>
                  <a:close/>
                  <a:moveTo>
                    <a:pt x="154892" y="147683"/>
                  </a:moveTo>
                  <a:lnTo>
                    <a:pt x="154892" y="153768"/>
                  </a:lnTo>
                  <a:lnTo>
                    <a:pt x="148487" y="153768"/>
                  </a:lnTo>
                  <a:lnTo>
                    <a:pt x="148487" y="147683"/>
                  </a:lnTo>
                  <a:close/>
                  <a:moveTo>
                    <a:pt x="161619" y="147683"/>
                  </a:moveTo>
                  <a:lnTo>
                    <a:pt x="161619" y="153768"/>
                  </a:lnTo>
                  <a:lnTo>
                    <a:pt x="155231" y="153768"/>
                  </a:lnTo>
                  <a:lnTo>
                    <a:pt x="155231" y="147683"/>
                  </a:lnTo>
                  <a:close/>
                  <a:moveTo>
                    <a:pt x="168363" y="147683"/>
                  </a:moveTo>
                  <a:lnTo>
                    <a:pt x="168363" y="153768"/>
                  </a:lnTo>
                  <a:lnTo>
                    <a:pt x="161958" y="153768"/>
                  </a:lnTo>
                  <a:lnTo>
                    <a:pt x="161958" y="147683"/>
                  </a:lnTo>
                  <a:close/>
                  <a:moveTo>
                    <a:pt x="175090" y="147683"/>
                  </a:moveTo>
                  <a:lnTo>
                    <a:pt x="175090" y="153768"/>
                  </a:lnTo>
                  <a:lnTo>
                    <a:pt x="168702" y="153768"/>
                  </a:lnTo>
                  <a:lnTo>
                    <a:pt x="168702" y="147683"/>
                  </a:lnTo>
                  <a:close/>
                  <a:moveTo>
                    <a:pt x="181834" y="147683"/>
                  </a:moveTo>
                  <a:lnTo>
                    <a:pt x="181834" y="153768"/>
                  </a:lnTo>
                  <a:lnTo>
                    <a:pt x="175429" y="153768"/>
                  </a:lnTo>
                  <a:lnTo>
                    <a:pt x="175429" y="147683"/>
                  </a:lnTo>
                  <a:close/>
                  <a:moveTo>
                    <a:pt x="188561" y="147683"/>
                  </a:moveTo>
                  <a:lnTo>
                    <a:pt x="188561" y="153768"/>
                  </a:lnTo>
                  <a:lnTo>
                    <a:pt x="182173" y="153768"/>
                  </a:lnTo>
                  <a:lnTo>
                    <a:pt x="182173" y="147683"/>
                  </a:lnTo>
                  <a:close/>
                  <a:moveTo>
                    <a:pt x="195288" y="147683"/>
                  </a:moveTo>
                  <a:lnTo>
                    <a:pt x="195288" y="153768"/>
                  </a:lnTo>
                  <a:lnTo>
                    <a:pt x="188900" y="153768"/>
                  </a:lnTo>
                  <a:lnTo>
                    <a:pt x="188900" y="147683"/>
                  </a:lnTo>
                  <a:close/>
                  <a:moveTo>
                    <a:pt x="202032" y="147683"/>
                  </a:moveTo>
                  <a:lnTo>
                    <a:pt x="202032" y="153768"/>
                  </a:lnTo>
                  <a:lnTo>
                    <a:pt x="195627" y="153768"/>
                  </a:lnTo>
                  <a:lnTo>
                    <a:pt x="195627" y="147683"/>
                  </a:lnTo>
                  <a:close/>
                  <a:moveTo>
                    <a:pt x="208759" y="147683"/>
                  </a:moveTo>
                  <a:lnTo>
                    <a:pt x="208759" y="153768"/>
                  </a:lnTo>
                  <a:lnTo>
                    <a:pt x="202371" y="153768"/>
                  </a:lnTo>
                  <a:lnTo>
                    <a:pt x="202371" y="147683"/>
                  </a:lnTo>
                  <a:close/>
                  <a:moveTo>
                    <a:pt x="215504" y="147683"/>
                  </a:moveTo>
                  <a:lnTo>
                    <a:pt x="215504" y="153768"/>
                  </a:lnTo>
                  <a:lnTo>
                    <a:pt x="209098" y="153768"/>
                  </a:lnTo>
                  <a:lnTo>
                    <a:pt x="209098" y="147683"/>
                  </a:lnTo>
                  <a:close/>
                  <a:moveTo>
                    <a:pt x="222230" y="147683"/>
                  </a:moveTo>
                  <a:lnTo>
                    <a:pt x="222230" y="153768"/>
                  </a:lnTo>
                  <a:lnTo>
                    <a:pt x="215843" y="153768"/>
                  </a:lnTo>
                  <a:lnTo>
                    <a:pt x="215843" y="147683"/>
                  </a:lnTo>
                  <a:close/>
                  <a:moveTo>
                    <a:pt x="228975" y="147683"/>
                  </a:moveTo>
                  <a:lnTo>
                    <a:pt x="228975" y="153768"/>
                  </a:lnTo>
                  <a:lnTo>
                    <a:pt x="222569" y="153768"/>
                  </a:lnTo>
                  <a:lnTo>
                    <a:pt x="222569" y="147683"/>
                  </a:lnTo>
                  <a:close/>
                  <a:moveTo>
                    <a:pt x="235701" y="147683"/>
                  </a:moveTo>
                  <a:lnTo>
                    <a:pt x="235701" y="153768"/>
                  </a:lnTo>
                  <a:lnTo>
                    <a:pt x="229296" y="153768"/>
                  </a:lnTo>
                  <a:lnTo>
                    <a:pt x="229296" y="147683"/>
                  </a:lnTo>
                  <a:close/>
                  <a:moveTo>
                    <a:pt x="242428" y="147683"/>
                  </a:moveTo>
                  <a:lnTo>
                    <a:pt x="242428" y="153768"/>
                  </a:lnTo>
                  <a:lnTo>
                    <a:pt x="236040" y="153768"/>
                  </a:lnTo>
                  <a:lnTo>
                    <a:pt x="236040" y="147683"/>
                  </a:lnTo>
                  <a:close/>
                  <a:moveTo>
                    <a:pt x="249173" y="147683"/>
                  </a:moveTo>
                  <a:lnTo>
                    <a:pt x="249173" y="153768"/>
                  </a:lnTo>
                  <a:lnTo>
                    <a:pt x="242767" y="153768"/>
                  </a:lnTo>
                  <a:lnTo>
                    <a:pt x="242767" y="147683"/>
                  </a:lnTo>
                  <a:close/>
                  <a:moveTo>
                    <a:pt x="255899" y="147683"/>
                  </a:moveTo>
                  <a:lnTo>
                    <a:pt x="255899" y="153768"/>
                  </a:lnTo>
                  <a:lnTo>
                    <a:pt x="249512" y="153768"/>
                  </a:lnTo>
                  <a:lnTo>
                    <a:pt x="249512" y="147683"/>
                  </a:lnTo>
                  <a:close/>
                  <a:moveTo>
                    <a:pt x="262644" y="147683"/>
                  </a:moveTo>
                  <a:lnTo>
                    <a:pt x="262644" y="153768"/>
                  </a:lnTo>
                  <a:lnTo>
                    <a:pt x="256238" y="153768"/>
                  </a:lnTo>
                  <a:lnTo>
                    <a:pt x="256238" y="147683"/>
                  </a:lnTo>
                  <a:close/>
                  <a:moveTo>
                    <a:pt x="269370" y="147683"/>
                  </a:moveTo>
                  <a:lnTo>
                    <a:pt x="269370" y="153768"/>
                  </a:lnTo>
                  <a:lnTo>
                    <a:pt x="262983" y="153768"/>
                  </a:lnTo>
                  <a:lnTo>
                    <a:pt x="262983" y="147683"/>
                  </a:lnTo>
                  <a:close/>
                  <a:moveTo>
                    <a:pt x="276115" y="147683"/>
                  </a:moveTo>
                  <a:lnTo>
                    <a:pt x="276115" y="153768"/>
                  </a:lnTo>
                  <a:lnTo>
                    <a:pt x="269709" y="153768"/>
                  </a:lnTo>
                  <a:lnTo>
                    <a:pt x="269709" y="147683"/>
                  </a:lnTo>
                  <a:close/>
                  <a:moveTo>
                    <a:pt x="282842" y="147683"/>
                  </a:moveTo>
                  <a:lnTo>
                    <a:pt x="282842" y="153768"/>
                  </a:lnTo>
                  <a:lnTo>
                    <a:pt x="276436" y="153768"/>
                  </a:lnTo>
                  <a:lnTo>
                    <a:pt x="276436" y="147683"/>
                  </a:lnTo>
                  <a:close/>
                  <a:moveTo>
                    <a:pt x="6745" y="154089"/>
                  </a:moveTo>
                  <a:lnTo>
                    <a:pt x="6745" y="160173"/>
                  </a:lnTo>
                  <a:lnTo>
                    <a:pt x="339" y="160173"/>
                  </a:lnTo>
                  <a:lnTo>
                    <a:pt x="339" y="154089"/>
                  </a:lnTo>
                  <a:close/>
                  <a:moveTo>
                    <a:pt x="13471" y="154089"/>
                  </a:moveTo>
                  <a:lnTo>
                    <a:pt x="13471" y="160173"/>
                  </a:lnTo>
                  <a:lnTo>
                    <a:pt x="7066" y="160173"/>
                  </a:lnTo>
                  <a:lnTo>
                    <a:pt x="7066" y="154089"/>
                  </a:lnTo>
                  <a:close/>
                  <a:moveTo>
                    <a:pt x="20198" y="154089"/>
                  </a:moveTo>
                  <a:lnTo>
                    <a:pt x="20198" y="160173"/>
                  </a:lnTo>
                  <a:lnTo>
                    <a:pt x="13810" y="160173"/>
                  </a:lnTo>
                  <a:lnTo>
                    <a:pt x="13810" y="154089"/>
                  </a:lnTo>
                  <a:close/>
                  <a:moveTo>
                    <a:pt x="26942" y="154089"/>
                  </a:moveTo>
                  <a:lnTo>
                    <a:pt x="26942" y="160173"/>
                  </a:lnTo>
                  <a:lnTo>
                    <a:pt x="20537" y="160173"/>
                  </a:lnTo>
                  <a:lnTo>
                    <a:pt x="20537" y="154089"/>
                  </a:lnTo>
                  <a:close/>
                  <a:moveTo>
                    <a:pt x="33669" y="154089"/>
                  </a:moveTo>
                  <a:lnTo>
                    <a:pt x="33669" y="160173"/>
                  </a:lnTo>
                  <a:lnTo>
                    <a:pt x="27281" y="160173"/>
                  </a:lnTo>
                  <a:lnTo>
                    <a:pt x="27281" y="154089"/>
                  </a:lnTo>
                  <a:close/>
                  <a:moveTo>
                    <a:pt x="40414" y="154089"/>
                  </a:moveTo>
                  <a:lnTo>
                    <a:pt x="40414" y="160173"/>
                  </a:lnTo>
                  <a:lnTo>
                    <a:pt x="34008" y="160173"/>
                  </a:lnTo>
                  <a:lnTo>
                    <a:pt x="34008" y="154089"/>
                  </a:lnTo>
                  <a:close/>
                  <a:moveTo>
                    <a:pt x="47140" y="154089"/>
                  </a:moveTo>
                  <a:lnTo>
                    <a:pt x="47140" y="160173"/>
                  </a:lnTo>
                  <a:lnTo>
                    <a:pt x="40753" y="160173"/>
                  </a:lnTo>
                  <a:lnTo>
                    <a:pt x="40753" y="154089"/>
                  </a:lnTo>
                  <a:close/>
                  <a:moveTo>
                    <a:pt x="53885" y="154089"/>
                  </a:moveTo>
                  <a:lnTo>
                    <a:pt x="53885" y="160173"/>
                  </a:lnTo>
                  <a:lnTo>
                    <a:pt x="47479" y="160173"/>
                  </a:lnTo>
                  <a:lnTo>
                    <a:pt x="47479" y="154089"/>
                  </a:lnTo>
                  <a:close/>
                  <a:moveTo>
                    <a:pt x="60611" y="154089"/>
                  </a:moveTo>
                  <a:lnTo>
                    <a:pt x="60611" y="160173"/>
                  </a:lnTo>
                  <a:lnTo>
                    <a:pt x="54206" y="160173"/>
                  </a:lnTo>
                  <a:lnTo>
                    <a:pt x="54206" y="154089"/>
                  </a:lnTo>
                  <a:close/>
                  <a:moveTo>
                    <a:pt x="67338" y="154089"/>
                  </a:moveTo>
                  <a:lnTo>
                    <a:pt x="67338" y="160173"/>
                  </a:lnTo>
                  <a:lnTo>
                    <a:pt x="60950" y="160173"/>
                  </a:lnTo>
                  <a:lnTo>
                    <a:pt x="60950" y="154089"/>
                  </a:lnTo>
                  <a:close/>
                  <a:moveTo>
                    <a:pt x="74083" y="154089"/>
                  </a:moveTo>
                  <a:lnTo>
                    <a:pt x="74083" y="160173"/>
                  </a:lnTo>
                  <a:lnTo>
                    <a:pt x="67677" y="160173"/>
                  </a:lnTo>
                  <a:lnTo>
                    <a:pt x="67677" y="154089"/>
                  </a:lnTo>
                  <a:close/>
                  <a:moveTo>
                    <a:pt x="80809" y="154089"/>
                  </a:moveTo>
                  <a:lnTo>
                    <a:pt x="80809" y="160173"/>
                  </a:lnTo>
                  <a:lnTo>
                    <a:pt x="74422" y="160173"/>
                  </a:lnTo>
                  <a:lnTo>
                    <a:pt x="74422" y="154089"/>
                  </a:lnTo>
                  <a:close/>
                  <a:moveTo>
                    <a:pt x="87554" y="154089"/>
                  </a:moveTo>
                  <a:lnTo>
                    <a:pt x="87554" y="160173"/>
                  </a:lnTo>
                  <a:lnTo>
                    <a:pt x="81148" y="160173"/>
                  </a:lnTo>
                  <a:lnTo>
                    <a:pt x="81148" y="154089"/>
                  </a:lnTo>
                  <a:close/>
                  <a:moveTo>
                    <a:pt x="94281" y="154089"/>
                  </a:moveTo>
                  <a:lnTo>
                    <a:pt x="94281" y="160173"/>
                  </a:lnTo>
                  <a:lnTo>
                    <a:pt x="87893" y="160173"/>
                  </a:lnTo>
                  <a:lnTo>
                    <a:pt x="87893" y="154089"/>
                  </a:lnTo>
                  <a:close/>
                  <a:moveTo>
                    <a:pt x="101007" y="154089"/>
                  </a:moveTo>
                  <a:lnTo>
                    <a:pt x="101007" y="160173"/>
                  </a:lnTo>
                  <a:lnTo>
                    <a:pt x="94620" y="160173"/>
                  </a:lnTo>
                  <a:lnTo>
                    <a:pt x="94620" y="154089"/>
                  </a:lnTo>
                  <a:close/>
                  <a:moveTo>
                    <a:pt x="107752" y="154089"/>
                  </a:moveTo>
                  <a:lnTo>
                    <a:pt x="107752" y="160173"/>
                  </a:lnTo>
                  <a:lnTo>
                    <a:pt x="101346" y="160173"/>
                  </a:lnTo>
                  <a:lnTo>
                    <a:pt x="101346" y="154089"/>
                  </a:lnTo>
                  <a:close/>
                  <a:moveTo>
                    <a:pt x="114478" y="154089"/>
                  </a:moveTo>
                  <a:lnTo>
                    <a:pt x="114478" y="160173"/>
                  </a:lnTo>
                  <a:lnTo>
                    <a:pt x="108091" y="160173"/>
                  </a:lnTo>
                  <a:lnTo>
                    <a:pt x="108091" y="154089"/>
                  </a:lnTo>
                  <a:close/>
                  <a:moveTo>
                    <a:pt x="121223" y="154089"/>
                  </a:moveTo>
                  <a:lnTo>
                    <a:pt x="121223" y="160173"/>
                  </a:lnTo>
                  <a:lnTo>
                    <a:pt x="114817" y="160173"/>
                  </a:lnTo>
                  <a:lnTo>
                    <a:pt x="114817" y="154089"/>
                  </a:lnTo>
                  <a:close/>
                  <a:moveTo>
                    <a:pt x="127950" y="154089"/>
                  </a:moveTo>
                  <a:lnTo>
                    <a:pt x="127950" y="160173"/>
                  </a:lnTo>
                  <a:lnTo>
                    <a:pt x="121562" y="160173"/>
                  </a:lnTo>
                  <a:lnTo>
                    <a:pt x="121562" y="154089"/>
                  </a:lnTo>
                  <a:close/>
                  <a:moveTo>
                    <a:pt x="134694" y="154089"/>
                  </a:moveTo>
                  <a:lnTo>
                    <a:pt x="134694" y="160173"/>
                  </a:lnTo>
                  <a:lnTo>
                    <a:pt x="128289" y="160173"/>
                  </a:lnTo>
                  <a:lnTo>
                    <a:pt x="128289" y="154089"/>
                  </a:lnTo>
                  <a:close/>
                  <a:moveTo>
                    <a:pt x="141421" y="154089"/>
                  </a:moveTo>
                  <a:lnTo>
                    <a:pt x="141421" y="160173"/>
                  </a:lnTo>
                  <a:lnTo>
                    <a:pt x="135033" y="160173"/>
                  </a:lnTo>
                  <a:lnTo>
                    <a:pt x="135033" y="154089"/>
                  </a:lnTo>
                  <a:close/>
                  <a:moveTo>
                    <a:pt x="148148" y="154089"/>
                  </a:moveTo>
                  <a:lnTo>
                    <a:pt x="148148" y="160173"/>
                  </a:lnTo>
                  <a:lnTo>
                    <a:pt x="141760" y="160173"/>
                  </a:lnTo>
                  <a:lnTo>
                    <a:pt x="141760" y="154089"/>
                  </a:lnTo>
                  <a:close/>
                  <a:moveTo>
                    <a:pt x="154892" y="154089"/>
                  </a:moveTo>
                  <a:lnTo>
                    <a:pt x="154892" y="160173"/>
                  </a:lnTo>
                  <a:lnTo>
                    <a:pt x="148487" y="160173"/>
                  </a:lnTo>
                  <a:lnTo>
                    <a:pt x="148487" y="154089"/>
                  </a:lnTo>
                  <a:close/>
                  <a:moveTo>
                    <a:pt x="161619" y="154089"/>
                  </a:moveTo>
                  <a:lnTo>
                    <a:pt x="161619" y="160173"/>
                  </a:lnTo>
                  <a:lnTo>
                    <a:pt x="155231" y="160173"/>
                  </a:lnTo>
                  <a:lnTo>
                    <a:pt x="155231" y="154089"/>
                  </a:lnTo>
                  <a:close/>
                  <a:moveTo>
                    <a:pt x="168363" y="154089"/>
                  </a:moveTo>
                  <a:lnTo>
                    <a:pt x="168363" y="160173"/>
                  </a:lnTo>
                  <a:lnTo>
                    <a:pt x="161958" y="160173"/>
                  </a:lnTo>
                  <a:lnTo>
                    <a:pt x="161958" y="154089"/>
                  </a:lnTo>
                  <a:close/>
                  <a:moveTo>
                    <a:pt x="175090" y="154089"/>
                  </a:moveTo>
                  <a:lnTo>
                    <a:pt x="175090" y="160173"/>
                  </a:lnTo>
                  <a:lnTo>
                    <a:pt x="168702" y="160173"/>
                  </a:lnTo>
                  <a:lnTo>
                    <a:pt x="168702" y="154089"/>
                  </a:lnTo>
                  <a:close/>
                  <a:moveTo>
                    <a:pt x="181834" y="154089"/>
                  </a:moveTo>
                  <a:lnTo>
                    <a:pt x="181834" y="160173"/>
                  </a:lnTo>
                  <a:lnTo>
                    <a:pt x="175429" y="160173"/>
                  </a:lnTo>
                  <a:lnTo>
                    <a:pt x="175429" y="154089"/>
                  </a:lnTo>
                  <a:close/>
                  <a:moveTo>
                    <a:pt x="188561" y="154089"/>
                  </a:moveTo>
                  <a:lnTo>
                    <a:pt x="188561" y="160173"/>
                  </a:lnTo>
                  <a:lnTo>
                    <a:pt x="182173" y="160173"/>
                  </a:lnTo>
                  <a:lnTo>
                    <a:pt x="182173" y="154089"/>
                  </a:lnTo>
                  <a:close/>
                  <a:moveTo>
                    <a:pt x="195288" y="154089"/>
                  </a:moveTo>
                  <a:lnTo>
                    <a:pt x="195288" y="160173"/>
                  </a:lnTo>
                  <a:lnTo>
                    <a:pt x="188900" y="160173"/>
                  </a:lnTo>
                  <a:lnTo>
                    <a:pt x="188900" y="154089"/>
                  </a:lnTo>
                  <a:close/>
                  <a:moveTo>
                    <a:pt x="202032" y="154089"/>
                  </a:moveTo>
                  <a:lnTo>
                    <a:pt x="202032" y="160173"/>
                  </a:lnTo>
                  <a:lnTo>
                    <a:pt x="195627" y="160173"/>
                  </a:lnTo>
                  <a:lnTo>
                    <a:pt x="195627" y="154089"/>
                  </a:lnTo>
                  <a:close/>
                  <a:moveTo>
                    <a:pt x="208759" y="154089"/>
                  </a:moveTo>
                  <a:lnTo>
                    <a:pt x="208759" y="160173"/>
                  </a:lnTo>
                  <a:lnTo>
                    <a:pt x="202371" y="160173"/>
                  </a:lnTo>
                  <a:lnTo>
                    <a:pt x="202371" y="154089"/>
                  </a:lnTo>
                  <a:close/>
                  <a:moveTo>
                    <a:pt x="215504" y="154089"/>
                  </a:moveTo>
                  <a:lnTo>
                    <a:pt x="215504" y="160173"/>
                  </a:lnTo>
                  <a:lnTo>
                    <a:pt x="209098" y="160173"/>
                  </a:lnTo>
                  <a:lnTo>
                    <a:pt x="209098" y="154089"/>
                  </a:lnTo>
                  <a:close/>
                  <a:moveTo>
                    <a:pt x="222230" y="154089"/>
                  </a:moveTo>
                  <a:lnTo>
                    <a:pt x="222230" y="160173"/>
                  </a:lnTo>
                  <a:lnTo>
                    <a:pt x="215843" y="160173"/>
                  </a:lnTo>
                  <a:lnTo>
                    <a:pt x="215843" y="154089"/>
                  </a:lnTo>
                  <a:close/>
                  <a:moveTo>
                    <a:pt x="228975" y="154089"/>
                  </a:moveTo>
                  <a:lnTo>
                    <a:pt x="228975" y="160173"/>
                  </a:lnTo>
                  <a:lnTo>
                    <a:pt x="222569" y="160173"/>
                  </a:lnTo>
                  <a:lnTo>
                    <a:pt x="222569" y="154089"/>
                  </a:lnTo>
                  <a:close/>
                  <a:moveTo>
                    <a:pt x="235701" y="154089"/>
                  </a:moveTo>
                  <a:lnTo>
                    <a:pt x="235701" y="160173"/>
                  </a:lnTo>
                  <a:lnTo>
                    <a:pt x="229296" y="160173"/>
                  </a:lnTo>
                  <a:lnTo>
                    <a:pt x="229296" y="154089"/>
                  </a:lnTo>
                  <a:close/>
                  <a:moveTo>
                    <a:pt x="242428" y="154089"/>
                  </a:moveTo>
                  <a:lnTo>
                    <a:pt x="242428" y="160173"/>
                  </a:lnTo>
                  <a:lnTo>
                    <a:pt x="236040" y="160173"/>
                  </a:lnTo>
                  <a:lnTo>
                    <a:pt x="236040" y="154089"/>
                  </a:lnTo>
                  <a:close/>
                  <a:moveTo>
                    <a:pt x="249173" y="154089"/>
                  </a:moveTo>
                  <a:lnTo>
                    <a:pt x="249173" y="160173"/>
                  </a:lnTo>
                  <a:lnTo>
                    <a:pt x="242767" y="160173"/>
                  </a:lnTo>
                  <a:lnTo>
                    <a:pt x="242767" y="154089"/>
                  </a:lnTo>
                  <a:close/>
                  <a:moveTo>
                    <a:pt x="255899" y="154089"/>
                  </a:moveTo>
                  <a:lnTo>
                    <a:pt x="255899" y="160173"/>
                  </a:lnTo>
                  <a:lnTo>
                    <a:pt x="249512" y="160173"/>
                  </a:lnTo>
                  <a:lnTo>
                    <a:pt x="249512" y="154089"/>
                  </a:lnTo>
                  <a:close/>
                  <a:moveTo>
                    <a:pt x="262644" y="154089"/>
                  </a:moveTo>
                  <a:lnTo>
                    <a:pt x="262644" y="160173"/>
                  </a:lnTo>
                  <a:lnTo>
                    <a:pt x="256238" y="160173"/>
                  </a:lnTo>
                  <a:lnTo>
                    <a:pt x="256238" y="154089"/>
                  </a:lnTo>
                  <a:close/>
                  <a:moveTo>
                    <a:pt x="269370" y="154089"/>
                  </a:moveTo>
                  <a:lnTo>
                    <a:pt x="269370" y="160173"/>
                  </a:lnTo>
                  <a:lnTo>
                    <a:pt x="262983" y="160173"/>
                  </a:lnTo>
                  <a:lnTo>
                    <a:pt x="262983" y="154089"/>
                  </a:lnTo>
                  <a:close/>
                  <a:moveTo>
                    <a:pt x="276115" y="154089"/>
                  </a:moveTo>
                  <a:lnTo>
                    <a:pt x="276115" y="160173"/>
                  </a:lnTo>
                  <a:lnTo>
                    <a:pt x="269709" y="160173"/>
                  </a:lnTo>
                  <a:lnTo>
                    <a:pt x="269709" y="154089"/>
                  </a:lnTo>
                  <a:close/>
                  <a:moveTo>
                    <a:pt x="282842" y="154089"/>
                  </a:moveTo>
                  <a:lnTo>
                    <a:pt x="282842" y="160173"/>
                  </a:lnTo>
                  <a:lnTo>
                    <a:pt x="276436" y="160173"/>
                  </a:lnTo>
                  <a:lnTo>
                    <a:pt x="276436" y="154089"/>
                  </a:lnTo>
                  <a:close/>
                  <a:moveTo>
                    <a:pt x="178" y="0"/>
                  </a:moveTo>
                  <a:lnTo>
                    <a:pt x="178" y="161"/>
                  </a:lnTo>
                  <a:lnTo>
                    <a:pt x="0" y="161"/>
                  </a:lnTo>
                  <a:lnTo>
                    <a:pt x="0" y="160334"/>
                  </a:lnTo>
                  <a:lnTo>
                    <a:pt x="178" y="160334"/>
                  </a:lnTo>
                  <a:lnTo>
                    <a:pt x="178" y="160494"/>
                  </a:lnTo>
                  <a:lnTo>
                    <a:pt x="285482" y="160494"/>
                  </a:lnTo>
                  <a:lnTo>
                    <a:pt x="285482" y="160173"/>
                  </a:lnTo>
                  <a:lnTo>
                    <a:pt x="283181" y="160173"/>
                  </a:lnTo>
                  <a:lnTo>
                    <a:pt x="283181" y="154089"/>
                  </a:lnTo>
                  <a:lnTo>
                    <a:pt x="285482" y="154089"/>
                  </a:lnTo>
                  <a:lnTo>
                    <a:pt x="285482" y="153768"/>
                  </a:lnTo>
                  <a:lnTo>
                    <a:pt x="283181" y="153768"/>
                  </a:lnTo>
                  <a:lnTo>
                    <a:pt x="283181" y="147683"/>
                  </a:lnTo>
                  <a:lnTo>
                    <a:pt x="285482" y="147683"/>
                  </a:lnTo>
                  <a:lnTo>
                    <a:pt x="285482" y="147362"/>
                  </a:lnTo>
                  <a:lnTo>
                    <a:pt x="283181" y="147362"/>
                  </a:lnTo>
                  <a:lnTo>
                    <a:pt x="283181" y="141278"/>
                  </a:lnTo>
                  <a:lnTo>
                    <a:pt x="285482" y="141278"/>
                  </a:lnTo>
                  <a:lnTo>
                    <a:pt x="285482" y="140957"/>
                  </a:lnTo>
                  <a:lnTo>
                    <a:pt x="283181" y="140957"/>
                  </a:lnTo>
                  <a:lnTo>
                    <a:pt x="283181" y="134872"/>
                  </a:lnTo>
                  <a:lnTo>
                    <a:pt x="285482" y="134872"/>
                  </a:lnTo>
                  <a:lnTo>
                    <a:pt x="285482" y="134551"/>
                  </a:lnTo>
                  <a:lnTo>
                    <a:pt x="283181" y="134551"/>
                  </a:lnTo>
                  <a:lnTo>
                    <a:pt x="283181" y="128467"/>
                  </a:lnTo>
                  <a:lnTo>
                    <a:pt x="285482" y="128467"/>
                  </a:lnTo>
                  <a:lnTo>
                    <a:pt x="285482" y="128146"/>
                  </a:lnTo>
                  <a:lnTo>
                    <a:pt x="283181" y="128146"/>
                  </a:lnTo>
                  <a:lnTo>
                    <a:pt x="283181" y="122061"/>
                  </a:lnTo>
                  <a:lnTo>
                    <a:pt x="285482" y="122061"/>
                  </a:lnTo>
                  <a:lnTo>
                    <a:pt x="285482" y="121740"/>
                  </a:lnTo>
                  <a:lnTo>
                    <a:pt x="283181" y="121740"/>
                  </a:lnTo>
                  <a:lnTo>
                    <a:pt x="283181" y="115656"/>
                  </a:lnTo>
                  <a:lnTo>
                    <a:pt x="285482" y="115656"/>
                  </a:lnTo>
                  <a:lnTo>
                    <a:pt x="285482" y="115335"/>
                  </a:lnTo>
                  <a:lnTo>
                    <a:pt x="283181" y="115335"/>
                  </a:lnTo>
                  <a:lnTo>
                    <a:pt x="283181" y="109250"/>
                  </a:lnTo>
                  <a:lnTo>
                    <a:pt x="285482" y="109250"/>
                  </a:lnTo>
                  <a:lnTo>
                    <a:pt x="285482" y="108929"/>
                  </a:lnTo>
                  <a:lnTo>
                    <a:pt x="283181" y="108929"/>
                  </a:lnTo>
                  <a:lnTo>
                    <a:pt x="283181" y="102827"/>
                  </a:lnTo>
                  <a:lnTo>
                    <a:pt x="285482" y="102827"/>
                  </a:lnTo>
                  <a:lnTo>
                    <a:pt x="285482" y="102524"/>
                  </a:lnTo>
                  <a:lnTo>
                    <a:pt x="283181" y="102524"/>
                  </a:lnTo>
                  <a:lnTo>
                    <a:pt x="283181" y="96422"/>
                  </a:lnTo>
                  <a:lnTo>
                    <a:pt x="285482" y="96422"/>
                  </a:lnTo>
                  <a:lnTo>
                    <a:pt x="285482" y="96100"/>
                  </a:lnTo>
                  <a:lnTo>
                    <a:pt x="283181" y="96100"/>
                  </a:lnTo>
                  <a:lnTo>
                    <a:pt x="283181" y="90016"/>
                  </a:lnTo>
                  <a:lnTo>
                    <a:pt x="285482" y="90016"/>
                  </a:lnTo>
                  <a:lnTo>
                    <a:pt x="285482" y="89695"/>
                  </a:lnTo>
                  <a:lnTo>
                    <a:pt x="283181" y="89695"/>
                  </a:lnTo>
                  <a:lnTo>
                    <a:pt x="283181" y="83611"/>
                  </a:lnTo>
                  <a:lnTo>
                    <a:pt x="285482" y="83611"/>
                  </a:lnTo>
                  <a:lnTo>
                    <a:pt x="285482" y="83289"/>
                  </a:lnTo>
                  <a:lnTo>
                    <a:pt x="283181" y="83289"/>
                  </a:lnTo>
                  <a:lnTo>
                    <a:pt x="283181" y="77205"/>
                  </a:lnTo>
                  <a:lnTo>
                    <a:pt x="285482" y="77205"/>
                  </a:lnTo>
                  <a:lnTo>
                    <a:pt x="285482" y="76884"/>
                  </a:lnTo>
                  <a:lnTo>
                    <a:pt x="283181" y="76884"/>
                  </a:lnTo>
                  <a:lnTo>
                    <a:pt x="283181" y="70800"/>
                  </a:lnTo>
                  <a:lnTo>
                    <a:pt x="285482" y="70800"/>
                  </a:lnTo>
                  <a:lnTo>
                    <a:pt x="285482" y="70478"/>
                  </a:lnTo>
                  <a:lnTo>
                    <a:pt x="283181" y="70478"/>
                  </a:lnTo>
                  <a:lnTo>
                    <a:pt x="283181" y="64394"/>
                  </a:lnTo>
                  <a:lnTo>
                    <a:pt x="285482" y="64394"/>
                  </a:lnTo>
                  <a:lnTo>
                    <a:pt x="285482" y="64073"/>
                  </a:lnTo>
                  <a:lnTo>
                    <a:pt x="283181" y="64073"/>
                  </a:lnTo>
                  <a:lnTo>
                    <a:pt x="283181" y="57989"/>
                  </a:lnTo>
                  <a:lnTo>
                    <a:pt x="285482" y="57989"/>
                  </a:lnTo>
                  <a:lnTo>
                    <a:pt x="285482" y="57667"/>
                  </a:lnTo>
                  <a:lnTo>
                    <a:pt x="283181" y="57667"/>
                  </a:lnTo>
                  <a:lnTo>
                    <a:pt x="283181" y="51583"/>
                  </a:lnTo>
                  <a:lnTo>
                    <a:pt x="285482" y="51583"/>
                  </a:lnTo>
                  <a:lnTo>
                    <a:pt x="285482" y="51262"/>
                  </a:lnTo>
                  <a:lnTo>
                    <a:pt x="283181" y="51262"/>
                  </a:lnTo>
                  <a:lnTo>
                    <a:pt x="283181" y="45178"/>
                  </a:lnTo>
                  <a:lnTo>
                    <a:pt x="285482" y="45178"/>
                  </a:lnTo>
                  <a:lnTo>
                    <a:pt x="285482" y="44856"/>
                  </a:lnTo>
                  <a:lnTo>
                    <a:pt x="283181" y="44856"/>
                  </a:lnTo>
                  <a:lnTo>
                    <a:pt x="283181" y="38772"/>
                  </a:lnTo>
                  <a:lnTo>
                    <a:pt x="285482" y="38772"/>
                  </a:lnTo>
                  <a:lnTo>
                    <a:pt x="285482" y="38451"/>
                  </a:lnTo>
                  <a:lnTo>
                    <a:pt x="283181" y="38451"/>
                  </a:lnTo>
                  <a:lnTo>
                    <a:pt x="283181" y="32367"/>
                  </a:lnTo>
                  <a:lnTo>
                    <a:pt x="285482" y="32367"/>
                  </a:lnTo>
                  <a:lnTo>
                    <a:pt x="285482" y="32028"/>
                  </a:lnTo>
                  <a:lnTo>
                    <a:pt x="283181" y="32028"/>
                  </a:lnTo>
                  <a:lnTo>
                    <a:pt x="283181" y="25943"/>
                  </a:lnTo>
                  <a:lnTo>
                    <a:pt x="285482" y="25943"/>
                  </a:lnTo>
                  <a:lnTo>
                    <a:pt x="285482" y="25622"/>
                  </a:lnTo>
                  <a:lnTo>
                    <a:pt x="283181" y="25622"/>
                  </a:lnTo>
                  <a:lnTo>
                    <a:pt x="283181" y="19538"/>
                  </a:lnTo>
                  <a:lnTo>
                    <a:pt x="285482" y="19538"/>
                  </a:lnTo>
                  <a:lnTo>
                    <a:pt x="285482" y="19217"/>
                  </a:lnTo>
                  <a:lnTo>
                    <a:pt x="283181" y="19217"/>
                  </a:lnTo>
                  <a:lnTo>
                    <a:pt x="283181" y="13132"/>
                  </a:lnTo>
                  <a:lnTo>
                    <a:pt x="285482" y="13132"/>
                  </a:lnTo>
                  <a:lnTo>
                    <a:pt x="285482" y="12811"/>
                  </a:lnTo>
                  <a:lnTo>
                    <a:pt x="283181" y="12811"/>
                  </a:lnTo>
                  <a:lnTo>
                    <a:pt x="283181" y="6727"/>
                  </a:lnTo>
                  <a:lnTo>
                    <a:pt x="285482" y="6727"/>
                  </a:lnTo>
                  <a:lnTo>
                    <a:pt x="285482" y="6406"/>
                  </a:lnTo>
                  <a:lnTo>
                    <a:pt x="283181" y="6406"/>
                  </a:lnTo>
                  <a:lnTo>
                    <a:pt x="283181" y="321"/>
                  </a:lnTo>
                  <a:lnTo>
                    <a:pt x="285482" y="321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18"/>
            <p:cNvSpPr/>
            <p:nvPr/>
          </p:nvSpPr>
          <p:spPr>
            <a:xfrm>
              <a:off x="576225" y="847300"/>
              <a:ext cx="25" cy="4012375"/>
            </a:xfrm>
            <a:custGeom>
              <a:avLst/>
              <a:gdLst/>
              <a:ahLst/>
              <a:cxnLst/>
              <a:rect l="l" t="t" r="r" b="b"/>
              <a:pathLst>
                <a:path w="1" h="160495" extrusionOk="0">
                  <a:moveTo>
                    <a:pt x="1" y="0"/>
                  </a:moveTo>
                  <a:lnTo>
                    <a:pt x="1" y="160495"/>
                  </a:lnTo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18"/>
            <p:cNvSpPr/>
            <p:nvPr/>
          </p:nvSpPr>
          <p:spPr>
            <a:xfrm>
              <a:off x="7375175" y="45291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18"/>
            <p:cNvSpPr/>
            <p:nvPr/>
          </p:nvSpPr>
          <p:spPr>
            <a:xfrm>
              <a:off x="7375175" y="276715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7375175" y="43689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18"/>
            <p:cNvSpPr/>
            <p:nvPr/>
          </p:nvSpPr>
          <p:spPr>
            <a:xfrm>
              <a:off x="7375175" y="42088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18"/>
            <p:cNvSpPr/>
            <p:nvPr/>
          </p:nvSpPr>
          <p:spPr>
            <a:xfrm>
              <a:off x="7375175" y="3248025"/>
              <a:ext cx="3150" cy="7600"/>
            </a:xfrm>
            <a:custGeom>
              <a:avLst/>
              <a:gdLst/>
              <a:ahLst/>
              <a:cxnLst/>
              <a:rect l="l" t="t" r="r" b="b"/>
              <a:pathLst>
                <a:path w="126" h="304" extrusionOk="0">
                  <a:moveTo>
                    <a:pt x="0" y="0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7375175" y="37284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7375175" y="3568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7375175" y="38885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7375175" y="30874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7375175" y="48494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18"/>
            <p:cNvSpPr/>
            <p:nvPr/>
          </p:nvSpPr>
          <p:spPr>
            <a:xfrm>
              <a:off x="7375175" y="29273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18"/>
            <p:cNvSpPr/>
            <p:nvPr/>
          </p:nvSpPr>
          <p:spPr>
            <a:xfrm>
              <a:off x="7375175" y="40487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18"/>
            <p:cNvSpPr/>
            <p:nvPr/>
          </p:nvSpPr>
          <p:spPr>
            <a:xfrm>
              <a:off x="7375175" y="244687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18"/>
            <p:cNvSpPr/>
            <p:nvPr/>
          </p:nvSpPr>
          <p:spPr>
            <a:xfrm>
              <a:off x="7375175" y="100520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18"/>
            <p:cNvSpPr/>
            <p:nvPr/>
          </p:nvSpPr>
          <p:spPr>
            <a:xfrm>
              <a:off x="7375175" y="1645750"/>
              <a:ext cx="3150" cy="8500"/>
            </a:xfrm>
            <a:custGeom>
              <a:avLst/>
              <a:gdLst/>
              <a:ahLst/>
              <a:cxnLst/>
              <a:rect l="l" t="t" r="r" b="b"/>
              <a:pathLst>
                <a:path w="126" h="340" extrusionOk="0">
                  <a:moveTo>
                    <a:pt x="0" y="1"/>
                  </a:moveTo>
                  <a:lnTo>
                    <a:pt x="0" y="340"/>
                  </a:lnTo>
                  <a:lnTo>
                    <a:pt x="125" y="340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7375175" y="8450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18"/>
            <p:cNvSpPr/>
            <p:nvPr/>
          </p:nvSpPr>
          <p:spPr>
            <a:xfrm>
              <a:off x="7375175" y="1806325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18"/>
            <p:cNvSpPr/>
            <p:nvPr/>
          </p:nvSpPr>
          <p:spPr>
            <a:xfrm>
              <a:off x="7375175" y="26070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18"/>
            <p:cNvSpPr/>
            <p:nvPr/>
          </p:nvSpPr>
          <p:spPr>
            <a:xfrm>
              <a:off x="7375175" y="1325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18"/>
            <p:cNvSpPr/>
            <p:nvPr/>
          </p:nvSpPr>
          <p:spPr>
            <a:xfrm>
              <a:off x="7375175" y="148562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18"/>
            <p:cNvSpPr/>
            <p:nvPr/>
          </p:nvSpPr>
          <p:spPr>
            <a:xfrm>
              <a:off x="7375175" y="22867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18"/>
            <p:cNvSpPr/>
            <p:nvPr/>
          </p:nvSpPr>
          <p:spPr>
            <a:xfrm>
              <a:off x="7375175" y="11653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1"/>
                  </a:lnTo>
                  <a:lnTo>
                    <a:pt x="125" y="321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18"/>
            <p:cNvSpPr/>
            <p:nvPr/>
          </p:nvSpPr>
          <p:spPr>
            <a:xfrm>
              <a:off x="7375175" y="4689250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18"/>
            <p:cNvSpPr/>
            <p:nvPr/>
          </p:nvSpPr>
          <p:spPr>
            <a:xfrm>
              <a:off x="7375175" y="3408150"/>
              <a:ext cx="3150" cy="7625"/>
            </a:xfrm>
            <a:custGeom>
              <a:avLst/>
              <a:gdLst/>
              <a:ahLst/>
              <a:cxnLst/>
              <a:rect l="l" t="t" r="r" b="b"/>
              <a:pathLst>
                <a:path w="126" h="305" extrusionOk="0">
                  <a:moveTo>
                    <a:pt x="0" y="1"/>
                  </a:moveTo>
                  <a:lnTo>
                    <a:pt x="0" y="304"/>
                  </a:lnTo>
                  <a:lnTo>
                    <a:pt x="125" y="304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18"/>
            <p:cNvSpPr/>
            <p:nvPr/>
          </p:nvSpPr>
          <p:spPr>
            <a:xfrm>
              <a:off x="7375175" y="1966475"/>
              <a:ext cx="3150" cy="8050"/>
            </a:xfrm>
            <a:custGeom>
              <a:avLst/>
              <a:gdLst/>
              <a:ahLst/>
              <a:cxnLst/>
              <a:rect l="l" t="t" r="r" b="b"/>
              <a:pathLst>
                <a:path w="126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18"/>
            <p:cNvSpPr/>
            <p:nvPr/>
          </p:nvSpPr>
          <p:spPr>
            <a:xfrm>
              <a:off x="7375175" y="2126600"/>
              <a:ext cx="3150" cy="8075"/>
            </a:xfrm>
            <a:custGeom>
              <a:avLst/>
              <a:gdLst/>
              <a:ahLst/>
              <a:cxnLst/>
              <a:rect l="l" t="t" r="r" b="b"/>
              <a:pathLst>
                <a:path w="126" h="323" extrusionOk="0">
                  <a:moveTo>
                    <a:pt x="0" y="1"/>
                  </a:moveTo>
                  <a:lnTo>
                    <a:pt x="0" y="322"/>
                  </a:lnTo>
                  <a:lnTo>
                    <a:pt x="125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67" name="Google Shape;867;p18"/>
          <p:cNvGrpSpPr/>
          <p:nvPr/>
        </p:nvGrpSpPr>
        <p:grpSpPr>
          <a:xfrm>
            <a:off x="-134733" y="210689"/>
            <a:ext cx="8900733" cy="4722121"/>
            <a:chOff x="-134733" y="288589"/>
            <a:chExt cx="8900733" cy="4722121"/>
          </a:xfrm>
        </p:grpSpPr>
        <p:grpSp>
          <p:nvGrpSpPr>
            <p:cNvPr id="868" name="Google Shape;868;p18"/>
            <p:cNvGrpSpPr/>
            <p:nvPr/>
          </p:nvGrpSpPr>
          <p:grpSpPr>
            <a:xfrm>
              <a:off x="3149237" y="288589"/>
              <a:ext cx="195076" cy="215146"/>
              <a:chOff x="3080000" y="3727500"/>
              <a:chExt cx="99625" cy="109875"/>
            </a:xfrm>
          </p:grpSpPr>
          <p:sp>
            <p:nvSpPr>
              <p:cNvPr id="869" name="Google Shape;869;p18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0" name="Google Shape;870;p18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1" name="Google Shape;871;p18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2" name="Google Shape;872;p18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873" name="Google Shape;873;p18"/>
            <p:cNvSpPr/>
            <p:nvPr/>
          </p:nvSpPr>
          <p:spPr>
            <a:xfrm>
              <a:off x="8643875" y="4391800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874" name="Google Shape;874;p18"/>
            <p:cNvGrpSpPr/>
            <p:nvPr/>
          </p:nvGrpSpPr>
          <p:grpSpPr>
            <a:xfrm>
              <a:off x="5780450" y="288600"/>
              <a:ext cx="103900" cy="115875"/>
              <a:chOff x="1385075" y="3682325"/>
              <a:chExt cx="103900" cy="115875"/>
            </a:xfrm>
          </p:grpSpPr>
          <p:sp>
            <p:nvSpPr>
              <p:cNvPr id="875" name="Google Shape;875;p18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6" name="Google Shape;876;p18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77" name="Google Shape;877;p18"/>
            <p:cNvGrpSpPr/>
            <p:nvPr/>
          </p:nvGrpSpPr>
          <p:grpSpPr>
            <a:xfrm>
              <a:off x="236875" y="2742923"/>
              <a:ext cx="103900" cy="115875"/>
              <a:chOff x="1385075" y="3682325"/>
              <a:chExt cx="103900" cy="115875"/>
            </a:xfrm>
          </p:grpSpPr>
          <p:sp>
            <p:nvSpPr>
              <p:cNvPr id="878" name="Google Shape;878;p18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79" name="Google Shape;879;p18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80" name="Google Shape;880;p18"/>
            <p:cNvGrpSpPr/>
            <p:nvPr/>
          </p:nvGrpSpPr>
          <p:grpSpPr>
            <a:xfrm>
              <a:off x="3391261" y="4795564"/>
              <a:ext cx="195076" cy="215146"/>
              <a:chOff x="3080000" y="3727500"/>
              <a:chExt cx="99625" cy="109875"/>
            </a:xfrm>
          </p:grpSpPr>
          <p:sp>
            <p:nvSpPr>
              <p:cNvPr id="881" name="Google Shape;881;p18"/>
              <p:cNvSpPr/>
              <p:nvPr/>
            </p:nvSpPr>
            <p:spPr>
              <a:xfrm>
                <a:off x="3096775" y="3751800"/>
                <a:ext cx="602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9" extrusionOk="0">
                    <a:moveTo>
                      <a:pt x="187" y="0"/>
                    </a:moveTo>
                    <a:cubicBezTo>
                      <a:pt x="137" y="0"/>
                      <a:pt x="88" y="23"/>
                      <a:pt x="56" y="66"/>
                    </a:cubicBezTo>
                    <a:cubicBezTo>
                      <a:pt x="1" y="139"/>
                      <a:pt x="15" y="243"/>
                      <a:pt x="89" y="298"/>
                    </a:cubicBezTo>
                    <a:cubicBezTo>
                      <a:pt x="853" y="875"/>
                      <a:pt x="1524" y="1560"/>
                      <a:pt x="2089" y="2331"/>
                    </a:cubicBezTo>
                    <a:cubicBezTo>
                      <a:pt x="2121" y="2376"/>
                      <a:pt x="2171" y="2399"/>
                      <a:pt x="2223" y="2399"/>
                    </a:cubicBezTo>
                    <a:cubicBezTo>
                      <a:pt x="2256" y="2399"/>
                      <a:pt x="2291" y="2388"/>
                      <a:pt x="2319" y="2369"/>
                    </a:cubicBezTo>
                    <a:cubicBezTo>
                      <a:pt x="2393" y="2315"/>
                      <a:pt x="2409" y="2211"/>
                      <a:pt x="2355" y="2137"/>
                    </a:cubicBezTo>
                    <a:cubicBezTo>
                      <a:pt x="1773" y="1340"/>
                      <a:pt x="1077" y="631"/>
                      <a:pt x="287" y="35"/>
                    </a:cubicBezTo>
                    <a:cubicBezTo>
                      <a:pt x="257" y="11"/>
                      <a:pt x="222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2" name="Google Shape;882;p18"/>
              <p:cNvSpPr/>
              <p:nvPr/>
            </p:nvSpPr>
            <p:spPr>
              <a:xfrm>
                <a:off x="3106225" y="3744750"/>
                <a:ext cx="45925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926" extrusionOk="0">
                    <a:moveTo>
                      <a:pt x="1648" y="1"/>
                    </a:moveTo>
                    <a:cubicBezTo>
                      <a:pt x="1590" y="1"/>
                      <a:pt x="1534" y="31"/>
                      <a:pt x="1504" y="85"/>
                    </a:cubicBezTo>
                    <a:lnTo>
                      <a:pt x="45" y="2680"/>
                    </a:lnTo>
                    <a:cubicBezTo>
                      <a:pt x="0" y="2759"/>
                      <a:pt x="29" y="2860"/>
                      <a:pt x="108" y="2905"/>
                    </a:cubicBezTo>
                    <a:cubicBezTo>
                      <a:pt x="134" y="2920"/>
                      <a:pt x="162" y="2926"/>
                      <a:pt x="189" y="2926"/>
                    </a:cubicBezTo>
                    <a:cubicBezTo>
                      <a:pt x="246" y="2926"/>
                      <a:pt x="303" y="2895"/>
                      <a:pt x="333" y="2842"/>
                    </a:cubicBezTo>
                    <a:lnTo>
                      <a:pt x="1792" y="248"/>
                    </a:lnTo>
                    <a:cubicBezTo>
                      <a:pt x="1836" y="168"/>
                      <a:pt x="1809" y="68"/>
                      <a:pt x="1729" y="23"/>
                    </a:cubicBezTo>
                    <a:cubicBezTo>
                      <a:pt x="1703" y="8"/>
                      <a:pt x="1675" y="1"/>
                      <a:pt x="16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3" name="Google Shape;883;p18"/>
              <p:cNvSpPr/>
              <p:nvPr/>
            </p:nvSpPr>
            <p:spPr>
              <a:xfrm>
                <a:off x="3080000" y="3775125"/>
                <a:ext cx="99625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985" h="576" extrusionOk="0">
                    <a:moveTo>
                      <a:pt x="3405" y="1"/>
                    </a:moveTo>
                    <a:cubicBezTo>
                      <a:pt x="2317" y="1"/>
                      <a:pt x="1225" y="84"/>
                      <a:pt x="152" y="247"/>
                    </a:cubicBezTo>
                    <a:cubicBezTo>
                      <a:pt x="62" y="260"/>
                      <a:pt x="1" y="345"/>
                      <a:pt x="13" y="435"/>
                    </a:cubicBezTo>
                    <a:cubicBezTo>
                      <a:pt x="27" y="517"/>
                      <a:pt x="97" y="575"/>
                      <a:pt x="178" y="575"/>
                    </a:cubicBezTo>
                    <a:cubicBezTo>
                      <a:pt x="185" y="575"/>
                      <a:pt x="194" y="574"/>
                      <a:pt x="202" y="574"/>
                    </a:cubicBezTo>
                    <a:cubicBezTo>
                      <a:pt x="1260" y="413"/>
                      <a:pt x="2338" y="332"/>
                      <a:pt x="3411" y="332"/>
                    </a:cubicBezTo>
                    <a:cubicBezTo>
                      <a:pt x="3546" y="332"/>
                      <a:pt x="3680" y="333"/>
                      <a:pt x="3815" y="336"/>
                    </a:cubicBezTo>
                    <a:cubicBezTo>
                      <a:pt x="3904" y="331"/>
                      <a:pt x="3982" y="264"/>
                      <a:pt x="3983" y="173"/>
                    </a:cubicBezTo>
                    <a:cubicBezTo>
                      <a:pt x="3984" y="81"/>
                      <a:pt x="3912" y="6"/>
                      <a:pt x="3821" y="5"/>
                    </a:cubicBezTo>
                    <a:cubicBezTo>
                      <a:pt x="3682" y="2"/>
                      <a:pt x="3543" y="1"/>
                      <a:pt x="3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4" name="Google Shape;884;p18"/>
              <p:cNvSpPr/>
              <p:nvPr/>
            </p:nvSpPr>
            <p:spPr>
              <a:xfrm>
                <a:off x="3124475" y="3727500"/>
                <a:ext cx="1027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4395" extrusionOk="0">
                    <a:moveTo>
                      <a:pt x="174" y="0"/>
                    </a:moveTo>
                    <a:cubicBezTo>
                      <a:pt x="171" y="0"/>
                      <a:pt x="167" y="1"/>
                      <a:pt x="164" y="1"/>
                    </a:cubicBezTo>
                    <a:cubicBezTo>
                      <a:pt x="73" y="4"/>
                      <a:pt x="1" y="78"/>
                      <a:pt x="2" y="169"/>
                    </a:cubicBezTo>
                    <a:lnTo>
                      <a:pt x="78" y="4232"/>
                    </a:lnTo>
                    <a:cubicBezTo>
                      <a:pt x="79" y="4322"/>
                      <a:pt x="153" y="4394"/>
                      <a:pt x="243" y="4394"/>
                    </a:cubicBezTo>
                    <a:cubicBezTo>
                      <a:pt x="243" y="4394"/>
                      <a:pt x="244" y="4394"/>
                      <a:pt x="247" y="4392"/>
                    </a:cubicBezTo>
                    <a:cubicBezTo>
                      <a:pt x="338" y="4391"/>
                      <a:pt x="410" y="4316"/>
                      <a:pt x="409" y="4224"/>
                    </a:cubicBezTo>
                    <a:lnTo>
                      <a:pt x="333" y="163"/>
                    </a:lnTo>
                    <a:cubicBezTo>
                      <a:pt x="331" y="75"/>
                      <a:pt x="254" y="0"/>
                      <a:pt x="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885" name="Google Shape;885;p18"/>
            <p:cNvSpPr/>
            <p:nvPr/>
          </p:nvSpPr>
          <p:spPr>
            <a:xfrm>
              <a:off x="6017568" y="4629175"/>
              <a:ext cx="195075" cy="211500"/>
            </a:xfrm>
            <a:custGeom>
              <a:avLst/>
              <a:gdLst/>
              <a:ahLst/>
              <a:cxnLst/>
              <a:rect l="l" t="t" r="r" b="b"/>
              <a:pathLst>
                <a:path w="7803" h="8460" extrusionOk="0">
                  <a:moveTo>
                    <a:pt x="5958" y="1015"/>
                  </a:moveTo>
                  <a:lnTo>
                    <a:pt x="5270" y="3433"/>
                  </a:lnTo>
                  <a:lnTo>
                    <a:pt x="3993" y="2794"/>
                  </a:lnTo>
                  <a:lnTo>
                    <a:pt x="5958" y="1015"/>
                  </a:lnTo>
                  <a:close/>
                  <a:moveTo>
                    <a:pt x="1414" y="2059"/>
                  </a:moveTo>
                  <a:lnTo>
                    <a:pt x="3117" y="2912"/>
                  </a:lnTo>
                  <a:lnTo>
                    <a:pt x="2229" y="3716"/>
                  </a:lnTo>
                  <a:lnTo>
                    <a:pt x="1414" y="2059"/>
                  </a:lnTo>
                  <a:close/>
                  <a:moveTo>
                    <a:pt x="5584" y="4146"/>
                  </a:moveTo>
                  <a:lnTo>
                    <a:pt x="6706" y="4710"/>
                  </a:lnTo>
                  <a:lnTo>
                    <a:pt x="5373" y="4888"/>
                  </a:lnTo>
                  <a:lnTo>
                    <a:pt x="5584" y="4146"/>
                  </a:lnTo>
                  <a:close/>
                  <a:moveTo>
                    <a:pt x="3595" y="3151"/>
                  </a:moveTo>
                  <a:lnTo>
                    <a:pt x="5130" y="3919"/>
                  </a:lnTo>
                  <a:lnTo>
                    <a:pt x="4834" y="4958"/>
                  </a:lnTo>
                  <a:lnTo>
                    <a:pt x="2964" y="5208"/>
                  </a:lnTo>
                  <a:lnTo>
                    <a:pt x="2457" y="4179"/>
                  </a:lnTo>
                  <a:lnTo>
                    <a:pt x="3595" y="3151"/>
                  </a:lnTo>
                  <a:close/>
                  <a:moveTo>
                    <a:pt x="2074" y="4528"/>
                  </a:moveTo>
                  <a:lnTo>
                    <a:pt x="2445" y="5280"/>
                  </a:lnTo>
                  <a:lnTo>
                    <a:pt x="1034" y="5469"/>
                  </a:lnTo>
                  <a:lnTo>
                    <a:pt x="2074" y="4528"/>
                  </a:lnTo>
                  <a:close/>
                  <a:moveTo>
                    <a:pt x="4686" y="5480"/>
                  </a:moveTo>
                  <a:lnTo>
                    <a:pt x="4104" y="7522"/>
                  </a:lnTo>
                  <a:lnTo>
                    <a:pt x="3197" y="5680"/>
                  </a:lnTo>
                  <a:lnTo>
                    <a:pt x="4686" y="5480"/>
                  </a:lnTo>
                  <a:close/>
                  <a:moveTo>
                    <a:pt x="6436" y="1"/>
                  </a:moveTo>
                  <a:cubicBezTo>
                    <a:pt x="6376" y="1"/>
                    <a:pt x="6316" y="23"/>
                    <a:pt x="6269" y="65"/>
                  </a:cubicBezTo>
                  <a:lnTo>
                    <a:pt x="3515" y="2555"/>
                  </a:lnTo>
                  <a:lnTo>
                    <a:pt x="975" y="1283"/>
                  </a:lnTo>
                  <a:cubicBezTo>
                    <a:pt x="940" y="1266"/>
                    <a:pt x="901" y="1257"/>
                    <a:pt x="863" y="1257"/>
                  </a:cubicBezTo>
                  <a:cubicBezTo>
                    <a:pt x="799" y="1257"/>
                    <a:pt x="736" y="1282"/>
                    <a:pt x="688" y="1329"/>
                  </a:cubicBezTo>
                  <a:cubicBezTo>
                    <a:pt x="613" y="1405"/>
                    <a:pt x="593" y="1520"/>
                    <a:pt x="640" y="1616"/>
                  </a:cubicBezTo>
                  <a:lnTo>
                    <a:pt x="1845" y="4063"/>
                  </a:lnTo>
                  <a:lnTo>
                    <a:pt x="105" y="5636"/>
                  </a:lnTo>
                  <a:cubicBezTo>
                    <a:pt x="23" y="5709"/>
                    <a:pt x="0" y="5827"/>
                    <a:pt x="46" y="5925"/>
                  </a:cubicBezTo>
                  <a:cubicBezTo>
                    <a:pt x="86" y="6011"/>
                    <a:pt x="170" y="6070"/>
                    <a:pt x="263" y="6070"/>
                  </a:cubicBezTo>
                  <a:cubicBezTo>
                    <a:pt x="277" y="6070"/>
                    <a:pt x="291" y="6069"/>
                    <a:pt x="305" y="6066"/>
                  </a:cubicBezTo>
                  <a:lnTo>
                    <a:pt x="2676" y="5749"/>
                  </a:lnTo>
                  <a:lnTo>
                    <a:pt x="3943" y="8321"/>
                  </a:lnTo>
                  <a:cubicBezTo>
                    <a:pt x="3986" y="8406"/>
                    <a:pt x="4073" y="8460"/>
                    <a:pt x="4167" y="8460"/>
                  </a:cubicBezTo>
                  <a:lnTo>
                    <a:pt x="4189" y="8460"/>
                  </a:lnTo>
                  <a:cubicBezTo>
                    <a:pt x="4292" y="8450"/>
                    <a:pt x="4377" y="8380"/>
                    <a:pt x="4405" y="8281"/>
                  </a:cubicBezTo>
                  <a:lnTo>
                    <a:pt x="5224" y="5409"/>
                  </a:lnTo>
                  <a:lnTo>
                    <a:pt x="7574" y="5095"/>
                  </a:lnTo>
                  <a:cubicBezTo>
                    <a:pt x="7681" y="5081"/>
                    <a:pt x="7768" y="4998"/>
                    <a:pt x="7786" y="4890"/>
                  </a:cubicBezTo>
                  <a:cubicBezTo>
                    <a:pt x="7802" y="4783"/>
                    <a:pt x="7749" y="4676"/>
                    <a:pt x="7651" y="4627"/>
                  </a:cubicBezTo>
                  <a:lnTo>
                    <a:pt x="5722" y="3661"/>
                  </a:lnTo>
                  <a:lnTo>
                    <a:pt x="6675" y="319"/>
                  </a:lnTo>
                  <a:cubicBezTo>
                    <a:pt x="6706" y="211"/>
                    <a:pt x="6661" y="98"/>
                    <a:pt x="6567" y="39"/>
                  </a:cubicBezTo>
                  <a:cubicBezTo>
                    <a:pt x="6527" y="13"/>
                    <a:pt x="6482" y="1"/>
                    <a:pt x="6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886" name="Google Shape;886;p18"/>
            <p:cNvGrpSpPr/>
            <p:nvPr/>
          </p:nvGrpSpPr>
          <p:grpSpPr>
            <a:xfrm>
              <a:off x="8652975" y="1712838"/>
              <a:ext cx="103900" cy="115875"/>
              <a:chOff x="1385075" y="3682325"/>
              <a:chExt cx="103900" cy="115875"/>
            </a:xfrm>
          </p:grpSpPr>
          <p:sp>
            <p:nvSpPr>
              <p:cNvPr id="887" name="Google Shape;887;p18"/>
              <p:cNvSpPr/>
              <p:nvPr/>
            </p:nvSpPr>
            <p:spPr>
              <a:xfrm>
                <a:off x="1399350" y="3682325"/>
                <a:ext cx="86200" cy="115875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4635" fill="none" extrusionOk="0">
                    <a:moveTo>
                      <a:pt x="0" y="1"/>
                    </a:moveTo>
                    <a:cubicBezTo>
                      <a:pt x="1073" y="1599"/>
                      <a:pt x="2215" y="3128"/>
                      <a:pt x="3447" y="4634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8" name="Google Shape;888;p18"/>
              <p:cNvSpPr/>
              <p:nvPr/>
            </p:nvSpPr>
            <p:spPr>
              <a:xfrm>
                <a:off x="1385075" y="3685200"/>
                <a:ext cx="103900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4429" fill="none" extrusionOk="0">
                    <a:moveTo>
                      <a:pt x="1" y="4428"/>
                    </a:moveTo>
                    <a:cubicBezTo>
                      <a:pt x="1644" y="2785"/>
                      <a:pt x="2534" y="1666"/>
                      <a:pt x="4155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889" name="Google Shape;889;p18"/>
            <p:cNvSpPr/>
            <p:nvPr/>
          </p:nvSpPr>
          <p:spPr>
            <a:xfrm>
              <a:off x="438575" y="1403004"/>
              <a:ext cx="122125" cy="135850"/>
            </a:xfrm>
            <a:custGeom>
              <a:avLst/>
              <a:gdLst/>
              <a:ahLst/>
              <a:cxnLst/>
              <a:rect l="l" t="t" r="r" b="b"/>
              <a:pathLst>
                <a:path w="4885" h="5434" fill="none" extrusionOk="0">
                  <a:moveTo>
                    <a:pt x="274" y="3493"/>
                  </a:moveTo>
                  <a:cubicBezTo>
                    <a:pt x="411" y="4452"/>
                    <a:pt x="1370" y="5273"/>
                    <a:pt x="2351" y="5319"/>
                  </a:cubicBezTo>
                  <a:cubicBezTo>
                    <a:pt x="3903" y="5433"/>
                    <a:pt x="4702" y="4315"/>
                    <a:pt x="4816" y="3151"/>
                  </a:cubicBezTo>
                  <a:cubicBezTo>
                    <a:pt x="4885" y="2420"/>
                    <a:pt x="4519" y="1507"/>
                    <a:pt x="3903" y="1119"/>
                  </a:cubicBezTo>
                  <a:cubicBezTo>
                    <a:pt x="2191" y="1"/>
                    <a:pt x="0" y="1530"/>
                    <a:pt x="274" y="3493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0" name="Google Shape;890;p18"/>
            <p:cNvSpPr/>
            <p:nvPr/>
          </p:nvSpPr>
          <p:spPr>
            <a:xfrm rot="1799893">
              <a:off x="-140495" y="4397314"/>
              <a:ext cx="1106286" cy="273359"/>
            </a:xfrm>
            <a:custGeom>
              <a:avLst/>
              <a:gdLst/>
              <a:ahLst/>
              <a:cxnLst/>
              <a:rect l="l" t="t" r="r" b="b"/>
              <a:pathLst>
                <a:path w="44687" h="11042" extrusionOk="0">
                  <a:moveTo>
                    <a:pt x="31152" y="1932"/>
                  </a:moveTo>
                  <a:cubicBezTo>
                    <a:pt x="31211" y="1932"/>
                    <a:pt x="31275" y="1949"/>
                    <a:pt x="31343" y="1987"/>
                  </a:cubicBezTo>
                  <a:cubicBezTo>
                    <a:pt x="31636" y="2133"/>
                    <a:pt x="31673" y="2683"/>
                    <a:pt x="31746" y="2976"/>
                  </a:cubicBezTo>
                  <a:cubicBezTo>
                    <a:pt x="31819" y="3343"/>
                    <a:pt x="31856" y="3746"/>
                    <a:pt x="31856" y="4149"/>
                  </a:cubicBezTo>
                  <a:cubicBezTo>
                    <a:pt x="31856" y="4883"/>
                    <a:pt x="31709" y="5616"/>
                    <a:pt x="31453" y="6312"/>
                  </a:cubicBezTo>
                  <a:cubicBezTo>
                    <a:pt x="31233" y="6019"/>
                    <a:pt x="31050" y="5762"/>
                    <a:pt x="30903" y="5432"/>
                  </a:cubicBezTo>
                  <a:cubicBezTo>
                    <a:pt x="30573" y="4883"/>
                    <a:pt x="30390" y="4223"/>
                    <a:pt x="30426" y="3600"/>
                  </a:cubicBezTo>
                  <a:cubicBezTo>
                    <a:pt x="30426" y="3238"/>
                    <a:pt x="30633" y="1932"/>
                    <a:pt x="31152" y="1932"/>
                  </a:cubicBezTo>
                  <a:close/>
                  <a:moveTo>
                    <a:pt x="10604" y="884"/>
                  </a:moveTo>
                  <a:cubicBezTo>
                    <a:pt x="10695" y="884"/>
                    <a:pt x="10790" y="907"/>
                    <a:pt x="10888" y="960"/>
                  </a:cubicBezTo>
                  <a:cubicBezTo>
                    <a:pt x="11218" y="1143"/>
                    <a:pt x="11364" y="1657"/>
                    <a:pt x="11438" y="1987"/>
                  </a:cubicBezTo>
                  <a:cubicBezTo>
                    <a:pt x="11731" y="3490"/>
                    <a:pt x="11364" y="5103"/>
                    <a:pt x="10558" y="6422"/>
                  </a:cubicBezTo>
                  <a:cubicBezTo>
                    <a:pt x="9971" y="5506"/>
                    <a:pt x="9605" y="4479"/>
                    <a:pt x="9531" y="3416"/>
                  </a:cubicBezTo>
                  <a:cubicBezTo>
                    <a:pt x="9495" y="2720"/>
                    <a:pt x="9531" y="1950"/>
                    <a:pt x="9898" y="1363"/>
                  </a:cubicBezTo>
                  <a:cubicBezTo>
                    <a:pt x="10065" y="1113"/>
                    <a:pt x="10316" y="884"/>
                    <a:pt x="10604" y="884"/>
                  </a:cubicBezTo>
                  <a:close/>
                  <a:moveTo>
                    <a:pt x="21973" y="1059"/>
                  </a:moveTo>
                  <a:cubicBezTo>
                    <a:pt x="21992" y="1059"/>
                    <a:pt x="22012" y="1062"/>
                    <a:pt x="22032" y="1070"/>
                  </a:cubicBezTo>
                  <a:cubicBezTo>
                    <a:pt x="22215" y="1107"/>
                    <a:pt x="22252" y="1437"/>
                    <a:pt x="22288" y="1583"/>
                  </a:cubicBezTo>
                  <a:cubicBezTo>
                    <a:pt x="22472" y="2243"/>
                    <a:pt x="22508" y="2940"/>
                    <a:pt x="22435" y="3600"/>
                  </a:cubicBezTo>
                  <a:cubicBezTo>
                    <a:pt x="22288" y="4809"/>
                    <a:pt x="21812" y="5982"/>
                    <a:pt x="21079" y="6972"/>
                  </a:cubicBezTo>
                  <a:cubicBezTo>
                    <a:pt x="21042" y="6862"/>
                    <a:pt x="20969" y="6715"/>
                    <a:pt x="20932" y="6606"/>
                  </a:cubicBezTo>
                  <a:cubicBezTo>
                    <a:pt x="20419" y="5213"/>
                    <a:pt x="20455" y="3636"/>
                    <a:pt x="21079" y="2280"/>
                  </a:cubicBezTo>
                  <a:cubicBezTo>
                    <a:pt x="21225" y="1950"/>
                    <a:pt x="21409" y="1657"/>
                    <a:pt x="21592" y="1400"/>
                  </a:cubicBezTo>
                  <a:cubicBezTo>
                    <a:pt x="21690" y="1302"/>
                    <a:pt x="21817" y="1059"/>
                    <a:pt x="21973" y="1059"/>
                  </a:cubicBezTo>
                  <a:close/>
                  <a:moveTo>
                    <a:pt x="10579" y="0"/>
                  </a:moveTo>
                  <a:cubicBezTo>
                    <a:pt x="10430" y="0"/>
                    <a:pt x="10276" y="25"/>
                    <a:pt x="10118" y="80"/>
                  </a:cubicBezTo>
                  <a:cubicBezTo>
                    <a:pt x="8432" y="667"/>
                    <a:pt x="8542" y="3233"/>
                    <a:pt x="8835" y="4626"/>
                  </a:cubicBezTo>
                  <a:cubicBezTo>
                    <a:pt x="9055" y="5542"/>
                    <a:pt x="9458" y="6422"/>
                    <a:pt x="9971" y="7192"/>
                  </a:cubicBezTo>
                  <a:cubicBezTo>
                    <a:pt x="9165" y="8145"/>
                    <a:pt x="8102" y="8842"/>
                    <a:pt x="6819" y="9062"/>
                  </a:cubicBezTo>
                  <a:cubicBezTo>
                    <a:pt x="6478" y="9130"/>
                    <a:pt x="6130" y="9164"/>
                    <a:pt x="5782" y="9164"/>
                  </a:cubicBezTo>
                  <a:cubicBezTo>
                    <a:pt x="4629" y="9164"/>
                    <a:pt x="3476" y="8787"/>
                    <a:pt x="2603" y="7999"/>
                  </a:cubicBezTo>
                  <a:cubicBezTo>
                    <a:pt x="1540" y="7045"/>
                    <a:pt x="1027" y="5506"/>
                    <a:pt x="1210" y="4113"/>
                  </a:cubicBezTo>
                  <a:cubicBezTo>
                    <a:pt x="1283" y="3416"/>
                    <a:pt x="1540" y="2756"/>
                    <a:pt x="1980" y="2207"/>
                  </a:cubicBezTo>
                  <a:cubicBezTo>
                    <a:pt x="2227" y="1877"/>
                    <a:pt x="1918" y="1464"/>
                    <a:pt x="1593" y="1464"/>
                  </a:cubicBezTo>
                  <a:cubicBezTo>
                    <a:pt x="1485" y="1464"/>
                    <a:pt x="1375" y="1510"/>
                    <a:pt x="1283" y="1620"/>
                  </a:cubicBezTo>
                  <a:cubicBezTo>
                    <a:pt x="220" y="3013"/>
                    <a:pt x="0" y="4919"/>
                    <a:pt x="623" y="6569"/>
                  </a:cubicBezTo>
                  <a:cubicBezTo>
                    <a:pt x="1247" y="8292"/>
                    <a:pt x="2676" y="9501"/>
                    <a:pt x="4436" y="9905"/>
                  </a:cubicBezTo>
                  <a:cubicBezTo>
                    <a:pt x="4916" y="10016"/>
                    <a:pt x="5391" y="10068"/>
                    <a:pt x="5855" y="10068"/>
                  </a:cubicBezTo>
                  <a:cubicBezTo>
                    <a:pt x="7689" y="10068"/>
                    <a:pt x="9351" y="9242"/>
                    <a:pt x="10521" y="7925"/>
                  </a:cubicBezTo>
                  <a:cubicBezTo>
                    <a:pt x="11841" y="9465"/>
                    <a:pt x="13710" y="10528"/>
                    <a:pt x="15727" y="10638"/>
                  </a:cubicBezTo>
                  <a:cubicBezTo>
                    <a:pt x="15879" y="10649"/>
                    <a:pt x="16030" y="10654"/>
                    <a:pt x="16180" y="10654"/>
                  </a:cubicBezTo>
                  <a:cubicBezTo>
                    <a:pt x="18017" y="10654"/>
                    <a:pt x="19681" y="9839"/>
                    <a:pt x="20969" y="8585"/>
                  </a:cubicBezTo>
                  <a:cubicBezTo>
                    <a:pt x="21079" y="8695"/>
                    <a:pt x="21152" y="8805"/>
                    <a:pt x="21262" y="8915"/>
                  </a:cubicBezTo>
                  <a:cubicBezTo>
                    <a:pt x="22508" y="10345"/>
                    <a:pt x="24341" y="11041"/>
                    <a:pt x="26211" y="11041"/>
                  </a:cubicBezTo>
                  <a:cubicBezTo>
                    <a:pt x="28557" y="11041"/>
                    <a:pt x="30573" y="9758"/>
                    <a:pt x="31746" y="7925"/>
                  </a:cubicBezTo>
                  <a:cubicBezTo>
                    <a:pt x="32626" y="8658"/>
                    <a:pt x="33652" y="9172"/>
                    <a:pt x="34789" y="9392"/>
                  </a:cubicBezTo>
                  <a:cubicBezTo>
                    <a:pt x="35275" y="9478"/>
                    <a:pt x="35766" y="9518"/>
                    <a:pt x="36257" y="9518"/>
                  </a:cubicBezTo>
                  <a:cubicBezTo>
                    <a:pt x="37839" y="9518"/>
                    <a:pt x="39428" y="9108"/>
                    <a:pt x="40911" y="8548"/>
                  </a:cubicBezTo>
                  <a:cubicBezTo>
                    <a:pt x="41607" y="8328"/>
                    <a:pt x="42230" y="8035"/>
                    <a:pt x="42890" y="7705"/>
                  </a:cubicBezTo>
                  <a:lnTo>
                    <a:pt x="42890" y="7705"/>
                  </a:lnTo>
                  <a:cubicBezTo>
                    <a:pt x="42854" y="7742"/>
                    <a:pt x="42854" y="7779"/>
                    <a:pt x="42817" y="7779"/>
                  </a:cubicBezTo>
                  <a:cubicBezTo>
                    <a:pt x="42670" y="8035"/>
                    <a:pt x="42487" y="8292"/>
                    <a:pt x="42304" y="8512"/>
                  </a:cubicBezTo>
                  <a:cubicBezTo>
                    <a:pt x="42084" y="8805"/>
                    <a:pt x="41790" y="9062"/>
                    <a:pt x="41644" y="9355"/>
                  </a:cubicBezTo>
                  <a:cubicBezTo>
                    <a:pt x="41468" y="9764"/>
                    <a:pt x="41759" y="10127"/>
                    <a:pt x="42126" y="10127"/>
                  </a:cubicBezTo>
                  <a:cubicBezTo>
                    <a:pt x="42219" y="10127"/>
                    <a:pt x="42317" y="10103"/>
                    <a:pt x="42414" y="10051"/>
                  </a:cubicBezTo>
                  <a:cubicBezTo>
                    <a:pt x="42707" y="9905"/>
                    <a:pt x="42927" y="9538"/>
                    <a:pt x="43147" y="9282"/>
                  </a:cubicBezTo>
                  <a:cubicBezTo>
                    <a:pt x="43367" y="8988"/>
                    <a:pt x="43587" y="8695"/>
                    <a:pt x="43770" y="8402"/>
                  </a:cubicBezTo>
                  <a:cubicBezTo>
                    <a:pt x="43953" y="8108"/>
                    <a:pt x="44137" y="7852"/>
                    <a:pt x="44283" y="7559"/>
                  </a:cubicBezTo>
                  <a:cubicBezTo>
                    <a:pt x="44430" y="7229"/>
                    <a:pt x="44686" y="6825"/>
                    <a:pt x="44686" y="6496"/>
                  </a:cubicBezTo>
                  <a:cubicBezTo>
                    <a:pt x="44686" y="6276"/>
                    <a:pt x="44503" y="6019"/>
                    <a:pt x="44283" y="6019"/>
                  </a:cubicBezTo>
                  <a:cubicBezTo>
                    <a:pt x="43293" y="5946"/>
                    <a:pt x="42340" y="5689"/>
                    <a:pt x="41461" y="5286"/>
                  </a:cubicBezTo>
                  <a:cubicBezTo>
                    <a:pt x="41398" y="5268"/>
                    <a:pt x="41334" y="5259"/>
                    <a:pt x="41270" y="5259"/>
                  </a:cubicBezTo>
                  <a:cubicBezTo>
                    <a:pt x="41070" y="5259"/>
                    <a:pt x="40875" y="5348"/>
                    <a:pt x="40764" y="5542"/>
                  </a:cubicBezTo>
                  <a:cubicBezTo>
                    <a:pt x="40654" y="5762"/>
                    <a:pt x="40727" y="6129"/>
                    <a:pt x="40984" y="6202"/>
                  </a:cubicBezTo>
                  <a:cubicBezTo>
                    <a:pt x="41497" y="6422"/>
                    <a:pt x="42047" y="6606"/>
                    <a:pt x="42560" y="6752"/>
                  </a:cubicBezTo>
                  <a:cubicBezTo>
                    <a:pt x="40630" y="7610"/>
                    <a:pt x="38463" y="8527"/>
                    <a:pt x="36334" y="8527"/>
                  </a:cubicBezTo>
                  <a:cubicBezTo>
                    <a:pt x="35553" y="8527"/>
                    <a:pt x="34777" y="8404"/>
                    <a:pt x="34019" y="8108"/>
                  </a:cubicBezTo>
                  <a:cubicBezTo>
                    <a:pt x="33359" y="7852"/>
                    <a:pt x="32736" y="7522"/>
                    <a:pt x="32186" y="7045"/>
                  </a:cubicBezTo>
                  <a:cubicBezTo>
                    <a:pt x="32663" y="6019"/>
                    <a:pt x="32883" y="4846"/>
                    <a:pt x="32809" y="3636"/>
                  </a:cubicBezTo>
                  <a:cubicBezTo>
                    <a:pt x="32736" y="2830"/>
                    <a:pt x="32589" y="1620"/>
                    <a:pt x="31819" y="1180"/>
                  </a:cubicBezTo>
                  <a:cubicBezTo>
                    <a:pt x="31627" y="1070"/>
                    <a:pt x="31435" y="1022"/>
                    <a:pt x="31248" y="1022"/>
                  </a:cubicBezTo>
                  <a:cubicBezTo>
                    <a:pt x="30690" y="1022"/>
                    <a:pt x="30188" y="1455"/>
                    <a:pt x="29913" y="1950"/>
                  </a:cubicBezTo>
                  <a:cubicBezTo>
                    <a:pt x="29107" y="3416"/>
                    <a:pt x="29657" y="5359"/>
                    <a:pt x="30573" y="6642"/>
                  </a:cubicBezTo>
                  <a:cubicBezTo>
                    <a:pt x="30720" y="6862"/>
                    <a:pt x="30866" y="7045"/>
                    <a:pt x="31013" y="7229"/>
                  </a:cubicBezTo>
                  <a:cubicBezTo>
                    <a:pt x="30426" y="8255"/>
                    <a:pt x="29547" y="9135"/>
                    <a:pt x="28447" y="9611"/>
                  </a:cubicBezTo>
                  <a:cubicBezTo>
                    <a:pt x="27722" y="9924"/>
                    <a:pt x="26946" y="10073"/>
                    <a:pt x="26175" y="10073"/>
                  </a:cubicBezTo>
                  <a:cubicBezTo>
                    <a:pt x="24412" y="10073"/>
                    <a:pt x="22674" y="9291"/>
                    <a:pt x="21629" y="7889"/>
                  </a:cubicBezTo>
                  <a:cubicBezTo>
                    <a:pt x="22288" y="7045"/>
                    <a:pt x="22802" y="6129"/>
                    <a:pt x="23095" y="5103"/>
                  </a:cubicBezTo>
                  <a:cubicBezTo>
                    <a:pt x="23351" y="4333"/>
                    <a:pt x="23461" y="3490"/>
                    <a:pt x="23388" y="2646"/>
                  </a:cubicBezTo>
                  <a:cubicBezTo>
                    <a:pt x="23351" y="1913"/>
                    <a:pt x="23241" y="740"/>
                    <a:pt x="22582" y="264"/>
                  </a:cubicBezTo>
                  <a:cubicBezTo>
                    <a:pt x="22382" y="129"/>
                    <a:pt x="22190" y="69"/>
                    <a:pt x="22005" y="69"/>
                  </a:cubicBezTo>
                  <a:cubicBezTo>
                    <a:pt x="20734" y="69"/>
                    <a:pt x="19855" y="2923"/>
                    <a:pt x="19759" y="3820"/>
                  </a:cubicBezTo>
                  <a:cubicBezTo>
                    <a:pt x="19576" y="5139"/>
                    <a:pt x="19796" y="6532"/>
                    <a:pt x="20455" y="7742"/>
                  </a:cubicBezTo>
                  <a:cubicBezTo>
                    <a:pt x="19722" y="8512"/>
                    <a:pt x="18842" y="9098"/>
                    <a:pt x="17853" y="9428"/>
                  </a:cubicBezTo>
                  <a:cubicBezTo>
                    <a:pt x="17274" y="9624"/>
                    <a:pt x="16687" y="9715"/>
                    <a:pt x="16107" y="9715"/>
                  </a:cubicBezTo>
                  <a:cubicBezTo>
                    <a:pt x="14189" y="9715"/>
                    <a:pt x="12346" y="8720"/>
                    <a:pt x="11108" y="7229"/>
                  </a:cubicBezTo>
                  <a:cubicBezTo>
                    <a:pt x="11804" y="6239"/>
                    <a:pt x="12244" y="5066"/>
                    <a:pt x="12354" y="3856"/>
                  </a:cubicBezTo>
                  <a:cubicBezTo>
                    <a:pt x="12464" y="2940"/>
                    <a:pt x="12464" y="1913"/>
                    <a:pt x="12061" y="1070"/>
                  </a:cubicBezTo>
                  <a:cubicBezTo>
                    <a:pt x="11763" y="475"/>
                    <a:pt x="11223" y="0"/>
                    <a:pt x="10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91" name="Google Shape;891;p18"/>
          <p:cNvSpPr txBox="1">
            <a:spLocks noGrp="1"/>
          </p:cNvSpPr>
          <p:nvPr>
            <p:ph type="title"/>
          </p:nvPr>
        </p:nvSpPr>
        <p:spPr>
          <a:xfrm rot="124976">
            <a:off x="1569158" y="2357227"/>
            <a:ext cx="5067949" cy="8417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92" name="Google Shape;892;p18"/>
          <p:cNvSpPr txBox="1">
            <a:spLocks noGrp="1"/>
          </p:cNvSpPr>
          <p:nvPr>
            <p:ph type="title" idx="2" hasCustomPrompt="1"/>
          </p:nvPr>
        </p:nvSpPr>
        <p:spPr>
          <a:xfrm rot="124093">
            <a:off x="3714404" y="1552944"/>
            <a:ext cx="914396" cy="5154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93" name="Google Shape;893;p18"/>
          <p:cNvSpPr txBox="1">
            <a:spLocks noGrp="1"/>
          </p:cNvSpPr>
          <p:nvPr>
            <p:ph type="subTitle" idx="1"/>
          </p:nvPr>
        </p:nvSpPr>
        <p:spPr>
          <a:xfrm rot="124976">
            <a:off x="1521315" y="3196935"/>
            <a:ext cx="5067949" cy="5154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anum Pen Script" panose="03040600000000000000" charset="-127"/>
              <a:buNone/>
              <a:defRPr sz="3500" b="1">
                <a:solidFill>
                  <a:schemeClr val="dk1"/>
                </a:solidFill>
                <a:latin typeface="Nanum Pen Script" panose="03040600000000000000" charset="-127"/>
                <a:ea typeface="Nanum Pen Script" panose="03040600000000000000" charset="-127"/>
                <a:cs typeface="Nanum Pen Script" panose="03040600000000000000" charset="-127"/>
                <a:sym typeface="Nanum Pen Script" panose="03040600000000000000" charset="-12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3.pn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4.jpeg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4" Type="http://schemas.openxmlformats.org/officeDocument/2006/relationships/notesSlide" Target="../notesSlides/notesSlide13.xml"/><Relationship Id="rId63" Type="http://schemas.openxmlformats.org/officeDocument/2006/relationships/slideLayout" Target="../slideLayouts/slideLayout10.xml"/><Relationship Id="rId62" Type="http://schemas.openxmlformats.org/officeDocument/2006/relationships/tags" Target="../tags/tag71.xml"/><Relationship Id="rId61" Type="http://schemas.openxmlformats.org/officeDocument/2006/relationships/tags" Target="../tags/tag70.xml"/><Relationship Id="rId60" Type="http://schemas.openxmlformats.org/officeDocument/2006/relationships/tags" Target="../tags/tag69.xml"/><Relationship Id="rId6" Type="http://schemas.openxmlformats.org/officeDocument/2006/relationships/tags" Target="../tags/tag15.xml"/><Relationship Id="rId59" Type="http://schemas.openxmlformats.org/officeDocument/2006/relationships/tags" Target="../tags/tag68.xml"/><Relationship Id="rId58" Type="http://schemas.openxmlformats.org/officeDocument/2006/relationships/tags" Target="../tags/tag67.xml"/><Relationship Id="rId57" Type="http://schemas.openxmlformats.org/officeDocument/2006/relationships/tags" Target="../tags/tag66.xml"/><Relationship Id="rId56" Type="http://schemas.openxmlformats.org/officeDocument/2006/relationships/tags" Target="../tags/tag65.xml"/><Relationship Id="rId55" Type="http://schemas.openxmlformats.org/officeDocument/2006/relationships/tags" Target="../tags/tag64.xml"/><Relationship Id="rId54" Type="http://schemas.openxmlformats.org/officeDocument/2006/relationships/tags" Target="../tags/tag63.xml"/><Relationship Id="rId53" Type="http://schemas.openxmlformats.org/officeDocument/2006/relationships/tags" Target="../tags/tag62.xml"/><Relationship Id="rId52" Type="http://schemas.openxmlformats.org/officeDocument/2006/relationships/tags" Target="../tags/tag61.xml"/><Relationship Id="rId51" Type="http://schemas.openxmlformats.org/officeDocument/2006/relationships/tags" Target="../tags/tag60.xml"/><Relationship Id="rId50" Type="http://schemas.openxmlformats.org/officeDocument/2006/relationships/tags" Target="../tags/tag59.xml"/><Relationship Id="rId5" Type="http://schemas.openxmlformats.org/officeDocument/2006/relationships/tags" Target="../tags/tag14.xml"/><Relationship Id="rId49" Type="http://schemas.openxmlformats.org/officeDocument/2006/relationships/tags" Target="../tags/tag58.xml"/><Relationship Id="rId48" Type="http://schemas.openxmlformats.org/officeDocument/2006/relationships/tags" Target="../tags/tag57.xml"/><Relationship Id="rId47" Type="http://schemas.openxmlformats.org/officeDocument/2006/relationships/tags" Target="../tags/tag56.xml"/><Relationship Id="rId46" Type="http://schemas.openxmlformats.org/officeDocument/2006/relationships/tags" Target="../tags/tag55.xml"/><Relationship Id="rId45" Type="http://schemas.openxmlformats.org/officeDocument/2006/relationships/tags" Target="../tags/tag54.xml"/><Relationship Id="rId44" Type="http://schemas.openxmlformats.org/officeDocument/2006/relationships/tags" Target="../tags/tag53.xml"/><Relationship Id="rId43" Type="http://schemas.openxmlformats.org/officeDocument/2006/relationships/tags" Target="../tags/tag52.xml"/><Relationship Id="rId42" Type="http://schemas.openxmlformats.org/officeDocument/2006/relationships/tags" Target="../tags/tag51.xml"/><Relationship Id="rId41" Type="http://schemas.openxmlformats.org/officeDocument/2006/relationships/tags" Target="../tags/tag50.xml"/><Relationship Id="rId40" Type="http://schemas.openxmlformats.org/officeDocument/2006/relationships/tags" Target="../tags/tag49.xml"/><Relationship Id="rId4" Type="http://schemas.openxmlformats.org/officeDocument/2006/relationships/tags" Target="../tags/tag13.xml"/><Relationship Id="rId39" Type="http://schemas.openxmlformats.org/officeDocument/2006/relationships/tags" Target="../tags/tag48.xml"/><Relationship Id="rId38" Type="http://schemas.openxmlformats.org/officeDocument/2006/relationships/tags" Target="../tags/tag47.xml"/><Relationship Id="rId37" Type="http://schemas.openxmlformats.org/officeDocument/2006/relationships/tags" Target="../tags/tag46.xml"/><Relationship Id="rId36" Type="http://schemas.openxmlformats.org/officeDocument/2006/relationships/tags" Target="../tags/tag45.xml"/><Relationship Id="rId35" Type="http://schemas.openxmlformats.org/officeDocument/2006/relationships/tags" Target="../tags/tag44.xml"/><Relationship Id="rId34" Type="http://schemas.openxmlformats.org/officeDocument/2006/relationships/tags" Target="../tags/tag43.xml"/><Relationship Id="rId33" Type="http://schemas.openxmlformats.org/officeDocument/2006/relationships/tags" Target="../tags/tag42.xml"/><Relationship Id="rId32" Type="http://schemas.openxmlformats.org/officeDocument/2006/relationships/tags" Target="../tags/tag41.xml"/><Relationship Id="rId31" Type="http://schemas.openxmlformats.org/officeDocument/2006/relationships/tags" Target="../tags/tag40.xml"/><Relationship Id="rId30" Type="http://schemas.openxmlformats.org/officeDocument/2006/relationships/tags" Target="../tags/tag39.xml"/><Relationship Id="rId3" Type="http://schemas.openxmlformats.org/officeDocument/2006/relationships/tags" Target="../tags/tag12.xml"/><Relationship Id="rId29" Type="http://schemas.openxmlformats.org/officeDocument/2006/relationships/tags" Target="../tags/tag38.xml"/><Relationship Id="rId28" Type="http://schemas.openxmlformats.org/officeDocument/2006/relationships/tags" Target="../tags/tag37.xml"/><Relationship Id="rId27" Type="http://schemas.openxmlformats.org/officeDocument/2006/relationships/tags" Target="../tags/tag36.xml"/><Relationship Id="rId26" Type="http://schemas.openxmlformats.org/officeDocument/2006/relationships/tags" Target="../tags/tag35.xml"/><Relationship Id="rId25" Type="http://schemas.openxmlformats.org/officeDocument/2006/relationships/tags" Target="../tags/tag34.xml"/><Relationship Id="rId24" Type="http://schemas.openxmlformats.org/officeDocument/2006/relationships/tags" Target="../tags/tag33.xml"/><Relationship Id="rId23" Type="http://schemas.openxmlformats.org/officeDocument/2006/relationships/tags" Target="../tags/tag32.xml"/><Relationship Id="rId22" Type="http://schemas.openxmlformats.org/officeDocument/2006/relationships/tags" Target="../tags/tag31.xml"/><Relationship Id="rId21" Type="http://schemas.openxmlformats.org/officeDocument/2006/relationships/tags" Target="../tags/tag30.xml"/><Relationship Id="rId20" Type="http://schemas.openxmlformats.org/officeDocument/2006/relationships/tags" Target="../tags/tag29.xml"/><Relationship Id="rId2" Type="http://schemas.openxmlformats.org/officeDocument/2006/relationships/tags" Target="../tags/tag11.xml"/><Relationship Id="rId19" Type="http://schemas.openxmlformats.org/officeDocument/2006/relationships/tags" Target="../tags/tag28.xml"/><Relationship Id="rId18" Type="http://schemas.openxmlformats.org/officeDocument/2006/relationships/tags" Target="../tags/tag27.xml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.png"/><Relationship Id="rId1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10.jpeg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7" name="Google Shape;3667;p58"/>
          <p:cNvGrpSpPr/>
          <p:nvPr/>
        </p:nvGrpSpPr>
        <p:grpSpPr>
          <a:xfrm>
            <a:off x="7965739" y="1567719"/>
            <a:ext cx="952683" cy="3575782"/>
            <a:chOff x="7966351" y="1567719"/>
            <a:chExt cx="952683" cy="3575782"/>
          </a:xfrm>
        </p:grpSpPr>
        <p:sp>
          <p:nvSpPr>
            <p:cNvPr id="3668" name="Google Shape;3668;p58"/>
            <p:cNvSpPr/>
            <p:nvPr/>
          </p:nvSpPr>
          <p:spPr>
            <a:xfrm>
              <a:off x="8091899" y="4974958"/>
              <a:ext cx="331533" cy="98990"/>
            </a:xfrm>
            <a:custGeom>
              <a:avLst/>
              <a:gdLst/>
              <a:ahLst/>
              <a:cxnLst/>
              <a:rect l="l" t="t" r="r" b="b"/>
              <a:pathLst>
                <a:path w="14743" h="4402" extrusionOk="0">
                  <a:moveTo>
                    <a:pt x="14743" y="1"/>
                  </a:moveTo>
                  <a:cubicBezTo>
                    <a:pt x="11143" y="540"/>
                    <a:pt x="10482" y="1666"/>
                    <a:pt x="6490" y="3062"/>
                  </a:cubicBezTo>
                  <a:cubicBezTo>
                    <a:pt x="5190" y="3516"/>
                    <a:pt x="3916" y="3671"/>
                    <a:pt x="2775" y="3671"/>
                  </a:cubicBezTo>
                  <a:cubicBezTo>
                    <a:pt x="1703" y="3671"/>
                    <a:pt x="748" y="3534"/>
                    <a:pt x="1" y="3380"/>
                  </a:cubicBezTo>
                  <a:lnTo>
                    <a:pt x="1" y="3380"/>
                  </a:lnTo>
                  <a:cubicBezTo>
                    <a:pt x="25" y="3429"/>
                    <a:pt x="25" y="3454"/>
                    <a:pt x="50" y="3478"/>
                  </a:cubicBezTo>
                  <a:cubicBezTo>
                    <a:pt x="319" y="4107"/>
                    <a:pt x="1397" y="4402"/>
                    <a:pt x="2809" y="4402"/>
                  </a:cubicBezTo>
                  <a:cubicBezTo>
                    <a:pt x="4863" y="4402"/>
                    <a:pt x="7622" y="3777"/>
                    <a:pt x="9625" y="2645"/>
                  </a:cubicBezTo>
                  <a:cubicBezTo>
                    <a:pt x="12808" y="833"/>
                    <a:pt x="14473" y="1299"/>
                    <a:pt x="14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9" name="Google Shape;3669;p58"/>
            <p:cNvSpPr/>
            <p:nvPr/>
          </p:nvSpPr>
          <p:spPr>
            <a:xfrm>
              <a:off x="8086952" y="4971113"/>
              <a:ext cx="340326" cy="106298"/>
            </a:xfrm>
            <a:custGeom>
              <a:avLst/>
              <a:gdLst/>
              <a:ahLst/>
              <a:cxnLst/>
              <a:rect l="l" t="t" r="r" b="b"/>
              <a:pathLst>
                <a:path w="15134" h="4727" extrusionOk="0">
                  <a:moveTo>
                    <a:pt x="14742" y="343"/>
                  </a:moveTo>
                  <a:lnTo>
                    <a:pt x="14742" y="343"/>
                  </a:lnTo>
                  <a:cubicBezTo>
                    <a:pt x="14546" y="808"/>
                    <a:pt x="14056" y="980"/>
                    <a:pt x="13150" y="1249"/>
                  </a:cubicBezTo>
                  <a:cubicBezTo>
                    <a:pt x="12342" y="1519"/>
                    <a:pt x="11191" y="1861"/>
                    <a:pt x="9771" y="2670"/>
                  </a:cubicBezTo>
                  <a:cubicBezTo>
                    <a:pt x="7726" y="3836"/>
                    <a:pt x="5024" y="4423"/>
                    <a:pt x="3042" y="4423"/>
                  </a:cubicBezTo>
                  <a:cubicBezTo>
                    <a:pt x="2318" y="4423"/>
                    <a:pt x="1690" y="4345"/>
                    <a:pt x="1225" y="4188"/>
                  </a:cubicBezTo>
                  <a:cubicBezTo>
                    <a:pt x="906" y="4090"/>
                    <a:pt x="662" y="3943"/>
                    <a:pt x="515" y="3772"/>
                  </a:cubicBezTo>
                  <a:lnTo>
                    <a:pt x="515" y="3772"/>
                  </a:lnTo>
                  <a:cubicBezTo>
                    <a:pt x="1209" y="3900"/>
                    <a:pt x="2033" y="3995"/>
                    <a:pt x="2939" y="3995"/>
                  </a:cubicBezTo>
                  <a:cubicBezTo>
                    <a:pt x="4111" y="3995"/>
                    <a:pt x="5420" y="3835"/>
                    <a:pt x="6759" y="3380"/>
                  </a:cubicBezTo>
                  <a:cubicBezTo>
                    <a:pt x="8400" y="2816"/>
                    <a:pt x="9453" y="2278"/>
                    <a:pt x="10408" y="1837"/>
                  </a:cubicBezTo>
                  <a:cubicBezTo>
                    <a:pt x="11730" y="1176"/>
                    <a:pt x="12783" y="686"/>
                    <a:pt x="14742" y="343"/>
                  </a:cubicBezTo>
                  <a:close/>
                  <a:moveTo>
                    <a:pt x="15134" y="0"/>
                  </a:moveTo>
                  <a:lnTo>
                    <a:pt x="14938" y="25"/>
                  </a:lnTo>
                  <a:cubicBezTo>
                    <a:pt x="12759" y="343"/>
                    <a:pt x="11657" y="882"/>
                    <a:pt x="10285" y="1568"/>
                  </a:cubicBezTo>
                  <a:cubicBezTo>
                    <a:pt x="9330" y="2008"/>
                    <a:pt x="8277" y="2523"/>
                    <a:pt x="6661" y="3086"/>
                  </a:cubicBezTo>
                  <a:cubicBezTo>
                    <a:pt x="5345" y="3542"/>
                    <a:pt x="4057" y="3700"/>
                    <a:pt x="2907" y="3700"/>
                  </a:cubicBezTo>
                  <a:cubicBezTo>
                    <a:pt x="1896" y="3700"/>
                    <a:pt x="992" y="3578"/>
                    <a:pt x="270" y="3429"/>
                  </a:cubicBezTo>
                  <a:lnTo>
                    <a:pt x="0" y="3404"/>
                  </a:lnTo>
                  <a:lnTo>
                    <a:pt x="123" y="3698"/>
                  </a:lnTo>
                  <a:cubicBezTo>
                    <a:pt x="270" y="4041"/>
                    <a:pt x="613" y="4310"/>
                    <a:pt x="1127" y="4482"/>
                  </a:cubicBezTo>
                  <a:cubicBezTo>
                    <a:pt x="1641" y="4653"/>
                    <a:pt x="2278" y="4727"/>
                    <a:pt x="3012" y="4727"/>
                  </a:cubicBezTo>
                  <a:cubicBezTo>
                    <a:pt x="5143" y="4727"/>
                    <a:pt x="7983" y="4041"/>
                    <a:pt x="9918" y="2939"/>
                  </a:cubicBezTo>
                  <a:cubicBezTo>
                    <a:pt x="11314" y="2155"/>
                    <a:pt x="12440" y="1788"/>
                    <a:pt x="13248" y="1543"/>
                  </a:cubicBezTo>
                  <a:cubicBezTo>
                    <a:pt x="14301" y="1200"/>
                    <a:pt x="14938" y="1004"/>
                    <a:pt x="15109" y="196"/>
                  </a:cubicBezTo>
                  <a:lnTo>
                    <a:pt x="151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0" name="Google Shape;3670;p58"/>
            <p:cNvSpPr/>
            <p:nvPr/>
          </p:nvSpPr>
          <p:spPr>
            <a:xfrm>
              <a:off x="8078699" y="4961758"/>
              <a:ext cx="172929" cy="95774"/>
            </a:xfrm>
            <a:custGeom>
              <a:avLst/>
              <a:gdLst/>
              <a:ahLst/>
              <a:cxnLst/>
              <a:rect l="l" t="t" r="r" b="b"/>
              <a:pathLst>
                <a:path w="7690" h="4259" extrusionOk="0">
                  <a:moveTo>
                    <a:pt x="4261" y="0"/>
                  </a:moveTo>
                  <a:cubicBezTo>
                    <a:pt x="4065" y="98"/>
                    <a:pt x="3869" y="196"/>
                    <a:pt x="3698" y="269"/>
                  </a:cubicBezTo>
                  <a:cubicBezTo>
                    <a:pt x="710" y="1690"/>
                    <a:pt x="0" y="2498"/>
                    <a:pt x="588" y="3967"/>
                  </a:cubicBezTo>
                  <a:cubicBezTo>
                    <a:pt x="1335" y="4121"/>
                    <a:pt x="2290" y="4258"/>
                    <a:pt x="3362" y="4258"/>
                  </a:cubicBezTo>
                  <a:cubicBezTo>
                    <a:pt x="4503" y="4258"/>
                    <a:pt x="5777" y="4103"/>
                    <a:pt x="7077" y="3649"/>
                  </a:cubicBezTo>
                  <a:cubicBezTo>
                    <a:pt x="7297" y="3575"/>
                    <a:pt x="7493" y="3502"/>
                    <a:pt x="7689" y="3428"/>
                  </a:cubicBezTo>
                  <a:cubicBezTo>
                    <a:pt x="7126" y="1127"/>
                    <a:pt x="5510" y="294"/>
                    <a:pt x="4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1" name="Google Shape;3671;p58"/>
            <p:cNvSpPr/>
            <p:nvPr/>
          </p:nvSpPr>
          <p:spPr>
            <a:xfrm>
              <a:off x="8073189" y="4958452"/>
              <a:ext cx="182846" cy="102431"/>
            </a:xfrm>
            <a:custGeom>
              <a:avLst/>
              <a:gdLst/>
              <a:ahLst/>
              <a:cxnLst/>
              <a:rect l="l" t="t" r="r" b="b"/>
              <a:pathLst>
                <a:path w="8131" h="4555" extrusionOk="0">
                  <a:moveTo>
                    <a:pt x="4530" y="294"/>
                  </a:moveTo>
                  <a:cubicBezTo>
                    <a:pt x="5706" y="612"/>
                    <a:pt x="7200" y="1396"/>
                    <a:pt x="7763" y="3477"/>
                  </a:cubicBezTo>
                  <a:cubicBezTo>
                    <a:pt x="7616" y="3526"/>
                    <a:pt x="7445" y="3600"/>
                    <a:pt x="7273" y="3649"/>
                  </a:cubicBezTo>
                  <a:cubicBezTo>
                    <a:pt x="5968" y="4097"/>
                    <a:pt x="4684" y="4254"/>
                    <a:pt x="3536" y="4254"/>
                  </a:cubicBezTo>
                  <a:cubicBezTo>
                    <a:pt x="2552" y="4254"/>
                    <a:pt x="1667" y="4139"/>
                    <a:pt x="955" y="3992"/>
                  </a:cubicBezTo>
                  <a:cubicBezTo>
                    <a:pt x="441" y="2669"/>
                    <a:pt x="1127" y="1910"/>
                    <a:pt x="3992" y="563"/>
                  </a:cubicBezTo>
                  <a:cubicBezTo>
                    <a:pt x="4163" y="490"/>
                    <a:pt x="4359" y="392"/>
                    <a:pt x="4530" y="294"/>
                  </a:cubicBezTo>
                  <a:close/>
                  <a:moveTo>
                    <a:pt x="4481" y="0"/>
                  </a:moveTo>
                  <a:lnTo>
                    <a:pt x="4432" y="25"/>
                  </a:lnTo>
                  <a:cubicBezTo>
                    <a:pt x="4261" y="123"/>
                    <a:pt x="4065" y="196"/>
                    <a:pt x="3869" y="294"/>
                  </a:cubicBezTo>
                  <a:cubicBezTo>
                    <a:pt x="1102" y="1592"/>
                    <a:pt x="0" y="2449"/>
                    <a:pt x="710" y="4188"/>
                  </a:cubicBezTo>
                  <a:lnTo>
                    <a:pt x="735" y="4261"/>
                  </a:lnTo>
                  <a:lnTo>
                    <a:pt x="808" y="4261"/>
                  </a:lnTo>
                  <a:cubicBezTo>
                    <a:pt x="1567" y="4432"/>
                    <a:pt x="2498" y="4555"/>
                    <a:pt x="3551" y="4555"/>
                  </a:cubicBezTo>
                  <a:cubicBezTo>
                    <a:pt x="4726" y="4555"/>
                    <a:pt x="6049" y="4383"/>
                    <a:pt x="7371" y="3918"/>
                  </a:cubicBezTo>
                  <a:cubicBezTo>
                    <a:pt x="7591" y="3845"/>
                    <a:pt x="7787" y="3771"/>
                    <a:pt x="8008" y="3698"/>
                  </a:cubicBezTo>
                  <a:lnTo>
                    <a:pt x="8130" y="3673"/>
                  </a:lnTo>
                  <a:lnTo>
                    <a:pt x="8081" y="3526"/>
                  </a:lnTo>
                  <a:cubicBezTo>
                    <a:pt x="7493" y="1176"/>
                    <a:pt x="5828" y="319"/>
                    <a:pt x="4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2" name="Google Shape;3672;p58"/>
            <p:cNvSpPr/>
            <p:nvPr/>
          </p:nvSpPr>
          <p:spPr>
            <a:xfrm>
              <a:off x="8174495" y="4865938"/>
              <a:ext cx="251680" cy="172929"/>
            </a:xfrm>
            <a:custGeom>
              <a:avLst/>
              <a:gdLst/>
              <a:ahLst/>
              <a:cxnLst/>
              <a:rect l="l" t="t" r="r" b="b"/>
              <a:pathLst>
                <a:path w="11192" h="7690" extrusionOk="0">
                  <a:moveTo>
                    <a:pt x="9404" y="0"/>
                  </a:moveTo>
                  <a:lnTo>
                    <a:pt x="6368" y="465"/>
                  </a:lnTo>
                  <a:cubicBezTo>
                    <a:pt x="6368" y="465"/>
                    <a:pt x="2940" y="2792"/>
                    <a:pt x="1" y="4261"/>
                  </a:cubicBezTo>
                  <a:cubicBezTo>
                    <a:pt x="1250" y="4555"/>
                    <a:pt x="2866" y="5388"/>
                    <a:pt x="3429" y="7689"/>
                  </a:cubicBezTo>
                  <a:cubicBezTo>
                    <a:pt x="6907" y="6392"/>
                    <a:pt x="7666" y="5363"/>
                    <a:pt x="11070" y="4849"/>
                  </a:cubicBezTo>
                  <a:cubicBezTo>
                    <a:pt x="11070" y="4775"/>
                    <a:pt x="11094" y="4677"/>
                    <a:pt x="11094" y="4579"/>
                  </a:cubicBezTo>
                  <a:cubicBezTo>
                    <a:pt x="11192" y="2914"/>
                    <a:pt x="9404" y="0"/>
                    <a:pt x="94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3" name="Google Shape;3673;p58"/>
            <p:cNvSpPr/>
            <p:nvPr/>
          </p:nvSpPr>
          <p:spPr>
            <a:xfrm>
              <a:off x="8165141" y="4862633"/>
              <a:ext cx="264341" cy="180642"/>
            </a:xfrm>
            <a:custGeom>
              <a:avLst/>
              <a:gdLst/>
              <a:ahLst/>
              <a:cxnLst/>
              <a:rect l="l" t="t" r="r" b="b"/>
              <a:pathLst>
                <a:path w="11755" h="8033" extrusionOk="0">
                  <a:moveTo>
                    <a:pt x="9747" y="319"/>
                  </a:moveTo>
                  <a:cubicBezTo>
                    <a:pt x="10041" y="808"/>
                    <a:pt x="11437" y="3282"/>
                    <a:pt x="11363" y="4726"/>
                  </a:cubicBezTo>
                  <a:cubicBezTo>
                    <a:pt x="11363" y="4775"/>
                    <a:pt x="11363" y="4824"/>
                    <a:pt x="11339" y="4873"/>
                  </a:cubicBezTo>
                  <a:cubicBezTo>
                    <a:pt x="9257" y="5192"/>
                    <a:pt x="8155" y="5730"/>
                    <a:pt x="6784" y="6392"/>
                  </a:cubicBezTo>
                  <a:cubicBezTo>
                    <a:pt x="6025" y="6759"/>
                    <a:pt x="5143" y="7175"/>
                    <a:pt x="3968" y="7640"/>
                  </a:cubicBezTo>
                  <a:cubicBezTo>
                    <a:pt x="3404" y="5608"/>
                    <a:pt x="2033" y="4751"/>
                    <a:pt x="833" y="4359"/>
                  </a:cubicBezTo>
                  <a:cubicBezTo>
                    <a:pt x="3502" y="2988"/>
                    <a:pt x="6514" y="955"/>
                    <a:pt x="6833" y="735"/>
                  </a:cubicBezTo>
                  <a:lnTo>
                    <a:pt x="9747" y="319"/>
                  </a:lnTo>
                  <a:close/>
                  <a:moveTo>
                    <a:pt x="9918" y="0"/>
                  </a:moveTo>
                  <a:lnTo>
                    <a:pt x="6759" y="466"/>
                  </a:lnTo>
                  <a:lnTo>
                    <a:pt x="6686" y="490"/>
                  </a:lnTo>
                  <a:cubicBezTo>
                    <a:pt x="6661" y="490"/>
                    <a:pt x="3233" y="2816"/>
                    <a:pt x="343" y="4286"/>
                  </a:cubicBezTo>
                  <a:lnTo>
                    <a:pt x="1" y="4457"/>
                  </a:lnTo>
                  <a:lnTo>
                    <a:pt x="392" y="4555"/>
                  </a:lnTo>
                  <a:cubicBezTo>
                    <a:pt x="1592" y="4849"/>
                    <a:pt x="3160" y="5657"/>
                    <a:pt x="3723" y="7861"/>
                  </a:cubicBezTo>
                  <a:lnTo>
                    <a:pt x="3747" y="8032"/>
                  </a:lnTo>
                  <a:lnTo>
                    <a:pt x="3919" y="7959"/>
                  </a:lnTo>
                  <a:cubicBezTo>
                    <a:pt x="5192" y="7494"/>
                    <a:pt x="6123" y="7053"/>
                    <a:pt x="6931" y="6661"/>
                  </a:cubicBezTo>
                  <a:cubicBezTo>
                    <a:pt x="8302" y="5975"/>
                    <a:pt x="9380" y="5461"/>
                    <a:pt x="11510" y="5143"/>
                  </a:cubicBezTo>
                  <a:lnTo>
                    <a:pt x="11608" y="5118"/>
                  </a:lnTo>
                  <a:lnTo>
                    <a:pt x="11632" y="5020"/>
                  </a:lnTo>
                  <a:cubicBezTo>
                    <a:pt x="11632" y="4922"/>
                    <a:pt x="11657" y="4849"/>
                    <a:pt x="11657" y="4726"/>
                  </a:cubicBezTo>
                  <a:cubicBezTo>
                    <a:pt x="11755" y="3061"/>
                    <a:pt x="10041" y="196"/>
                    <a:pt x="9967" y="74"/>
                  </a:cubicBezTo>
                  <a:lnTo>
                    <a:pt x="99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4" name="Google Shape;3674;p58"/>
            <p:cNvSpPr/>
            <p:nvPr/>
          </p:nvSpPr>
          <p:spPr>
            <a:xfrm>
              <a:off x="8237281" y="4921550"/>
              <a:ext cx="61144" cy="45177"/>
            </a:xfrm>
            <a:custGeom>
              <a:avLst/>
              <a:gdLst/>
              <a:ahLst/>
              <a:cxnLst/>
              <a:rect l="l" t="t" r="r" b="b"/>
              <a:pathLst>
                <a:path w="2719" h="2009" extrusionOk="0">
                  <a:moveTo>
                    <a:pt x="172" y="0"/>
                  </a:moveTo>
                  <a:cubicBezTo>
                    <a:pt x="74" y="0"/>
                    <a:pt x="1" y="49"/>
                    <a:pt x="1" y="147"/>
                  </a:cubicBezTo>
                  <a:cubicBezTo>
                    <a:pt x="1" y="221"/>
                    <a:pt x="50" y="294"/>
                    <a:pt x="148" y="294"/>
                  </a:cubicBezTo>
                  <a:cubicBezTo>
                    <a:pt x="148" y="294"/>
                    <a:pt x="1666" y="466"/>
                    <a:pt x="2400" y="1935"/>
                  </a:cubicBezTo>
                  <a:cubicBezTo>
                    <a:pt x="2425" y="1984"/>
                    <a:pt x="2498" y="2008"/>
                    <a:pt x="2547" y="2008"/>
                  </a:cubicBezTo>
                  <a:lnTo>
                    <a:pt x="2621" y="2008"/>
                  </a:lnTo>
                  <a:cubicBezTo>
                    <a:pt x="2694" y="1960"/>
                    <a:pt x="2719" y="1862"/>
                    <a:pt x="2670" y="1788"/>
                  </a:cubicBezTo>
                  <a:cubicBezTo>
                    <a:pt x="1862" y="196"/>
                    <a:pt x="245" y="0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5" name="Google Shape;3675;p58"/>
            <p:cNvSpPr/>
            <p:nvPr/>
          </p:nvSpPr>
          <p:spPr>
            <a:xfrm>
              <a:off x="8265907" y="4905584"/>
              <a:ext cx="61166" cy="45177"/>
            </a:xfrm>
            <a:custGeom>
              <a:avLst/>
              <a:gdLst/>
              <a:ahLst/>
              <a:cxnLst/>
              <a:rect l="l" t="t" r="r" b="b"/>
              <a:pathLst>
                <a:path w="2720" h="2009" extrusionOk="0">
                  <a:moveTo>
                    <a:pt x="172" y="0"/>
                  </a:moveTo>
                  <a:cubicBezTo>
                    <a:pt x="99" y="0"/>
                    <a:pt x="25" y="49"/>
                    <a:pt x="25" y="147"/>
                  </a:cubicBezTo>
                  <a:cubicBezTo>
                    <a:pt x="1" y="221"/>
                    <a:pt x="74" y="294"/>
                    <a:pt x="148" y="294"/>
                  </a:cubicBezTo>
                  <a:cubicBezTo>
                    <a:pt x="172" y="294"/>
                    <a:pt x="1666" y="466"/>
                    <a:pt x="2425" y="1935"/>
                  </a:cubicBezTo>
                  <a:cubicBezTo>
                    <a:pt x="2450" y="1984"/>
                    <a:pt x="2499" y="2008"/>
                    <a:pt x="2548" y="2008"/>
                  </a:cubicBezTo>
                  <a:lnTo>
                    <a:pt x="2621" y="2008"/>
                  </a:lnTo>
                  <a:cubicBezTo>
                    <a:pt x="2695" y="1959"/>
                    <a:pt x="2719" y="1861"/>
                    <a:pt x="2695" y="1788"/>
                  </a:cubicBezTo>
                  <a:cubicBezTo>
                    <a:pt x="1862" y="196"/>
                    <a:pt x="246" y="25"/>
                    <a:pt x="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6" name="Google Shape;3676;p58"/>
            <p:cNvSpPr/>
            <p:nvPr/>
          </p:nvSpPr>
          <p:spPr>
            <a:xfrm>
              <a:off x="8285741" y="4889056"/>
              <a:ext cx="60604" cy="45177"/>
            </a:xfrm>
            <a:custGeom>
              <a:avLst/>
              <a:gdLst/>
              <a:ahLst/>
              <a:cxnLst/>
              <a:rect l="l" t="t" r="r" b="b"/>
              <a:pathLst>
                <a:path w="2695" h="2009" extrusionOk="0">
                  <a:moveTo>
                    <a:pt x="172" y="1"/>
                  </a:moveTo>
                  <a:cubicBezTo>
                    <a:pt x="74" y="1"/>
                    <a:pt x="1" y="50"/>
                    <a:pt x="1" y="148"/>
                  </a:cubicBezTo>
                  <a:cubicBezTo>
                    <a:pt x="1" y="221"/>
                    <a:pt x="49" y="295"/>
                    <a:pt x="123" y="295"/>
                  </a:cubicBezTo>
                  <a:cubicBezTo>
                    <a:pt x="147" y="295"/>
                    <a:pt x="1666" y="466"/>
                    <a:pt x="2400" y="1935"/>
                  </a:cubicBezTo>
                  <a:cubicBezTo>
                    <a:pt x="2425" y="1984"/>
                    <a:pt x="2474" y="2009"/>
                    <a:pt x="2523" y="2009"/>
                  </a:cubicBezTo>
                  <a:lnTo>
                    <a:pt x="2596" y="2009"/>
                  </a:lnTo>
                  <a:cubicBezTo>
                    <a:pt x="2670" y="1960"/>
                    <a:pt x="2694" y="1862"/>
                    <a:pt x="2670" y="1788"/>
                  </a:cubicBezTo>
                  <a:cubicBezTo>
                    <a:pt x="1837" y="197"/>
                    <a:pt x="221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7" name="Google Shape;3677;p58"/>
            <p:cNvSpPr/>
            <p:nvPr/>
          </p:nvSpPr>
          <p:spPr>
            <a:xfrm>
              <a:off x="8728475" y="4972214"/>
              <a:ext cx="185050" cy="167667"/>
            </a:xfrm>
            <a:custGeom>
              <a:avLst/>
              <a:gdLst/>
              <a:ahLst/>
              <a:cxnLst/>
              <a:rect l="l" t="t" r="r" b="b"/>
              <a:pathLst>
                <a:path w="8229" h="7456" extrusionOk="0">
                  <a:moveTo>
                    <a:pt x="1127" y="0"/>
                  </a:moveTo>
                  <a:lnTo>
                    <a:pt x="1127" y="0"/>
                  </a:lnTo>
                  <a:cubicBezTo>
                    <a:pt x="931" y="417"/>
                    <a:pt x="760" y="833"/>
                    <a:pt x="638" y="1225"/>
                  </a:cubicBezTo>
                  <a:cubicBezTo>
                    <a:pt x="1" y="3233"/>
                    <a:pt x="589" y="7175"/>
                    <a:pt x="5168" y="7445"/>
                  </a:cubicBezTo>
                  <a:cubicBezTo>
                    <a:pt x="5293" y="7452"/>
                    <a:pt x="5413" y="7456"/>
                    <a:pt x="5529" y="7456"/>
                  </a:cubicBezTo>
                  <a:cubicBezTo>
                    <a:pt x="7318" y="7456"/>
                    <a:pt x="8022" y="6585"/>
                    <a:pt x="8229" y="5412"/>
                  </a:cubicBezTo>
                  <a:lnTo>
                    <a:pt x="8229" y="5412"/>
                  </a:lnTo>
                  <a:cubicBezTo>
                    <a:pt x="7662" y="6157"/>
                    <a:pt x="6547" y="6560"/>
                    <a:pt x="5373" y="6560"/>
                  </a:cubicBezTo>
                  <a:cubicBezTo>
                    <a:pt x="3807" y="6560"/>
                    <a:pt x="2135" y="5843"/>
                    <a:pt x="1519" y="4261"/>
                  </a:cubicBezTo>
                  <a:cubicBezTo>
                    <a:pt x="980" y="2841"/>
                    <a:pt x="1005" y="1200"/>
                    <a:pt x="11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8" name="Google Shape;3678;p58"/>
            <p:cNvSpPr/>
            <p:nvPr/>
          </p:nvSpPr>
          <p:spPr>
            <a:xfrm>
              <a:off x="8731241" y="4952943"/>
              <a:ext cx="187793" cy="190559"/>
            </a:xfrm>
            <a:custGeom>
              <a:avLst/>
              <a:gdLst/>
              <a:ahLst/>
              <a:cxnLst/>
              <a:rect l="l" t="t" r="r" b="b"/>
              <a:pathLst>
                <a:path w="8351" h="8474" extrusionOk="0">
                  <a:moveTo>
                    <a:pt x="784" y="1739"/>
                  </a:moveTo>
                  <a:lnTo>
                    <a:pt x="784" y="1739"/>
                  </a:lnTo>
                  <a:cubicBezTo>
                    <a:pt x="759" y="2792"/>
                    <a:pt x="833" y="4065"/>
                    <a:pt x="1274" y="5192"/>
                  </a:cubicBezTo>
                  <a:cubicBezTo>
                    <a:pt x="1739" y="6441"/>
                    <a:pt x="2963" y="7298"/>
                    <a:pt x="4531" y="7518"/>
                  </a:cubicBezTo>
                  <a:cubicBezTo>
                    <a:pt x="4771" y="7550"/>
                    <a:pt x="5011" y="7566"/>
                    <a:pt x="5246" y="7566"/>
                  </a:cubicBezTo>
                  <a:cubicBezTo>
                    <a:pt x="6258" y="7566"/>
                    <a:pt x="7196" y="7275"/>
                    <a:pt x="7812" y="6759"/>
                  </a:cubicBezTo>
                  <a:lnTo>
                    <a:pt x="7812" y="6759"/>
                  </a:lnTo>
                  <a:cubicBezTo>
                    <a:pt x="7477" y="7698"/>
                    <a:pt x="6692" y="8168"/>
                    <a:pt x="5421" y="8168"/>
                  </a:cubicBezTo>
                  <a:cubicBezTo>
                    <a:pt x="5300" y="8168"/>
                    <a:pt x="5175" y="8163"/>
                    <a:pt x="5045" y="8155"/>
                  </a:cubicBezTo>
                  <a:cubicBezTo>
                    <a:pt x="3306" y="8057"/>
                    <a:pt x="2033" y="7420"/>
                    <a:pt x="1249" y="6269"/>
                  </a:cubicBezTo>
                  <a:cubicBezTo>
                    <a:pt x="343" y="4947"/>
                    <a:pt x="294" y="3233"/>
                    <a:pt x="661" y="2106"/>
                  </a:cubicBezTo>
                  <a:cubicBezTo>
                    <a:pt x="710" y="2008"/>
                    <a:pt x="735" y="1886"/>
                    <a:pt x="784" y="1739"/>
                  </a:cubicBezTo>
                  <a:close/>
                  <a:moveTo>
                    <a:pt x="1249" y="0"/>
                  </a:moveTo>
                  <a:lnTo>
                    <a:pt x="882" y="808"/>
                  </a:lnTo>
                  <a:cubicBezTo>
                    <a:pt x="661" y="1249"/>
                    <a:pt x="490" y="1665"/>
                    <a:pt x="368" y="2033"/>
                  </a:cubicBezTo>
                  <a:cubicBezTo>
                    <a:pt x="0" y="3208"/>
                    <a:pt x="49" y="5045"/>
                    <a:pt x="1004" y="6441"/>
                  </a:cubicBezTo>
                  <a:cubicBezTo>
                    <a:pt x="1837" y="7640"/>
                    <a:pt x="3233" y="8351"/>
                    <a:pt x="5045" y="8449"/>
                  </a:cubicBezTo>
                  <a:cubicBezTo>
                    <a:pt x="5167" y="8473"/>
                    <a:pt x="5290" y="8473"/>
                    <a:pt x="5388" y="8473"/>
                  </a:cubicBezTo>
                  <a:cubicBezTo>
                    <a:pt x="7053" y="8473"/>
                    <a:pt x="8008" y="7738"/>
                    <a:pt x="8253" y="6294"/>
                  </a:cubicBezTo>
                  <a:lnTo>
                    <a:pt x="8351" y="5681"/>
                  </a:lnTo>
                  <a:lnTo>
                    <a:pt x="7983" y="6171"/>
                  </a:lnTo>
                  <a:cubicBezTo>
                    <a:pt x="7472" y="6867"/>
                    <a:pt x="6430" y="7272"/>
                    <a:pt x="5258" y="7272"/>
                  </a:cubicBezTo>
                  <a:cubicBezTo>
                    <a:pt x="5028" y="7272"/>
                    <a:pt x="4792" y="7256"/>
                    <a:pt x="4555" y="7224"/>
                  </a:cubicBezTo>
                  <a:cubicBezTo>
                    <a:pt x="3086" y="7028"/>
                    <a:pt x="1984" y="6245"/>
                    <a:pt x="1543" y="5069"/>
                  </a:cubicBezTo>
                  <a:cubicBezTo>
                    <a:pt x="1004" y="3673"/>
                    <a:pt x="1029" y="2008"/>
                    <a:pt x="1151" y="882"/>
                  </a:cubicBezTo>
                  <a:lnTo>
                    <a:pt x="12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9" name="Google Shape;3679;p58"/>
            <p:cNvSpPr/>
            <p:nvPr/>
          </p:nvSpPr>
          <p:spPr>
            <a:xfrm>
              <a:off x="8757124" y="5024678"/>
              <a:ext cx="158604" cy="95077"/>
            </a:xfrm>
            <a:custGeom>
              <a:avLst/>
              <a:gdLst/>
              <a:ahLst/>
              <a:cxnLst/>
              <a:rect l="l" t="t" r="r" b="b"/>
              <a:pathLst>
                <a:path w="7053" h="4228" extrusionOk="0">
                  <a:moveTo>
                    <a:pt x="3301" y="1"/>
                  </a:moveTo>
                  <a:cubicBezTo>
                    <a:pt x="1188" y="1"/>
                    <a:pt x="67" y="1053"/>
                    <a:pt x="0" y="1120"/>
                  </a:cubicBezTo>
                  <a:cubicBezTo>
                    <a:pt x="74" y="1390"/>
                    <a:pt x="147" y="1659"/>
                    <a:pt x="245" y="1928"/>
                  </a:cubicBezTo>
                  <a:cubicBezTo>
                    <a:pt x="861" y="3510"/>
                    <a:pt x="2533" y="4227"/>
                    <a:pt x="4099" y="4227"/>
                  </a:cubicBezTo>
                  <a:cubicBezTo>
                    <a:pt x="5273" y="4227"/>
                    <a:pt x="6388" y="3824"/>
                    <a:pt x="6955" y="3079"/>
                  </a:cubicBezTo>
                  <a:cubicBezTo>
                    <a:pt x="7053" y="2418"/>
                    <a:pt x="7004" y="1634"/>
                    <a:pt x="6857" y="875"/>
                  </a:cubicBezTo>
                  <a:cubicBezTo>
                    <a:pt x="5464" y="225"/>
                    <a:pt x="4277" y="1"/>
                    <a:pt x="3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0" name="Google Shape;3680;p58"/>
            <p:cNvSpPr/>
            <p:nvPr/>
          </p:nvSpPr>
          <p:spPr>
            <a:xfrm>
              <a:off x="8753818" y="5021260"/>
              <a:ext cx="165216" cy="101868"/>
            </a:xfrm>
            <a:custGeom>
              <a:avLst/>
              <a:gdLst/>
              <a:ahLst/>
              <a:cxnLst/>
              <a:rect l="l" t="t" r="r" b="b"/>
              <a:pathLst>
                <a:path w="7347" h="4530" extrusionOk="0">
                  <a:moveTo>
                    <a:pt x="3453" y="305"/>
                  </a:moveTo>
                  <a:cubicBezTo>
                    <a:pt x="4394" y="305"/>
                    <a:pt x="5538" y="516"/>
                    <a:pt x="6881" y="1125"/>
                  </a:cubicBezTo>
                  <a:cubicBezTo>
                    <a:pt x="7004" y="1933"/>
                    <a:pt x="7028" y="2619"/>
                    <a:pt x="6955" y="3158"/>
                  </a:cubicBezTo>
                  <a:cubicBezTo>
                    <a:pt x="6423" y="3833"/>
                    <a:pt x="5396" y="4234"/>
                    <a:pt x="4245" y="4234"/>
                  </a:cubicBezTo>
                  <a:cubicBezTo>
                    <a:pt x="4017" y="4234"/>
                    <a:pt x="3785" y="4219"/>
                    <a:pt x="3551" y="4186"/>
                  </a:cubicBezTo>
                  <a:cubicBezTo>
                    <a:pt x="2082" y="3990"/>
                    <a:pt x="980" y="3207"/>
                    <a:pt x="539" y="2031"/>
                  </a:cubicBezTo>
                  <a:cubicBezTo>
                    <a:pt x="466" y="1835"/>
                    <a:pt x="392" y="1590"/>
                    <a:pt x="319" y="1321"/>
                  </a:cubicBezTo>
                  <a:cubicBezTo>
                    <a:pt x="577" y="1095"/>
                    <a:pt x="1633" y="305"/>
                    <a:pt x="3453" y="305"/>
                  </a:cubicBezTo>
                  <a:close/>
                  <a:moveTo>
                    <a:pt x="3458" y="1"/>
                  </a:moveTo>
                  <a:cubicBezTo>
                    <a:pt x="1279" y="1"/>
                    <a:pt x="116" y="1082"/>
                    <a:pt x="49" y="1150"/>
                  </a:cubicBezTo>
                  <a:lnTo>
                    <a:pt x="0" y="1223"/>
                  </a:lnTo>
                  <a:lnTo>
                    <a:pt x="0" y="1297"/>
                  </a:lnTo>
                  <a:cubicBezTo>
                    <a:pt x="98" y="1639"/>
                    <a:pt x="172" y="1909"/>
                    <a:pt x="270" y="2154"/>
                  </a:cubicBezTo>
                  <a:cubicBezTo>
                    <a:pt x="735" y="3403"/>
                    <a:pt x="1959" y="4260"/>
                    <a:pt x="3527" y="4480"/>
                  </a:cubicBezTo>
                  <a:cubicBezTo>
                    <a:pt x="3771" y="4505"/>
                    <a:pt x="4016" y="4529"/>
                    <a:pt x="4237" y="4529"/>
                  </a:cubicBezTo>
                  <a:cubicBezTo>
                    <a:pt x="5510" y="4529"/>
                    <a:pt x="6637" y="4088"/>
                    <a:pt x="7224" y="3305"/>
                  </a:cubicBezTo>
                  <a:lnTo>
                    <a:pt x="7249" y="3256"/>
                  </a:lnTo>
                  <a:cubicBezTo>
                    <a:pt x="7347" y="2643"/>
                    <a:pt x="7322" y="1909"/>
                    <a:pt x="7151" y="1003"/>
                  </a:cubicBezTo>
                  <a:lnTo>
                    <a:pt x="7151" y="929"/>
                  </a:lnTo>
                  <a:lnTo>
                    <a:pt x="7077" y="880"/>
                  </a:lnTo>
                  <a:cubicBezTo>
                    <a:pt x="5663" y="227"/>
                    <a:pt x="4454" y="1"/>
                    <a:pt x="3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1" name="Google Shape;3681;p58"/>
            <p:cNvSpPr/>
            <p:nvPr/>
          </p:nvSpPr>
          <p:spPr>
            <a:xfrm>
              <a:off x="8751053" y="4900074"/>
              <a:ext cx="160268" cy="149812"/>
            </a:xfrm>
            <a:custGeom>
              <a:avLst/>
              <a:gdLst/>
              <a:ahLst/>
              <a:cxnLst/>
              <a:rect l="l" t="t" r="r" b="b"/>
              <a:pathLst>
                <a:path w="7127" h="6662" extrusionOk="0">
                  <a:moveTo>
                    <a:pt x="2082" y="0"/>
                  </a:moveTo>
                  <a:cubicBezTo>
                    <a:pt x="2082" y="0"/>
                    <a:pt x="907" y="1568"/>
                    <a:pt x="123" y="3208"/>
                  </a:cubicBezTo>
                  <a:cubicBezTo>
                    <a:pt x="25" y="4188"/>
                    <a:pt x="1" y="5437"/>
                    <a:pt x="270" y="6661"/>
                  </a:cubicBezTo>
                  <a:cubicBezTo>
                    <a:pt x="337" y="6594"/>
                    <a:pt x="1458" y="5542"/>
                    <a:pt x="3571" y="5542"/>
                  </a:cubicBezTo>
                  <a:cubicBezTo>
                    <a:pt x="4547" y="5542"/>
                    <a:pt x="5734" y="5766"/>
                    <a:pt x="7127" y="6416"/>
                  </a:cubicBezTo>
                  <a:cubicBezTo>
                    <a:pt x="6955" y="5388"/>
                    <a:pt x="6662" y="4359"/>
                    <a:pt x="6466" y="3576"/>
                  </a:cubicBezTo>
                  <a:cubicBezTo>
                    <a:pt x="5853" y="1127"/>
                    <a:pt x="5143" y="172"/>
                    <a:pt x="5143" y="172"/>
                  </a:cubicBezTo>
                  <a:lnTo>
                    <a:pt x="20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2" name="Google Shape;3682;p58"/>
            <p:cNvSpPr/>
            <p:nvPr/>
          </p:nvSpPr>
          <p:spPr>
            <a:xfrm>
              <a:off x="8747207" y="4896769"/>
              <a:ext cx="168521" cy="159167"/>
            </a:xfrm>
            <a:custGeom>
              <a:avLst/>
              <a:gdLst/>
              <a:ahLst/>
              <a:cxnLst/>
              <a:rect l="l" t="t" r="r" b="b"/>
              <a:pathLst>
                <a:path w="7494" h="7078" extrusionOk="0">
                  <a:moveTo>
                    <a:pt x="2327" y="294"/>
                  </a:moveTo>
                  <a:lnTo>
                    <a:pt x="5241" y="466"/>
                  </a:lnTo>
                  <a:cubicBezTo>
                    <a:pt x="5388" y="711"/>
                    <a:pt x="5975" y="1690"/>
                    <a:pt x="6490" y="3772"/>
                  </a:cubicBezTo>
                  <a:cubicBezTo>
                    <a:pt x="6539" y="3943"/>
                    <a:pt x="6588" y="4139"/>
                    <a:pt x="6637" y="4359"/>
                  </a:cubicBezTo>
                  <a:cubicBezTo>
                    <a:pt x="6808" y="4947"/>
                    <a:pt x="6980" y="5633"/>
                    <a:pt x="7102" y="6294"/>
                  </a:cubicBezTo>
                  <a:cubicBezTo>
                    <a:pt x="5807" y="5733"/>
                    <a:pt x="4692" y="5534"/>
                    <a:pt x="3762" y="5534"/>
                  </a:cubicBezTo>
                  <a:cubicBezTo>
                    <a:pt x="2053" y="5534"/>
                    <a:pt x="967" y="6206"/>
                    <a:pt x="539" y="6539"/>
                  </a:cubicBezTo>
                  <a:cubicBezTo>
                    <a:pt x="319" y="5388"/>
                    <a:pt x="368" y="4212"/>
                    <a:pt x="441" y="3404"/>
                  </a:cubicBezTo>
                  <a:cubicBezTo>
                    <a:pt x="1127" y="1984"/>
                    <a:pt x="2082" y="613"/>
                    <a:pt x="2327" y="294"/>
                  </a:cubicBezTo>
                  <a:close/>
                  <a:moveTo>
                    <a:pt x="2180" y="1"/>
                  </a:moveTo>
                  <a:lnTo>
                    <a:pt x="2131" y="49"/>
                  </a:lnTo>
                  <a:cubicBezTo>
                    <a:pt x="2106" y="74"/>
                    <a:pt x="955" y="1641"/>
                    <a:pt x="172" y="3306"/>
                  </a:cubicBezTo>
                  <a:lnTo>
                    <a:pt x="147" y="3355"/>
                  </a:lnTo>
                  <a:cubicBezTo>
                    <a:pt x="49" y="4237"/>
                    <a:pt x="0" y="5559"/>
                    <a:pt x="294" y="6833"/>
                  </a:cubicBezTo>
                  <a:lnTo>
                    <a:pt x="368" y="7078"/>
                  </a:lnTo>
                  <a:lnTo>
                    <a:pt x="539" y="6906"/>
                  </a:lnTo>
                  <a:cubicBezTo>
                    <a:pt x="606" y="6839"/>
                    <a:pt x="1687" y="5838"/>
                    <a:pt x="3744" y="5838"/>
                  </a:cubicBezTo>
                  <a:cubicBezTo>
                    <a:pt x="4702" y="5838"/>
                    <a:pt x="5871" y="6055"/>
                    <a:pt x="7249" y="6686"/>
                  </a:cubicBezTo>
                  <a:lnTo>
                    <a:pt x="7494" y="6808"/>
                  </a:lnTo>
                  <a:lnTo>
                    <a:pt x="7445" y="6539"/>
                  </a:lnTo>
                  <a:cubicBezTo>
                    <a:pt x="7322" y="5731"/>
                    <a:pt x="7126" y="4972"/>
                    <a:pt x="6931" y="4286"/>
                  </a:cubicBezTo>
                  <a:cubicBezTo>
                    <a:pt x="6882" y="4066"/>
                    <a:pt x="6833" y="3870"/>
                    <a:pt x="6784" y="3698"/>
                  </a:cubicBezTo>
                  <a:cubicBezTo>
                    <a:pt x="6171" y="1225"/>
                    <a:pt x="5461" y="270"/>
                    <a:pt x="5437" y="245"/>
                  </a:cubicBezTo>
                  <a:lnTo>
                    <a:pt x="5388" y="172"/>
                  </a:lnTo>
                  <a:lnTo>
                    <a:pt x="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3" name="Google Shape;3683;p58"/>
            <p:cNvSpPr/>
            <p:nvPr/>
          </p:nvSpPr>
          <p:spPr>
            <a:xfrm>
              <a:off x="8785751" y="4968324"/>
              <a:ext cx="95842" cy="19879"/>
            </a:xfrm>
            <a:custGeom>
              <a:avLst/>
              <a:gdLst/>
              <a:ahLst/>
              <a:cxnLst/>
              <a:rect l="l" t="t" r="r" b="b"/>
              <a:pathLst>
                <a:path w="4262" h="884" extrusionOk="0">
                  <a:moveTo>
                    <a:pt x="1910" y="1"/>
                  </a:moveTo>
                  <a:cubicBezTo>
                    <a:pt x="885" y="1"/>
                    <a:pt x="168" y="339"/>
                    <a:pt x="123" y="369"/>
                  </a:cubicBezTo>
                  <a:cubicBezTo>
                    <a:pt x="50" y="394"/>
                    <a:pt x="1" y="492"/>
                    <a:pt x="50" y="565"/>
                  </a:cubicBezTo>
                  <a:cubicBezTo>
                    <a:pt x="68" y="620"/>
                    <a:pt x="128" y="648"/>
                    <a:pt x="187" y="648"/>
                  </a:cubicBezTo>
                  <a:cubicBezTo>
                    <a:pt x="207" y="648"/>
                    <a:pt x="227" y="645"/>
                    <a:pt x="245" y="639"/>
                  </a:cubicBezTo>
                  <a:cubicBezTo>
                    <a:pt x="260" y="624"/>
                    <a:pt x="930" y="309"/>
                    <a:pt x="1894" y="309"/>
                  </a:cubicBezTo>
                  <a:cubicBezTo>
                    <a:pt x="2512" y="309"/>
                    <a:pt x="3251" y="438"/>
                    <a:pt x="4017" y="859"/>
                  </a:cubicBezTo>
                  <a:cubicBezTo>
                    <a:pt x="4041" y="884"/>
                    <a:pt x="4066" y="884"/>
                    <a:pt x="4090" y="884"/>
                  </a:cubicBezTo>
                  <a:cubicBezTo>
                    <a:pt x="4139" y="884"/>
                    <a:pt x="4188" y="859"/>
                    <a:pt x="4213" y="810"/>
                  </a:cubicBezTo>
                  <a:cubicBezTo>
                    <a:pt x="4261" y="737"/>
                    <a:pt x="4237" y="639"/>
                    <a:pt x="4164" y="590"/>
                  </a:cubicBezTo>
                  <a:cubicBezTo>
                    <a:pt x="3350" y="140"/>
                    <a:pt x="2567" y="1"/>
                    <a:pt x="1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4" name="Google Shape;3684;p58"/>
            <p:cNvSpPr/>
            <p:nvPr/>
          </p:nvSpPr>
          <p:spPr>
            <a:xfrm>
              <a:off x="8308881" y="4803716"/>
              <a:ext cx="77649" cy="89320"/>
            </a:xfrm>
            <a:custGeom>
              <a:avLst/>
              <a:gdLst/>
              <a:ahLst/>
              <a:cxnLst/>
              <a:rect l="l" t="t" r="r" b="b"/>
              <a:pathLst>
                <a:path w="3453" h="3972" extrusionOk="0">
                  <a:moveTo>
                    <a:pt x="3257" y="0"/>
                  </a:moveTo>
                  <a:lnTo>
                    <a:pt x="0" y="318"/>
                  </a:lnTo>
                  <a:lnTo>
                    <a:pt x="441" y="3649"/>
                  </a:lnTo>
                  <a:cubicBezTo>
                    <a:pt x="441" y="3649"/>
                    <a:pt x="1050" y="3972"/>
                    <a:pt x="1844" y="3972"/>
                  </a:cubicBezTo>
                  <a:cubicBezTo>
                    <a:pt x="2343" y="3972"/>
                    <a:pt x="2914" y="3844"/>
                    <a:pt x="3453" y="3428"/>
                  </a:cubicBezTo>
                  <a:cubicBezTo>
                    <a:pt x="3355" y="367"/>
                    <a:pt x="3257" y="0"/>
                    <a:pt x="3257" y="0"/>
                  </a:cubicBezTo>
                  <a:close/>
                </a:path>
              </a:pathLst>
            </a:custGeom>
            <a:solidFill>
              <a:srgbClr val="FFB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5" name="Google Shape;3685;p58"/>
            <p:cNvSpPr/>
            <p:nvPr/>
          </p:nvSpPr>
          <p:spPr>
            <a:xfrm>
              <a:off x="8305013" y="4800410"/>
              <a:ext cx="85385" cy="95842"/>
            </a:xfrm>
            <a:custGeom>
              <a:avLst/>
              <a:gdLst/>
              <a:ahLst/>
              <a:cxnLst/>
              <a:rect l="l" t="t" r="r" b="b"/>
              <a:pathLst>
                <a:path w="3797" h="4262" extrusionOk="0">
                  <a:moveTo>
                    <a:pt x="3306" y="318"/>
                  </a:moveTo>
                  <a:cubicBezTo>
                    <a:pt x="3331" y="588"/>
                    <a:pt x="3404" y="1371"/>
                    <a:pt x="3478" y="3502"/>
                  </a:cubicBezTo>
                  <a:cubicBezTo>
                    <a:pt x="2980" y="3862"/>
                    <a:pt x="2459" y="3975"/>
                    <a:pt x="2004" y="3975"/>
                  </a:cubicBezTo>
                  <a:cubicBezTo>
                    <a:pt x="1408" y="3975"/>
                    <a:pt x="926" y="3781"/>
                    <a:pt x="760" y="3698"/>
                  </a:cubicBezTo>
                  <a:lnTo>
                    <a:pt x="343" y="588"/>
                  </a:lnTo>
                  <a:lnTo>
                    <a:pt x="3306" y="318"/>
                  </a:lnTo>
                  <a:close/>
                  <a:moveTo>
                    <a:pt x="3527" y="0"/>
                  </a:moveTo>
                  <a:lnTo>
                    <a:pt x="1" y="318"/>
                  </a:lnTo>
                  <a:lnTo>
                    <a:pt x="490" y="3894"/>
                  </a:lnTo>
                  <a:lnTo>
                    <a:pt x="539" y="3943"/>
                  </a:lnTo>
                  <a:cubicBezTo>
                    <a:pt x="588" y="3967"/>
                    <a:pt x="1201" y="4261"/>
                    <a:pt x="2009" y="4261"/>
                  </a:cubicBezTo>
                  <a:cubicBezTo>
                    <a:pt x="2523" y="4261"/>
                    <a:pt x="3135" y="4139"/>
                    <a:pt x="3723" y="3698"/>
                  </a:cubicBezTo>
                  <a:lnTo>
                    <a:pt x="3796" y="3649"/>
                  </a:lnTo>
                  <a:lnTo>
                    <a:pt x="3796" y="3575"/>
                  </a:lnTo>
                  <a:cubicBezTo>
                    <a:pt x="3674" y="563"/>
                    <a:pt x="3576" y="147"/>
                    <a:pt x="3576" y="123"/>
                  </a:cubicBezTo>
                  <a:lnTo>
                    <a:pt x="35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6" name="Google Shape;3686;p58"/>
            <p:cNvSpPr/>
            <p:nvPr/>
          </p:nvSpPr>
          <p:spPr>
            <a:xfrm>
              <a:off x="8790158" y="4831780"/>
              <a:ext cx="77672" cy="89118"/>
            </a:xfrm>
            <a:custGeom>
              <a:avLst/>
              <a:gdLst/>
              <a:ahLst/>
              <a:cxnLst/>
              <a:rect l="l" t="t" r="r" b="b"/>
              <a:pathLst>
                <a:path w="3454" h="3963" extrusionOk="0">
                  <a:moveTo>
                    <a:pt x="3257" y="1"/>
                  </a:moveTo>
                  <a:lnTo>
                    <a:pt x="0" y="295"/>
                  </a:lnTo>
                  <a:lnTo>
                    <a:pt x="441" y="3650"/>
                  </a:lnTo>
                  <a:cubicBezTo>
                    <a:pt x="441" y="3650"/>
                    <a:pt x="1039" y="3962"/>
                    <a:pt x="1828" y="3962"/>
                  </a:cubicBezTo>
                  <a:cubicBezTo>
                    <a:pt x="2327" y="3962"/>
                    <a:pt x="2903" y="3837"/>
                    <a:pt x="3453" y="3429"/>
                  </a:cubicBezTo>
                  <a:cubicBezTo>
                    <a:pt x="3355" y="344"/>
                    <a:pt x="3257" y="1"/>
                    <a:pt x="3257" y="1"/>
                  </a:cubicBezTo>
                  <a:close/>
                </a:path>
              </a:pathLst>
            </a:custGeom>
            <a:solidFill>
              <a:srgbClr val="FFB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7" name="Google Shape;3687;p58"/>
            <p:cNvSpPr/>
            <p:nvPr/>
          </p:nvSpPr>
          <p:spPr>
            <a:xfrm>
              <a:off x="8786313" y="4827935"/>
              <a:ext cx="85363" cy="96381"/>
            </a:xfrm>
            <a:custGeom>
              <a:avLst/>
              <a:gdLst/>
              <a:ahLst/>
              <a:cxnLst/>
              <a:rect l="l" t="t" r="r" b="b"/>
              <a:pathLst>
                <a:path w="3796" h="4286" extrusionOk="0">
                  <a:moveTo>
                    <a:pt x="3306" y="319"/>
                  </a:moveTo>
                  <a:cubicBezTo>
                    <a:pt x="3330" y="588"/>
                    <a:pt x="3404" y="1372"/>
                    <a:pt x="3477" y="3527"/>
                  </a:cubicBezTo>
                  <a:cubicBezTo>
                    <a:pt x="2983" y="3874"/>
                    <a:pt x="2465" y="3982"/>
                    <a:pt x="2013" y="3982"/>
                  </a:cubicBezTo>
                  <a:cubicBezTo>
                    <a:pt x="1413" y="3982"/>
                    <a:pt x="927" y="3793"/>
                    <a:pt x="759" y="3723"/>
                  </a:cubicBezTo>
                  <a:lnTo>
                    <a:pt x="318" y="613"/>
                  </a:lnTo>
                  <a:lnTo>
                    <a:pt x="3306" y="319"/>
                  </a:lnTo>
                  <a:close/>
                  <a:moveTo>
                    <a:pt x="3526" y="1"/>
                  </a:moveTo>
                  <a:lnTo>
                    <a:pt x="0" y="343"/>
                  </a:lnTo>
                  <a:lnTo>
                    <a:pt x="465" y="3919"/>
                  </a:lnTo>
                  <a:lnTo>
                    <a:pt x="539" y="3943"/>
                  </a:lnTo>
                  <a:cubicBezTo>
                    <a:pt x="588" y="3968"/>
                    <a:pt x="1200" y="4286"/>
                    <a:pt x="2008" y="4286"/>
                  </a:cubicBezTo>
                  <a:cubicBezTo>
                    <a:pt x="2522" y="4286"/>
                    <a:pt x="3135" y="4139"/>
                    <a:pt x="3722" y="3698"/>
                  </a:cubicBezTo>
                  <a:lnTo>
                    <a:pt x="3796" y="3674"/>
                  </a:lnTo>
                  <a:lnTo>
                    <a:pt x="3771" y="3576"/>
                  </a:lnTo>
                  <a:cubicBezTo>
                    <a:pt x="3673" y="588"/>
                    <a:pt x="3575" y="172"/>
                    <a:pt x="3575" y="123"/>
                  </a:cubicBezTo>
                  <a:lnTo>
                    <a:pt x="35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8" name="Google Shape;3688;p58"/>
            <p:cNvSpPr/>
            <p:nvPr/>
          </p:nvSpPr>
          <p:spPr>
            <a:xfrm>
              <a:off x="8787415" y="4945747"/>
              <a:ext cx="95280" cy="19879"/>
            </a:xfrm>
            <a:custGeom>
              <a:avLst/>
              <a:gdLst/>
              <a:ahLst/>
              <a:cxnLst/>
              <a:rect l="l" t="t" r="r" b="b"/>
              <a:pathLst>
                <a:path w="4237" h="884" extrusionOk="0">
                  <a:moveTo>
                    <a:pt x="1885" y="1"/>
                  </a:moveTo>
                  <a:cubicBezTo>
                    <a:pt x="860" y="1"/>
                    <a:pt x="143" y="339"/>
                    <a:pt x="98" y="369"/>
                  </a:cubicBezTo>
                  <a:cubicBezTo>
                    <a:pt x="25" y="394"/>
                    <a:pt x="0" y="492"/>
                    <a:pt x="25" y="565"/>
                  </a:cubicBezTo>
                  <a:cubicBezTo>
                    <a:pt x="61" y="620"/>
                    <a:pt x="112" y="648"/>
                    <a:pt x="166" y="648"/>
                  </a:cubicBezTo>
                  <a:cubicBezTo>
                    <a:pt x="184" y="648"/>
                    <a:pt x="202" y="645"/>
                    <a:pt x="220" y="639"/>
                  </a:cubicBezTo>
                  <a:cubicBezTo>
                    <a:pt x="235" y="624"/>
                    <a:pt x="914" y="309"/>
                    <a:pt x="1880" y="309"/>
                  </a:cubicBezTo>
                  <a:cubicBezTo>
                    <a:pt x="2499" y="309"/>
                    <a:pt x="3236" y="438"/>
                    <a:pt x="3992" y="859"/>
                  </a:cubicBezTo>
                  <a:cubicBezTo>
                    <a:pt x="4016" y="859"/>
                    <a:pt x="4041" y="884"/>
                    <a:pt x="4065" y="884"/>
                  </a:cubicBezTo>
                  <a:cubicBezTo>
                    <a:pt x="4139" y="884"/>
                    <a:pt x="4187" y="835"/>
                    <a:pt x="4212" y="786"/>
                  </a:cubicBezTo>
                  <a:cubicBezTo>
                    <a:pt x="4236" y="737"/>
                    <a:pt x="4212" y="639"/>
                    <a:pt x="4139" y="590"/>
                  </a:cubicBezTo>
                  <a:cubicBezTo>
                    <a:pt x="3325" y="140"/>
                    <a:pt x="2542" y="1"/>
                    <a:pt x="18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9" name="Google Shape;3689;p58"/>
            <p:cNvSpPr/>
            <p:nvPr/>
          </p:nvSpPr>
          <p:spPr>
            <a:xfrm>
              <a:off x="8788517" y="4926745"/>
              <a:ext cx="95280" cy="19609"/>
            </a:xfrm>
            <a:custGeom>
              <a:avLst/>
              <a:gdLst/>
              <a:ahLst/>
              <a:cxnLst/>
              <a:rect l="l" t="t" r="r" b="b"/>
              <a:pathLst>
                <a:path w="4237" h="872" extrusionOk="0">
                  <a:moveTo>
                    <a:pt x="1881" y="1"/>
                  </a:moveTo>
                  <a:cubicBezTo>
                    <a:pt x="859" y="1"/>
                    <a:pt x="143" y="342"/>
                    <a:pt x="98" y="357"/>
                  </a:cubicBezTo>
                  <a:cubicBezTo>
                    <a:pt x="25" y="406"/>
                    <a:pt x="0" y="480"/>
                    <a:pt x="25" y="553"/>
                  </a:cubicBezTo>
                  <a:cubicBezTo>
                    <a:pt x="60" y="606"/>
                    <a:pt x="108" y="646"/>
                    <a:pt x="159" y="646"/>
                  </a:cubicBezTo>
                  <a:cubicBezTo>
                    <a:pt x="179" y="646"/>
                    <a:pt x="200" y="640"/>
                    <a:pt x="220" y="627"/>
                  </a:cubicBezTo>
                  <a:cubicBezTo>
                    <a:pt x="235" y="627"/>
                    <a:pt x="924" y="303"/>
                    <a:pt x="1908" y="303"/>
                  </a:cubicBezTo>
                  <a:cubicBezTo>
                    <a:pt x="2526" y="303"/>
                    <a:pt x="3260" y="431"/>
                    <a:pt x="4016" y="847"/>
                  </a:cubicBezTo>
                  <a:cubicBezTo>
                    <a:pt x="4016" y="871"/>
                    <a:pt x="4041" y="871"/>
                    <a:pt x="4065" y="871"/>
                  </a:cubicBezTo>
                  <a:cubicBezTo>
                    <a:pt x="4138" y="871"/>
                    <a:pt x="4187" y="847"/>
                    <a:pt x="4212" y="798"/>
                  </a:cubicBezTo>
                  <a:cubicBezTo>
                    <a:pt x="4236" y="725"/>
                    <a:pt x="4212" y="627"/>
                    <a:pt x="4138" y="602"/>
                  </a:cubicBezTo>
                  <a:cubicBezTo>
                    <a:pt x="3324" y="142"/>
                    <a:pt x="2539" y="1"/>
                    <a:pt x="1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0" name="Google Shape;3690;p58"/>
            <p:cNvSpPr/>
            <p:nvPr/>
          </p:nvSpPr>
          <p:spPr>
            <a:xfrm>
              <a:off x="8019377" y="2773162"/>
              <a:ext cx="386425" cy="2062081"/>
            </a:xfrm>
            <a:custGeom>
              <a:avLst/>
              <a:gdLst/>
              <a:ahLst/>
              <a:cxnLst/>
              <a:rect l="l" t="t" r="r" b="b"/>
              <a:pathLst>
                <a:path w="17184" h="91699" extrusionOk="0">
                  <a:moveTo>
                    <a:pt x="467" y="0"/>
                  </a:moveTo>
                  <a:cubicBezTo>
                    <a:pt x="34" y="0"/>
                    <a:pt x="1" y="2085"/>
                    <a:pt x="1438" y="10001"/>
                  </a:cubicBezTo>
                  <a:cubicBezTo>
                    <a:pt x="1438" y="10001"/>
                    <a:pt x="2442" y="45435"/>
                    <a:pt x="3740" y="54422"/>
                  </a:cubicBezTo>
                  <a:cubicBezTo>
                    <a:pt x="6311" y="72372"/>
                    <a:pt x="12311" y="91277"/>
                    <a:pt x="12311" y="91277"/>
                  </a:cubicBezTo>
                  <a:cubicBezTo>
                    <a:pt x="12700" y="91432"/>
                    <a:pt x="13393" y="91698"/>
                    <a:pt x="14305" y="91698"/>
                  </a:cubicBezTo>
                  <a:cubicBezTo>
                    <a:pt x="15112" y="91698"/>
                    <a:pt x="16091" y="91490"/>
                    <a:pt x="17184" y="90811"/>
                  </a:cubicBezTo>
                  <a:cubicBezTo>
                    <a:pt x="16743" y="78053"/>
                    <a:pt x="12850" y="64928"/>
                    <a:pt x="12727" y="54790"/>
                  </a:cubicBezTo>
                  <a:cubicBezTo>
                    <a:pt x="12605" y="41738"/>
                    <a:pt x="16229" y="32824"/>
                    <a:pt x="15176" y="27388"/>
                  </a:cubicBezTo>
                  <a:cubicBezTo>
                    <a:pt x="13315" y="17740"/>
                    <a:pt x="9862" y="9438"/>
                    <a:pt x="9862" y="9438"/>
                  </a:cubicBezTo>
                  <a:lnTo>
                    <a:pt x="1928" y="2582"/>
                  </a:lnTo>
                  <a:cubicBezTo>
                    <a:pt x="1928" y="2582"/>
                    <a:pt x="950" y="0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1" name="Google Shape;3691;p58"/>
            <p:cNvSpPr/>
            <p:nvPr/>
          </p:nvSpPr>
          <p:spPr>
            <a:xfrm>
              <a:off x="8008200" y="2769879"/>
              <a:ext cx="400907" cy="2068535"/>
            </a:xfrm>
            <a:custGeom>
              <a:avLst/>
              <a:gdLst/>
              <a:ahLst/>
              <a:cxnLst/>
              <a:rect l="l" t="t" r="r" b="b"/>
              <a:pathLst>
                <a:path w="17828" h="91986" extrusionOk="0">
                  <a:moveTo>
                    <a:pt x="956" y="303"/>
                  </a:moveTo>
                  <a:cubicBezTo>
                    <a:pt x="1176" y="328"/>
                    <a:pt x="1788" y="1454"/>
                    <a:pt x="2278" y="2777"/>
                  </a:cubicBezTo>
                  <a:lnTo>
                    <a:pt x="2302" y="2826"/>
                  </a:lnTo>
                  <a:lnTo>
                    <a:pt x="10237" y="9682"/>
                  </a:lnTo>
                  <a:cubicBezTo>
                    <a:pt x="10481" y="10245"/>
                    <a:pt x="13763" y="18351"/>
                    <a:pt x="15526" y="27558"/>
                  </a:cubicBezTo>
                  <a:cubicBezTo>
                    <a:pt x="16016" y="30129"/>
                    <a:pt x="15452" y="33484"/>
                    <a:pt x="14742" y="37745"/>
                  </a:cubicBezTo>
                  <a:cubicBezTo>
                    <a:pt x="13983" y="42373"/>
                    <a:pt x="13004" y="48104"/>
                    <a:pt x="13077" y="54936"/>
                  </a:cubicBezTo>
                  <a:cubicBezTo>
                    <a:pt x="13151" y="59931"/>
                    <a:pt x="14106" y="65637"/>
                    <a:pt x="15134" y="71661"/>
                  </a:cubicBezTo>
                  <a:cubicBezTo>
                    <a:pt x="16187" y="77930"/>
                    <a:pt x="17289" y="84419"/>
                    <a:pt x="17534" y="90859"/>
                  </a:cubicBezTo>
                  <a:cubicBezTo>
                    <a:pt x="16477" y="91501"/>
                    <a:pt x="15540" y="91699"/>
                    <a:pt x="14770" y="91699"/>
                  </a:cubicBezTo>
                  <a:cubicBezTo>
                    <a:pt x="13952" y="91699"/>
                    <a:pt x="13321" y="91476"/>
                    <a:pt x="12930" y="91325"/>
                  </a:cubicBezTo>
                  <a:cubicBezTo>
                    <a:pt x="12538" y="90051"/>
                    <a:pt x="6857" y="71759"/>
                    <a:pt x="4384" y="54544"/>
                  </a:cubicBezTo>
                  <a:cubicBezTo>
                    <a:pt x="3111" y="45655"/>
                    <a:pt x="2107" y="10490"/>
                    <a:pt x="2082" y="10123"/>
                  </a:cubicBezTo>
                  <a:cubicBezTo>
                    <a:pt x="490" y="1405"/>
                    <a:pt x="833" y="401"/>
                    <a:pt x="956" y="303"/>
                  </a:cubicBezTo>
                  <a:close/>
                  <a:moveTo>
                    <a:pt x="946" y="1"/>
                  </a:moveTo>
                  <a:cubicBezTo>
                    <a:pt x="924" y="1"/>
                    <a:pt x="903" y="3"/>
                    <a:pt x="882" y="9"/>
                  </a:cubicBezTo>
                  <a:cubicBezTo>
                    <a:pt x="588" y="83"/>
                    <a:pt x="1" y="254"/>
                    <a:pt x="1788" y="10147"/>
                  </a:cubicBezTo>
                  <a:cubicBezTo>
                    <a:pt x="1813" y="10515"/>
                    <a:pt x="2817" y="45704"/>
                    <a:pt x="4090" y="54593"/>
                  </a:cubicBezTo>
                  <a:cubicBezTo>
                    <a:pt x="6637" y="72347"/>
                    <a:pt x="12612" y="91300"/>
                    <a:pt x="12661" y="91472"/>
                  </a:cubicBezTo>
                  <a:lnTo>
                    <a:pt x="12685" y="91545"/>
                  </a:lnTo>
                  <a:lnTo>
                    <a:pt x="12759" y="91570"/>
                  </a:lnTo>
                  <a:cubicBezTo>
                    <a:pt x="13126" y="91716"/>
                    <a:pt x="13836" y="91986"/>
                    <a:pt x="14791" y="91986"/>
                  </a:cubicBezTo>
                  <a:cubicBezTo>
                    <a:pt x="15624" y="91986"/>
                    <a:pt x="16628" y="91790"/>
                    <a:pt x="17754" y="91080"/>
                  </a:cubicBezTo>
                  <a:lnTo>
                    <a:pt x="17828" y="91031"/>
                  </a:lnTo>
                  <a:lnTo>
                    <a:pt x="17828" y="90933"/>
                  </a:lnTo>
                  <a:cubicBezTo>
                    <a:pt x="17607" y="84444"/>
                    <a:pt x="16505" y="77930"/>
                    <a:pt x="15428" y="71612"/>
                  </a:cubicBezTo>
                  <a:cubicBezTo>
                    <a:pt x="14400" y="65588"/>
                    <a:pt x="13444" y="59907"/>
                    <a:pt x="13395" y="54936"/>
                  </a:cubicBezTo>
                  <a:cubicBezTo>
                    <a:pt x="13322" y="48128"/>
                    <a:pt x="14277" y="42398"/>
                    <a:pt x="15036" y="37794"/>
                  </a:cubicBezTo>
                  <a:cubicBezTo>
                    <a:pt x="15746" y="33509"/>
                    <a:pt x="16334" y="30129"/>
                    <a:pt x="15820" y="27509"/>
                  </a:cubicBezTo>
                  <a:cubicBezTo>
                    <a:pt x="13983" y="17959"/>
                    <a:pt x="10530" y="9609"/>
                    <a:pt x="10506" y="9535"/>
                  </a:cubicBezTo>
                  <a:lnTo>
                    <a:pt x="2547" y="2654"/>
                  </a:lnTo>
                  <a:cubicBezTo>
                    <a:pt x="2171" y="1620"/>
                    <a:pt x="1457" y="1"/>
                    <a:pt x="9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2" name="Google Shape;3692;p58"/>
            <p:cNvSpPr/>
            <p:nvPr/>
          </p:nvSpPr>
          <p:spPr>
            <a:xfrm>
              <a:off x="8241688" y="3485948"/>
              <a:ext cx="147046" cy="1343111"/>
            </a:xfrm>
            <a:custGeom>
              <a:avLst/>
              <a:gdLst/>
              <a:ahLst/>
              <a:cxnLst/>
              <a:rect l="l" t="t" r="r" b="b"/>
              <a:pathLst>
                <a:path w="6539" h="59727" extrusionOk="0">
                  <a:moveTo>
                    <a:pt x="2596" y="1"/>
                  </a:moveTo>
                  <a:cubicBezTo>
                    <a:pt x="2498" y="1"/>
                    <a:pt x="2425" y="50"/>
                    <a:pt x="2425" y="123"/>
                  </a:cubicBezTo>
                  <a:cubicBezTo>
                    <a:pt x="2400" y="270"/>
                    <a:pt x="0" y="14767"/>
                    <a:pt x="2131" y="30635"/>
                  </a:cubicBezTo>
                  <a:cubicBezTo>
                    <a:pt x="4237" y="46503"/>
                    <a:pt x="6220" y="59482"/>
                    <a:pt x="6245" y="59604"/>
                  </a:cubicBezTo>
                  <a:cubicBezTo>
                    <a:pt x="6245" y="59678"/>
                    <a:pt x="6318" y="59727"/>
                    <a:pt x="6392" y="59727"/>
                  </a:cubicBezTo>
                  <a:lnTo>
                    <a:pt x="6416" y="59727"/>
                  </a:lnTo>
                  <a:cubicBezTo>
                    <a:pt x="6490" y="59727"/>
                    <a:pt x="6539" y="59629"/>
                    <a:pt x="6539" y="59555"/>
                  </a:cubicBezTo>
                  <a:cubicBezTo>
                    <a:pt x="6514" y="59433"/>
                    <a:pt x="4531" y="46454"/>
                    <a:pt x="2425" y="30610"/>
                  </a:cubicBezTo>
                  <a:cubicBezTo>
                    <a:pt x="319" y="14791"/>
                    <a:pt x="2694" y="319"/>
                    <a:pt x="2719" y="172"/>
                  </a:cubicBezTo>
                  <a:cubicBezTo>
                    <a:pt x="2719" y="99"/>
                    <a:pt x="2670" y="25"/>
                    <a:pt x="25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3" name="Google Shape;3693;p58"/>
            <p:cNvSpPr/>
            <p:nvPr/>
          </p:nvSpPr>
          <p:spPr>
            <a:xfrm>
              <a:off x="8110631" y="3293208"/>
              <a:ext cx="285276" cy="1418556"/>
            </a:xfrm>
            <a:custGeom>
              <a:avLst/>
              <a:gdLst/>
              <a:ahLst/>
              <a:cxnLst/>
              <a:rect l="l" t="t" r="r" b="b"/>
              <a:pathLst>
                <a:path w="12686" h="63082" extrusionOk="0">
                  <a:moveTo>
                    <a:pt x="7371" y="1"/>
                  </a:moveTo>
                  <a:cubicBezTo>
                    <a:pt x="7371" y="2"/>
                    <a:pt x="1" y="28456"/>
                    <a:pt x="12685" y="63082"/>
                  </a:cubicBezTo>
                  <a:cubicBezTo>
                    <a:pt x="12220" y="58135"/>
                    <a:pt x="11387" y="53213"/>
                    <a:pt x="10579" y="48389"/>
                  </a:cubicBezTo>
                  <a:cubicBezTo>
                    <a:pt x="9551" y="42365"/>
                    <a:pt x="8596" y="36659"/>
                    <a:pt x="8522" y="31664"/>
                  </a:cubicBezTo>
                  <a:cubicBezTo>
                    <a:pt x="8449" y="24832"/>
                    <a:pt x="9428" y="19101"/>
                    <a:pt x="10187" y="14473"/>
                  </a:cubicBezTo>
                  <a:cubicBezTo>
                    <a:pt x="10702" y="11363"/>
                    <a:pt x="11142" y="8743"/>
                    <a:pt x="11167" y="6539"/>
                  </a:cubicBezTo>
                  <a:lnTo>
                    <a:pt x="7371" y="1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4" name="Google Shape;3694;p58"/>
            <p:cNvSpPr/>
            <p:nvPr/>
          </p:nvSpPr>
          <p:spPr>
            <a:xfrm>
              <a:off x="8072087" y="2803610"/>
              <a:ext cx="804558" cy="2046542"/>
            </a:xfrm>
            <a:custGeom>
              <a:avLst/>
              <a:gdLst/>
              <a:ahLst/>
              <a:cxnLst/>
              <a:rect l="l" t="t" r="r" b="b"/>
              <a:pathLst>
                <a:path w="35778" h="91008" extrusionOk="0">
                  <a:moveTo>
                    <a:pt x="7448" y="0"/>
                  </a:moveTo>
                  <a:cubicBezTo>
                    <a:pt x="2926" y="0"/>
                    <a:pt x="0" y="1228"/>
                    <a:pt x="0" y="1228"/>
                  </a:cubicBezTo>
                  <a:cubicBezTo>
                    <a:pt x="0" y="1228"/>
                    <a:pt x="3429" y="14231"/>
                    <a:pt x="9550" y="28972"/>
                  </a:cubicBezTo>
                  <a:cubicBezTo>
                    <a:pt x="13395" y="38229"/>
                    <a:pt x="14277" y="42979"/>
                    <a:pt x="18880" y="54268"/>
                  </a:cubicBezTo>
                  <a:cubicBezTo>
                    <a:pt x="25468" y="70381"/>
                    <a:pt x="31565" y="90363"/>
                    <a:pt x="31565" y="90363"/>
                  </a:cubicBezTo>
                  <a:cubicBezTo>
                    <a:pt x="31565" y="90363"/>
                    <a:pt x="32652" y="91008"/>
                    <a:pt x="34044" y="91008"/>
                  </a:cubicBezTo>
                  <a:cubicBezTo>
                    <a:pt x="34591" y="91008"/>
                    <a:pt x="35184" y="90909"/>
                    <a:pt x="35777" y="90633"/>
                  </a:cubicBezTo>
                  <a:cubicBezTo>
                    <a:pt x="34822" y="82160"/>
                    <a:pt x="31149" y="60684"/>
                    <a:pt x="29606" y="50277"/>
                  </a:cubicBezTo>
                  <a:cubicBezTo>
                    <a:pt x="28455" y="42392"/>
                    <a:pt x="26668" y="30319"/>
                    <a:pt x="24464" y="22581"/>
                  </a:cubicBezTo>
                  <a:cubicBezTo>
                    <a:pt x="21721" y="12884"/>
                    <a:pt x="18097" y="2305"/>
                    <a:pt x="18097" y="2305"/>
                  </a:cubicBezTo>
                  <a:cubicBezTo>
                    <a:pt x="14107" y="534"/>
                    <a:pt x="10431" y="0"/>
                    <a:pt x="7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5" name="Google Shape;3695;p58"/>
            <p:cNvSpPr/>
            <p:nvPr/>
          </p:nvSpPr>
          <p:spPr>
            <a:xfrm>
              <a:off x="8067680" y="2800417"/>
              <a:ext cx="812811" cy="2052861"/>
            </a:xfrm>
            <a:custGeom>
              <a:avLst/>
              <a:gdLst/>
              <a:ahLst/>
              <a:cxnLst/>
              <a:rect l="l" t="t" r="r" b="b"/>
              <a:pathLst>
                <a:path w="36145" h="91289" extrusionOk="0">
                  <a:moveTo>
                    <a:pt x="7676" y="301"/>
                  </a:moveTo>
                  <a:cubicBezTo>
                    <a:pt x="10627" y="301"/>
                    <a:pt x="14254" y="822"/>
                    <a:pt x="18170" y="2545"/>
                  </a:cubicBezTo>
                  <a:cubicBezTo>
                    <a:pt x="18464" y="3427"/>
                    <a:pt x="21917" y="13565"/>
                    <a:pt x="24513" y="22772"/>
                  </a:cubicBezTo>
                  <a:cubicBezTo>
                    <a:pt x="26766" y="30657"/>
                    <a:pt x="28578" y="43048"/>
                    <a:pt x="29655" y="50443"/>
                  </a:cubicBezTo>
                  <a:cubicBezTo>
                    <a:pt x="30243" y="54386"/>
                    <a:pt x="31124" y="59896"/>
                    <a:pt x="32055" y="65748"/>
                  </a:cubicBezTo>
                  <a:cubicBezTo>
                    <a:pt x="33622" y="75396"/>
                    <a:pt x="35214" y="85387"/>
                    <a:pt x="35826" y="90677"/>
                  </a:cubicBezTo>
                  <a:cubicBezTo>
                    <a:pt x="35284" y="90911"/>
                    <a:pt x="34742" y="90997"/>
                    <a:pt x="34240" y="90997"/>
                  </a:cubicBezTo>
                  <a:cubicBezTo>
                    <a:pt x="33064" y="90997"/>
                    <a:pt x="32107" y="90528"/>
                    <a:pt x="31884" y="90407"/>
                  </a:cubicBezTo>
                  <a:cubicBezTo>
                    <a:pt x="31516" y="89208"/>
                    <a:pt x="25541" y="69862"/>
                    <a:pt x="19223" y="54337"/>
                  </a:cubicBezTo>
                  <a:cubicBezTo>
                    <a:pt x="16872" y="48582"/>
                    <a:pt x="15501" y="44566"/>
                    <a:pt x="14179" y="40697"/>
                  </a:cubicBezTo>
                  <a:cubicBezTo>
                    <a:pt x="12930" y="37048"/>
                    <a:pt x="11755" y="33596"/>
                    <a:pt x="9893" y="29065"/>
                  </a:cubicBezTo>
                  <a:cubicBezTo>
                    <a:pt x="4163" y="15279"/>
                    <a:pt x="735" y="2863"/>
                    <a:pt x="368" y="1468"/>
                  </a:cubicBezTo>
                  <a:cubicBezTo>
                    <a:pt x="957" y="1243"/>
                    <a:pt x="3706" y="301"/>
                    <a:pt x="7676" y="301"/>
                  </a:cubicBezTo>
                  <a:close/>
                  <a:moveTo>
                    <a:pt x="7688" y="1"/>
                  </a:moveTo>
                  <a:cubicBezTo>
                    <a:pt x="3156" y="1"/>
                    <a:pt x="182" y="1218"/>
                    <a:pt x="123" y="1247"/>
                  </a:cubicBezTo>
                  <a:lnTo>
                    <a:pt x="0" y="1296"/>
                  </a:lnTo>
                  <a:lnTo>
                    <a:pt x="49" y="1419"/>
                  </a:lnTo>
                  <a:cubicBezTo>
                    <a:pt x="74" y="1541"/>
                    <a:pt x="3551" y="14593"/>
                    <a:pt x="9600" y="29188"/>
                  </a:cubicBezTo>
                  <a:cubicBezTo>
                    <a:pt x="11485" y="33694"/>
                    <a:pt x="12661" y="37146"/>
                    <a:pt x="13909" y="40795"/>
                  </a:cubicBezTo>
                  <a:cubicBezTo>
                    <a:pt x="15232" y="44664"/>
                    <a:pt x="16603" y="48680"/>
                    <a:pt x="18954" y="54459"/>
                  </a:cubicBezTo>
                  <a:cubicBezTo>
                    <a:pt x="25443" y="70376"/>
                    <a:pt x="31541" y="90358"/>
                    <a:pt x="31614" y="90554"/>
                  </a:cubicBezTo>
                  <a:lnTo>
                    <a:pt x="31639" y="90603"/>
                  </a:lnTo>
                  <a:lnTo>
                    <a:pt x="31688" y="90652"/>
                  </a:lnTo>
                  <a:cubicBezTo>
                    <a:pt x="31737" y="90677"/>
                    <a:pt x="32814" y="91289"/>
                    <a:pt x="34210" y="91289"/>
                  </a:cubicBezTo>
                  <a:cubicBezTo>
                    <a:pt x="34798" y="91289"/>
                    <a:pt x="35410" y="91191"/>
                    <a:pt x="36047" y="90897"/>
                  </a:cubicBezTo>
                  <a:lnTo>
                    <a:pt x="36145" y="90848"/>
                  </a:lnTo>
                  <a:lnTo>
                    <a:pt x="36145" y="90750"/>
                  </a:lnTo>
                  <a:cubicBezTo>
                    <a:pt x="35532" y="85485"/>
                    <a:pt x="33916" y="75421"/>
                    <a:pt x="32349" y="65699"/>
                  </a:cubicBezTo>
                  <a:cubicBezTo>
                    <a:pt x="31418" y="59847"/>
                    <a:pt x="30537" y="54337"/>
                    <a:pt x="29949" y="50394"/>
                  </a:cubicBezTo>
                  <a:cubicBezTo>
                    <a:pt x="28872" y="42999"/>
                    <a:pt x="27059" y="30584"/>
                    <a:pt x="24807" y="22698"/>
                  </a:cubicBezTo>
                  <a:cubicBezTo>
                    <a:pt x="22088" y="13099"/>
                    <a:pt x="18464" y="2496"/>
                    <a:pt x="18415" y="2398"/>
                  </a:cubicBezTo>
                  <a:lnTo>
                    <a:pt x="18415" y="2325"/>
                  </a:lnTo>
                  <a:lnTo>
                    <a:pt x="18342" y="2300"/>
                  </a:lnTo>
                  <a:cubicBezTo>
                    <a:pt x="14371" y="534"/>
                    <a:pt x="10688" y="1"/>
                    <a:pt x="7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6" name="Google Shape;3696;p58"/>
            <p:cNvSpPr/>
            <p:nvPr/>
          </p:nvSpPr>
          <p:spPr>
            <a:xfrm>
              <a:off x="8113374" y="1570733"/>
              <a:ext cx="551798" cy="913577"/>
            </a:xfrm>
            <a:custGeom>
              <a:avLst/>
              <a:gdLst/>
              <a:ahLst/>
              <a:cxnLst/>
              <a:rect l="l" t="t" r="r" b="b"/>
              <a:pathLst>
                <a:path w="24538" h="40626" extrusionOk="0">
                  <a:moveTo>
                    <a:pt x="12618" y="1"/>
                  </a:moveTo>
                  <a:cubicBezTo>
                    <a:pt x="10792" y="1"/>
                    <a:pt x="7467" y="983"/>
                    <a:pt x="4458" y="7101"/>
                  </a:cubicBezTo>
                  <a:cubicBezTo>
                    <a:pt x="1" y="16113"/>
                    <a:pt x="3772" y="40625"/>
                    <a:pt x="3772" y="40625"/>
                  </a:cubicBezTo>
                  <a:lnTo>
                    <a:pt x="24538" y="40625"/>
                  </a:lnTo>
                  <a:cubicBezTo>
                    <a:pt x="24538" y="40625"/>
                    <a:pt x="20154" y="26888"/>
                    <a:pt x="20522" y="15280"/>
                  </a:cubicBezTo>
                  <a:cubicBezTo>
                    <a:pt x="20865" y="3649"/>
                    <a:pt x="17314" y="1053"/>
                    <a:pt x="14008" y="220"/>
                  </a:cubicBezTo>
                  <a:cubicBezTo>
                    <a:pt x="14008" y="220"/>
                    <a:pt x="13480" y="1"/>
                    <a:pt x="12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7" name="Google Shape;3697;p58"/>
            <p:cNvSpPr/>
            <p:nvPr/>
          </p:nvSpPr>
          <p:spPr>
            <a:xfrm>
              <a:off x="8111171" y="1567719"/>
              <a:ext cx="558972" cy="919896"/>
            </a:xfrm>
            <a:custGeom>
              <a:avLst/>
              <a:gdLst/>
              <a:ahLst/>
              <a:cxnLst/>
              <a:rect l="l" t="t" r="r" b="b"/>
              <a:pathLst>
                <a:path w="24857" h="40907" extrusionOk="0">
                  <a:moveTo>
                    <a:pt x="12719" y="298"/>
                  </a:moveTo>
                  <a:cubicBezTo>
                    <a:pt x="13523" y="298"/>
                    <a:pt x="14017" y="494"/>
                    <a:pt x="14032" y="501"/>
                  </a:cubicBezTo>
                  <a:lnTo>
                    <a:pt x="14057" y="501"/>
                  </a:lnTo>
                  <a:cubicBezTo>
                    <a:pt x="17240" y="1285"/>
                    <a:pt x="20840" y="3709"/>
                    <a:pt x="20473" y="15390"/>
                  </a:cubicBezTo>
                  <a:cubicBezTo>
                    <a:pt x="20130" y="26164"/>
                    <a:pt x="23926" y="38898"/>
                    <a:pt x="24440" y="40612"/>
                  </a:cubicBezTo>
                  <a:lnTo>
                    <a:pt x="3992" y="40612"/>
                  </a:lnTo>
                  <a:cubicBezTo>
                    <a:pt x="3699" y="38702"/>
                    <a:pt x="466" y="15831"/>
                    <a:pt x="4678" y="7284"/>
                  </a:cubicBezTo>
                  <a:cubicBezTo>
                    <a:pt x="7661" y="1251"/>
                    <a:pt x="10945" y="298"/>
                    <a:pt x="12719" y="298"/>
                  </a:cubicBezTo>
                  <a:close/>
                  <a:moveTo>
                    <a:pt x="12754" y="0"/>
                  </a:moveTo>
                  <a:cubicBezTo>
                    <a:pt x="10883" y="0"/>
                    <a:pt x="7465" y="980"/>
                    <a:pt x="4409" y="7162"/>
                  </a:cubicBezTo>
                  <a:cubicBezTo>
                    <a:pt x="1" y="16124"/>
                    <a:pt x="3674" y="40539"/>
                    <a:pt x="3723" y="40784"/>
                  </a:cubicBezTo>
                  <a:lnTo>
                    <a:pt x="3723" y="40906"/>
                  </a:lnTo>
                  <a:lnTo>
                    <a:pt x="24856" y="40906"/>
                  </a:lnTo>
                  <a:lnTo>
                    <a:pt x="24783" y="40735"/>
                  </a:lnTo>
                  <a:cubicBezTo>
                    <a:pt x="24734" y="40588"/>
                    <a:pt x="20424" y="26875"/>
                    <a:pt x="20767" y="15414"/>
                  </a:cubicBezTo>
                  <a:cubicBezTo>
                    <a:pt x="21134" y="3513"/>
                    <a:pt x="17412" y="1040"/>
                    <a:pt x="14155" y="207"/>
                  </a:cubicBezTo>
                  <a:cubicBezTo>
                    <a:pt x="14067" y="178"/>
                    <a:pt x="13551" y="0"/>
                    <a:pt x="12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8" name="Google Shape;3698;p58"/>
            <p:cNvSpPr/>
            <p:nvPr/>
          </p:nvSpPr>
          <p:spPr>
            <a:xfrm>
              <a:off x="8454802" y="3028890"/>
              <a:ext cx="363465" cy="1433421"/>
            </a:xfrm>
            <a:custGeom>
              <a:avLst/>
              <a:gdLst/>
              <a:ahLst/>
              <a:cxnLst/>
              <a:rect l="l" t="t" r="r" b="b"/>
              <a:pathLst>
                <a:path w="16163" h="63743" extrusionOk="0">
                  <a:moveTo>
                    <a:pt x="3453" y="1"/>
                  </a:moveTo>
                  <a:lnTo>
                    <a:pt x="0" y="4849"/>
                  </a:lnTo>
                  <a:cubicBezTo>
                    <a:pt x="0" y="4849"/>
                    <a:pt x="8424" y="29337"/>
                    <a:pt x="16162" y="63743"/>
                  </a:cubicBezTo>
                  <a:cubicBezTo>
                    <a:pt x="15722" y="61073"/>
                    <a:pt x="15281" y="58306"/>
                    <a:pt x="14840" y="55588"/>
                  </a:cubicBezTo>
                  <a:cubicBezTo>
                    <a:pt x="13909" y="49736"/>
                    <a:pt x="13028" y="44226"/>
                    <a:pt x="12440" y="40283"/>
                  </a:cubicBezTo>
                  <a:cubicBezTo>
                    <a:pt x="11363" y="32888"/>
                    <a:pt x="9551" y="20497"/>
                    <a:pt x="7298" y="12612"/>
                  </a:cubicBezTo>
                  <a:cubicBezTo>
                    <a:pt x="6073" y="8253"/>
                    <a:pt x="4653" y="3698"/>
                    <a:pt x="3453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9" name="Google Shape;3699;p58"/>
            <p:cNvSpPr/>
            <p:nvPr/>
          </p:nvSpPr>
          <p:spPr>
            <a:xfrm>
              <a:off x="7968555" y="2033458"/>
              <a:ext cx="651463" cy="1206185"/>
            </a:xfrm>
            <a:custGeom>
              <a:avLst/>
              <a:gdLst/>
              <a:ahLst/>
              <a:cxnLst/>
              <a:rect l="l" t="t" r="r" b="b"/>
              <a:pathLst>
                <a:path w="28970" h="53638" extrusionOk="0">
                  <a:moveTo>
                    <a:pt x="15979" y="0"/>
                  </a:moveTo>
                  <a:cubicBezTo>
                    <a:pt x="15577" y="0"/>
                    <a:pt x="15172" y="22"/>
                    <a:pt x="14767" y="66"/>
                  </a:cubicBezTo>
                  <a:cubicBezTo>
                    <a:pt x="14767" y="66"/>
                    <a:pt x="9208" y="1193"/>
                    <a:pt x="4604" y="9078"/>
                  </a:cubicBezTo>
                  <a:cubicBezTo>
                    <a:pt x="0" y="16963"/>
                    <a:pt x="662" y="51711"/>
                    <a:pt x="662" y="51711"/>
                  </a:cubicBezTo>
                  <a:cubicBezTo>
                    <a:pt x="3817" y="53085"/>
                    <a:pt x="7290" y="53637"/>
                    <a:pt x="10734" y="53637"/>
                  </a:cubicBezTo>
                  <a:cubicBezTo>
                    <a:pt x="16004" y="53637"/>
                    <a:pt x="21206" y="52346"/>
                    <a:pt x="25101" y="50731"/>
                  </a:cubicBezTo>
                  <a:cubicBezTo>
                    <a:pt x="27794" y="49630"/>
                    <a:pt x="28970" y="46446"/>
                    <a:pt x="27696" y="43826"/>
                  </a:cubicBezTo>
                  <a:cubicBezTo>
                    <a:pt x="24954" y="38243"/>
                    <a:pt x="21158" y="28031"/>
                    <a:pt x="23827" y="18432"/>
                  </a:cubicBezTo>
                  <a:cubicBezTo>
                    <a:pt x="27527" y="5173"/>
                    <a:pt x="22105" y="0"/>
                    <a:pt x="159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0" name="Google Shape;3700;p58"/>
            <p:cNvSpPr/>
            <p:nvPr/>
          </p:nvSpPr>
          <p:spPr>
            <a:xfrm>
              <a:off x="7966351" y="2030152"/>
              <a:ext cx="643750" cy="1212976"/>
            </a:xfrm>
            <a:custGeom>
              <a:avLst/>
              <a:gdLst/>
              <a:ahLst/>
              <a:cxnLst/>
              <a:rect l="l" t="t" r="r" b="b"/>
              <a:pathLst>
                <a:path w="28627" h="53940" extrusionOk="0">
                  <a:moveTo>
                    <a:pt x="16114" y="293"/>
                  </a:moveTo>
                  <a:cubicBezTo>
                    <a:pt x="18779" y="293"/>
                    <a:pt x="21076" y="1278"/>
                    <a:pt x="22652" y="3152"/>
                  </a:cubicBezTo>
                  <a:cubicBezTo>
                    <a:pt x="24513" y="5356"/>
                    <a:pt x="26227" y="9812"/>
                    <a:pt x="23778" y="18555"/>
                  </a:cubicBezTo>
                  <a:cubicBezTo>
                    <a:pt x="22701" y="22448"/>
                    <a:pt x="22676" y="26440"/>
                    <a:pt x="23215" y="30186"/>
                  </a:cubicBezTo>
                  <a:cubicBezTo>
                    <a:pt x="23387" y="31386"/>
                    <a:pt x="23631" y="32537"/>
                    <a:pt x="23876" y="33664"/>
                  </a:cubicBezTo>
                  <a:cubicBezTo>
                    <a:pt x="24880" y="37851"/>
                    <a:pt x="26423" y="41500"/>
                    <a:pt x="27647" y="44022"/>
                  </a:cubicBezTo>
                  <a:cubicBezTo>
                    <a:pt x="28260" y="45271"/>
                    <a:pt x="28309" y="46691"/>
                    <a:pt x="27843" y="47964"/>
                  </a:cubicBezTo>
                  <a:cubicBezTo>
                    <a:pt x="27354" y="49238"/>
                    <a:pt x="26399" y="50242"/>
                    <a:pt x="25125" y="50756"/>
                  </a:cubicBezTo>
                  <a:cubicBezTo>
                    <a:pt x="21171" y="52394"/>
                    <a:pt x="16043" y="53649"/>
                    <a:pt x="10871" y="53649"/>
                  </a:cubicBezTo>
                  <a:cubicBezTo>
                    <a:pt x="7461" y="53649"/>
                    <a:pt x="4031" y="53103"/>
                    <a:pt x="907" y="51760"/>
                  </a:cubicBezTo>
                  <a:cubicBezTo>
                    <a:pt x="882" y="49728"/>
                    <a:pt x="417" y="16865"/>
                    <a:pt x="4825" y="9298"/>
                  </a:cubicBezTo>
                  <a:cubicBezTo>
                    <a:pt x="9257" y="1682"/>
                    <a:pt x="14693" y="409"/>
                    <a:pt x="14889" y="360"/>
                  </a:cubicBezTo>
                  <a:cubicBezTo>
                    <a:pt x="15305" y="315"/>
                    <a:pt x="15713" y="293"/>
                    <a:pt x="16114" y="293"/>
                  </a:cubicBezTo>
                  <a:close/>
                  <a:moveTo>
                    <a:pt x="16102" y="0"/>
                  </a:moveTo>
                  <a:cubicBezTo>
                    <a:pt x="15698" y="0"/>
                    <a:pt x="15285" y="22"/>
                    <a:pt x="14865" y="66"/>
                  </a:cubicBezTo>
                  <a:lnTo>
                    <a:pt x="14840" y="66"/>
                  </a:lnTo>
                  <a:cubicBezTo>
                    <a:pt x="14791" y="91"/>
                    <a:pt x="9135" y="1291"/>
                    <a:pt x="4555" y="9151"/>
                  </a:cubicBezTo>
                  <a:cubicBezTo>
                    <a:pt x="1" y="16987"/>
                    <a:pt x="588" y="50438"/>
                    <a:pt x="613" y="51858"/>
                  </a:cubicBezTo>
                  <a:lnTo>
                    <a:pt x="613" y="51956"/>
                  </a:lnTo>
                  <a:lnTo>
                    <a:pt x="711" y="52005"/>
                  </a:lnTo>
                  <a:cubicBezTo>
                    <a:pt x="3894" y="53376"/>
                    <a:pt x="7396" y="53939"/>
                    <a:pt x="10873" y="53939"/>
                  </a:cubicBezTo>
                  <a:cubicBezTo>
                    <a:pt x="16089" y="53939"/>
                    <a:pt x="21256" y="52666"/>
                    <a:pt x="25248" y="51025"/>
                  </a:cubicBezTo>
                  <a:cubicBezTo>
                    <a:pt x="26570" y="50487"/>
                    <a:pt x="27598" y="49434"/>
                    <a:pt x="28113" y="48062"/>
                  </a:cubicBezTo>
                  <a:cubicBezTo>
                    <a:pt x="28627" y="46716"/>
                    <a:pt x="28553" y="45197"/>
                    <a:pt x="27917" y="43899"/>
                  </a:cubicBezTo>
                  <a:cubicBezTo>
                    <a:pt x="26692" y="41402"/>
                    <a:pt x="25174" y="37777"/>
                    <a:pt x="24195" y="33639"/>
                  </a:cubicBezTo>
                  <a:cubicBezTo>
                    <a:pt x="23925" y="32513"/>
                    <a:pt x="23680" y="31337"/>
                    <a:pt x="23509" y="30137"/>
                  </a:cubicBezTo>
                  <a:cubicBezTo>
                    <a:pt x="22995" y="26440"/>
                    <a:pt x="22995" y="22473"/>
                    <a:pt x="24072" y="18628"/>
                  </a:cubicBezTo>
                  <a:cubicBezTo>
                    <a:pt x="26545" y="9763"/>
                    <a:pt x="24782" y="5209"/>
                    <a:pt x="22872" y="2956"/>
                  </a:cubicBezTo>
                  <a:cubicBezTo>
                    <a:pt x="21228" y="1013"/>
                    <a:pt x="18858" y="0"/>
                    <a:pt x="16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1" name="Google Shape;3701;p58"/>
            <p:cNvSpPr/>
            <p:nvPr/>
          </p:nvSpPr>
          <p:spPr>
            <a:xfrm>
              <a:off x="7989468" y="2184169"/>
              <a:ext cx="496187" cy="657512"/>
            </a:xfrm>
            <a:custGeom>
              <a:avLst/>
              <a:gdLst/>
              <a:ahLst/>
              <a:cxnLst/>
              <a:rect l="l" t="t" r="r" b="b"/>
              <a:pathLst>
                <a:path w="22065" h="29239" extrusionOk="0">
                  <a:moveTo>
                    <a:pt x="8131" y="0"/>
                  </a:moveTo>
                  <a:lnTo>
                    <a:pt x="2646" y="8914"/>
                  </a:lnTo>
                  <a:lnTo>
                    <a:pt x="1642" y="8963"/>
                  </a:lnTo>
                  <a:cubicBezTo>
                    <a:pt x="760" y="13762"/>
                    <a:pt x="270" y="20031"/>
                    <a:pt x="1" y="26006"/>
                  </a:cubicBezTo>
                  <a:lnTo>
                    <a:pt x="5952" y="23558"/>
                  </a:lnTo>
                  <a:lnTo>
                    <a:pt x="14743" y="29239"/>
                  </a:lnTo>
                  <a:lnTo>
                    <a:pt x="13910" y="18807"/>
                  </a:lnTo>
                  <a:lnTo>
                    <a:pt x="22065" y="12220"/>
                  </a:lnTo>
                  <a:lnTo>
                    <a:pt x="11878" y="9771"/>
                  </a:lnTo>
                  <a:lnTo>
                    <a:pt x="8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2" name="Google Shape;3702;p58"/>
            <p:cNvSpPr/>
            <p:nvPr/>
          </p:nvSpPr>
          <p:spPr>
            <a:xfrm>
              <a:off x="8188820" y="1599359"/>
              <a:ext cx="345161" cy="491509"/>
            </a:xfrm>
            <a:custGeom>
              <a:avLst/>
              <a:gdLst/>
              <a:ahLst/>
              <a:cxnLst/>
              <a:rect l="l" t="t" r="r" b="b"/>
              <a:pathLst>
                <a:path w="15349" h="21857" extrusionOk="0">
                  <a:moveTo>
                    <a:pt x="6270" y="0"/>
                  </a:moveTo>
                  <a:cubicBezTo>
                    <a:pt x="6270" y="0"/>
                    <a:pt x="4041" y="1665"/>
                    <a:pt x="2768" y="4530"/>
                  </a:cubicBezTo>
                  <a:cubicBezTo>
                    <a:pt x="1494" y="7396"/>
                    <a:pt x="1" y="15330"/>
                    <a:pt x="4629" y="16432"/>
                  </a:cubicBezTo>
                  <a:lnTo>
                    <a:pt x="3992" y="20252"/>
                  </a:lnTo>
                  <a:cubicBezTo>
                    <a:pt x="3992" y="20252"/>
                    <a:pt x="4614" y="21856"/>
                    <a:pt x="6284" y="21856"/>
                  </a:cubicBezTo>
                  <a:cubicBezTo>
                    <a:pt x="6956" y="21856"/>
                    <a:pt x="7800" y="21596"/>
                    <a:pt x="8841" y="20864"/>
                  </a:cubicBezTo>
                  <a:lnTo>
                    <a:pt x="8841" y="16236"/>
                  </a:lnTo>
                  <a:cubicBezTo>
                    <a:pt x="8841" y="16236"/>
                    <a:pt x="10041" y="15428"/>
                    <a:pt x="11192" y="13909"/>
                  </a:cubicBezTo>
                  <a:cubicBezTo>
                    <a:pt x="11216" y="13910"/>
                    <a:pt x="11241" y="13910"/>
                    <a:pt x="11266" y="13910"/>
                  </a:cubicBezTo>
                  <a:cubicBezTo>
                    <a:pt x="13369" y="13910"/>
                    <a:pt x="15349" y="11856"/>
                    <a:pt x="14840" y="10065"/>
                  </a:cubicBezTo>
                  <a:cubicBezTo>
                    <a:pt x="14664" y="9447"/>
                    <a:pt x="14220" y="9261"/>
                    <a:pt x="13756" y="9261"/>
                  </a:cubicBezTo>
                  <a:cubicBezTo>
                    <a:pt x="13577" y="9261"/>
                    <a:pt x="13395" y="9289"/>
                    <a:pt x="13224" y="9330"/>
                  </a:cubicBezTo>
                  <a:cubicBezTo>
                    <a:pt x="13249" y="9159"/>
                    <a:pt x="13273" y="9012"/>
                    <a:pt x="13273" y="8840"/>
                  </a:cubicBezTo>
                  <a:cubicBezTo>
                    <a:pt x="13738" y="4139"/>
                    <a:pt x="8669" y="4947"/>
                    <a:pt x="6270" y="0"/>
                  </a:cubicBezTo>
                  <a:close/>
                </a:path>
              </a:pathLst>
            </a:custGeom>
            <a:solidFill>
              <a:srgbClr val="FFB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3" name="Google Shape;3703;p58"/>
            <p:cNvSpPr/>
            <p:nvPr/>
          </p:nvSpPr>
          <p:spPr>
            <a:xfrm>
              <a:off x="8200379" y="1594390"/>
              <a:ext cx="330431" cy="500032"/>
            </a:xfrm>
            <a:custGeom>
              <a:avLst/>
              <a:gdLst/>
              <a:ahLst/>
              <a:cxnLst/>
              <a:rect l="l" t="t" r="r" b="b"/>
              <a:pathLst>
                <a:path w="14694" h="22236" extrusionOk="0">
                  <a:moveTo>
                    <a:pt x="5707" y="466"/>
                  </a:moveTo>
                  <a:cubicBezTo>
                    <a:pt x="6809" y="2621"/>
                    <a:pt x="8400" y="3650"/>
                    <a:pt x="9796" y="4580"/>
                  </a:cubicBezTo>
                  <a:cubicBezTo>
                    <a:pt x="11510" y="5682"/>
                    <a:pt x="12857" y="6564"/>
                    <a:pt x="12612" y="9037"/>
                  </a:cubicBezTo>
                  <a:cubicBezTo>
                    <a:pt x="12612" y="9208"/>
                    <a:pt x="12588" y="9355"/>
                    <a:pt x="12563" y="9527"/>
                  </a:cubicBezTo>
                  <a:lnTo>
                    <a:pt x="12539" y="9722"/>
                  </a:lnTo>
                  <a:lnTo>
                    <a:pt x="12539" y="9722"/>
                  </a:lnTo>
                  <a:lnTo>
                    <a:pt x="12735" y="9674"/>
                  </a:lnTo>
                  <a:cubicBezTo>
                    <a:pt x="12907" y="9636"/>
                    <a:pt x="13066" y="9617"/>
                    <a:pt x="13209" y="9617"/>
                  </a:cubicBezTo>
                  <a:cubicBezTo>
                    <a:pt x="13719" y="9617"/>
                    <a:pt x="14046" y="9852"/>
                    <a:pt x="14179" y="10310"/>
                  </a:cubicBezTo>
                  <a:cubicBezTo>
                    <a:pt x="14375" y="11020"/>
                    <a:pt x="14179" y="11828"/>
                    <a:pt x="13641" y="12514"/>
                  </a:cubicBezTo>
                  <a:cubicBezTo>
                    <a:pt x="12945" y="13425"/>
                    <a:pt x="11828" y="13984"/>
                    <a:pt x="10770" y="13984"/>
                  </a:cubicBezTo>
                  <a:cubicBezTo>
                    <a:pt x="10747" y="13984"/>
                    <a:pt x="10725" y="13984"/>
                    <a:pt x="10702" y="13983"/>
                  </a:cubicBezTo>
                  <a:lnTo>
                    <a:pt x="10604" y="13983"/>
                  </a:lnTo>
                  <a:lnTo>
                    <a:pt x="10580" y="14032"/>
                  </a:lnTo>
                  <a:cubicBezTo>
                    <a:pt x="9453" y="15526"/>
                    <a:pt x="8253" y="16334"/>
                    <a:pt x="8253" y="16334"/>
                  </a:cubicBezTo>
                  <a:lnTo>
                    <a:pt x="8180" y="16383"/>
                  </a:lnTo>
                  <a:lnTo>
                    <a:pt x="8180" y="21011"/>
                  </a:lnTo>
                  <a:cubicBezTo>
                    <a:pt x="7283" y="21628"/>
                    <a:pt x="6485" y="21931"/>
                    <a:pt x="5777" y="21931"/>
                  </a:cubicBezTo>
                  <a:cubicBezTo>
                    <a:pt x="5557" y="21931"/>
                    <a:pt x="5346" y="21902"/>
                    <a:pt x="5143" y="21844"/>
                  </a:cubicBezTo>
                  <a:cubicBezTo>
                    <a:pt x="4164" y="21550"/>
                    <a:pt x="3723" y="20644"/>
                    <a:pt x="3625" y="20448"/>
                  </a:cubicBezTo>
                  <a:lnTo>
                    <a:pt x="4286" y="16530"/>
                  </a:lnTo>
                  <a:lnTo>
                    <a:pt x="4139" y="16506"/>
                  </a:lnTo>
                  <a:cubicBezTo>
                    <a:pt x="3086" y="16261"/>
                    <a:pt x="2278" y="15600"/>
                    <a:pt x="1789" y="14571"/>
                  </a:cubicBezTo>
                  <a:cubicBezTo>
                    <a:pt x="393" y="11755"/>
                    <a:pt x="1495" y="6833"/>
                    <a:pt x="2376" y="4800"/>
                  </a:cubicBezTo>
                  <a:cubicBezTo>
                    <a:pt x="3429" y="2425"/>
                    <a:pt x="5192" y="882"/>
                    <a:pt x="5707" y="466"/>
                  </a:cubicBezTo>
                  <a:close/>
                  <a:moveTo>
                    <a:pt x="5805" y="1"/>
                  </a:moveTo>
                  <a:lnTo>
                    <a:pt x="5658" y="99"/>
                  </a:lnTo>
                  <a:cubicBezTo>
                    <a:pt x="5633" y="123"/>
                    <a:pt x="3380" y="1813"/>
                    <a:pt x="2107" y="4678"/>
                  </a:cubicBezTo>
                  <a:cubicBezTo>
                    <a:pt x="1274" y="6539"/>
                    <a:pt x="1" y="11633"/>
                    <a:pt x="1519" y="14718"/>
                  </a:cubicBezTo>
                  <a:cubicBezTo>
                    <a:pt x="2033" y="15771"/>
                    <a:pt x="2866" y="16457"/>
                    <a:pt x="3943" y="16751"/>
                  </a:cubicBezTo>
                  <a:lnTo>
                    <a:pt x="3331" y="20497"/>
                  </a:lnTo>
                  <a:lnTo>
                    <a:pt x="3331" y="20522"/>
                  </a:lnTo>
                  <a:cubicBezTo>
                    <a:pt x="3356" y="20571"/>
                    <a:pt x="3845" y="21771"/>
                    <a:pt x="5045" y="22113"/>
                  </a:cubicBezTo>
                  <a:cubicBezTo>
                    <a:pt x="5290" y="22187"/>
                    <a:pt x="5535" y="22236"/>
                    <a:pt x="5780" y="22236"/>
                  </a:cubicBezTo>
                  <a:cubicBezTo>
                    <a:pt x="6564" y="22236"/>
                    <a:pt x="7445" y="21893"/>
                    <a:pt x="8425" y="21207"/>
                  </a:cubicBezTo>
                  <a:lnTo>
                    <a:pt x="8474" y="21158"/>
                  </a:lnTo>
                  <a:lnTo>
                    <a:pt x="8474" y="16530"/>
                  </a:lnTo>
                  <a:cubicBezTo>
                    <a:pt x="8743" y="16359"/>
                    <a:pt x="9747" y="15575"/>
                    <a:pt x="10751" y="14277"/>
                  </a:cubicBezTo>
                  <a:lnTo>
                    <a:pt x="10776" y="14277"/>
                  </a:lnTo>
                  <a:cubicBezTo>
                    <a:pt x="11902" y="14277"/>
                    <a:pt x="13126" y="13665"/>
                    <a:pt x="13861" y="12710"/>
                  </a:cubicBezTo>
                  <a:cubicBezTo>
                    <a:pt x="14473" y="11926"/>
                    <a:pt x="14694" y="11020"/>
                    <a:pt x="14473" y="10237"/>
                  </a:cubicBezTo>
                  <a:cubicBezTo>
                    <a:pt x="14306" y="9631"/>
                    <a:pt x="13872" y="9328"/>
                    <a:pt x="13231" y="9328"/>
                  </a:cubicBezTo>
                  <a:cubicBezTo>
                    <a:pt x="13121" y="9328"/>
                    <a:pt x="13004" y="9337"/>
                    <a:pt x="12882" y="9355"/>
                  </a:cubicBezTo>
                  <a:cubicBezTo>
                    <a:pt x="12906" y="9257"/>
                    <a:pt x="12906" y="9159"/>
                    <a:pt x="12906" y="9086"/>
                  </a:cubicBezTo>
                  <a:cubicBezTo>
                    <a:pt x="13175" y="6417"/>
                    <a:pt x="11682" y="5437"/>
                    <a:pt x="9967" y="4311"/>
                  </a:cubicBezTo>
                  <a:cubicBezTo>
                    <a:pt x="8547" y="3405"/>
                    <a:pt x="6955" y="2352"/>
                    <a:pt x="5878" y="172"/>
                  </a:cubicBezTo>
                  <a:lnTo>
                    <a:pt x="58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4" name="Google Shape;3704;p58"/>
            <p:cNvSpPr/>
            <p:nvPr/>
          </p:nvSpPr>
          <p:spPr>
            <a:xfrm>
              <a:off x="8191586" y="2656092"/>
              <a:ext cx="311699" cy="131417"/>
            </a:xfrm>
            <a:custGeom>
              <a:avLst/>
              <a:gdLst/>
              <a:ahLst/>
              <a:cxnLst/>
              <a:rect l="l" t="t" r="r" b="b"/>
              <a:pathLst>
                <a:path w="13861" h="5844" extrusionOk="0">
                  <a:moveTo>
                    <a:pt x="0" y="0"/>
                  </a:moveTo>
                  <a:lnTo>
                    <a:pt x="0" y="0"/>
                  </a:lnTo>
                  <a:cubicBezTo>
                    <a:pt x="949" y="1187"/>
                    <a:pt x="5208" y="5843"/>
                    <a:pt x="13088" y="5843"/>
                  </a:cubicBezTo>
                  <a:cubicBezTo>
                    <a:pt x="13341" y="5843"/>
                    <a:pt x="13599" y="5838"/>
                    <a:pt x="13860" y="5829"/>
                  </a:cubicBezTo>
                  <a:cubicBezTo>
                    <a:pt x="13615" y="4702"/>
                    <a:pt x="13371" y="3551"/>
                    <a:pt x="13199" y="2351"/>
                  </a:cubicBezTo>
                  <a:cubicBezTo>
                    <a:pt x="12293" y="2498"/>
                    <a:pt x="11362" y="2572"/>
                    <a:pt x="10481" y="2572"/>
                  </a:cubicBezTo>
                  <a:cubicBezTo>
                    <a:pt x="5412" y="2572"/>
                    <a:pt x="1127" y="56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5" name="Google Shape;3705;p58"/>
            <p:cNvSpPr/>
            <p:nvPr/>
          </p:nvSpPr>
          <p:spPr>
            <a:xfrm>
              <a:off x="8183311" y="2445182"/>
              <a:ext cx="257190" cy="210933"/>
            </a:xfrm>
            <a:custGeom>
              <a:avLst/>
              <a:gdLst/>
              <a:ahLst/>
              <a:cxnLst/>
              <a:rect l="l" t="t" r="r" b="b"/>
              <a:pathLst>
                <a:path w="11437" h="9380" extrusionOk="0">
                  <a:moveTo>
                    <a:pt x="11437" y="1"/>
                  </a:moveTo>
                  <a:lnTo>
                    <a:pt x="1" y="99"/>
                  </a:lnTo>
                  <a:lnTo>
                    <a:pt x="1" y="9184"/>
                  </a:lnTo>
                  <a:lnTo>
                    <a:pt x="74" y="9208"/>
                  </a:lnTo>
                  <a:cubicBezTo>
                    <a:pt x="74" y="9232"/>
                    <a:pt x="172" y="9281"/>
                    <a:pt x="368" y="9379"/>
                  </a:cubicBezTo>
                  <a:cubicBezTo>
                    <a:pt x="221" y="9184"/>
                    <a:pt x="148" y="9086"/>
                    <a:pt x="148" y="9086"/>
                  </a:cubicBezTo>
                  <a:lnTo>
                    <a:pt x="417" y="9061"/>
                  </a:lnTo>
                  <a:cubicBezTo>
                    <a:pt x="368" y="9037"/>
                    <a:pt x="319" y="9012"/>
                    <a:pt x="295" y="8988"/>
                  </a:cubicBezTo>
                  <a:lnTo>
                    <a:pt x="295" y="392"/>
                  </a:lnTo>
                  <a:lnTo>
                    <a:pt x="11437" y="294"/>
                  </a:lnTo>
                  <a:lnTo>
                    <a:pt x="11437" y="1"/>
                  </a:lnTo>
                  <a:close/>
                </a:path>
              </a:pathLst>
            </a:custGeom>
            <a:solidFill>
              <a:srgbClr val="47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6" name="Google Shape;3706;p58"/>
            <p:cNvSpPr/>
            <p:nvPr/>
          </p:nvSpPr>
          <p:spPr>
            <a:xfrm>
              <a:off x="8350730" y="1774762"/>
              <a:ext cx="68295" cy="29459"/>
            </a:xfrm>
            <a:custGeom>
              <a:avLst/>
              <a:gdLst/>
              <a:ahLst/>
              <a:cxnLst/>
              <a:rect l="l" t="t" r="r" b="b"/>
              <a:pathLst>
                <a:path w="3037" h="1310" extrusionOk="0">
                  <a:moveTo>
                    <a:pt x="1267" y="0"/>
                  </a:moveTo>
                  <a:cubicBezTo>
                    <a:pt x="907" y="0"/>
                    <a:pt x="519" y="98"/>
                    <a:pt x="123" y="281"/>
                  </a:cubicBezTo>
                  <a:cubicBezTo>
                    <a:pt x="49" y="330"/>
                    <a:pt x="0" y="404"/>
                    <a:pt x="49" y="477"/>
                  </a:cubicBezTo>
                  <a:cubicBezTo>
                    <a:pt x="67" y="530"/>
                    <a:pt x="123" y="570"/>
                    <a:pt x="180" y="570"/>
                  </a:cubicBezTo>
                  <a:cubicBezTo>
                    <a:pt x="202" y="570"/>
                    <a:pt x="224" y="564"/>
                    <a:pt x="245" y="551"/>
                  </a:cubicBezTo>
                  <a:cubicBezTo>
                    <a:pt x="602" y="380"/>
                    <a:pt x="949" y="298"/>
                    <a:pt x="1267" y="298"/>
                  </a:cubicBezTo>
                  <a:cubicBezTo>
                    <a:pt x="1451" y="298"/>
                    <a:pt x="1626" y="325"/>
                    <a:pt x="1788" y="379"/>
                  </a:cubicBezTo>
                  <a:cubicBezTo>
                    <a:pt x="2424" y="600"/>
                    <a:pt x="2718" y="1212"/>
                    <a:pt x="2718" y="1212"/>
                  </a:cubicBezTo>
                  <a:cubicBezTo>
                    <a:pt x="2743" y="1261"/>
                    <a:pt x="2816" y="1310"/>
                    <a:pt x="2865" y="1310"/>
                  </a:cubicBezTo>
                  <a:cubicBezTo>
                    <a:pt x="2890" y="1310"/>
                    <a:pt x="2914" y="1285"/>
                    <a:pt x="2914" y="1285"/>
                  </a:cubicBezTo>
                  <a:cubicBezTo>
                    <a:pt x="2988" y="1261"/>
                    <a:pt x="3037" y="1163"/>
                    <a:pt x="2988" y="1089"/>
                  </a:cubicBezTo>
                  <a:cubicBezTo>
                    <a:pt x="2988" y="1065"/>
                    <a:pt x="2645" y="379"/>
                    <a:pt x="1886" y="110"/>
                  </a:cubicBezTo>
                  <a:cubicBezTo>
                    <a:pt x="1692" y="36"/>
                    <a:pt x="1485" y="0"/>
                    <a:pt x="1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7" name="Google Shape;3707;p58"/>
            <p:cNvSpPr/>
            <p:nvPr/>
          </p:nvSpPr>
          <p:spPr>
            <a:xfrm>
              <a:off x="8373847" y="1778652"/>
              <a:ext cx="23702" cy="21386"/>
            </a:xfrm>
            <a:custGeom>
              <a:avLst/>
              <a:gdLst/>
              <a:ahLst/>
              <a:cxnLst/>
              <a:rect l="l" t="t" r="r" b="b"/>
              <a:pathLst>
                <a:path w="1054" h="951" extrusionOk="0">
                  <a:moveTo>
                    <a:pt x="518" y="1"/>
                  </a:moveTo>
                  <a:cubicBezTo>
                    <a:pt x="303" y="1"/>
                    <a:pt x="92" y="143"/>
                    <a:pt x="50" y="378"/>
                  </a:cubicBezTo>
                  <a:cubicBezTo>
                    <a:pt x="1" y="647"/>
                    <a:pt x="172" y="892"/>
                    <a:pt x="417" y="941"/>
                  </a:cubicBezTo>
                  <a:cubicBezTo>
                    <a:pt x="451" y="947"/>
                    <a:pt x="485" y="950"/>
                    <a:pt x="519" y="950"/>
                  </a:cubicBezTo>
                  <a:cubicBezTo>
                    <a:pt x="746" y="950"/>
                    <a:pt x="937" y="808"/>
                    <a:pt x="980" y="573"/>
                  </a:cubicBezTo>
                  <a:cubicBezTo>
                    <a:pt x="1054" y="329"/>
                    <a:pt x="882" y="59"/>
                    <a:pt x="613" y="10"/>
                  </a:cubicBezTo>
                  <a:cubicBezTo>
                    <a:pt x="581" y="4"/>
                    <a:pt x="550" y="1"/>
                    <a:pt x="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8" name="Google Shape;3708;p58"/>
            <p:cNvSpPr/>
            <p:nvPr/>
          </p:nvSpPr>
          <p:spPr>
            <a:xfrm>
              <a:off x="8371104" y="1775369"/>
              <a:ext cx="29751" cy="28312"/>
            </a:xfrm>
            <a:custGeom>
              <a:avLst/>
              <a:gdLst/>
              <a:ahLst/>
              <a:cxnLst/>
              <a:rect l="l" t="t" r="r" b="b"/>
              <a:pathLst>
                <a:path w="1323" h="1259" extrusionOk="0">
                  <a:moveTo>
                    <a:pt x="710" y="303"/>
                  </a:moveTo>
                  <a:cubicBezTo>
                    <a:pt x="882" y="352"/>
                    <a:pt x="1004" y="524"/>
                    <a:pt x="955" y="695"/>
                  </a:cubicBezTo>
                  <a:cubicBezTo>
                    <a:pt x="955" y="768"/>
                    <a:pt x="906" y="842"/>
                    <a:pt x="833" y="891"/>
                  </a:cubicBezTo>
                  <a:cubicBezTo>
                    <a:pt x="779" y="927"/>
                    <a:pt x="712" y="949"/>
                    <a:pt x="642" y="949"/>
                  </a:cubicBezTo>
                  <a:cubicBezTo>
                    <a:pt x="616" y="949"/>
                    <a:pt x="590" y="946"/>
                    <a:pt x="563" y="940"/>
                  </a:cubicBezTo>
                  <a:cubicBezTo>
                    <a:pt x="490" y="915"/>
                    <a:pt x="416" y="866"/>
                    <a:pt x="367" y="793"/>
                  </a:cubicBezTo>
                  <a:cubicBezTo>
                    <a:pt x="318" y="719"/>
                    <a:pt x="294" y="646"/>
                    <a:pt x="318" y="548"/>
                  </a:cubicBezTo>
                  <a:cubicBezTo>
                    <a:pt x="343" y="475"/>
                    <a:pt x="392" y="401"/>
                    <a:pt x="465" y="352"/>
                  </a:cubicBezTo>
                  <a:cubicBezTo>
                    <a:pt x="514" y="303"/>
                    <a:pt x="588" y="303"/>
                    <a:pt x="637" y="303"/>
                  </a:cubicBezTo>
                  <a:close/>
                  <a:moveTo>
                    <a:pt x="663" y="0"/>
                  </a:moveTo>
                  <a:cubicBezTo>
                    <a:pt x="533" y="0"/>
                    <a:pt x="406" y="32"/>
                    <a:pt x="294" y="107"/>
                  </a:cubicBezTo>
                  <a:cubicBezTo>
                    <a:pt x="172" y="181"/>
                    <a:pt x="74" y="328"/>
                    <a:pt x="25" y="499"/>
                  </a:cubicBezTo>
                  <a:cubicBezTo>
                    <a:pt x="0" y="646"/>
                    <a:pt x="25" y="817"/>
                    <a:pt x="123" y="964"/>
                  </a:cubicBezTo>
                  <a:cubicBezTo>
                    <a:pt x="196" y="1111"/>
                    <a:pt x="343" y="1209"/>
                    <a:pt x="514" y="1234"/>
                  </a:cubicBezTo>
                  <a:cubicBezTo>
                    <a:pt x="563" y="1234"/>
                    <a:pt x="588" y="1258"/>
                    <a:pt x="637" y="1258"/>
                  </a:cubicBezTo>
                  <a:cubicBezTo>
                    <a:pt x="759" y="1258"/>
                    <a:pt x="882" y="1209"/>
                    <a:pt x="980" y="1160"/>
                  </a:cubicBezTo>
                  <a:cubicBezTo>
                    <a:pt x="1127" y="1062"/>
                    <a:pt x="1225" y="915"/>
                    <a:pt x="1249" y="744"/>
                  </a:cubicBezTo>
                  <a:cubicBezTo>
                    <a:pt x="1323" y="426"/>
                    <a:pt x="1102" y="83"/>
                    <a:pt x="784" y="9"/>
                  </a:cubicBezTo>
                  <a:cubicBezTo>
                    <a:pt x="743" y="4"/>
                    <a:pt x="703" y="0"/>
                    <a:pt x="6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9" name="Google Shape;3709;p58"/>
            <p:cNvSpPr/>
            <p:nvPr/>
          </p:nvSpPr>
          <p:spPr>
            <a:xfrm>
              <a:off x="8237843" y="1750385"/>
              <a:ext cx="68295" cy="29054"/>
            </a:xfrm>
            <a:custGeom>
              <a:avLst/>
              <a:gdLst/>
              <a:ahLst/>
              <a:cxnLst/>
              <a:rect l="l" t="t" r="r" b="b"/>
              <a:pathLst>
                <a:path w="3037" h="1292" extrusionOk="0">
                  <a:moveTo>
                    <a:pt x="1240" y="0"/>
                  </a:moveTo>
                  <a:cubicBezTo>
                    <a:pt x="887" y="0"/>
                    <a:pt x="509" y="94"/>
                    <a:pt x="123" y="288"/>
                  </a:cubicBezTo>
                  <a:cubicBezTo>
                    <a:pt x="49" y="337"/>
                    <a:pt x="0" y="410"/>
                    <a:pt x="49" y="484"/>
                  </a:cubicBezTo>
                  <a:cubicBezTo>
                    <a:pt x="67" y="537"/>
                    <a:pt x="123" y="577"/>
                    <a:pt x="180" y="577"/>
                  </a:cubicBezTo>
                  <a:cubicBezTo>
                    <a:pt x="202" y="577"/>
                    <a:pt x="224" y="571"/>
                    <a:pt x="245" y="557"/>
                  </a:cubicBezTo>
                  <a:cubicBezTo>
                    <a:pt x="604" y="386"/>
                    <a:pt x="952" y="293"/>
                    <a:pt x="1272" y="293"/>
                  </a:cubicBezTo>
                  <a:cubicBezTo>
                    <a:pt x="1455" y="293"/>
                    <a:pt x="1628" y="323"/>
                    <a:pt x="1788" y="386"/>
                  </a:cubicBezTo>
                  <a:cubicBezTo>
                    <a:pt x="2424" y="606"/>
                    <a:pt x="2718" y="1218"/>
                    <a:pt x="2718" y="1218"/>
                  </a:cubicBezTo>
                  <a:cubicBezTo>
                    <a:pt x="2743" y="1267"/>
                    <a:pt x="2816" y="1292"/>
                    <a:pt x="2865" y="1292"/>
                  </a:cubicBezTo>
                  <a:lnTo>
                    <a:pt x="2914" y="1292"/>
                  </a:lnTo>
                  <a:cubicBezTo>
                    <a:pt x="2988" y="1243"/>
                    <a:pt x="3037" y="1169"/>
                    <a:pt x="2988" y="1096"/>
                  </a:cubicBezTo>
                  <a:cubicBezTo>
                    <a:pt x="2988" y="1071"/>
                    <a:pt x="2645" y="386"/>
                    <a:pt x="1886" y="116"/>
                  </a:cubicBezTo>
                  <a:cubicBezTo>
                    <a:pt x="1684" y="39"/>
                    <a:pt x="1467" y="0"/>
                    <a:pt x="1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0" name="Google Shape;3710;p58"/>
            <p:cNvSpPr/>
            <p:nvPr/>
          </p:nvSpPr>
          <p:spPr>
            <a:xfrm>
              <a:off x="8260960" y="1754433"/>
              <a:ext cx="23702" cy="21363"/>
            </a:xfrm>
            <a:custGeom>
              <a:avLst/>
              <a:gdLst/>
              <a:ahLst/>
              <a:cxnLst/>
              <a:rect l="l" t="t" r="r" b="b"/>
              <a:pathLst>
                <a:path w="1054" h="950" extrusionOk="0">
                  <a:moveTo>
                    <a:pt x="518" y="0"/>
                  </a:moveTo>
                  <a:cubicBezTo>
                    <a:pt x="302" y="0"/>
                    <a:pt x="92" y="142"/>
                    <a:pt x="50" y="377"/>
                  </a:cubicBezTo>
                  <a:cubicBezTo>
                    <a:pt x="1" y="622"/>
                    <a:pt x="172" y="891"/>
                    <a:pt x="417" y="940"/>
                  </a:cubicBezTo>
                  <a:cubicBezTo>
                    <a:pt x="451" y="947"/>
                    <a:pt x="485" y="950"/>
                    <a:pt x="519" y="950"/>
                  </a:cubicBezTo>
                  <a:cubicBezTo>
                    <a:pt x="746" y="950"/>
                    <a:pt x="937" y="808"/>
                    <a:pt x="980" y="573"/>
                  </a:cubicBezTo>
                  <a:cubicBezTo>
                    <a:pt x="1054" y="328"/>
                    <a:pt x="882" y="59"/>
                    <a:pt x="613" y="10"/>
                  </a:cubicBezTo>
                  <a:cubicBezTo>
                    <a:pt x="581" y="4"/>
                    <a:pt x="550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1" name="Google Shape;3711;p58"/>
            <p:cNvSpPr/>
            <p:nvPr/>
          </p:nvSpPr>
          <p:spPr>
            <a:xfrm>
              <a:off x="8258216" y="1751015"/>
              <a:ext cx="29189" cy="28424"/>
            </a:xfrm>
            <a:custGeom>
              <a:avLst/>
              <a:gdLst/>
              <a:ahLst/>
              <a:cxnLst/>
              <a:rect l="l" t="t" r="r" b="b"/>
              <a:pathLst>
                <a:path w="1298" h="1264" extrusionOk="0">
                  <a:moveTo>
                    <a:pt x="710" y="309"/>
                  </a:moveTo>
                  <a:cubicBezTo>
                    <a:pt x="808" y="333"/>
                    <a:pt x="882" y="382"/>
                    <a:pt x="931" y="456"/>
                  </a:cubicBezTo>
                  <a:cubicBezTo>
                    <a:pt x="955" y="529"/>
                    <a:pt x="980" y="603"/>
                    <a:pt x="955" y="701"/>
                  </a:cubicBezTo>
                  <a:cubicBezTo>
                    <a:pt x="955" y="774"/>
                    <a:pt x="906" y="847"/>
                    <a:pt x="833" y="896"/>
                  </a:cubicBezTo>
                  <a:cubicBezTo>
                    <a:pt x="779" y="932"/>
                    <a:pt x="712" y="955"/>
                    <a:pt x="642" y="955"/>
                  </a:cubicBezTo>
                  <a:cubicBezTo>
                    <a:pt x="616" y="955"/>
                    <a:pt x="590" y="952"/>
                    <a:pt x="563" y="945"/>
                  </a:cubicBezTo>
                  <a:cubicBezTo>
                    <a:pt x="490" y="921"/>
                    <a:pt x="416" y="872"/>
                    <a:pt x="367" y="798"/>
                  </a:cubicBezTo>
                  <a:cubicBezTo>
                    <a:pt x="318" y="725"/>
                    <a:pt x="294" y="652"/>
                    <a:pt x="318" y="554"/>
                  </a:cubicBezTo>
                  <a:cubicBezTo>
                    <a:pt x="343" y="407"/>
                    <a:pt x="490" y="309"/>
                    <a:pt x="637" y="309"/>
                  </a:cubicBezTo>
                  <a:close/>
                  <a:moveTo>
                    <a:pt x="651" y="1"/>
                  </a:moveTo>
                  <a:cubicBezTo>
                    <a:pt x="356" y="1"/>
                    <a:pt x="89" y="206"/>
                    <a:pt x="25" y="505"/>
                  </a:cubicBezTo>
                  <a:cubicBezTo>
                    <a:pt x="0" y="652"/>
                    <a:pt x="25" y="823"/>
                    <a:pt x="123" y="970"/>
                  </a:cubicBezTo>
                  <a:cubicBezTo>
                    <a:pt x="196" y="1117"/>
                    <a:pt x="343" y="1215"/>
                    <a:pt x="514" y="1239"/>
                  </a:cubicBezTo>
                  <a:cubicBezTo>
                    <a:pt x="563" y="1239"/>
                    <a:pt x="612" y="1264"/>
                    <a:pt x="637" y="1264"/>
                  </a:cubicBezTo>
                  <a:cubicBezTo>
                    <a:pt x="759" y="1264"/>
                    <a:pt x="882" y="1215"/>
                    <a:pt x="980" y="1141"/>
                  </a:cubicBezTo>
                  <a:cubicBezTo>
                    <a:pt x="1127" y="1068"/>
                    <a:pt x="1225" y="921"/>
                    <a:pt x="1249" y="749"/>
                  </a:cubicBezTo>
                  <a:cubicBezTo>
                    <a:pt x="1298" y="603"/>
                    <a:pt x="1249" y="431"/>
                    <a:pt x="1176" y="284"/>
                  </a:cubicBezTo>
                  <a:cubicBezTo>
                    <a:pt x="1078" y="137"/>
                    <a:pt x="931" y="39"/>
                    <a:pt x="784" y="15"/>
                  </a:cubicBezTo>
                  <a:cubicBezTo>
                    <a:pt x="739" y="5"/>
                    <a:pt x="695" y="1"/>
                    <a:pt x="6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2" name="Google Shape;3712;p58"/>
            <p:cNvSpPr/>
            <p:nvPr/>
          </p:nvSpPr>
          <p:spPr>
            <a:xfrm>
              <a:off x="8291790" y="1776673"/>
              <a:ext cx="40230" cy="68295"/>
            </a:xfrm>
            <a:custGeom>
              <a:avLst/>
              <a:gdLst/>
              <a:ahLst/>
              <a:cxnLst/>
              <a:rect l="l" t="t" r="r" b="b"/>
              <a:pathLst>
                <a:path w="1789" h="3037" extrusionOk="0">
                  <a:moveTo>
                    <a:pt x="1642" y="0"/>
                  </a:moveTo>
                  <a:cubicBezTo>
                    <a:pt x="1568" y="0"/>
                    <a:pt x="1495" y="49"/>
                    <a:pt x="1495" y="123"/>
                  </a:cubicBezTo>
                  <a:cubicBezTo>
                    <a:pt x="1470" y="147"/>
                    <a:pt x="1348" y="906"/>
                    <a:pt x="589" y="1421"/>
                  </a:cubicBezTo>
                  <a:cubicBezTo>
                    <a:pt x="319" y="1616"/>
                    <a:pt x="148" y="1861"/>
                    <a:pt x="74" y="2131"/>
                  </a:cubicBezTo>
                  <a:cubicBezTo>
                    <a:pt x="1" y="2572"/>
                    <a:pt x="270" y="2939"/>
                    <a:pt x="270" y="2963"/>
                  </a:cubicBezTo>
                  <a:cubicBezTo>
                    <a:pt x="295" y="3012"/>
                    <a:pt x="344" y="3037"/>
                    <a:pt x="393" y="3037"/>
                  </a:cubicBezTo>
                  <a:cubicBezTo>
                    <a:pt x="417" y="3037"/>
                    <a:pt x="442" y="3012"/>
                    <a:pt x="491" y="2988"/>
                  </a:cubicBezTo>
                  <a:cubicBezTo>
                    <a:pt x="540" y="2963"/>
                    <a:pt x="564" y="2865"/>
                    <a:pt x="515" y="2792"/>
                  </a:cubicBezTo>
                  <a:cubicBezTo>
                    <a:pt x="515" y="2792"/>
                    <a:pt x="319" y="2498"/>
                    <a:pt x="368" y="2204"/>
                  </a:cubicBezTo>
                  <a:cubicBezTo>
                    <a:pt x="417" y="1984"/>
                    <a:pt x="540" y="1812"/>
                    <a:pt x="760" y="1665"/>
                  </a:cubicBezTo>
                  <a:cubicBezTo>
                    <a:pt x="1642" y="1078"/>
                    <a:pt x="1764" y="221"/>
                    <a:pt x="1789" y="172"/>
                  </a:cubicBezTo>
                  <a:cubicBezTo>
                    <a:pt x="1789" y="98"/>
                    <a:pt x="1740" y="25"/>
                    <a:pt x="16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3" name="Google Shape;3713;p58"/>
            <p:cNvSpPr/>
            <p:nvPr/>
          </p:nvSpPr>
          <p:spPr>
            <a:xfrm>
              <a:off x="8276386" y="1859832"/>
              <a:ext cx="51227" cy="28312"/>
            </a:xfrm>
            <a:custGeom>
              <a:avLst/>
              <a:gdLst/>
              <a:ahLst/>
              <a:cxnLst/>
              <a:rect l="l" t="t" r="r" b="b"/>
              <a:pathLst>
                <a:path w="2278" h="1259" extrusionOk="0">
                  <a:moveTo>
                    <a:pt x="1018" y="0"/>
                  </a:moveTo>
                  <a:cubicBezTo>
                    <a:pt x="725" y="0"/>
                    <a:pt x="384" y="132"/>
                    <a:pt x="0" y="490"/>
                  </a:cubicBezTo>
                  <a:cubicBezTo>
                    <a:pt x="394" y="1092"/>
                    <a:pt x="891" y="1258"/>
                    <a:pt x="1321" y="1258"/>
                  </a:cubicBezTo>
                  <a:cubicBezTo>
                    <a:pt x="1851" y="1258"/>
                    <a:pt x="2278" y="1004"/>
                    <a:pt x="2278" y="1004"/>
                  </a:cubicBezTo>
                  <a:cubicBezTo>
                    <a:pt x="2278" y="1004"/>
                    <a:pt x="1829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4" name="Google Shape;3714;p58"/>
            <p:cNvSpPr/>
            <p:nvPr/>
          </p:nvSpPr>
          <p:spPr>
            <a:xfrm>
              <a:off x="8268111" y="1867882"/>
              <a:ext cx="65551" cy="19497"/>
            </a:xfrm>
            <a:custGeom>
              <a:avLst/>
              <a:gdLst/>
              <a:ahLst/>
              <a:cxnLst/>
              <a:rect l="l" t="t" r="r" b="b"/>
              <a:pathLst>
                <a:path w="2915" h="867" extrusionOk="0">
                  <a:moveTo>
                    <a:pt x="604" y="1"/>
                  </a:moveTo>
                  <a:cubicBezTo>
                    <a:pt x="453" y="1"/>
                    <a:pt x="300" y="11"/>
                    <a:pt x="148" y="34"/>
                  </a:cubicBezTo>
                  <a:cubicBezTo>
                    <a:pt x="74" y="34"/>
                    <a:pt x="1" y="107"/>
                    <a:pt x="25" y="181"/>
                  </a:cubicBezTo>
                  <a:cubicBezTo>
                    <a:pt x="25" y="279"/>
                    <a:pt x="99" y="328"/>
                    <a:pt x="197" y="328"/>
                  </a:cubicBezTo>
                  <a:cubicBezTo>
                    <a:pt x="327" y="309"/>
                    <a:pt x="459" y="300"/>
                    <a:pt x="590" y="300"/>
                  </a:cubicBezTo>
                  <a:cubicBezTo>
                    <a:pt x="1644" y="300"/>
                    <a:pt x="2670" y="845"/>
                    <a:pt x="2670" y="866"/>
                  </a:cubicBezTo>
                  <a:lnTo>
                    <a:pt x="2744" y="866"/>
                  </a:lnTo>
                  <a:cubicBezTo>
                    <a:pt x="2793" y="866"/>
                    <a:pt x="2842" y="842"/>
                    <a:pt x="2866" y="793"/>
                  </a:cubicBezTo>
                  <a:cubicBezTo>
                    <a:pt x="2915" y="719"/>
                    <a:pt x="2890" y="646"/>
                    <a:pt x="2817" y="597"/>
                  </a:cubicBezTo>
                  <a:cubicBezTo>
                    <a:pt x="2774" y="575"/>
                    <a:pt x="1739" y="1"/>
                    <a:pt x="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5" name="Google Shape;3715;p58"/>
            <p:cNvSpPr/>
            <p:nvPr/>
          </p:nvSpPr>
          <p:spPr>
            <a:xfrm>
              <a:off x="8357881" y="1743369"/>
              <a:ext cx="70498" cy="15696"/>
            </a:xfrm>
            <a:custGeom>
              <a:avLst/>
              <a:gdLst/>
              <a:ahLst/>
              <a:cxnLst/>
              <a:rect l="l" t="t" r="r" b="b"/>
              <a:pathLst>
                <a:path w="3135" h="698" extrusionOk="0">
                  <a:moveTo>
                    <a:pt x="1406" y="1"/>
                  </a:moveTo>
                  <a:cubicBezTo>
                    <a:pt x="1005" y="1"/>
                    <a:pt x="558" y="74"/>
                    <a:pt x="98" y="281"/>
                  </a:cubicBezTo>
                  <a:cubicBezTo>
                    <a:pt x="25" y="306"/>
                    <a:pt x="0" y="379"/>
                    <a:pt x="25" y="477"/>
                  </a:cubicBezTo>
                  <a:cubicBezTo>
                    <a:pt x="43" y="532"/>
                    <a:pt x="103" y="560"/>
                    <a:pt x="163" y="560"/>
                  </a:cubicBezTo>
                  <a:cubicBezTo>
                    <a:pt x="183" y="560"/>
                    <a:pt x="202" y="557"/>
                    <a:pt x="221" y="551"/>
                  </a:cubicBezTo>
                  <a:cubicBezTo>
                    <a:pt x="641" y="359"/>
                    <a:pt x="1050" y="292"/>
                    <a:pt x="1416" y="292"/>
                  </a:cubicBezTo>
                  <a:cubicBezTo>
                    <a:pt x="2268" y="292"/>
                    <a:pt x="2890" y="656"/>
                    <a:pt x="2890" y="673"/>
                  </a:cubicBezTo>
                  <a:cubicBezTo>
                    <a:pt x="2915" y="673"/>
                    <a:pt x="2939" y="698"/>
                    <a:pt x="2963" y="698"/>
                  </a:cubicBezTo>
                  <a:cubicBezTo>
                    <a:pt x="3037" y="698"/>
                    <a:pt x="3086" y="649"/>
                    <a:pt x="3110" y="624"/>
                  </a:cubicBezTo>
                  <a:cubicBezTo>
                    <a:pt x="3135" y="551"/>
                    <a:pt x="3110" y="453"/>
                    <a:pt x="3061" y="404"/>
                  </a:cubicBezTo>
                  <a:cubicBezTo>
                    <a:pt x="3010" y="387"/>
                    <a:pt x="2328" y="1"/>
                    <a:pt x="14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6" name="Google Shape;3716;p58"/>
            <p:cNvSpPr/>
            <p:nvPr/>
          </p:nvSpPr>
          <p:spPr>
            <a:xfrm>
              <a:off x="8247198" y="1714315"/>
              <a:ext cx="66091" cy="30448"/>
            </a:xfrm>
            <a:custGeom>
              <a:avLst/>
              <a:gdLst/>
              <a:ahLst/>
              <a:cxnLst/>
              <a:rect l="l" t="t" r="r" b="b"/>
              <a:pathLst>
                <a:path w="2939" h="1354" extrusionOk="0">
                  <a:moveTo>
                    <a:pt x="338" y="1"/>
                  </a:moveTo>
                  <a:cubicBezTo>
                    <a:pt x="229" y="1"/>
                    <a:pt x="161" y="6"/>
                    <a:pt x="147" y="6"/>
                  </a:cubicBezTo>
                  <a:cubicBezTo>
                    <a:pt x="74" y="31"/>
                    <a:pt x="0" y="104"/>
                    <a:pt x="25" y="178"/>
                  </a:cubicBezTo>
                  <a:cubicBezTo>
                    <a:pt x="25" y="251"/>
                    <a:pt x="98" y="325"/>
                    <a:pt x="172" y="325"/>
                  </a:cubicBezTo>
                  <a:cubicBezTo>
                    <a:pt x="177" y="319"/>
                    <a:pt x="257" y="308"/>
                    <a:pt x="388" y="308"/>
                  </a:cubicBezTo>
                  <a:cubicBezTo>
                    <a:pt x="836" y="308"/>
                    <a:pt x="1892" y="432"/>
                    <a:pt x="2670" y="1304"/>
                  </a:cubicBezTo>
                  <a:cubicBezTo>
                    <a:pt x="2694" y="1329"/>
                    <a:pt x="2743" y="1353"/>
                    <a:pt x="2792" y="1353"/>
                  </a:cubicBezTo>
                  <a:cubicBezTo>
                    <a:pt x="2816" y="1353"/>
                    <a:pt x="2841" y="1329"/>
                    <a:pt x="2890" y="1304"/>
                  </a:cubicBezTo>
                  <a:cubicBezTo>
                    <a:pt x="2939" y="1255"/>
                    <a:pt x="2939" y="1157"/>
                    <a:pt x="2890" y="1108"/>
                  </a:cubicBezTo>
                  <a:cubicBezTo>
                    <a:pt x="1998" y="97"/>
                    <a:pt x="801" y="1"/>
                    <a:pt x="3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7" name="Google Shape;3717;p58"/>
            <p:cNvSpPr/>
            <p:nvPr/>
          </p:nvSpPr>
          <p:spPr>
            <a:xfrm>
              <a:off x="8289047" y="1965411"/>
              <a:ext cx="69396" cy="12278"/>
            </a:xfrm>
            <a:custGeom>
              <a:avLst/>
              <a:gdLst/>
              <a:ahLst/>
              <a:cxnLst/>
              <a:rect l="l" t="t" r="r" b="b"/>
              <a:pathLst>
                <a:path w="3086" h="546" extrusionOk="0">
                  <a:moveTo>
                    <a:pt x="180" y="0"/>
                  </a:moveTo>
                  <a:cubicBezTo>
                    <a:pt x="115" y="0"/>
                    <a:pt x="45" y="44"/>
                    <a:pt x="25" y="105"/>
                  </a:cubicBezTo>
                  <a:cubicBezTo>
                    <a:pt x="0" y="178"/>
                    <a:pt x="49" y="252"/>
                    <a:pt x="123" y="300"/>
                  </a:cubicBezTo>
                  <a:cubicBezTo>
                    <a:pt x="147" y="300"/>
                    <a:pt x="784" y="545"/>
                    <a:pt x="1592" y="545"/>
                  </a:cubicBezTo>
                  <a:cubicBezTo>
                    <a:pt x="2008" y="545"/>
                    <a:pt x="2498" y="472"/>
                    <a:pt x="2963" y="300"/>
                  </a:cubicBezTo>
                  <a:cubicBezTo>
                    <a:pt x="3061" y="252"/>
                    <a:pt x="3086" y="178"/>
                    <a:pt x="3061" y="105"/>
                  </a:cubicBezTo>
                  <a:cubicBezTo>
                    <a:pt x="3041" y="44"/>
                    <a:pt x="2971" y="0"/>
                    <a:pt x="2906" y="0"/>
                  </a:cubicBezTo>
                  <a:cubicBezTo>
                    <a:pt x="2892" y="0"/>
                    <a:pt x="2879" y="2"/>
                    <a:pt x="2866" y="7"/>
                  </a:cubicBezTo>
                  <a:cubicBezTo>
                    <a:pt x="2422" y="182"/>
                    <a:pt x="1977" y="241"/>
                    <a:pt x="1580" y="241"/>
                  </a:cubicBezTo>
                  <a:cubicBezTo>
                    <a:pt x="816" y="241"/>
                    <a:pt x="237" y="23"/>
                    <a:pt x="221" y="7"/>
                  </a:cubicBezTo>
                  <a:cubicBezTo>
                    <a:pt x="208" y="2"/>
                    <a:pt x="194" y="0"/>
                    <a:pt x="1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8" name="Google Shape;3718;p58"/>
            <p:cNvSpPr/>
            <p:nvPr/>
          </p:nvSpPr>
          <p:spPr>
            <a:xfrm>
              <a:off x="8183311" y="2246392"/>
              <a:ext cx="311699" cy="465334"/>
            </a:xfrm>
            <a:custGeom>
              <a:avLst/>
              <a:gdLst/>
              <a:ahLst/>
              <a:cxnLst/>
              <a:rect l="l" t="t" r="r" b="b"/>
              <a:pathLst>
                <a:path w="13861" h="20693" extrusionOk="0">
                  <a:moveTo>
                    <a:pt x="10898" y="0"/>
                  </a:moveTo>
                  <a:cubicBezTo>
                    <a:pt x="10824" y="0"/>
                    <a:pt x="10751" y="74"/>
                    <a:pt x="10751" y="147"/>
                  </a:cubicBezTo>
                  <a:lnTo>
                    <a:pt x="11265" y="8841"/>
                  </a:lnTo>
                  <a:lnTo>
                    <a:pt x="148" y="8914"/>
                  </a:lnTo>
                  <a:cubicBezTo>
                    <a:pt x="74" y="8939"/>
                    <a:pt x="1" y="8987"/>
                    <a:pt x="1" y="9085"/>
                  </a:cubicBezTo>
                  <a:lnTo>
                    <a:pt x="1" y="17926"/>
                  </a:lnTo>
                  <a:cubicBezTo>
                    <a:pt x="1" y="17975"/>
                    <a:pt x="25" y="18024"/>
                    <a:pt x="74" y="18048"/>
                  </a:cubicBezTo>
                  <a:cubicBezTo>
                    <a:pt x="123" y="18097"/>
                    <a:pt x="4751" y="20693"/>
                    <a:pt x="11265" y="20693"/>
                  </a:cubicBezTo>
                  <a:cubicBezTo>
                    <a:pt x="12049" y="20693"/>
                    <a:pt x="12881" y="20644"/>
                    <a:pt x="13714" y="20570"/>
                  </a:cubicBezTo>
                  <a:cubicBezTo>
                    <a:pt x="13787" y="20546"/>
                    <a:pt x="13861" y="20472"/>
                    <a:pt x="13836" y="20399"/>
                  </a:cubicBezTo>
                  <a:cubicBezTo>
                    <a:pt x="13836" y="20335"/>
                    <a:pt x="13781" y="20272"/>
                    <a:pt x="13719" y="20272"/>
                  </a:cubicBezTo>
                  <a:cubicBezTo>
                    <a:pt x="13709" y="20272"/>
                    <a:pt x="13699" y="20273"/>
                    <a:pt x="13690" y="20276"/>
                  </a:cubicBezTo>
                  <a:cubicBezTo>
                    <a:pt x="12856" y="20361"/>
                    <a:pt x="12046" y="20399"/>
                    <a:pt x="11265" y="20399"/>
                  </a:cubicBezTo>
                  <a:cubicBezTo>
                    <a:pt x="5269" y="20399"/>
                    <a:pt x="923" y="18174"/>
                    <a:pt x="295" y="17828"/>
                  </a:cubicBezTo>
                  <a:lnTo>
                    <a:pt x="295" y="9232"/>
                  </a:lnTo>
                  <a:lnTo>
                    <a:pt x="11437" y="9134"/>
                  </a:lnTo>
                  <a:cubicBezTo>
                    <a:pt x="11461" y="9134"/>
                    <a:pt x="11510" y="9110"/>
                    <a:pt x="11535" y="9085"/>
                  </a:cubicBezTo>
                  <a:cubicBezTo>
                    <a:pt x="11559" y="9061"/>
                    <a:pt x="11584" y="9012"/>
                    <a:pt x="11584" y="8987"/>
                  </a:cubicBezTo>
                  <a:lnTo>
                    <a:pt x="11045" y="147"/>
                  </a:lnTo>
                  <a:cubicBezTo>
                    <a:pt x="11045" y="49"/>
                    <a:pt x="10996" y="0"/>
                    <a:pt x="10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9" name="Google Shape;3719;p58"/>
            <p:cNvSpPr/>
            <p:nvPr/>
          </p:nvSpPr>
          <p:spPr>
            <a:xfrm>
              <a:off x="8451497" y="2444282"/>
              <a:ext cx="114551" cy="24601"/>
            </a:xfrm>
            <a:custGeom>
              <a:avLst/>
              <a:gdLst/>
              <a:ahLst/>
              <a:cxnLst/>
              <a:rect l="l" t="t" r="r" b="b"/>
              <a:pathLst>
                <a:path w="5094" h="1094" extrusionOk="0">
                  <a:moveTo>
                    <a:pt x="1327" y="1"/>
                  </a:moveTo>
                  <a:cubicBezTo>
                    <a:pt x="620" y="1"/>
                    <a:pt x="166" y="90"/>
                    <a:pt x="123" y="90"/>
                  </a:cubicBezTo>
                  <a:cubicBezTo>
                    <a:pt x="49" y="114"/>
                    <a:pt x="0" y="187"/>
                    <a:pt x="25" y="285"/>
                  </a:cubicBezTo>
                  <a:cubicBezTo>
                    <a:pt x="25" y="346"/>
                    <a:pt x="75" y="390"/>
                    <a:pt x="147" y="390"/>
                  </a:cubicBezTo>
                  <a:cubicBezTo>
                    <a:pt x="162" y="390"/>
                    <a:pt x="179" y="388"/>
                    <a:pt x="196" y="383"/>
                  </a:cubicBezTo>
                  <a:cubicBezTo>
                    <a:pt x="207" y="383"/>
                    <a:pt x="632" y="300"/>
                    <a:pt x="1308" y="300"/>
                  </a:cubicBezTo>
                  <a:cubicBezTo>
                    <a:pt x="2191" y="300"/>
                    <a:pt x="3501" y="442"/>
                    <a:pt x="4873" y="1094"/>
                  </a:cubicBezTo>
                  <a:lnTo>
                    <a:pt x="4947" y="1094"/>
                  </a:lnTo>
                  <a:cubicBezTo>
                    <a:pt x="4996" y="1094"/>
                    <a:pt x="5045" y="1069"/>
                    <a:pt x="5069" y="1020"/>
                  </a:cubicBezTo>
                  <a:cubicBezTo>
                    <a:pt x="5094" y="947"/>
                    <a:pt x="5069" y="849"/>
                    <a:pt x="4996" y="824"/>
                  </a:cubicBezTo>
                  <a:cubicBezTo>
                    <a:pt x="3575" y="148"/>
                    <a:pt x="2240" y="1"/>
                    <a:pt x="1327" y="1"/>
                  </a:cubicBezTo>
                  <a:close/>
                </a:path>
              </a:pathLst>
            </a:custGeom>
            <a:solidFill>
              <a:srgbClr val="47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0" name="Google Shape;3720;p58"/>
            <p:cNvSpPr/>
            <p:nvPr/>
          </p:nvSpPr>
          <p:spPr>
            <a:xfrm>
              <a:off x="8422308" y="2094961"/>
              <a:ext cx="58940" cy="99687"/>
            </a:xfrm>
            <a:custGeom>
              <a:avLst/>
              <a:gdLst/>
              <a:ahLst/>
              <a:cxnLst/>
              <a:rect l="l" t="t" r="r" b="b"/>
              <a:pathLst>
                <a:path w="2621" h="4433" extrusionOk="0">
                  <a:moveTo>
                    <a:pt x="2449" y="0"/>
                  </a:moveTo>
                  <a:cubicBezTo>
                    <a:pt x="1" y="417"/>
                    <a:pt x="270" y="4139"/>
                    <a:pt x="294" y="4310"/>
                  </a:cubicBezTo>
                  <a:cubicBezTo>
                    <a:pt x="294" y="4384"/>
                    <a:pt x="368" y="4433"/>
                    <a:pt x="441" y="4433"/>
                  </a:cubicBezTo>
                  <a:cubicBezTo>
                    <a:pt x="539" y="4433"/>
                    <a:pt x="588" y="4359"/>
                    <a:pt x="588" y="4286"/>
                  </a:cubicBezTo>
                  <a:cubicBezTo>
                    <a:pt x="588" y="4237"/>
                    <a:pt x="319" y="661"/>
                    <a:pt x="2498" y="294"/>
                  </a:cubicBezTo>
                  <a:cubicBezTo>
                    <a:pt x="2572" y="294"/>
                    <a:pt x="2621" y="196"/>
                    <a:pt x="2621" y="123"/>
                  </a:cubicBezTo>
                  <a:cubicBezTo>
                    <a:pt x="2596" y="49"/>
                    <a:pt x="2523" y="0"/>
                    <a:pt x="2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1" name="Google Shape;3721;p58"/>
            <p:cNvSpPr/>
            <p:nvPr/>
          </p:nvSpPr>
          <p:spPr>
            <a:xfrm>
              <a:off x="8241688" y="2075555"/>
              <a:ext cx="186691" cy="53565"/>
            </a:xfrm>
            <a:custGeom>
              <a:avLst/>
              <a:gdLst/>
              <a:ahLst/>
              <a:cxnLst/>
              <a:rect l="l" t="t" r="r" b="b"/>
              <a:pathLst>
                <a:path w="8302" h="2382" extrusionOk="0">
                  <a:moveTo>
                    <a:pt x="8152" y="0"/>
                  </a:moveTo>
                  <a:cubicBezTo>
                    <a:pt x="8112" y="0"/>
                    <a:pt x="8069" y="18"/>
                    <a:pt x="8033" y="55"/>
                  </a:cubicBezTo>
                  <a:cubicBezTo>
                    <a:pt x="6597" y="1382"/>
                    <a:pt x="5200" y="2071"/>
                    <a:pt x="3875" y="2071"/>
                  </a:cubicBezTo>
                  <a:cubicBezTo>
                    <a:pt x="3709" y="2071"/>
                    <a:pt x="3544" y="2061"/>
                    <a:pt x="3380" y="2039"/>
                  </a:cubicBezTo>
                  <a:cubicBezTo>
                    <a:pt x="1421" y="1794"/>
                    <a:pt x="294" y="80"/>
                    <a:pt x="294" y="80"/>
                  </a:cubicBezTo>
                  <a:cubicBezTo>
                    <a:pt x="263" y="32"/>
                    <a:pt x="211" y="5"/>
                    <a:pt x="158" y="5"/>
                  </a:cubicBezTo>
                  <a:cubicBezTo>
                    <a:pt x="129" y="5"/>
                    <a:pt x="100" y="13"/>
                    <a:pt x="74" y="31"/>
                  </a:cubicBezTo>
                  <a:cubicBezTo>
                    <a:pt x="25" y="80"/>
                    <a:pt x="0" y="153"/>
                    <a:pt x="49" y="227"/>
                  </a:cubicBezTo>
                  <a:cubicBezTo>
                    <a:pt x="98" y="300"/>
                    <a:pt x="1249" y="2088"/>
                    <a:pt x="3355" y="2333"/>
                  </a:cubicBezTo>
                  <a:cubicBezTo>
                    <a:pt x="3527" y="2357"/>
                    <a:pt x="3698" y="2382"/>
                    <a:pt x="3870" y="2382"/>
                  </a:cubicBezTo>
                  <a:cubicBezTo>
                    <a:pt x="5265" y="2382"/>
                    <a:pt x="6735" y="1671"/>
                    <a:pt x="8253" y="251"/>
                  </a:cubicBezTo>
                  <a:cubicBezTo>
                    <a:pt x="8302" y="202"/>
                    <a:pt x="8302" y="104"/>
                    <a:pt x="8253" y="55"/>
                  </a:cubicBezTo>
                  <a:cubicBezTo>
                    <a:pt x="8228" y="18"/>
                    <a:pt x="8192" y="0"/>
                    <a:pt x="8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2" name="Google Shape;3722;p58"/>
            <p:cNvSpPr/>
            <p:nvPr/>
          </p:nvSpPr>
          <p:spPr>
            <a:xfrm>
              <a:off x="8179465" y="2884407"/>
              <a:ext cx="193865" cy="143403"/>
            </a:xfrm>
            <a:custGeom>
              <a:avLst/>
              <a:gdLst/>
              <a:ahLst/>
              <a:cxnLst/>
              <a:rect l="l" t="t" r="r" b="b"/>
              <a:pathLst>
                <a:path w="8621" h="6377" extrusionOk="0">
                  <a:moveTo>
                    <a:pt x="8467" y="1"/>
                  </a:moveTo>
                  <a:cubicBezTo>
                    <a:pt x="8413" y="1"/>
                    <a:pt x="8363" y="28"/>
                    <a:pt x="8326" y="83"/>
                  </a:cubicBezTo>
                  <a:cubicBezTo>
                    <a:pt x="5657" y="5250"/>
                    <a:pt x="172" y="6083"/>
                    <a:pt x="123" y="6083"/>
                  </a:cubicBezTo>
                  <a:cubicBezTo>
                    <a:pt x="49" y="6107"/>
                    <a:pt x="0" y="6181"/>
                    <a:pt x="0" y="6254"/>
                  </a:cubicBezTo>
                  <a:cubicBezTo>
                    <a:pt x="0" y="6328"/>
                    <a:pt x="74" y="6377"/>
                    <a:pt x="147" y="6377"/>
                  </a:cubicBezTo>
                  <a:lnTo>
                    <a:pt x="172" y="6377"/>
                  </a:lnTo>
                  <a:cubicBezTo>
                    <a:pt x="221" y="6377"/>
                    <a:pt x="5853" y="5520"/>
                    <a:pt x="8596" y="206"/>
                  </a:cubicBezTo>
                  <a:cubicBezTo>
                    <a:pt x="8620" y="132"/>
                    <a:pt x="8596" y="59"/>
                    <a:pt x="8522" y="10"/>
                  </a:cubicBezTo>
                  <a:cubicBezTo>
                    <a:pt x="8504" y="4"/>
                    <a:pt x="8485" y="1"/>
                    <a:pt x="84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3" name="Google Shape;3723;p58"/>
            <p:cNvSpPr/>
            <p:nvPr/>
          </p:nvSpPr>
          <p:spPr>
            <a:xfrm>
              <a:off x="8232873" y="3326916"/>
              <a:ext cx="116215" cy="282960"/>
            </a:xfrm>
            <a:custGeom>
              <a:avLst/>
              <a:gdLst/>
              <a:ahLst/>
              <a:cxnLst/>
              <a:rect l="l" t="t" r="r" b="b"/>
              <a:pathLst>
                <a:path w="5168" h="12583" extrusionOk="0">
                  <a:moveTo>
                    <a:pt x="188" y="0"/>
                  </a:moveTo>
                  <a:cubicBezTo>
                    <a:pt x="166" y="0"/>
                    <a:pt x="144" y="6"/>
                    <a:pt x="123" y="20"/>
                  </a:cubicBezTo>
                  <a:cubicBezTo>
                    <a:pt x="50" y="45"/>
                    <a:pt x="1" y="118"/>
                    <a:pt x="50" y="192"/>
                  </a:cubicBezTo>
                  <a:lnTo>
                    <a:pt x="4849" y="12484"/>
                  </a:lnTo>
                  <a:cubicBezTo>
                    <a:pt x="4874" y="12533"/>
                    <a:pt x="4947" y="12582"/>
                    <a:pt x="4996" y="12582"/>
                  </a:cubicBezTo>
                  <a:cubicBezTo>
                    <a:pt x="5021" y="12582"/>
                    <a:pt x="5045" y="12582"/>
                    <a:pt x="5045" y="12558"/>
                  </a:cubicBezTo>
                  <a:cubicBezTo>
                    <a:pt x="5119" y="12533"/>
                    <a:pt x="5168" y="12460"/>
                    <a:pt x="5143" y="12386"/>
                  </a:cubicBezTo>
                  <a:lnTo>
                    <a:pt x="319" y="94"/>
                  </a:lnTo>
                  <a:cubicBezTo>
                    <a:pt x="301" y="41"/>
                    <a:pt x="246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4" name="Google Shape;3724;p58"/>
            <p:cNvSpPr/>
            <p:nvPr/>
          </p:nvSpPr>
          <p:spPr>
            <a:xfrm>
              <a:off x="8469127" y="1827877"/>
              <a:ext cx="37464" cy="63909"/>
            </a:xfrm>
            <a:custGeom>
              <a:avLst/>
              <a:gdLst/>
              <a:ahLst/>
              <a:cxnLst/>
              <a:rect l="l" t="t" r="r" b="b"/>
              <a:pathLst>
                <a:path w="1666" h="2842" extrusionOk="0">
                  <a:moveTo>
                    <a:pt x="1518" y="1"/>
                  </a:moveTo>
                  <a:cubicBezTo>
                    <a:pt x="1494" y="1"/>
                    <a:pt x="784" y="1"/>
                    <a:pt x="441" y="441"/>
                  </a:cubicBezTo>
                  <a:cubicBezTo>
                    <a:pt x="269" y="662"/>
                    <a:pt x="245" y="956"/>
                    <a:pt x="318" y="1299"/>
                  </a:cubicBezTo>
                  <a:cubicBezTo>
                    <a:pt x="612" y="2327"/>
                    <a:pt x="122" y="2547"/>
                    <a:pt x="122" y="2572"/>
                  </a:cubicBezTo>
                  <a:cubicBezTo>
                    <a:pt x="24" y="2596"/>
                    <a:pt x="0" y="2670"/>
                    <a:pt x="24" y="2768"/>
                  </a:cubicBezTo>
                  <a:cubicBezTo>
                    <a:pt x="49" y="2817"/>
                    <a:pt x="98" y="2841"/>
                    <a:pt x="171" y="2841"/>
                  </a:cubicBezTo>
                  <a:lnTo>
                    <a:pt x="220" y="2841"/>
                  </a:lnTo>
                  <a:cubicBezTo>
                    <a:pt x="245" y="2817"/>
                    <a:pt x="980" y="2523"/>
                    <a:pt x="612" y="1225"/>
                  </a:cubicBezTo>
                  <a:cubicBezTo>
                    <a:pt x="539" y="980"/>
                    <a:pt x="563" y="760"/>
                    <a:pt x="686" y="613"/>
                  </a:cubicBezTo>
                  <a:cubicBezTo>
                    <a:pt x="931" y="295"/>
                    <a:pt x="1518" y="295"/>
                    <a:pt x="1518" y="295"/>
                  </a:cubicBezTo>
                  <a:cubicBezTo>
                    <a:pt x="1616" y="295"/>
                    <a:pt x="1665" y="221"/>
                    <a:pt x="1665" y="148"/>
                  </a:cubicBezTo>
                  <a:cubicBezTo>
                    <a:pt x="1665" y="74"/>
                    <a:pt x="1616" y="1"/>
                    <a:pt x="1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5" name="Google Shape;3725;p58"/>
            <p:cNvSpPr/>
            <p:nvPr/>
          </p:nvSpPr>
          <p:spPr>
            <a:xfrm>
              <a:off x="8400832" y="1661020"/>
              <a:ext cx="156423" cy="83743"/>
            </a:xfrm>
            <a:custGeom>
              <a:avLst/>
              <a:gdLst/>
              <a:ahLst/>
              <a:cxnLst/>
              <a:rect l="l" t="t" r="r" b="b"/>
              <a:pathLst>
                <a:path w="6956" h="3724" extrusionOk="0">
                  <a:moveTo>
                    <a:pt x="1" y="1"/>
                  </a:moveTo>
                  <a:cubicBezTo>
                    <a:pt x="3796" y="3503"/>
                    <a:pt x="6955" y="3723"/>
                    <a:pt x="6955" y="3723"/>
                  </a:cubicBezTo>
                  <a:lnTo>
                    <a:pt x="6294" y="2082"/>
                  </a:lnTo>
                  <a:cubicBezTo>
                    <a:pt x="6179" y="2090"/>
                    <a:pt x="6062" y="2094"/>
                    <a:pt x="5945" y="2094"/>
                  </a:cubicBezTo>
                  <a:cubicBezTo>
                    <a:pt x="3220" y="209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6" name="Google Shape;3726;p58"/>
            <p:cNvSpPr/>
            <p:nvPr/>
          </p:nvSpPr>
          <p:spPr>
            <a:xfrm>
              <a:off x="8186616" y="2098267"/>
              <a:ext cx="615123" cy="612470"/>
            </a:xfrm>
            <a:custGeom>
              <a:avLst/>
              <a:gdLst/>
              <a:ahLst/>
              <a:cxnLst/>
              <a:rect l="l" t="t" r="r" b="b"/>
              <a:pathLst>
                <a:path w="27354" h="27236" extrusionOk="0">
                  <a:moveTo>
                    <a:pt x="12955" y="0"/>
                  </a:moveTo>
                  <a:lnTo>
                    <a:pt x="11290" y="15574"/>
                  </a:lnTo>
                  <a:lnTo>
                    <a:pt x="1" y="15672"/>
                  </a:lnTo>
                  <a:lnTo>
                    <a:pt x="1" y="24513"/>
                  </a:lnTo>
                  <a:cubicBezTo>
                    <a:pt x="1" y="24513"/>
                    <a:pt x="4801" y="27235"/>
                    <a:pt x="10675" y="27235"/>
                  </a:cubicBezTo>
                  <a:cubicBezTo>
                    <a:pt x="13212" y="27235"/>
                    <a:pt x="15950" y="26727"/>
                    <a:pt x="18587" y="25272"/>
                  </a:cubicBezTo>
                  <a:cubicBezTo>
                    <a:pt x="27354" y="20423"/>
                    <a:pt x="19077" y="172"/>
                    <a:pt x="1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7" name="Google Shape;3727;p58"/>
            <p:cNvSpPr/>
            <p:nvPr/>
          </p:nvSpPr>
          <p:spPr>
            <a:xfrm>
              <a:off x="8183311" y="2094961"/>
              <a:ext cx="537474" cy="618968"/>
            </a:xfrm>
            <a:custGeom>
              <a:avLst/>
              <a:gdLst/>
              <a:ahLst/>
              <a:cxnLst/>
              <a:rect l="l" t="t" r="r" b="b"/>
              <a:pathLst>
                <a:path w="23901" h="27525" extrusionOk="0">
                  <a:moveTo>
                    <a:pt x="13102" y="0"/>
                  </a:moveTo>
                  <a:lnTo>
                    <a:pt x="13102" y="294"/>
                  </a:lnTo>
                  <a:cubicBezTo>
                    <a:pt x="16212" y="392"/>
                    <a:pt x="20179" y="6024"/>
                    <a:pt x="21771" y="12587"/>
                  </a:cubicBezTo>
                  <a:cubicBezTo>
                    <a:pt x="22481" y="15501"/>
                    <a:pt x="23583" y="22578"/>
                    <a:pt x="18661" y="25272"/>
                  </a:cubicBezTo>
                  <a:cubicBezTo>
                    <a:pt x="16055" y="26715"/>
                    <a:pt x="13341" y="27219"/>
                    <a:pt x="10821" y="27219"/>
                  </a:cubicBezTo>
                  <a:cubicBezTo>
                    <a:pt x="5430" y="27219"/>
                    <a:pt x="929" y="24912"/>
                    <a:pt x="295" y="24562"/>
                  </a:cubicBezTo>
                  <a:lnTo>
                    <a:pt x="295" y="15966"/>
                  </a:lnTo>
                  <a:lnTo>
                    <a:pt x="11437" y="15868"/>
                  </a:lnTo>
                  <a:lnTo>
                    <a:pt x="11437" y="15575"/>
                  </a:lnTo>
                  <a:lnTo>
                    <a:pt x="1" y="15673"/>
                  </a:lnTo>
                  <a:lnTo>
                    <a:pt x="1" y="24758"/>
                  </a:lnTo>
                  <a:lnTo>
                    <a:pt x="74" y="24782"/>
                  </a:lnTo>
                  <a:cubicBezTo>
                    <a:pt x="148" y="24831"/>
                    <a:pt x="4972" y="27525"/>
                    <a:pt x="10849" y="27525"/>
                  </a:cubicBezTo>
                  <a:cubicBezTo>
                    <a:pt x="13396" y="27525"/>
                    <a:pt x="16163" y="27010"/>
                    <a:pt x="18808" y="25541"/>
                  </a:cubicBezTo>
                  <a:cubicBezTo>
                    <a:pt x="23901" y="22725"/>
                    <a:pt x="22775" y="15501"/>
                    <a:pt x="22064" y="12514"/>
                  </a:cubicBezTo>
                  <a:cubicBezTo>
                    <a:pt x="20620" y="6563"/>
                    <a:pt x="16677" y="98"/>
                    <a:pt x="13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28" name="Google Shape;3728;p58"/>
          <p:cNvGrpSpPr/>
          <p:nvPr/>
        </p:nvGrpSpPr>
        <p:grpSpPr>
          <a:xfrm>
            <a:off x="813624" y="587255"/>
            <a:ext cx="7332465" cy="4021039"/>
            <a:chOff x="1101766" y="683630"/>
            <a:chExt cx="6939919" cy="3765799"/>
          </a:xfrm>
        </p:grpSpPr>
        <p:sp>
          <p:nvSpPr>
            <p:cNvPr id="3729" name="Google Shape;3729;p58"/>
            <p:cNvSpPr/>
            <p:nvPr/>
          </p:nvSpPr>
          <p:spPr>
            <a:xfrm rot="21424716">
              <a:off x="1101766" y="683630"/>
              <a:ext cx="6939919" cy="37569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730" name="Google Shape;3730;p58"/>
            <p:cNvGrpSpPr/>
            <p:nvPr/>
          </p:nvGrpSpPr>
          <p:grpSpPr>
            <a:xfrm rot="-175133">
              <a:off x="1102231" y="692838"/>
              <a:ext cx="6939298" cy="3756591"/>
              <a:chOff x="209375" y="211350"/>
              <a:chExt cx="8725035" cy="4723300"/>
            </a:xfrm>
          </p:grpSpPr>
          <p:sp>
            <p:nvSpPr>
              <p:cNvPr id="3731" name="Google Shape;3731;p58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cxnSp>
            <p:nvCxnSpPr>
              <p:cNvPr id="3732" name="Google Shape;3732;p58"/>
              <p:cNvCxnSpPr/>
              <p:nvPr/>
            </p:nvCxnSpPr>
            <p:spPr>
              <a:xfrm>
                <a:off x="607100" y="213850"/>
                <a:ext cx="0" cy="4720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3" name="Google Shape;3733;p58"/>
              <p:cNvCxnSpPr/>
              <p:nvPr/>
            </p:nvCxnSpPr>
            <p:spPr>
              <a:xfrm>
                <a:off x="552800" y="213850"/>
                <a:ext cx="0" cy="4720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734" name="Google Shape;3734;p58"/>
              <p:cNvSpPr/>
              <p:nvPr/>
            </p:nvSpPr>
            <p:spPr>
              <a:xfrm>
                <a:off x="309638" y="12983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35" name="Google Shape;3735;p58"/>
              <p:cNvSpPr/>
              <p:nvPr/>
            </p:nvSpPr>
            <p:spPr>
              <a:xfrm>
                <a:off x="309638" y="4856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36" name="Google Shape;3736;p58"/>
              <p:cNvSpPr/>
              <p:nvPr/>
            </p:nvSpPr>
            <p:spPr>
              <a:xfrm>
                <a:off x="309638" y="45491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37" name="Google Shape;3737;p58"/>
              <p:cNvSpPr/>
              <p:nvPr/>
            </p:nvSpPr>
            <p:spPr>
              <a:xfrm>
                <a:off x="309638" y="37364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38" name="Google Shape;3738;p58"/>
              <p:cNvSpPr/>
              <p:nvPr/>
            </p:nvSpPr>
            <p:spPr>
              <a:xfrm>
                <a:off x="309638" y="29237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39" name="Google Shape;3739;p58"/>
              <p:cNvSpPr/>
              <p:nvPr/>
            </p:nvSpPr>
            <p:spPr>
              <a:xfrm>
                <a:off x="309638" y="21110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3742" name="Google Shape;3742;p58"/>
          <p:cNvGrpSpPr/>
          <p:nvPr/>
        </p:nvGrpSpPr>
        <p:grpSpPr>
          <a:xfrm>
            <a:off x="7935521" y="2367352"/>
            <a:ext cx="254424" cy="196788"/>
            <a:chOff x="5822600" y="1822350"/>
            <a:chExt cx="282850" cy="218775"/>
          </a:xfrm>
        </p:grpSpPr>
        <p:sp>
          <p:nvSpPr>
            <p:cNvPr id="3743" name="Google Shape;3743;p58"/>
            <p:cNvSpPr/>
            <p:nvPr/>
          </p:nvSpPr>
          <p:spPr>
            <a:xfrm>
              <a:off x="5823175" y="1826050"/>
              <a:ext cx="278600" cy="210950"/>
            </a:xfrm>
            <a:custGeom>
              <a:avLst/>
              <a:gdLst/>
              <a:ahLst/>
              <a:cxnLst/>
              <a:rect l="l" t="t" r="r" b="b"/>
              <a:pathLst>
                <a:path w="11144" h="8438" extrusionOk="0">
                  <a:moveTo>
                    <a:pt x="7410" y="1"/>
                  </a:moveTo>
                  <a:cubicBezTo>
                    <a:pt x="7358" y="1"/>
                    <a:pt x="7305" y="3"/>
                    <a:pt x="7250" y="8"/>
                  </a:cubicBezTo>
                  <a:cubicBezTo>
                    <a:pt x="4605" y="228"/>
                    <a:pt x="418" y="1893"/>
                    <a:pt x="589" y="2530"/>
                  </a:cubicBezTo>
                  <a:cubicBezTo>
                    <a:pt x="616" y="2628"/>
                    <a:pt x="757" y="2670"/>
                    <a:pt x="978" y="2670"/>
                  </a:cubicBezTo>
                  <a:cubicBezTo>
                    <a:pt x="1476" y="2670"/>
                    <a:pt x="2376" y="2457"/>
                    <a:pt x="3261" y="2208"/>
                  </a:cubicBezTo>
                  <a:lnTo>
                    <a:pt x="3261" y="2208"/>
                  </a:lnTo>
                  <a:cubicBezTo>
                    <a:pt x="1699" y="2745"/>
                    <a:pt x="1" y="3435"/>
                    <a:pt x="149" y="3852"/>
                  </a:cubicBezTo>
                  <a:cubicBezTo>
                    <a:pt x="195" y="3982"/>
                    <a:pt x="379" y="4036"/>
                    <a:pt x="654" y="4036"/>
                  </a:cubicBezTo>
                  <a:cubicBezTo>
                    <a:pt x="1982" y="4036"/>
                    <a:pt x="5412" y="2776"/>
                    <a:pt x="5414" y="2775"/>
                  </a:cubicBezTo>
                  <a:lnTo>
                    <a:pt x="5414" y="2775"/>
                  </a:lnTo>
                  <a:cubicBezTo>
                    <a:pt x="5411" y="2776"/>
                    <a:pt x="883" y="4489"/>
                    <a:pt x="1030" y="5175"/>
                  </a:cubicBezTo>
                  <a:cubicBezTo>
                    <a:pt x="1059" y="5294"/>
                    <a:pt x="1207" y="5343"/>
                    <a:pt x="1435" y="5343"/>
                  </a:cubicBezTo>
                  <a:cubicBezTo>
                    <a:pt x="2563" y="5343"/>
                    <a:pt x="5633" y="4122"/>
                    <a:pt x="5634" y="4122"/>
                  </a:cubicBezTo>
                  <a:lnTo>
                    <a:pt x="5634" y="4122"/>
                  </a:lnTo>
                  <a:cubicBezTo>
                    <a:pt x="5633" y="4122"/>
                    <a:pt x="2157" y="6032"/>
                    <a:pt x="2426" y="6619"/>
                  </a:cubicBezTo>
                  <a:cubicBezTo>
                    <a:pt x="2464" y="6695"/>
                    <a:pt x="2556" y="6728"/>
                    <a:pt x="2689" y="6728"/>
                  </a:cubicBezTo>
                  <a:cubicBezTo>
                    <a:pt x="3583" y="6728"/>
                    <a:pt x="6295" y="5224"/>
                    <a:pt x="6295" y="5224"/>
                  </a:cubicBezTo>
                  <a:cubicBezTo>
                    <a:pt x="6295" y="5224"/>
                    <a:pt x="6883" y="8358"/>
                    <a:pt x="8132" y="8407"/>
                  </a:cubicBezTo>
                  <a:cubicBezTo>
                    <a:pt x="8744" y="8432"/>
                    <a:pt x="9497" y="8438"/>
                    <a:pt x="10097" y="8438"/>
                  </a:cubicBezTo>
                  <a:cubicBezTo>
                    <a:pt x="10697" y="8438"/>
                    <a:pt x="11144" y="8432"/>
                    <a:pt x="11144" y="8432"/>
                  </a:cubicBezTo>
                  <a:lnTo>
                    <a:pt x="11144" y="5052"/>
                  </a:lnTo>
                  <a:lnTo>
                    <a:pt x="8940" y="5052"/>
                  </a:lnTo>
                  <a:cubicBezTo>
                    <a:pt x="8940" y="5052"/>
                    <a:pt x="9880" y="1"/>
                    <a:pt x="7410" y="1"/>
                  </a:cubicBezTo>
                  <a:close/>
                </a:path>
              </a:pathLst>
            </a:custGeom>
            <a:solidFill>
              <a:srgbClr val="FFB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4" name="Google Shape;3744;p58"/>
            <p:cNvSpPr/>
            <p:nvPr/>
          </p:nvSpPr>
          <p:spPr>
            <a:xfrm>
              <a:off x="5822600" y="1822350"/>
              <a:ext cx="282850" cy="218775"/>
            </a:xfrm>
            <a:custGeom>
              <a:avLst/>
              <a:gdLst/>
              <a:ahLst/>
              <a:cxnLst/>
              <a:rect l="l" t="t" r="r" b="b"/>
              <a:pathLst>
                <a:path w="11314" h="8751" extrusionOk="0">
                  <a:moveTo>
                    <a:pt x="7405" y="300"/>
                  </a:moveTo>
                  <a:cubicBezTo>
                    <a:pt x="7795" y="300"/>
                    <a:pt x="8103" y="425"/>
                    <a:pt x="8351" y="694"/>
                  </a:cubicBezTo>
                  <a:cubicBezTo>
                    <a:pt x="9404" y="1870"/>
                    <a:pt x="8816" y="5127"/>
                    <a:pt x="8816" y="5176"/>
                  </a:cubicBezTo>
                  <a:lnTo>
                    <a:pt x="8767" y="5347"/>
                  </a:lnTo>
                  <a:lnTo>
                    <a:pt x="11020" y="5347"/>
                  </a:lnTo>
                  <a:lnTo>
                    <a:pt x="11020" y="8433"/>
                  </a:lnTo>
                  <a:cubicBezTo>
                    <a:pt x="10799" y="8433"/>
                    <a:pt x="10334" y="8439"/>
                    <a:pt x="9798" y="8439"/>
                  </a:cubicBezTo>
                  <a:cubicBezTo>
                    <a:pt x="9263" y="8439"/>
                    <a:pt x="8657" y="8433"/>
                    <a:pt x="8155" y="8408"/>
                  </a:cubicBezTo>
                  <a:cubicBezTo>
                    <a:pt x="7224" y="8359"/>
                    <a:pt x="6612" y="6180"/>
                    <a:pt x="6465" y="5347"/>
                  </a:cubicBezTo>
                  <a:lnTo>
                    <a:pt x="6441" y="5127"/>
                  </a:lnTo>
                  <a:lnTo>
                    <a:pt x="6245" y="5225"/>
                  </a:lnTo>
                  <a:cubicBezTo>
                    <a:pt x="5172" y="5841"/>
                    <a:pt x="3334" y="6733"/>
                    <a:pt x="2712" y="6733"/>
                  </a:cubicBezTo>
                  <a:cubicBezTo>
                    <a:pt x="2667" y="6733"/>
                    <a:pt x="2628" y="6728"/>
                    <a:pt x="2596" y="6718"/>
                  </a:cubicBezTo>
                  <a:cubicBezTo>
                    <a:pt x="2473" y="6474"/>
                    <a:pt x="3967" y="5372"/>
                    <a:pt x="5730" y="4417"/>
                  </a:cubicBezTo>
                  <a:lnTo>
                    <a:pt x="5583" y="4147"/>
                  </a:lnTo>
                  <a:cubicBezTo>
                    <a:pt x="4317" y="4641"/>
                    <a:pt x="2259" y="5342"/>
                    <a:pt x="1458" y="5342"/>
                  </a:cubicBezTo>
                  <a:cubicBezTo>
                    <a:pt x="1345" y="5342"/>
                    <a:pt x="1257" y="5328"/>
                    <a:pt x="1200" y="5298"/>
                  </a:cubicBezTo>
                  <a:cubicBezTo>
                    <a:pt x="1127" y="5004"/>
                    <a:pt x="3135" y="3951"/>
                    <a:pt x="5485" y="3070"/>
                  </a:cubicBezTo>
                  <a:lnTo>
                    <a:pt x="5388" y="2776"/>
                  </a:lnTo>
                  <a:cubicBezTo>
                    <a:pt x="3896" y="3330"/>
                    <a:pt x="1624" y="4051"/>
                    <a:pt x="689" y="4051"/>
                  </a:cubicBezTo>
                  <a:cubicBezTo>
                    <a:pt x="550" y="4051"/>
                    <a:pt x="440" y="4035"/>
                    <a:pt x="367" y="4000"/>
                  </a:cubicBezTo>
                  <a:cubicBezTo>
                    <a:pt x="343" y="3976"/>
                    <a:pt x="319" y="3976"/>
                    <a:pt x="319" y="3927"/>
                  </a:cubicBezTo>
                  <a:cubicBezTo>
                    <a:pt x="514" y="3584"/>
                    <a:pt x="1910" y="2996"/>
                    <a:pt x="3404" y="2482"/>
                  </a:cubicBezTo>
                  <a:cubicBezTo>
                    <a:pt x="4457" y="2164"/>
                    <a:pt x="5461" y="1821"/>
                    <a:pt x="5804" y="1698"/>
                  </a:cubicBezTo>
                  <a:lnTo>
                    <a:pt x="5706" y="1429"/>
                  </a:lnTo>
                  <a:cubicBezTo>
                    <a:pt x="5485" y="1503"/>
                    <a:pt x="4432" y="1796"/>
                    <a:pt x="3306" y="2188"/>
                  </a:cubicBezTo>
                  <a:cubicBezTo>
                    <a:pt x="2266" y="2477"/>
                    <a:pt x="1378" y="2675"/>
                    <a:pt x="974" y="2675"/>
                  </a:cubicBezTo>
                  <a:cubicBezTo>
                    <a:pt x="865" y="2675"/>
                    <a:pt x="791" y="2660"/>
                    <a:pt x="759" y="2629"/>
                  </a:cubicBezTo>
                  <a:cubicBezTo>
                    <a:pt x="759" y="2629"/>
                    <a:pt x="759" y="2604"/>
                    <a:pt x="808" y="2531"/>
                  </a:cubicBezTo>
                  <a:cubicBezTo>
                    <a:pt x="1372" y="1894"/>
                    <a:pt x="4849" y="499"/>
                    <a:pt x="7298" y="303"/>
                  </a:cubicBezTo>
                  <a:cubicBezTo>
                    <a:pt x="7334" y="301"/>
                    <a:pt x="7370" y="300"/>
                    <a:pt x="7405" y="300"/>
                  </a:cubicBezTo>
                  <a:close/>
                  <a:moveTo>
                    <a:pt x="7450" y="1"/>
                  </a:moveTo>
                  <a:cubicBezTo>
                    <a:pt x="7392" y="1"/>
                    <a:pt x="7333" y="3"/>
                    <a:pt x="7273" y="9"/>
                  </a:cubicBezTo>
                  <a:cubicBezTo>
                    <a:pt x="4800" y="205"/>
                    <a:pt x="1102" y="1625"/>
                    <a:pt x="539" y="2409"/>
                  </a:cubicBezTo>
                  <a:cubicBezTo>
                    <a:pt x="465" y="2507"/>
                    <a:pt x="441" y="2604"/>
                    <a:pt x="465" y="2702"/>
                  </a:cubicBezTo>
                  <a:cubicBezTo>
                    <a:pt x="490" y="2776"/>
                    <a:pt x="514" y="2849"/>
                    <a:pt x="612" y="2898"/>
                  </a:cubicBezTo>
                  <a:cubicBezTo>
                    <a:pt x="693" y="2939"/>
                    <a:pt x="811" y="2957"/>
                    <a:pt x="962" y="2957"/>
                  </a:cubicBezTo>
                  <a:cubicBezTo>
                    <a:pt x="1086" y="2957"/>
                    <a:pt x="1231" y="2945"/>
                    <a:pt x="1396" y="2923"/>
                  </a:cubicBezTo>
                  <a:lnTo>
                    <a:pt x="1396" y="2923"/>
                  </a:lnTo>
                  <a:cubicBezTo>
                    <a:pt x="710" y="3241"/>
                    <a:pt x="196" y="3535"/>
                    <a:pt x="74" y="3780"/>
                  </a:cubicBezTo>
                  <a:cubicBezTo>
                    <a:pt x="0" y="3902"/>
                    <a:pt x="25" y="4000"/>
                    <a:pt x="49" y="4049"/>
                  </a:cubicBezTo>
                  <a:cubicBezTo>
                    <a:pt x="49" y="4123"/>
                    <a:pt x="123" y="4196"/>
                    <a:pt x="245" y="4270"/>
                  </a:cubicBezTo>
                  <a:cubicBezTo>
                    <a:pt x="348" y="4318"/>
                    <a:pt x="496" y="4339"/>
                    <a:pt x="677" y="4339"/>
                  </a:cubicBezTo>
                  <a:cubicBezTo>
                    <a:pt x="1139" y="4339"/>
                    <a:pt x="1818" y="4201"/>
                    <a:pt x="2522" y="4025"/>
                  </a:cubicBezTo>
                  <a:lnTo>
                    <a:pt x="2522" y="4025"/>
                  </a:lnTo>
                  <a:cubicBezTo>
                    <a:pt x="1567" y="4490"/>
                    <a:pt x="833" y="5004"/>
                    <a:pt x="906" y="5372"/>
                  </a:cubicBezTo>
                  <a:cubicBezTo>
                    <a:pt x="931" y="5421"/>
                    <a:pt x="980" y="5519"/>
                    <a:pt x="1078" y="5568"/>
                  </a:cubicBezTo>
                  <a:cubicBezTo>
                    <a:pt x="1169" y="5618"/>
                    <a:pt x="1303" y="5641"/>
                    <a:pt x="1468" y="5641"/>
                  </a:cubicBezTo>
                  <a:cubicBezTo>
                    <a:pt x="2097" y="5641"/>
                    <a:pt x="3183" y="5315"/>
                    <a:pt x="4114" y="5004"/>
                  </a:cubicBezTo>
                  <a:lnTo>
                    <a:pt x="4114" y="5004"/>
                  </a:lnTo>
                  <a:cubicBezTo>
                    <a:pt x="3110" y="5641"/>
                    <a:pt x="2106" y="6400"/>
                    <a:pt x="2327" y="6841"/>
                  </a:cubicBezTo>
                  <a:cubicBezTo>
                    <a:pt x="2351" y="6890"/>
                    <a:pt x="2400" y="6963"/>
                    <a:pt x="2522" y="7012"/>
                  </a:cubicBezTo>
                  <a:cubicBezTo>
                    <a:pt x="2570" y="7027"/>
                    <a:pt x="2626" y="7034"/>
                    <a:pt x="2691" y="7034"/>
                  </a:cubicBezTo>
                  <a:cubicBezTo>
                    <a:pt x="3490" y="7034"/>
                    <a:pt x="5495" y="5977"/>
                    <a:pt x="6220" y="5592"/>
                  </a:cubicBezTo>
                  <a:cubicBezTo>
                    <a:pt x="6367" y="6302"/>
                    <a:pt x="6979" y="8653"/>
                    <a:pt x="8130" y="8702"/>
                  </a:cubicBezTo>
                  <a:cubicBezTo>
                    <a:pt x="8718" y="8726"/>
                    <a:pt x="9428" y="8751"/>
                    <a:pt x="10016" y="8751"/>
                  </a:cubicBezTo>
                  <a:cubicBezTo>
                    <a:pt x="10677" y="8751"/>
                    <a:pt x="11167" y="8726"/>
                    <a:pt x="11167" y="8726"/>
                  </a:cubicBezTo>
                  <a:lnTo>
                    <a:pt x="11314" y="8726"/>
                  </a:lnTo>
                  <a:lnTo>
                    <a:pt x="11314" y="5053"/>
                  </a:lnTo>
                  <a:lnTo>
                    <a:pt x="9134" y="5053"/>
                  </a:lnTo>
                  <a:cubicBezTo>
                    <a:pt x="9257" y="4319"/>
                    <a:pt x="9599" y="1625"/>
                    <a:pt x="8571" y="499"/>
                  </a:cubicBezTo>
                  <a:cubicBezTo>
                    <a:pt x="8288" y="172"/>
                    <a:pt x="7909" y="1"/>
                    <a:pt x="7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45" name="Google Shape;3745;p58"/>
          <p:cNvGrpSpPr/>
          <p:nvPr/>
        </p:nvGrpSpPr>
        <p:grpSpPr>
          <a:xfrm>
            <a:off x="-180100" y="1571167"/>
            <a:ext cx="1485452" cy="3572333"/>
            <a:chOff x="-232225" y="1571167"/>
            <a:chExt cx="1485452" cy="3572333"/>
          </a:xfrm>
        </p:grpSpPr>
        <p:sp>
          <p:nvSpPr>
            <p:cNvPr id="3746" name="Google Shape;3746;p58"/>
            <p:cNvSpPr/>
            <p:nvPr/>
          </p:nvSpPr>
          <p:spPr>
            <a:xfrm>
              <a:off x="726034" y="2193042"/>
              <a:ext cx="478875" cy="627575"/>
            </a:xfrm>
            <a:custGeom>
              <a:avLst/>
              <a:gdLst/>
              <a:ahLst/>
              <a:cxnLst/>
              <a:rect l="l" t="t" r="r" b="b"/>
              <a:pathLst>
                <a:path w="21844" h="28627" extrusionOk="0">
                  <a:moveTo>
                    <a:pt x="13371" y="1"/>
                  </a:moveTo>
                  <a:lnTo>
                    <a:pt x="10041" y="1288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50" y="28627"/>
                    <a:pt x="10922" y="28627"/>
                  </a:cubicBezTo>
                  <a:cubicBezTo>
                    <a:pt x="21819" y="28627"/>
                    <a:pt x="21844" y="4384"/>
                    <a:pt x="21844" y="4384"/>
                  </a:cubicBezTo>
                  <a:lnTo>
                    <a:pt x="13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7" name="Google Shape;3747;p58"/>
            <p:cNvSpPr/>
            <p:nvPr/>
          </p:nvSpPr>
          <p:spPr>
            <a:xfrm>
              <a:off x="722811" y="2183374"/>
              <a:ext cx="485320" cy="640466"/>
            </a:xfrm>
            <a:custGeom>
              <a:avLst/>
              <a:gdLst/>
              <a:ahLst/>
              <a:cxnLst/>
              <a:rect l="l" t="t" r="r" b="b"/>
              <a:pathLst>
                <a:path w="22138" h="29215" extrusionOk="0">
                  <a:moveTo>
                    <a:pt x="13616" y="662"/>
                  </a:moveTo>
                  <a:lnTo>
                    <a:pt x="21844" y="4923"/>
                  </a:lnTo>
                  <a:cubicBezTo>
                    <a:pt x="21819" y="6539"/>
                    <a:pt x="21354" y="28921"/>
                    <a:pt x="11069" y="28921"/>
                  </a:cubicBezTo>
                  <a:cubicBezTo>
                    <a:pt x="1200" y="28921"/>
                    <a:pt x="368" y="4482"/>
                    <a:pt x="294" y="882"/>
                  </a:cubicBezTo>
                  <a:lnTo>
                    <a:pt x="294" y="882"/>
                  </a:lnTo>
                  <a:lnTo>
                    <a:pt x="10261" y="13641"/>
                  </a:lnTo>
                  <a:lnTo>
                    <a:pt x="13616" y="662"/>
                  </a:lnTo>
                  <a:close/>
                  <a:moveTo>
                    <a:pt x="1" y="1"/>
                  </a:moveTo>
                  <a:lnTo>
                    <a:pt x="1" y="442"/>
                  </a:lnTo>
                  <a:cubicBezTo>
                    <a:pt x="1" y="1617"/>
                    <a:pt x="172" y="29215"/>
                    <a:pt x="11069" y="29215"/>
                  </a:cubicBezTo>
                  <a:cubicBezTo>
                    <a:pt x="21991" y="29215"/>
                    <a:pt x="22138" y="5829"/>
                    <a:pt x="22138" y="4825"/>
                  </a:cubicBezTo>
                  <a:lnTo>
                    <a:pt x="22138" y="4751"/>
                  </a:lnTo>
                  <a:lnTo>
                    <a:pt x="13420" y="221"/>
                  </a:lnTo>
                  <a:lnTo>
                    <a:pt x="10114" y="12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8" name="Google Shape;3748;p58"/>
            <p:cNvSpPr/>
            <p:nvPr/>
          </p:nvSpPr>
          <p:spPr>
            <a:xfrm>
              <a:off x="650883" y="3207658"/>
              <a:ext cx="583029" cy="1666899"/>
            </a:xfrm>
            <a:custGeom>
              <a:avLst/>
              <a:gdLst/>
              <a:ahLst/>
              <a:cxnLst/>
              <a:rect l="l" t="t" r="r" b="b"/>
              <a:pathLst>
                <a:path w="26595" h="76036" extrusionOk="0">
                  <a:moveTo>
                    <a:pt x="17583" y="1"/>
                  </a:moveTo>
                  <a:lnTo>
                    <a:pt x="0" y="5486"/>
                  </a:lnTo>
                  <a:lnTo>
                    <a:pt x="12514" y="42120"/>
                  </a:lnTo>
                  <a:cubicBezTo>
                    <a:pt x="12514" y="42120"/>
                    <a:pt x="4849" y="55735"/>
                    <a:pt x="0" y="74003"/>
                  </a:cubicBezTo>
                  <a:lnTo>
                    <a:pt x="5265" y="76035"/>
                  </a:lnTo>
                  <a:cubicBezTo>
                    <a:pt x="5265" y="76035"/>
                    <a:pt x="18121" y="54413"/>
                    <a:pt x="22358" y="44495"/>
                  </a:cubicBezTo>
                  <a:cubicBezTo>
                    <a:pt x="26594" y="34553"/>
                    <a:pt x="17583" y="1"/>
                    <a:pt x="17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9" name="Google Shape;3749;p58"/>
            <p:cNvSpPr/>
            <p:nvPr/>
          </p:nvSpPr>
          <p:spPr>
            <a:xfrm>
              <a:off x="647112" y="3203361"/>
              <a:ext cx="589474" cy="1674945"/>
            </a:xfrm>
            <a:custGeom>
              <a:avLst/>
              <a:gdLst/>
              <a:ahLst/>
              <a:cxnLst/>
              <a:rect l="l" t="t" r="r" b="b"/>
              <a:pathLst>
                <a:path w="26889" h="76403" extrusionOk="0">
                  <a:moveTo>
                    <a:pt x="17657" y="368"/>
                  </a:moveTo>
                  <a:cubicBezTo>
                    <a:pt x="18293" y="2890"/>
                    <a:pt x="26423" y="35190"/>
                    <a:pt x="22407" y="44618"/>
                  </a:cubicBezTo>
                  <a:cubicBezTo>
                    <a:pt x="18367" y="54070"/>
                    <a:pt x="6368" y="74370"/>
                    <a:pt x="5364" y="76036"/>
                  </a:cubicBezTo>
                  <a:lnTo>
                    <a:pt x="368" y="74101"/>
                  </a:lnTo>
                  <a:cubicBezTo>
                    <a:pt x="5143" y="56127"/>
                    <a:pt x="12735" y="42536"/>
                    <a:pt x="12832" y="42389"/>
                  </a:cubicBezTo>
                  <a:lnTo>
                    <a:pt x="12857" y="42340"/>
                  </a:lnTo>
                  <a:lnTo>
                    <a:pt x="368" y="5780"/>
                  </a:lnTo>
                  <a:lnTo>
                    <a:pt x="17657" y="368"/>
                  </a:lnTo>
                  <a:close/>
                  <a:moveTo>
                    <a:pt x="17853" y="1"/>
                  </a:moveTo>
                  <a:lnTo>
                    <a:pt x="1" y="5584"/>
                  </a:lnTo>
                  <a:lnTo>
                    <a:pt x="12539" y="42316"/>
                  </a:lnTo>
                  <a:cubicBezTo>
                    <a:pt x="11975" y="43295"/>
                    <a:pt x="4678" y="56690"/>
                    <a:pt x="25" y="74150"/>
                  </a:cubicBezTo>
                  <a:lnTo>
                    <a:pt x="1" y="74272"/>
                  </a:lnTo>
                  <a:lnTo>
                    <a:pt x="5486" y="76403"/>
                  </a:lnTo>
                  <a:lnTo>
                    <a:pt x="5560" y="76305"/>
                  </a:lnTo>
                  <a:cubicBezTo>
                    <a:pt x="5682" y="76085"/>
                    <a:pt x="18465" y="54560"/>
                    <a:pt x="22677" y="44740"/>
                  </a:cubicBezTo>
                  <a:cubicBezTo>
                    <a:pt x="26889" y="34896"/>
                    <a:pt x="17999" y="491"/>
                    <a:pt x="17901" y="148"/>
                  </a:cubicBezTo>
                  <a:lnTo>
                    <a:pt x="17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0" name="Google Shape;3750;p58"/>
            <p:cNvSpPr/>
            <p:nvPr/>
          </p:nvSpPr>
          <p:spPr>
            <a:xfrm>
              <a:off x="671819" y="3567340"/>
              <a:ext cx="370973" cy="1215953"/>
            </a:xfrm>
            <a:custGeom>
              <a:avLst/>
              <a:gdLst/>
              <a:ahLst/>
              <a:cxnLst/>
              <a:rect l="l" t="t" r="r" b="b"/>
              <a:pathLst>
                <a:path w="16922" h="55466" extrusionOk="0">
                  <a:moveTo>
                    <a:pt x="7518" y="1"/>
                  </a:moveTo>
                  <a:cubicBezTo>
                    <a:pt x="6539" y="3233"/>
                    <a:pt x="6171" y="6416"/>
                    <a:pt x="6147" y="9379"/>
                  </a:cubicBezTo>
                  <a:lnTo>
                    <a:pt x="11730" y="25737"/>
                  </a:lnTo>
                  <a:lnTo>
                    <a:pt x="11705" y="25786"/>
                  </a:lnTo>
                  <a:cubicBezTo>
                    <a:pt x="11632" y="25933"/>
                    <a:pt x="4800" y="38153"/>
                    <a:pt x="0" y="54731"/>
                  </a:cubicBezTo>
                  <a:lnTo>
                    <a:pt x="906" y="55466"/>
                  </a:lnTo>
                  <a:cubicBezTo>
                    <a:pt x="906" y="55466"/>
                    <a:pt x="9869" y="35924"/>
                    <a:pt x="13395" y="29729"/>
                  </a:cubicBezTo>
                  <a:cubicBezTo>
                    <a:pt x="16921" y="23533"/>
                    <a:pt x="7518" y="1"/>
                    <a:pt x="7518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1" name="Google Shape;3751;p58"/>
            <p:cNvSpPr/>
            <p:nvPr/>
          </p:nvSpPr>
          <p:spPr>
            <a:xfrm>
              <a:off x="267566" y="3105652"/>
              <a:ext cx="598594" cy="1768905"/>
            </a:xfrm>
            <a:custGeom>
              <a:avLst/>
              <a:gdLst/>
              <a:ahLst/>
              <a:cxnLst/>
              <a:rect l="l" t="t" r="r" b="b"/>
              <a:pathLst>
                <a:path w="27305" h="80689" extrusionOk="0">
                  <a:moveTo>
                    <a:pt x="23828" y="1"/>
                  </a:moveTo>
                  <a:cubicBezTo>
                    <a:pt x="23828" y="1"/>
                    <a:pt x="11363" y="1421"/>
                    <a:pt x="4090" y="7960"/>
                  </a:cubicBezTo>
                  <a:cubicBezTo>
                    <a:pt x="4090" y="7960"/>
                    <a:pt x="3503" y="10702"/>
                    <a:pt x="7494" y="26717"/>
                  </a:cubicBezTo>
                  <a:cubicBezTo>
                    <a:pt x="9576" y="35141"/>
                    <a:pt x="13910" y="44936"/>
                    <a:pt x="13910" y="44936"/>
                  </a:cubicBezTo>
                  <a:cubicBezTo>
                    <a:pt x="13910" y="44936"/>
                    <a:pt x="4115" y="58282"/>
                    <a:pt x="2645" y="72289"/>
                  </a:cubicBezTo>
                  <a:cubicBezTo>
                    <a:pt x="2327" y="75399"/>
                    <a:pt x="1" y="80688"/>
                    <a:pt x="1" y="80688"/>
                  </a:cubicBezTo>
                  <a:lnTo>
                    <a:pt x="6172" y="80688"/>
                  </a:lnTo>
                  <a:cubicBezTo>
                    <a:pt x="6172" y="80688"/>
                    <a:pt x="27305" y="51817"/>
                    <a:pt x="26717" y="24244"/>
                  </a:cubicBezTo>
                  <a:cubicBezTo>
                    <a:pt x="26423" y="11682"/>
                    <a:pt x="23828" y="1"/>
                    <a:pt x="238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2" name="Google Shape;3752;p58"/>
            <p:cNvSpPr/>
            <p:nvPr/>
          </p:nvSpPr>
          <p:spPr>
            <a:xfrm>
              <a:off x="262743" y="3102452"/>
              <a:ext cx="606639" cy="1775328"/>
            </a:xfrm>
            <a:custGeom>
              <a:avLst/>
              <a:gdLst/>
              <a:ahLst/>
              <a:cxnLst/>
              <a:rect l="l" t="t" r="r" b="b"/>
              <a:pathLst>
                <a:path w="27672" h="80982" extrusionOk="0">
                  <a:moveTo>
                    <a:pt x="23950" y="318"/>
                  </a:moveTo>
                  <a:cubicBezTo>
                    <a:pt x="24219" y="1641"/>
                    <a:pt x="26521" y="12685"/>
                    <a:pt x="26790" y="24390"/>
                  </a:cubicBezTo>
                  <a:cubicBezTo>
                    <a:pt x="27353" y="50984"/>
                    <a:pt x="7396" y="79169"/>
                    <a:pt x="6318" y="80663"/>
                  </a:cubicBezTo>
                  <a:lnTo>
                    <a:pt x="441" y="80663"/>
                  </a:lnTo>
                  <a:cubicBezTo>
                    <a:pt x="882" y="79659"/>
                    <a:pt x="2743" y="75202"/>
                    <a:pt x="3012" y="72460"/>
                  </a:cubicBezTo>
                  <a:cubicBezTo>
                    <a:pt x="4457" y="58648"/>
                    <a:pt x="14154" y="45303"/>
                    <a:pt x="14252" y="45180"/>
                  </a:cubicBezTo>
                  <a:lnTo>
                    <a:pt x="14301" y="45107"/>
                  </a:lnTo>
                  <a:lnTo>
                    <a:pt x="14277" y="45009"/>
                  </a:lnTo>
                  <a:cubicBezTo>
                    <a:pt x="14228" y="44911"/>
                    <a:pt x="9918" y="35140"/>
                    <a:pt x="7837" y="26839"/>
                  </a:cubicBezTo>
                  <a:cubicBezTo>
                    <a:pt x="4188" y="12122"/>
                    <a:pt x="4408" y="8595"/>
                    <a:pt x="4457" y="8179"/>
                  </a:cubicBezTo>
                  <a:cubicBezTo>
                    <a:pt x="11216" y="2131"/>
                    <a:pt x="22578" y="490"/>
                    <a:pt x="23950" y="318"/>
                  </a:cubicBezTo>
                  <a:close/>
                  <a:moveTo>
                    <a:pt x="24048" y="0"/>
                  </a:moveTo>
                  <a:cubicBezTo>
                    <a:pt x="23925" y="25"/>
                    <a:pt x="11436" y="1494"/>
                    <a:pt x="4212" y="8008"/>
                  </a:cubicBezTo>
                  <a:lnTo>
                    <a:pt x="4188" y="8032"/>
                  </a:lnTo>
                  <a:lnTo>
                    <a:pt x="4188" y="8081"/>
                  </a:lnTo>
                  <a:cubicBezTo>
                    <a:pt x="4163" y="8179"/>
                    <a:pt x="3625" y="11020"/>
                    <a:pt x="7567" y="26888"/>
                  </a:cubicBezTo>
                  <a:cubicBezTo>
                    <a:pt x="9526" y="34846"/>
                    <a:pt x="13567" y="44127"/>
                    <a:pt x="13959" y="45058"/>
                  </a:cubicBezTo>
                  <a:cubicBezTo>
                    <a:pt x="13199" y="46135"/>
                    <a:pt x="4114" y="59065"/>
                    <a:pt x="2719" y="72435"/>
                  </a:cubicBezTo>
                  <a:cubicBezTo>
                    <a:pt x="2400" y="75472"/>
                    <a:pt x="123" y="80712"/>
                    <a:pt x="98" y="80761"/>
                  </a:cubicBezTo>
                  <a:lnTo>
                    <a:pt x="0" y="80981"/>
                  </a:lnTo>
                  <a:lnTo>
                    <a:pt x="6465" y="80981"/>
                  </a:lnTo>
                  <a:lnTo>
                    <a:pt x="6514" y="80908"/>
                  </a:lnTo>
                  <a:cubicBezTo>
                    <a:pt x="6710" y="80614"/>
                    <a:pt x="27672" y="51694"/>
                    <a:pt x="27084" y="24365"/>
                  </a:cubicBezTo>
                  <a:cubicBezTo>
                    <a:pt x="26815" y="11950"/>
                    <a:pt x="24219" y="245"/>
                    <a:pt x="24195" y="122"/>
                  </a:cubicBezTo>
                  <a:lnTo>
                    <a:pt x="241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3" name="Google Shape;3753;p58"/>
            <p:cNvSpPr/>
            <p:nvPr/>
          </p:nvSpPr>
          <p:spPr>
            <a:xfrm>
              <a:off x="260595" y="1571167"/>
              <a:ext cx="367640" cy="402344"/>
            </a:xfrm>
            <a:custGeom>
              <a:avLst/>
              <a:gdLst/>
              <a:ahLst/>
              <a:cxnLst/>
              <a:rect l="l" t="t" r="r" b="b"/>
              <a:pathLst>
                <a:path w="16770" h="18353" extrusionOk="0">
                  <a:moveTo>
                    <a:pt x="11061" y="0"/>
                  </a:moveTo>
                  <a:cubicBezTo>
                    <a:pt x="9167" y="0"/>
                    <a:pt x="7038" y="744"/>
                    <a:pt x="5241" y="1847"/>
                  </a:cubicBezTo>
                  <a:cubicBezTo>
                    <a:pt x="417" y="4786"/>
                    <a:pt x="0" y="11667"/>
                    <a:pt x="2768" y="14997"/>
                  </a:cubicBezTo>
                  <a:cubicBezTo>
                    <a:pt x="5143" y="17887"/>
                    <a:pt x="7935" y="18352"/>
                    <a:pt x="7935" y="18352"/>
                  </a:cubicBezTo>
                  <a:lnTo>
                    <a:pt x="15893" y="8165"/>
                  </a:lnTo>
                  <a:cubicBezTo>
                    <a:pt x="16769" y="2111"/>
                    <a:pt x="14251" y="0"/>
                    <a:pt x="1106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4" name="Google Shape;3754;p58"/>
            <p:cNvSpPr/>
            <p:nvPr/>
          </p:nvSpPr>
          <p:spPr>
            <a:xfrm>
              <a:off x="744295" y="2309012"/>
              <a:ext cx="165361" cy="272716"/>
            </a:xfrm>
            <a:custGeom>
              <a:avLst/>
              <a:gdLst/>
              <a:ahLst/>
              <a:cxnLst/>
              <a:rect l="l" t="t" r="r" b="b"/>
              <a:pathLst>
                <a:path w="7543" h="12440" extrusionOk="0">
                  <a:moveTo>
                    <a:pt x="3110" y="0"/>
                  </a:moveTo>
                  <a:cubicBezTo>
                    <a:pt x="2229" y="1518"/>
                    <a:pt x="1225" y="3012"/>
                    <a:pt x="0" y="4359"/>
                  </a:cubicBezTo>
                  <a:cubicBezTo>
                    <a:pt x="318" y="6955"/>
                    <a:pt x="784" y="9795"/>
                    <a:pt x="1494" y="12440"/>
                  </a:cubicBezTo>
                  <a:cubicBezTo>
                    <a:pt x="4285" y="10481"/>
                    <a:pt x="6220" y="8081"/>
                    <a:pt x="7542" y="5706"/>
                  </a:cubicBezTo>
                  <a:lnTo>
                    <a:pt x="31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5" name="Google Shape;3755;p58"/>
            <p:cNvSpPr/>
            <p:nvPr/>
          </p:nvSpPr>
          <p:spPr>
            <a:xfrm>
              <a:off x="729256" y="2202709"/>
              <a:ext cx="59081" cy="144973"/>
            </a:xfrm>
            <a:custGeom>
              <a:avLst/>
              <a:gdLst/>
              <a:ahLst/>
              <a:cxnLst/>
              <a:rect l="l" t="t" r="r" b="b"/>
              <a:pathLst>
                <a:path w="2695" h="6613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980"/>
                    <a:pt x="98" y="3478"/>
                    <a:pt x="392" y="6612"/>
                  </a:cubicBezTo>
                  <a:cubicBezTo>
                    <a:pt x="1298" y="5584"/>
                    <a:pt x="2057" y="4506"/>
                    <a:pt x="2694" y="34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6" name="Google Shape;3756;p58"/>
            <p:cNvSpPr/>
            <p:nvPr/>
          </p:nvSpPr>
          <p:spPr>
            <a:xfrm>
              <a:off x="731405" y="2347661"/>
              <a:ext cx="12912" cy="63904"/>
            </a:xfrm>
            <a:custGeom>
              <a:avLst/>
              <a:gdLst/>
              <a:ahLst/>
              <a:cxnLst/>
              <a:rect l="l" t="t" r="r" b="b"/>
              <a:pathLst>
                <a:path w="589" h="2915" extrusionOk="0">
                  <a:moveTo>
                    <a:pt x="294" y="0"/>
                  </a:moveTo>
                  <a:cubicBezTo>
                    <a:pt x="196" y="123"/>
                    <a:pt x="98" y="221"/>
                    <a:pt x="0" y="343"/>
                  </a:cubicBezTo>
                  <a:cubicBezTo>
                    <a:pt x="74" y="1151"/>
                    <a:pt x="172" y="2033"/>
                    <a:pt x="294" y="2914"/>
                  </a:cubicBezTo>
                  <a:cubicBezTo>
                    <a:pt x="392" y="2816"/>
                    <a:pt x="490" y="2694"/>
                    <a:pt x="588" y="2596"/>
                  </a:cubicBezTo>
                  <a:cubicBezTo>
                    <a:pt x="466" y="1690"/>
                    <a:pt x="368" y="833"/>
                    <a:pt x="294" y="0"/>
                  </a:cubicBezTo>
                  <a:close/>
                </a:path>
              </a:pathLst>
            </a:custGeom>
            <a:solidFill>
              <a:srgbClr val="47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7" name="Google Shape;3757;p58"/>
            <p:cNvSpPr/>
            <p:nvPr/>
          </p:nvSpPr>
          <p:spPr>
            <a:xfrm>
              <a:off x="296570" y="3397155"/>
              <a:ext cx="418742" cy="1436603"/>
            </a:xfrm>
            <a:custGeom>
              <a:avLst/>
              <a:gdLst/>
              <a:ahLst/>
              <a:cxnLst/>
              <a:rect l="l" t="t" r="r" b="b"/>
              <a:pathLst>
                <a:path w="19101" h="65531" extrusionOk="0">
                  <a:moveTo>
                    <a:pt x="4481" y="1"/>
                  </a:moveTo>
                  <a:cubicBezTo>
                    <a:pt x="4237" y="833"/>
                    <a:pt x="4041" y="1691"/>
                    <a:pt x="3869" y="2572"/>
                  </a:cubicBezTo>
                  <a:cubicBezTo>
                    <a:pt x="4383" y="5241"/>
                    <a:pt x="5167" y="8743"/>
                    <a:pt x="6294" y="13396"/>
                  </a:cubicBezTo>
                  <a:cubicBezTo>
                    <a:pt x="8375" y="21697"/>
                    <a:pt x="12685" y="31468"/>
                    <a:pt x="12734" y="31566"/>
                  </a:cubicBezTo>
                  <a:lnTo>
                    <a:pt x="12758" y="31664"/>
                  </a:lnTo>
                  <a:lnTo>
                    <a:pt x="12709" y="31737"/>
                  </a:lnTo>
                  <a:cubicBezTo>
                    <a:pt x="12611" y="31860"/>
                    <a:pt x="2914" y="45205"/>
                    <a:pt x="1469" y="59017"/>
                  </a:cubicBezTo>
                  <a:cubicBezTo>
                    <a:pt x="1322" y="60608"/>
                    <a:pt x="612" y="62763"/>
                    <a:pt x="0" y="64502"/>
                  </a:cubicBezTo>
                  <a:lnTo>
                    <a:pt x="1420" y="65530"/>
                  </a:lnTo>
                  <a:cubicBezTo>
                    <a:pt x="1200" y="63718"/>
                    <a:pt x="7273" y="42953"/>
                    <a:pt x="14619" y="33819"/>
                  </a:cubicBezTo>
                  <a:cubicBezTo>
                    <a:pt x="19101" y="28260"/>
                    <a:pt x="4481" y="1"/>
                    <a:pt x="4481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8" name="Google Shape;3758;p58"/>
            <p:cNvSpPr/>
            <p:nvPr/>
          </p:nvSpPr>
          <p:spPr>
            <a:xfrm>
              <a:off x="327700" y="4833735"/>
              <a:ext cx="2696" cy="2916"/>
            </a:xfrm>
            <a:custGeom>
              <a:avLst/>
              <a:gdLst/>
              <a:ahLst/>
              <a:cxnLst/>
              <a:rect l="l" t="t" r="r" b="b"/>
              <a:pathLst>
                <a:path w="123" h="133" extrusionOk="0">
                  <a:moveTo>
                    <a:pt x="0" y="0"/>
                  </a:moveTo>
                  <a:cubicBezTo>
                    <a:pt x="0" y="84"/>
                    <a:pt x="23" y="133"/>
                    <a:pt x="61" y="133"/>
                  </a:cubicBezTo>
                  <a:cubicBezTo>
                    <a:pt x="78" y="133"/>
                    <a:pt x="99" y="122"/>
                    <a:pt x="123" y="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4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9" name="Google Shape;3759;p58"/>
            <p:cNvSpPr/>
            <p:nvPr/>
          </p:nvSpPr>
          <p:spPr>
            <a:xfrm>
              <a:off x="540831" y="4928747"/>
              <a:ext cx="497663" cy="192414"/>
            </a:xfrm>
            <a:custGeom>
              <a:avLst/>
              <a:gdLst/>
              <a:ahLst/>
              <a:cxnLst/>
              <a:rect l="l" t="t" r="r" b="b"/>
              <a:pathLst>
                <a:path w="22701" h="8777" extrusionOk="0">
                  <a:moveTo>
                    <a:pt x="3967" y="1"/>
                  </a:moveTo>
                  <a:cubicBezTo>
                    <a:pt x="1837" y="735"/>
                    <a:pt x="637" y="2058"/>
                    <a:pt x="0" y="4286"/>
                  </a:cubicBezTo>
                  <a:cubicBezTo>
                    <a:pt x="2033" y="4972"/>
                    <a:pt x="8497" y="7127"/>
                    <a:pt x="13444" y="8229"/>
                  </a:cubicBezTo>
                  <a:cubicBezTo>
                    <a:pt x="15272" y="8636"/>
                    <a:pt x="16904" y="8776"/>
                    <a:pt x="18287" y="8776"/>
                  </a:cubicBezTo>
                  <a:cubicBezTo>
                    <a:pt x="20146" y="8776"/>
                    <a:pt x="21554" y="8523"/>
                    <a:pt x="22382" y="8327"/>
                  </a:cubicBezTo>
                  <a:cubicBezTo>
                    <a:pt x="22701" y="7861"/>
                    <a:pt x="22652" y="7298"/>
                    <a:pt x="22456" y="6833"/>
                  </a:cubicBezTo>
                  <a:cubicBezTo>
                    <a:pt x="21917" y="5584"/>
                    <a:pt x="19199" y="4702"/>
                    <a:pt x="19199" y="4702"/>
                  </a:cubicBezTo>
                  <a:lnTo>
                    <a:pt x="8424" y="735"/>
                  </a:lnTo>
                  <a:lnTo>
                    <a:pt x="39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0" name="Google Shape;3760;p58"/>
            <p:cNvSpPr/>
            <p:nvPr/>
          </p:nvSpPr>
          <p:spPr>
            <a:xfrm>
              <a:off x="537061" y="4925525"/>
              <a:ext cx="504108" cy="198662"/>
            </a:xfrm>
            <a:custGeom>
              <a:avLst/>
              <a:gdLst/>
              <a:ahLst/>
              <a:cxnLst/>
              <a:rect l="l" t="t" r="r" b="b"/>
              <a:pathLst>
                <a:path w="22995" h="9062" extrusionOk="0">
                  <a:moveTo>
                    <a:pt x="4139" y="295"/>
                  </a:moveTo>
                  <a:lnTo>
                    <a:pt x="8547" y="1029"/>
                  </a:lnTo>
                  <a:lnTo>
                    <a:pt x="19322" y="4996"/>
                  </a:lnTo>
                  <a:cubicBezTo>
                    <a:pt x="19371" y="5021"/>
                    <a:pt x="21991" y="5878"/>
                    <a:pt x="22481" y="7053"/>
                  </a:cubicBezTo>
                  <a:cubicBezTo>
                    <a:pt x="22603" y="7323"/>
                    <a:pt x="22750" y="7861"/>
                    <a:pt x="22481" y="8351"/>
                  </a:cubicBezTo>
                  <a:cubicBezTo>
                    <a:pt x="21613" y="8544"/>
                    <a:pt x="20249" y="8776"/>
                    <a:pt x="18476" y="8776"/>
                  </a:cubicBezTo>
                  <a:cubicBezTo>
                    <a:pt x="17097" y="8776"/>
                    <a:pt x="15472" y="8636"/>
                    <a:pt x="13641" y="8229"/>
                  </a:cubicBezTo>
                  <a:cubicBezTo>
                    <a:pt x="8792" y="7151"/>
                    <a:pt x="2425" y="5021"/>
                    <a:pt x="368" y="4335"/>
                  </a:cubicBezTo>
                  <a:cubicBezTo>
                    <a:pt x="1005" y="2229"/>
                    <a:pt x="2131" y="1005"/>
                    <a:pt x="4139" y="295"/>
                  </a:cubicBezTo>
                  <a:close/>
                  <a:moveTo>
                    <a:pt x="4090" y="1"/>
                  </a:moveTo>
                  <a:cubicBezTo>
                    <a:pt x="1935" y="760"/>
                    <a:pt x="686" y="2107"/>
                    <a:pt x="50" y="4384"/>
                  </a:cubicBezTo>
                  <a:lnTo>
                    <a:pt x="1" y="4531"/>
                  </a:lnTo>
                  <a:lnTo>
                    <a:pt x="148" y="4556"/>
                  </a:lnTo>
                  <a:cubicBezTo>
                    <a:pt x="2033" y="5217"/>
                    <a:pt x="8596" y="7396"/>
                    <a:pt x="13592" y="8523"/>
                  </a:cubicBezTo>
                  <a:cubicBezTo>
                    <a:pt x="15453" y="8914"/>
                    <a:pt x="17118" y="9061"/>
                    <a:pt x="18514" y="9061"/>
                  </a:cubicBezTo>
                  <a:cubicBezTo>
                    <a:pt x="20326" y="9061"/>
                    <a:pt x="21746" y="8816"/>
                    <a:pt x="22603" y="8621"/>
                  </a:cubicBezTo>
                  <a:lnTo>
                    <a:pt x="22652" y="8596"/>
                  </a:lnTo>
                  <a:lnTo>
                    <a:pt x="22701" y="8547"/>
                  </a:lnTo>
                  <a:cubicBezTo>
                    <a:pt x="22970" y="8082"/>
                    <a:pt x="22995" y="7519"/>
                    <a:pt x="22750" y="6931"/>
                  </a:cubicBezTo>
                  <a:cubicBezTo>
                    <a:pt x="22211" y="5633"/>
                    <a:pt x="19542" y="4751"/>
                    <a:pt x="19420" y="4727"/>
                  </a:cubicBezTo>
                  <a:lnTo>
                    <a:pt x="8621" y="73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1" name="Google Shape;3761;p58"/>
            <p:cNvSpPr/>
            <p:nvPr/>
          </p:nvSpPr>
          <p:spPr>
            <a:xfrm>
              <a:off x="532764" y="5022707"/>
              <a:ext cx="498759" cy="114392"/>
            </a:xfrm>
            <a:custGeom>
              <a:avLst/>
              <a:gdLst/>
              <a:ahLst/>
              <a:cxnLst/>
              <a:rect l="l" t="t" r="r" b="b"/>
              <a:pathLst>
                <a:path w="22751" h="5218" extrusionOk="0">
                  <a:moveTo>
                    <a:pt x="368" y="0"/>
                  </a:moveTo>
                  <a:cubicBezTo>
                    <a:pt x="221" y="563"/>
                    <a:pt x="99" y="1176"/>
                    <a:pt x="1" y="1861"/>
                  </a:cubicBezTo>
                  <a:cubicBezTo>
                    <a:pt x="1984" y="3306"/>
                    <a:pt x="5388" y="3404"/>
                    <a:pt x="5388" y="3404"/>
                  </a:cubicBezTo>
                  <a:lnTo>
                    <a:pt x="5511" y="2547"/>
                  </a:lnTo>
                  <a:cubicBezTo>
                    <a:pt x="5511" y="2547"/>
                    <a:pt x="11290" y="4628"/>
                    <a:pt x="17510" y="5143"/>
                  </a:cubicBezTo>
                  <a:cubicBezTo>
                    <a:pt x="18087" y="5194"/>
                    <a:pt x="18607" y="5218"/>
                    <a:pt x="19075" y="5218"/>
                  </a:cubicBezTo>
                  <a:cubicBezTo>
                    <a:pt x="21291" y="5218"/>
                    <a:pt x="22346" y="4688"/>
                    <a:pt x="22750" y="4041"/>
                  </a:cubicBezTo>
                  <a:lnTo>
                    <a:pt x="22750" y="4041"/>
                  </a:lnTo>
                  <a:cubicBezTo>
                    <a:pt x="21922" y="4237"/>
                    <a:pt x="20514" y="4490"/>
                    <a:pt x="18655" y="4490"/>
                  </a:cubicBezTo>
                  <a:cubicBezTo>
                    <a:pt x="17272" y="4490"/>
                    <a:pt x="15640" y="4350"/>
                    <a:pt x="13812" y="3943"/>
                  </a:cubicBezTo>
                  <a:cubicBezTo>
                    <a:pt x="8865" y="2841"/>
                    <a:pt x="2401" y="686"/>
                    <a:pt x="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2" name="Google Shape;3762;p58"/>
            <p:cNvSpPr/>
            <p:nvPr/>
          </p:nvSpPr>
          <p:spPr>
            <a:xfrm>
              <a:off x="529015" y="5018410"/>
              <a:ext cx="509479" cy="121867"/>
            </a:xfrm>
            <a:custGeom>
              <a:avLst/>
              <a:gdLst/>
              <a:ahLst/>
              <a:cxnLst/>
              <a:rect l="l" t="t" r="r" b="b"/>
              <a:pathLst>
                <a:path w="23240" h="5559" extrusionOk="0">
                  <a:moveTo>
                    <a:pt x="662" y="392"/>
                  </a:moveTo>
                  <a:cubicBezTo>
                    <a:pt x="2719" y="1078"/>
                    <a:pt x="9085" y="3184"/>
                    <a:pt x="13959" y="4286"/>
                  </a:cubicBezTo>
                  <a:cubicBezTo>
                    <a:pt x="15808" y="4693"/>
                    <a:pt x="17459" y="4835"/>
                    <a:pt x="18861" y="4835"/>
                  </a:cubicBezTo>
                  <a:cubicBezTo>
                    <a:pt x="20410" y="4835"/>
                    <a:pt x="21655" y="4661"/>
                    <a:pt x="22529" y="4482"/>
                  </a:cubicBezTo>
                  <a:lnTo>
                    <a:pt x="22529" y="4482"/>
                  </a:lnTo>
                  <a:cubicBezTo>
                    <a:pt x="22061" y="4892"/>
                    <a:pt x="21125" y="5271"/>
                    <a:pt x="19274" y="5271"/>
                  </a:cubicBezTo>
                  <a:cubicBezTo>
                    <a:pt x="18804" y="5271"/>
                    <a:pt x="18276" y="5246"/>
                    <a:pt x="17681" y="5192"/>
                  </a:cubicBezTo>
                  <a:cubicBezTo>
                    <a:pt x="11559" y="4677"/>
                    <a:pt x="5780" y="2620"/>
                    <a:pt x="5731" y="2596"/>
                  </a:cubicBezTo>
                  <a:lnTo>
                    <a:pt x="5559" y="2522"/>
                  </a:lnTo>
                  <a:lnTo>
                    <a:pt x="5437" y="3429"/>
                  </a:lnTo>
                  <a:cubicBezTo>
                    <a:pt x="4800" y="3404"/>
                    <a:pt x="2033" y="3184"/>
                    <a:pt x="319" y="1984"/>
                  </a:cubicBezTo>
                  <a:cubicBezTo>
                    <a:pt x="417" y="1396"/>
                    <a:pt x="515" y="882"/>
                    <a:pt x="662" y="392"/>
                  </a:cubicBezTo>
                  <a:close/>
                  <a:moveTo>
                    <a:pt x="441" y="0"/>
                  </a:moveTo>
                  <a:lnTo>
                    <a:pt x="417" y="147"/>
                  </a:lnTo>
                  <a:cubicBezTo>
                    <a:pt x="245" y="710"/>
                    <a:pt x="123" y="1347"/>
                    <a:pt x="25" y="2033"/>
                  </a:cubicBezTo>
                  <a:lnTo>
                    <a:pt x="0" y="2131"/>
                  </a:lnTo>
                  <a:lnTo>
                    <a:pt x="74" y="2180"/>
                  </a:lnTo>
                  <a:cubicBezTo>
                    <a:pt x="2082" y="3649"/>
                    <a:pt x="5412" y="3747"/>
                    <a:pt x="5559" y="3747"/>
                  </a:cubicBezTo>
                  <a:lnTo>
                    <a:pt x="5682" y="3747"/>
                  </a:lnTo>
                  <a:lnTo>
                    <a:pt x="5804" y="2939"/>
                  </a:lnTo>
                  <a:cubicBezTo>
                    <a:pt x="6808" y="3282"/>
                    <a:pt x="12097" y="5020"/>
                    <a:pt x="17656" y="5486"/>
                  </a:cubicBezTo>
                  <a:cubicBezTo>
                    <a:pt x="18244" y="5534"/>
                    <a:pt x="18734" y="5559"/>
                    <a:pt x="19199" y="5559"/>
                  </a:cubicBezTo>
                  <a:cubicBezTo>
                    <a:pt x="21697" y="5559"/>
                    <a:pt x="22676" y="4922"/>
                    <a:pt x="23068" y="4310"/>
                  </a:cubicBezTo>
                  <a:lnTo>
                    <a:pt x="23240" y="4016"/>
                  </a:lnTo>
                  <a:lnTo>
                    <a:pt x="22897" y="4090"/>
                  </a:lnTo>
                  <a:cubicBezTo>
                    <a:pt x="22052" y="4298"/>
                    <a:pt x="20673" y="4537"/>
                    <a:pt x="18869" y="4537"/>
                  </a:cubicBezTo>
                  <a:cubicBezTo>
                    <a:pt x="17484" y="4537"/>
                    <a:pt x="15847" y="4396"/>
                    <a:pt x="14008" y="3992"/>
                  </a:cubicBezTo>
                  <a:cubicBezTo>
                    <a:pt x="9061" y="2890"/>
                    <a:pt x="2498" y="686"/>
                    <a:pt x="588" y="49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3" name="Google Shape;3763;p58"/>
            <p:cNvSpPr/>
            <p:nvPr/>
          </p:nvSpPr>
          <p:spPr>
            <a:xfrm>
              <a:off x="110272" y="2047674"/>
              <a:ext cx="1009290" cy="1509956"/>
            </a:xfrm>
            <a:custGeom>
              <a:avLst/>
              <a:gdLst/>
              <a:ahLst/>
              <a:cxnLst/>
              <a:rect l="l" t="t" r="r" b="b"/>
              <a:pathLst>
                <a:path w="46039" h="68877" extrusionOk="0">
                  <a:moveTo>
                    <a:pt x="12986" y="0"/>
                  </a:moveTo>
                  <a:cubicBezTo>
                    <a:pt x="9893" y="0"/>
                    <a:pt x="6023" y="942"/>
                    <a:pt x="3601" y="4966"/>
                  </a:cubicBezTo>
                  <a:cubicBezTo>
                    <a:pt x="148" y="10746"/>
                    <a:pt x="417" y="19512"/>
                    <a:pt x="1519" y="28426"/>
                  </a:cubicBezTo>
                  <a:cubicBezTo>
                    <a:pt x="1" y="36164"/>
                    <a:pt x="735" y="47624"/>
                    <a:pt x="1029" y="51126"/>
                  </a:cubicBezTo>
                  <a:cubicBezTo>
                    <a:pt x="1348" y="54995"/>
                    <a:pt x="3135" y="59868"/>
                    <a:pt x="4751" y="63615"/>
                  </a:cubicBezTo>
                  <a:cubicBezTo>
                    <a:pt x="6123" y="66846"/>
                    <a:pt x="9295" y="68877"/>
                    <a:pt x="12749" y="68877"/>
                  </a:cubicBezTo>
                  <a:cubicBezTo>
                    <a:pt x="13117" y="68877"/>
                    <a:pt x="13488" y="68853"/>
                    <a:pt x="13861" y="68806"/>
                  </a:cubicBezTo>
                  <a:cubicBezTo>
                    <a:pt x="20767" y="67925"/>
                    <a:pt x="32178" y="65549"/>
                    <a:pt x="42487" y="59256"/>
                  </a:cubicBezTo>
                  <a:cubicBezTo>
                    <a:pt x="44740" y="57885"/>
                    <a:pt x="46038" y="55362"/>
                    <a:pt x="45769" y="52767"/>
                  </a:cubicBezTo>
                  <a:cubicBezTo>
                    <a:pt x="44275" y="38417"/>
                    <a:pt x="31786" y="15717"/>
                    <a:pt x="29044" y="8591"/>
                  </a:cubicBezTo>
                  <a:cubicBezTo>
                    <a:pt x="26007" y="730"/>
                    <a:pt x="17828" y="730"/>
                    <a:pt x="17828" y="730"/>
                  </a:cubicBezTo>
                  <a:cubicBezTo>
                    <a:pt x="17828" y="730"/>
                    <a:pt x="15708" y="0"/>
                    <a:pt x="12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4" name="Google Shape;3764;p58"/>
            <p:cNvSpPr/>
            <p:nvPr/>
          </p:nvSpPr>
          <p:spPr>
            <a:xfrm>
              <a:off x="105449" y="2044736"/>
              <a:ext cx="1017336" cy="1516182"/>
            </a:xfrm>
            <a:custGeom>
              <a:avLst/>
              <a:gdLst/>
              <a:ahLst/>
              <a:cxnLst/>
              <a:rect l="l" t="t" r="r" b="b"/>
              <a:pathLst>
                <a:path w="46406" h="69161" extrusionOk="0">
                  <a:moveTo>
                    <a:pt x="13248" y="301"/>
                  </a:moveTo>
                  <a:cubicBezTo>
                    <a:pt x="15893" y="301"/>
                    <a:pt x="17975" y="986"/>
                    <a:pt x="17999" y="1011"/>
                  </a:cubicBezTo>
                  <a:lnTo>
                    <a:pt x="18048" y="1011"/>
                  </a:lnTo>
                  <a:cubicBezTo>
                    <a:pt x="18146" y="1011"/>
                    <a:pt x="26178" y="1109"/>
                    <a:pt x="29117" y="8798"/>
                  </a:cubicBezTo>
                  <a:cubicBezTo>
                    <a:pt x="29827" y="10610"/>
                    <a:pt x="31125" y="13377"/>
                    <a:pt x="32765" y="16879"/>
                  </a:cubicBezTo>
                  <a:cubicBezTo>
                    <a:pt x="37540" y="26968"/>
                    <a:pt x="44715" y="42249"/>
                    <a:pt x="45842" y="52901"/>
                  </a:cubicBezTo>
                  <a:cubicBezTo>
                    <a:pt x="46087" y="55423"/>
                    <a:pt x="44838" y="57921"/>
                    <a:pt x="42634" y="59268"/>
                  </a:cubicBezTo>
                  <a:cubicBezTo>
                    <a:pt x="32569" y="65414"/>
                    <a:pt x="21550" y="67838"/>
                    <a:pt x="14057" y="68793"/>
                  </a:cubicBezTo>
                  <a:cubicBezTo>
                    <a:pt x="13692" y="68841"/>
                    <a:pt x="13329" y="68864"/>
                    <a:pt x="12968" y="68864"/>
                  </a:cubicBezTo>
                  <a:cubicBezTo>
                    <a:pt x="9592" y="68864"/>
                    <a:pt x="6443" y="66841"/>
                    <a:pt x="5094" y="63700"/>
                  </a:cubicBezTo>
                  <a:cubicBezTo>
                    <a:pt x="3600" y="60174"/>
                    <a:pt x="1715" y="55178"/>
                    <a:pt x="1396" y="51260"/>
                  </a:cubicBezTo>
                  <a:cubicBezTo>
                    <a:pt x="1200" y="48885"/>
                    <a:pt x="294" y="36665"/>
                    <a:pt x="1886" y="28609"/>
                  </a:cubicBezTo>
                  <a:lnTo>
                    <a:pt x="1910" y="28584"/>
                  </a:lnTo>
                  <a:lnTo>
                    <a:pt x="1886" y="28560"/>
                  </a:lnTo>
                  <a:cubicBezTo>
                    <a:pt x="931" y="20871"/>
                    <a:pt x="294" y="11247"/>
                    <a:pt x="3943" y="5174"/>
                  </a:cubicBezTo>
                  <a:cubicBezTo>
                    <a:pt x="6318" y="1207"/>
                    <a:pt x="10163" y="301"/>
                    <a:pt x="13248" y="301"/>
                  </a:cubicBezTo>
                  <a:close/>
                  <a:moveTo>
                    <a:pt x="13210" y="1"/>
                  </a:moveTo>
                  <a:cubicBezTo>
                    <a:pt x="10068" y="1"/>
                    <a:pt x="6133" y="951"/>
                    <a:pt x="3698" y="5027"/>
                  </a:cubicBezTo>
                  <a:cubicBezTo>
                    <a:pt x="0" y="11173"/>
                    <a:pt x="637" y="20822"/>
                    <a:pt x="1592" y="28560"/>
                  </a:cubicBezTo>
                  <a:cubicBezTo>
                    <a:pt x="0" y="36665"/>
                    <a:pt x="906" y="48909"/>
                    <a:pt x="1102" y="51285"/>
                  </a:cubicBezTo>
                  <a:cubicBezTo>
                    <a:pt x="1421" y="55227"/>
                    <a:pt x="3306" y="60272"/>
                    <a:pt x="4825" y="63798"/>
                  </a:cubicBezTo>
                  <a:cubicBezTo>
                    <a:pt x="6220" y="67079"/>
                    <a:pt x="9477" y="69161"/>
                    <a:pt x="12979" y="69161"/>
                  </a:cubicBezTo>
                  <a:cubicBezTo>
                    <a:pt x="13346" y="69161"/>
                    <a:pt x="13714" y="69136"/>
                    <a:pt x="14081" y="69087"/>
                  </a:cubicBezTo>
                  <a:cubicBezTo>
                    <a:pt x="21599" y="68132"/>
                    <a:pt x="32692" y="65683"/>
                    <a:pt x="42781" y="59512"/>
                  </a:cubicBezTo>
                  <a:cubicBezTo>
                    <a:pt x="45083" y="58117"/>
                    <a:pt x="46405" y="55521"/>
                    <a:pt x="46136" y="52876"/>
                  </a:cubicBezTo>
                  <a:cubicBezTo>
                    <a:pt x="45009" y="42175"/>
                    <a:pt x="37810" y="26870"/>
                    <a:pt x="33035" y="16732"/>
                  </a:cubicBezTo>
                  <a:cubicBezTo>
                    <a:pt x="31394" y="13255"/>
                    <a:pt x="30096" y="10488"/>
                    <a:pt x="29410" y="8676"/>
                  </a:cubicBezTo>
                  <a:cubicBezTo>
                    <a:pt x="26447" y="1011"/>
                    <a:pt x="18587" y="717"/>
                    <a:pt x="18073" y="717"/>
                  </a:cubicBezTo>
                  <a:cubicBezTo>
                    <a:pt x="17830" y="640"/>
                    <a:pt x="15787" y="1"/>
                    <a:pt x="13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5" name="Google Shape;3765;p58"/>
            <p:cNvSpPr/>
            <p:nvPr/>
          </p:nvSpPr>
          <p:spPr>
            <a:xfrm>
              <a:off x="173080" y="3017612"/>
              <a:ext cx="930917" cy="447219"/>
            </a:xfrm>
            <a:custGeom>
              <a:avLst/>
              <a:gdLst/>
              <a:ahLst/>
              <a:cxnLst/>
              <a:rect l="l" t="t" r="r" b="b"/>
              <a:pathLst>
                <a:path w="42464" h="20400" extrusionOk="0">
                  <a:moveTo>
                    <a:pt x="40969" y="1"/>
                  </a:moveTo>
                  <a:cubicBezTo>
                    <a:pt x="38426" y="3151"/>
                    <a:pt x="31814" y="10414"/>
                    <a:pt x="24142" y="10414"/>
                  </a:cubicBezTo>
                  <a:cubicBezTo>
                    <a:pt x="23762" y="10414"/>
                    <a:pt x="23380" y="10396"/>
                    <a:pt x="22995" y="10359"/>
                  </a:cubicBezTo>
                  <a:cubicBezTo>
                    <a:pt x="20969" y="10171"/>
                    <a:pt x="18930" y="10070"/>
                    <a:pt x="16931" y="10070"/>
                  </a:cubicBezTo>
                  <a:cubicBezTo>
                    <a:pt x="10115" y="10070"/>
                    <a:pt x="3769" y="11241"/>
                    <a:pt x="1" y="14081"/>
                  </a:cubicBezTo>
                  <a:cubicBezTo>
                    <a:pt x="638" y="15967"/>
                    <a:pt x="1348" y="17779"/>
                    <a:pt x="2009" y="19322"/>
                  </a:cubicBezTo>
                  <a:cubicBezTo>
                    <a:pt x="2180" y="19689"/>
                    <a:pt x="2376" y="20057"/>
                    <a:pt x="2572" y="20399"/>
                  </a:cubicBezTo>
                  <a:cubicBezTo>
                    <a:pt x="5291" y="18937"/>
                    <a:pt x="10020" y="17214"/>
                    <a:pt x="17357" y="17214"/>
                  </a:cubicBezTo>
                  <a:cubicBezTo>
                    <a:pt x="18742" y="17214"/>
                    <a:pt x="20220" y="17276"/>
                    <a:pt x="21795" y="17412"/>
                  </a:cubicBezTo>
                  <a:cubicBezTo>
                    <a:pt x="22503" y="17472"/>
                    <a:pt x="23191" y="17500"/>
                    <a:pt x="23859" y="17500"/>
                  </a:cubicBezTo>
                  <a:cubicBezTo>
                    <a:pt x="34434" y="17500"/>
                    <a:pt x="40160" y="10360"/>
                    <a:pt x="42463" y="6490"/>
                  </a:cubicBezTo>
                  <a:cubicBezTo>
                    <a:pt x="42145" y="4433"/>
                    <a:pt x="41606" y="2254"/>
                    <a:pt x="409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6" name="Google Shape;3766;p58"/>
            <p:cNvSpPr/>
            <p:nvPr/>
          </p:nvSpPr>
          <p:spPr>
            <a:xfrm>
              <a:off x="135505" y="2397052"/>
              <a:ext cx="740871" cy="325878"/>
            </a:xfrm>
            <a:custGeom>
              <a:avLst/>
              <a:gdLst/>
              <a:ahLst/>
              <a:cxnLst/>
              <a:rect l="l" t="t" r="r" b="b"/>
              <a:pathLst>
                <a:path w="33795" h="14865" extrusionOk="0">
                  <a:moveTo>
                    <a:pt x="31027" y="0"/>
                  </a:moveTo>
                  <a:cubicBezTo>
                    <a:pt x="27736" y="3154"/>
                    <a:pt x="22994" y="6543"/>
                    <a:pt x="17758" y="6543"/>
                  </a:cubicBezTo>
                  <a:cubicBezTo>
                    <a:pt x="17384" y="6543"/>
                    <a:pt x="17007" y="6525"/>
                    <a:pt x="16628" y="6489"/>
                  </a:cubicBezTo>
                  <a:cubicBezTo>
                    <a:pt x="14591" y="6302"/>
                    <a:pt x="12540" y="6200"/>
                    <a:pt x="10528" y="6200"/>
                  </a:cubicBezTo>
                  <a:cubicBezTo>
                    <a:pt x="6759" y="6200"/>
                    <a:pt x="3130" y="6557"/>
                    <a:pt x="1" y="7371"/>
                  </a:cubicBezTo>
                  <a:cubicBezTo>
                    <a:pt x="123" y="9134"/>
                    <a:pt x="319" y="10848"/>
                    <a:pt x="515" y="12489"/>
                  </a:cubicBezTo>
                  <a:lnTo>
                    <a:pt x="539" y="12513"/>
                  </a:lnTo>
                  <a:lnTo>
                    <a:pt x="515" y="12538"/>
                  </a:lnTo>
                  <a:cubicBezTo>
                    <a:pt x="368" y="13272"/>
                    <a:pt x="246" y="14056"/>
                    <a:pt x="148" y="14864"/>
                  </a:cubicBezTo>
                  <a:cubicBezTo>
                    <a:pt x="2861" y="14010"/>
                    <a:pt x="6470" y="13333"/>
                    <a:pt x="11112" y="13333"/>
                  </a:cubicBezTo>
                  <a:cubicBezTo>
                    <a:pt x="12462" y="13333"/>
                    <a:pt x="13900" y="13390"/>
                    <a:pt x="15428" y="13517"/>
                  </a:cubicBezTo>
                  <a:cubicBezTo>
                    <a:pt x="16145" y="13579"/>
                    <a:pt x="16842" y="13608"/>
                    <a:pt x="17519" y="13608"/>
                  </a:cubicBezTo>
                  <a:cubicBezTo>
                    <a:pt x="25510" y="13608"/>
                    <a:pt x="30724" y="9534"/>
                    <a:pt x="33794" y="5877"/>
                  </a:cubicBezTo>
                  <a:cubicBezTo>
                    <a:pt x="32962" y="4089"/>
                    <a:pt x="32153" y="2375"/>
                    <a:pt x="31394" y="808"/>
                  </a:cubicBezTo>
                  <a:cubicBezTo>
                    <a:pt x="31272" y="539"/>
                    <a:pt x="31149" y="269"/>
                    <a:pt x="310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7" name="Google Shape;3767;p58"/>
            <p:cNvSpPr/>
            <p:nvPr/>
          </p:nvSpPr>
          <p:spPr>
            <a:xfrm>
              <a:off x="131208" y="2821669"/>
              <a:ext cx="920175" cy="436477"/>
            </a:xfrm>
            <a:custGeom>
              <a:avLst/>
              <a:gdLst/>
              <a:ahLst/>
              <a:cxnLst/>
              <a:rect l="l" t="t" r="r" b="b"/>
              <a:pathLst>
                <a:path w="41974" h="19910" extrusionOk="0">
                  <a:moveTo>
                    <a:pt x="39794" y="1"/>
                  </a:moveTo>
                  <a:cubicBezTo>
                    <a:pt x="36667" y="3521"/>
                    <a:pt x="30890" y="8772"/>
                    <a:pt x="24369" y="8772"/>
                  </a:cubicBezTo>
                  <a:cubicBezTo>
                    <a:pt x="23995" y="8772"/>
                    <a:pt x="23619" y="8754"/>
                    <a:pt x="23240" y="8719"/>
                  </a:cubicBezTo>
                  <a:cubicBezTo>
                    <a:pt x="21203" y="8526"/>
                    <a:pt x="19153" y="8424"/>
                    <a:pt x="17145" y="8424"/>
                  </a:cubicBezTo>
                  <a:cubicBezTo>
                    <a:pt x="10197" y="8424"/>
                    <a:pt x="3743" y="9649"/>
                    <a:pt x="1" y="12612"/>
                  </a:cubicBezTo>
                  <a:cubicBezTo>
                    <a:pt x="99" y="14130"/>
                    <a:pt x="172" y="15257"/>
                    <a:pt x="221" y="15820"/>
                  </a:cubicBezTo>
                  <a:cubicBezTo>
                    <a:pt x="319" y="17093"/>
                    <a:pt x="589" y="18489"/>
                    <a:pt x="956" y="19910"/>
                  </a:cubicBezTo>
                  <a:cubicBezTo>
                    <a:pt x="3014" y="18430"/>
                    <a:pt x="8190" y="15561"/>
                    <a:pt x="17716" y="15561"/>
                  </a:cubicBezTo>
                  <a:cubicBezTo>
                    <a:pt x="19068" y="15561"/>
                    <a:pt x="20509" y="15619"/>
                    <a:pt x="22040" y="15747"/>
                  </a:cubicBezTo>
                  <a:cubicBezTo>
                    <a:pt x="22760" y="15808"/>
                    <a:pt x="23460" y="15838"/>
                    <a:pt x="24140" y="15838"/>
                  </a:cubicBezTo>
                  <a:cubicBezTo>
                    <a:pt x="33696" y="15838"/>
                    <a:pt x="39275" y="10003"/>
                    <a:pt x="41973" y="6025"/>
                  </a:cubicBezTo>
                  <a:cubicBezTo>
                    <a:pt x="41312" y="4041"/>
                    <a:pt x="40577" y="2033"/>
                    <a:pt x="39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8" name="Google Shape;3768;p58"/>
            <p:cNvSpPr/>
            <p:nvPr/>
          </p:nvSpPr>
          <p:spPr>
            <a:xfrm>
              <a:off x="129607" y="2229016"/>
              <a:ext cx="670522" cy="286681"/>
            </a:xfrm>
            <a:custGeom>
              <a:avLst/>
              <a:gdLst/>
              <a:ahLst/>
              <a:cxnLst/>
              <a:rect l="l" t="t" r="r" b="b"/>
              <a:pathLst>
                <a:path w="30586" h="13077" extrusionOk="0">
                  <a:moveTo>
                    <a:pt x="27868" y="0"/>
                  </a:moveTo>
                  <a:cubicBezTo>
                    <a:pt x="24701" y="2715"/>
                    <a:pt x="20552" y="5220"/>
                    <a:pt x="16059" y="5220"/>
                  </a:cubicBezTo>
                  <a:cubicBezTo>
                    <a:pt x="15687" y="5220"/>
                    <a:pt x="15314" y="5203"/>
                    <a:pt x="14938" y="5167"/>
                  </a:cubicBezTo>
                  <a:cubicBezTo>
                    <a:pt x="12916" y="4973"/>
                    <a:pt x="10883" y="4871"/>
                    <a:pt x="8888" y="4871"/>
                  </a:cubicBezTo>
                  <a:cubicBezTo>
                    <a:pt x="5858" y="4871"/>
                    <a:pt x="2918" y="5106"/>
                    <a:pt x="245" y="5608"/>
                  </a:cubicBezTo>
                  <a:cubicBezTo>
                    <a:pt x="0" y="8032"/>
                    <a:pt x="0" y="10555"/>
                    <a:pt x="147" y="13077"/>
                  </a:cubicBezTo>
                  <a:cubicBezTo>
                    <a:pt x="2605" y="12449"/>
                    <a:pt x="5654" y="12005"/>
                    <a:pt x="9371" y="12005"/>
                  </a:cubicBezTo>
                  <a:cubicBezTo>
                    <a:pt x="10728" y="12005"/>
                    <a:pt x="12175" y="12064"/>
                    <a:pt x="13714" y="12195"/>
                  </a:cubicBezTo>
                  <a:cubicBezTo>
                    <a:pt x="14437" y="12258"/>
                    <a:pt x="15139" y="12287"/>
                    <a:pt x="15821" y="12287"/>
                  </a:cubicBezTo>
                  <a:cubicBezTo>
                    <a:pt x="22644" y="12287"/>
                    <a:pt x="27425" y="9310"/>
                    <a:pt x="30586" y="6171"/>
                  </a:cubicBezTo>
                  <a:cubicBezTo>
                    <a:pt x="29459" y="3747"/>
                    <a:pt x="28553" y="1788"/>
                    <a:pt x="28015" y="392"/>
                  </a:cubicBezTo>
                  <a:cubicBezTo>
                    <a:pt x="27966" y="245"/>
                    <a:pt x="27917" y="123"/>
                    <a:pt x="278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9" name="Google Shape;3769;p58"/>
            <p:cNvSpPr/>
            <p:nvPr/>
          </p:nvSpPr>
          <p:spPr>
            <a:xfrm>
              <a:off x="126385" y="2515675"/>
              <a:ext cx="9142" cy="44590"/>
            </a:xfrm>
            <a:custGeom>
              <a:avLst/>
              <a:gdLst/>
              <a:ahLst/>
              <a:cxnLst/>
              <a:rect l="l" t="t" r="r" b="b"/>
              <a:pathLst>
                <a:path w="417" h="2034" extrusionOk="0">
                  <a:moveTo>
                    <a:pt x="294" y="1"/>
                  </a:moveTo>
                  <a:cubicBezTo>
                    <a:pt x="196" y="25"/>
                    <a:pt x="98" y="50"/>
                    <a:pt x="0" y="74"/>
                  </a:cubicBezTo>
                  <a:cubicBezTo>
                    <a:pt x="25" y="735"/>
                    <a:pt x="74" y="1372"/>
                    <a:pt x="123" y="2033"/>
                  </a:cubicBezTo>
                  <a:cubicBezTo>
                    <a:pt x="221" y="2009"/>
                    <a:pt x="319" y="1984"/>
                    <a:pt x="417" y="1960"/>
                  </a:cubicBezTo>
                  <a:cubicBezTo>
                    <a:pt x="368" y="1299"/>
                    <a:pt x="319" y="662"/>
                    <a:pt x="294" y="1"/>
                  </a:cubicBezTo>
                  <a:close/>
                </a:path>
              </a:pathLst>
            </a:custGeom>
            <a:solidFill>
              <a:srgbClr val="47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0" name="Google Shape;3770;p58"/>
            <p:cNvSpPr/>
            <p:nvPr/>
          </p:nvSpPr>
          <p:spPr>
            <a:xfrm>
              <a:off x="876357" y="2520520"/>
              <a:ext cx="132083" cy="301171"/>
            </a:xfrm>
            <a:custGeom>
              <a:avLst/>
              <a:gdLst/>
              <a:ahLst/>
              <a:cxnLst/>
              <a:rect l="l" t="t" r="r" b="b"/>
              <a:pathLst>
                <a:path w="6025" h="13738" extrusionOk="0">
                  <a:moveTo>
                    <a:pt x="196" y="0"/>
                  </a:moveTo>
                  <a:cubicBezTo>
                    <a:pt x="123" y="74"/>
                    <a:pt x="49" y="172"/>
                    <a:pt x="0" y="245"/>
                  </a:cubicBezTo>
                  <a:cubicBezTo>
                    <a:pt x="1910" y="4433"/>
                    <a:pt x="3992" y="9085"/>
                    <a:pt x="5804" y="13738"/>
                  </a:cubicBezTo>
                  <a:cubicBezTo>
                    <a:pt x="5877" y="13664"/>
                    <a:pt x="5951" y="13566"/>
                    <a:pt x="6024" y="13493"/>
                  </a:cubicBezTo>
                  <a:cubicBezTo>
                    <a:pt x="4212" y="8816"/>
                    <a:pt x="2131" y="4163"/>
                    <a:pt x="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1" name="Google Shape;3771;p58"/>
            <p:cNvSpPr/>
            <p:nvPr/>
          </p:nvSpPr>
          <p:spPr>
            <a:xfrm>
              <a:off x="800110" y="2359455"/>
              <a:ext cx="20432" cy="37619"/>
            </a:xfrm>
            <a:custGeom>
              <a:avLst/>
              <a:gdLst/>
              <a:ahLst/>
              <a:cxnLst/>
              <a:rect l="l" t="t" r="r" b="b"/>
              <a:pathLst>
                <a:path w="932" h="1716" extrusionOk="0">
                  <a:moveTo>
                    <a:pt x="246" y="1"/>
                  </a:moveTo>
                  <a:cubicBezTo>
                    <a:pt x="172" y="74"/>
                    <a:pt x="74" y="148"/>
                    <a:pt x="1" y="221"/>
                  </a:cubicBezTo>
                  <a:cubicBezTo>
                    <a:pt x="246" y="711"/>
                    <a:pt x="466" y="1201"/>
                    <a:pt x="711" y="1715"/>
                  </a:cubicBezTo>
                  <a:cubicBezTo>
                    <a:pt x="784" y="1642"/>
                    <a:pt x="858" y="1593"/>
                    <a:pt x="931" y="1519"/>
                  </a:cubicBezTo>
                  <a:cubicBezTo>
                    <a:pt x="687" y="980"/>
                    <a:pt x="466" y="49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2" name="Google Shape;3772;p58"/>
            <p:cNvSpPr/>
            <p:nvPr/>
          </p:nvSpPr>
          <p:spPr>
            <a:xfrm>
              <a:off x="815697" y="2392755"/>
              <a:ext cx="64978" cy="133157"/>
            </a:xfrm>
            <a:custGeom>
              <a:avLst/>
              <a:gdLst/>
              <a:ahLst/>
              <a:cxnLst/>
              <a:rect l="l" t="t" r="r" b="b"/>
              <a:pathLst>
                <a:path w="2964" h="6074" extrusionOk="0">
                  <a:moveTo>
                    <a:pt x="220" y="0"/>
                  </a:moveTo>
                  <a:cubicBezTo>
                    <a:pt x="147" y="74"/>
                    <a:pt x="73" y="123"/>
                    <a:pt x="0" y="196"/>
                  </a:cubicBezTo>
                  <a:cubicBezTo>
                    <a:pt x="122" y="465"/>
                    <a:pt x="245" y="735"/>
                    <a:pt x="367" y="1004"/>
                  </a:cubicBezTo>
                  <a:cubicBezTo>
                    <a:pt x="1126" y="2571"/>
                    <a:pt x="1935" y="4285"/>
                    <a:pt x="2767" y="6073"/>
                  </a:cubicBezTo>
                  <a:cubicBezTo>
                    <a:pt x="2816" y="6000"/>
                    <a:pt x="2890" y="5902"/>
                    <a:pt x="2963" y="5828"/>
                  </a:cubicBezTo>
                  <a:cubicBezTo>
                    <a:pt x="2155" y="4065"/>
                    <a:pt x="1371" y="2400"/>
                    <a:pt x="637" y="857"/>
                  </a:cubicBezTo>
                  <a:cubicBezTo>
                    <a:pt x="514" y="563"/>
                    <a:pt x="367" y="269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3" name="Google Shape;3773;p58"/>
            <p:cNvSpPr/>
            <p:nvPr/>
          </p:nvSpPr>
          <p:spPr>
            <a:xfrm>
              <a:off x="129059" y="2558621"/>
              <a:ext cx="18283" cy="166984"/>
            </a:xfrm>
            <a:custGeom>
              <a:avLst/>
              <a:gdLst/>
              <a:ahLst/>
              <a:cxnLst/>
              <a:rect l="l" t="t" r="r" b="b"/>
              <a:pathLst>
                <a:path w="834" h="7617" extrusionOk="0">
                  <a:moveTo>
                    <a:pt x="295" y="1"/>
                  </a:moveTo>
                  <a:cubicBezTo>
                    <a:pt x="197" y="25"/>
                    <a:pt x="99" y="50"/>
                    <a:pt x="1" y="74"/>
                  </a:cubicBezTo>
                  <a:cubicBezTo>
                    <a:pt x="123" y="1813"/>
                    <a:pt x="319" y="3503"/>
                    <a:pt x="515" y="5119"/>
                  </a:cubicBezTo>
                  <a:cubicBezTo>
                    <a:pt x="368" y="5927"/>
                    <a:pt x="221" y="6760"/>
                    <a:pt x="123" y="7617"/>
                  </a:cubicBezTo>
                  <a:cubicBezTo>
                    <a:pt x="221" y="7568"/>
                    <a:pt x="319" y="7543"/>
                    <a:pt x="442" y="7519"/>
                  </a:cubicBezTo>
                  <a:cubicBezTo>
                    <a:pt x="540" y="6686"/>
                    <a:pt x="662" y="5902"/>
                    <a:pt x="809" y="5168"/>
                  </a:cubicBezTo>
                  <a:lnTo>
                    <a:pt x="833" y="5143"/>
                  </a:lnTo>
                  <a:lnTo>
                    <a:pt x="809" y="5119"/>
                  </a:lnTo>
                  <a:cubicBezTo>
                    <a:pt x="613" y="3478"/>
                    <a:pt x="417" y="1764"/>
                    <a:pt x="295" y="1"/>
                  </a:cubicBezTo>
                  <a:close/>
                </a:path>
              </a:pathLst>
            </a:custGeom>
            <a:solidFill>
              <a:srgbClr val="47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4" name="Google Shape;3774;p58"/>
            <p:cNvSpPr/>
            <p:nvPr/>
          </p:nvSpPr>
          <p:spPr>
            <a:xfrm>
              <a:off x="740524" y="2224720"/>
              <a:ext cx="64978" cy="139602"/>
            </a:xfrm>
            <a:custGeom>
              <a:avLst/>
              <a:gdLst/>
              <a:ahLst/>
              <a:cxnLst/>
              <a:rect l="l" t="t" r="r" b="b"/>
              <a:pathLst>
                <a:path w="2964" h="6368" extrusionOk="0">
                  <a:moveTo>
                    <a:pt x="246" y="0"/>
                  </a:moveTo>
                  <a:cubicBezTo>
                    <a:pt x="148" y="74"/>
                    <a:pt x="74" y="147"/>
                    <a:pt x="1" y="196"/>
                  </a:cubicBezTo>
                  <a:cubicBezTo>
                    <a:pt x="50" y="319"/>
                    <a:pt x="99" y="441"/>
                    <a:pt x="148" y="588"/>
                  </a:cubicBezTo>
                  <a:cubicBezTo>
                    <a:pt x="686" y="1984"/>
                    <a:pt x="1592" y="3943"/>
                    <a:pt x="2719" y="6367"/>
                  </a:cubicBezTo>
                  <a:cubicBezTo>
                    <a:pt x="2792" y="6294"/>
                    <a:pt x="2890" y="6220"/>
                    <a:pt x="2964" y="6147"/>
                  </a:cubicBezTo>
                  <a:cubicBezTo>
                    <a:pt x="1837" y="3772"/>
                    <a:pt x="956" y="1837"/>
                    <a:pt x="441" y="466"/>
                  </a:cubicBezTo>
                  <a:cubicBezTo>
                    <a:pt x="368" y="319"/>
                    <a:pt x="295" y="147"/>
                    <a:pt x="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5" name="Google Shape;3775;p58"/>
            <p:cNvSpPr/>
            <p:nvPr/>
          </p:nvSpPr>
          <p:spPr>
            <a:xfrm>
              <a:off x="123162" y="2351958"/>
              <a:ext cx="11838" cy="165361"/>
            </a:xfrm>
            <a:custGeom>
              <a:avLst/>
              <a:gdLst/>
              <a:ahLst/>
              <a:cxnLst/>
              <a:rect l="l" t="t" r="r" b="b"/>
              <a:pathLst>
                <a:path w="540" h="7543" extrusionOk="0">
                  <a:moveTo>
                    <a:pt x="539" y="0"/>
                  </a:moveTo>
                  <a:lnTo>
                    <a:pt x="539" y="0"/>
                  </a:lnTo>
                  <a:cubicBezTo>
                    <a:pt x="441" y="25"/>
                    <a:pt x="343" y="49"/>
                    <a:pt x="245" y="49"/>
                  </a:cubicBezTo>
                  <a:cubicBezTo>
                    <a:pt x="1" y="2498"/>
                    <a:pt x="1" y="5020"/>
                    <a:pt x="147" y="7542"/>
                  </a:cubicBezTo>
                  <a:cubicBezTo>
                    <a:pt x="245" y="7518"/>
                    <a:pt x="343" y="7493"/>
                    <a:pt x="441" y="7469"/>
                  </a:cubicBezTo>
                  <a:cubicBezTo>
                    <a:pt x="294" y="4947"/>
                    <a:pt x="294" y="2424"/>
                    <a:pt x="539" y="0"/>
                  </a:cubicBezTo>
                  <a:close/>
                </a:path>
              </a:pathLst>
            </a:custGeom>
            <a:solidFill>
              <a:srgbClr val="47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6" name="Google Shape;3776;p58"/>
            <p:cNvSpPr/>
            <p:nvPr/>
          </p:nvSpPr>
          <p:spPr>
            <a:xfrm>
              <a:off x="401776" y="3111023"/>
              <a:ext cx="199188" cy="218523"/>
            </a:xfrm>
            <a:custGeom>
              <a:avLst/>
              <a:gdLst/>
              <a:ahLst/>
              <a:cxnLst/>
              <a:rect l="l" t="t" r="r" b="b"/>
              <a:pathLst>
                <a:path w="9086" h="9968" extrusionOk="0">
                  <a:moveTo>
                    <a:pt x="3282" y="1"/>
                  </a:moveTo>
                  <a:cubicBezTo>
                    <a:pt x="3282" y="1"/>
                    <a:pt x="1" y="1421"/>
                    <a:pt x="980" y="3650"/>
                  </a:cubicBezTo>
                  <a:cubicBezTo>
                    <a:pt x="1984" y="5878"/>
                    <a:pt x="4580" y="9967"/>
                    <a:pt x="4580" y="9967"/>
                  </a:cubicBezTo>
                  <a:lnTo>
                    <a:pt x="9086" y="6025"/>
                  </a:lnTo>
                  <a:cubicBezTo>
                    <a:pt x="6466" y="2450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BD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7" name="Google Shape;3777;p58"/>
            <p:cNvSpPr/>
            <p:nvPr/>
          </p:nvSpPr>
          <p:spPr>
            <a:xfrm>
              <a:off x="414667" y="3107275"/>
              <a:ext cx="190594" cy="227095"/>
            </a:xfrm>
            <a:custGeom>
              <a:avLst/>
              <a:gdLst/>
              <a:ahLst/>
              <a:cxnLst/>
              <a:rect l="l" t="t" r="r" b="b"/>
              <a:pathLst>
                <a:path w="8694" h="10359" extrusionOk="0">
                  <a:moveTo>
                    <a:pt x="2670" y="343"/>
                  </a:moveTo>
                  <a:cubicBezTo>
                    <a:pt x="3135" y="735"/>
                    <a:pt x="5951" y="3012"/>
                    <a:pt x="8302" y="6171"/>
                  </a:cubicBezTo>
                  <a:lnTo>
                    <a:pt x="4017" y="9918"/>
                  </a:lnTo>
                  <a:cubicBezTo>
                    <a:pt x="3551" y="9159"/>
                    <a:pt x="1396" y="5731"/>
                    <a:pt x="539" y="3772"/>
                  </a:cubicBezTo>
                  <a:cubicBezTo>
                    <a:pt x="319" y="3282"/>
                    <a:pt x="294" y="2817"/>
                    <a:pt x="490" y="2351"/>
                  </a:cubicBezTo>
                  <a:cubicBezTo>
                    <a:pt x="907" y="1249"/>
                    <a:pt x="2327" y="515"/>
                    <a:pt x="2670" y="343"/>
                  </a:cubicBezTo>
                  <a:close/>
                  <a:moveTo>
                    <a:pt x="2719" y="0"/>
                  </a:moveTo>
                  <a:lnTo>
                    <a:pt x="2621" y="25"/>
                  </a:lnTo>
                  <a:cubicBezTo>
                    <a:pt x="2547" y="74"/>
                    <a:pt x="735" y="858"/>
                    <a:pt x="196" y="2229"/>
                  </a:cubicBezTo>
                  <a:cubicBezTo>
                    <a:pt x="0" y="2768"/>
                    <a:pt x="0" y="3331"/>
                    <a:pt x="270" y="3894"/>
                  </a:cubicBezTo>
                  <a:cubicBezTo>
                    <a:pt x="1249" y="6098"/>
                    <a:pt x="3845" y="10187"/>
                    <a:pt x="3870" y="10212"/>
                  </a:cubicBezTo>
                  <a:lnTo>
                    <a:pt x="3943" y="10359"/>
                  </a:lnTo>
                  <a:lnTo>
                    <a:pt x="8694" y="6220"/>
                  </a:lnTo>
                  <a:lnTo>
                    <a:pt x="8620" y="6098"/>
                  </a:lnTo>
                  <a:cubicBezTo>
                    <a:pt x="6000" y="2547"/>
                    <a:pt x="2817" y="74"/>
                    <a:pt x="2768" y="49"/>
                  </a:cubicBezTo>
                  <a:lnTo>
                    <a:pt x="27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8" name="Google Shape;3778;p58"/>
            <p:cNvSpPr/>
            <p:nvPr/>
          </p:nvSpPr>
          <p:spPr>
            <a:xfrm>
              <a:off x="997128" y="2260475"/>
              <a:ext cx="211552" cy="109744"/>
            </a:xfrm>
            <a:custGeom>
              <a:avLst/>
              <a:gdLst/>
              <a:ahLst/>
              <a:cxnLst/>
              <a:rect l="l" t="t" r="r" b="b"/>
              <a:pathLst>
                <a:path w="9650" h="5006" extrusionOk="0">
                  <a:moveTo>
                    <a:pt x="188" y="1"/>
                  </a:moveTo>
                  <a:cubicBezTo>
                    <a:pt x="128" y="1"/>
                    <a:pt x="68" y="28"/>
                    <a:pt x="50" y="84"/>
                  </a:cubicBezTo>
                  <a:cubicBezTo>
                    <a:pt x="1" y="157"/>
                    <a:pt x="25" y="230"/>
                    <a:pt x="99" y="279"/>
                  </a:cubicBezTo>
                  <a:lnTo>
                    <a:pt x="9429" y="5006"/>
                  </a:lnTo>
                  <a:lnTo>
                    <a:pt x="9478" y="5006"/>
                  </a:lnTo>
                  <a:cubicBezTo>
                    <a:pt x="9551" y="5006"/>
                    <a:pt x="9600" y="4981"/>
                    <a:pt x="9625" y="4932"/>
                  </a:cubicBezTo>
                  <a:cubicBezTo>
                    <a:pt x="9649" y="4859"/>
                    <a:pt x="9625" y="4761"/>
                    <a:pt x="9551" y="4736"/>
                  </a:cubicBezTo>
                  <a:lnTo>
                    <a:pt x="246" y="10"/>
                  </a:lnTo>
                  <a:cubicBezTo>
                    <a:pt x="227" y="4"/>
                    <a:pt x="208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9" name="Google Shape;3779;p58"/>
            <p:cNvSpPr/>
            <p:nvPr/>
          </p:nvSpPr>
          <p:spPr>
            <a:xfrm>
              <a:off x="301269" y="5096235"/>
              <a:ext cx="61756" cy="32248"/>
            </a:xfrm>
            <a:custGeom>
              <a:avLst/>
              <a:gdLst/>
              <a:ahLst/>
              <a:cxnLst/>
              <a:rect l="l" t="t" r="r" b="b"/>
              <a:pathLst>
                <a:path w="2817" h="1471" extrusionOk="0">
                  <a:moveTo>
                    <a:pt x="0" y="1"/>
                  </a:moveTo>
                  <a:lnTo>
                    <a:pt x="392" y="1470"/>
                  </a:lnTo>
                  <a:lnTo>
                    <a:pt x="2816" y="5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0" name="Google Shape;3780;p58"/>
            <p:cNvSpPr/>
            <p:nvPr/>
          </p:nvSpPr>
          <p:spPr>
            <a:xfrm>
              <a:off x="293347" y="5091960"/>
              <a:ext cx="77321" cy="40820"/>
            </a:xfrm>
            <a:custGeom>
              <a:avLst/>
              <a:gdLst/>
              <a:ahLst/>
              <a:cxnLst/>
              <a:rect l="l" t="t" r="r" b="b"/>
              <a:pathLst>
                <a:path w="3527" h="1862" extrusionOk="0">
                  <a:moveTo>
                    <a:pt x="417" y="367"/>
                  </a:moveTo>
                  <a:lnTo>
                    <a:pt x="2474" y="759"/>
                  </a:lnTo>
                  <a:lnTo>
                    <a:pt x="686" y="1469"/>
                  </a:lnTo>
                  <a:lnTo>
                    <a:pt x="417" y="367"/>
                  </a:lnTo>
                  <a:close/>
                  <a:moveTo>
                    <a:pt x="0" y="0"/>
                  </a:moveTo>
                  <a:lnTo>
                    <a:pt x="490" y="1861"/>
                  </a:lnTo>
                  <a:lnTo>
                    <a:pt x="3526" y="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1" name="Google Shape;3781;p58"/>
            <p:cNvSpPr/>
            <p:nvPr/>
          </p:nvSpPr>
          <p:spPr>
            <a:xfrm>
              <a:off x="186519" y="4963648"/>
              <a:ext cx="504634" cy="162007"/>
            </a:xfrm>
            <a:custGeom>
              <a:avLst/>
              <a:gdLst/>
              <a:ahLst/>
              <a:cxnLst/>
              <a:rect l="l" t="t" r="r" b="b"/>
              <a:pathLst>
                <a:path w="23019" h="7390" extrusionOk="0">
                  <a:moveTo>
                    <a:pt x="3355" y="0"/>
                  </a:moveTo>
                  <a:cubicBezTo>
                    <a:pt x="1347" y="956"/>
                    <a:pt x="343" y="2376"/>
                    <a:pt x="0" y="4653"/>
                  </a:cubicBezTo>
                  <a:cubicBezTo>
                    <a:pt x="2106" y="5118"/>
                    <a:pt x="8816" y="6612"/>
                    <a:pt x="13885" y="7224"/>
                  </a:cubicBezTo>
                  <a:cubicBezTo>
                    <a:pt x="14882" y="7341"/>
                    <a:pt x="15812" y="7389"/>
                    <a:pt x="16672" y="7389"/>
                  </a:cubicBezTo>
                  <a:cubicBezTo>
                    <a:pt x="19612" y="7389"/>
                    <a:pt x="21718" y="6820"/>
                    <a:pt x="22798" y="6441"/>
                  </a:cubicBezTo>
                  <a:cubicBezTo>
                    <a:pt x="23019" y="5927"/>
                    <a:pt x="22896" y="5412"/>
                    <a:pt x="22651" y="4947"/>
                  </a:cubicBezTo>
                  <a:cubicBezTo>
                    <a:pt x="21941" y="3772"/>
                    <a:pt x="19125" y="3159"/>
                    <a:pt x="19125" y="3159"/>
                  </a:cubicBezTo>
                  <a:lnTo>
                    <a:pt x="7885" y="294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2" name="Google Shape;3782;p58"/>
            <p:cNvSpPr/>
            <p:nvPr/>
          </p:nvSpPr>
          <p:spPr>
            <a:xfrm>
              <a:off x="183296" y="4960425"/>
              <a:ext cx="510553" cy="168584"/>
            </a:xfrm>
            <a:custGeom>
              <a:avLst/>
              <a:gdLst/>
              <a:ahLst/>
              <a:cxnLst/>
              <a:rect l="l" t="t" r="r" b="b"/>
              <a:pathLst>
                <a:path w="23289" h="7690" extrusionOk="0">
                  <a:moveTo>
                    <a:pt x="3526" y="294"/>
                  </a:moveTo>
                  <a:lnTo>
                    <a:pt x="7983" y="588"/>
                  </a:lnTo>
                  <a:lnTo>
                    <a:pt x="19248" y="3453"/>
                  </a:lnTo>
                  <a:cubicBezTo>
                    <a:pt x="19272" y="3453"/>
                    <a:pt x="21990" y="4066"/>
                    <a:pt x="22652" y="5167"/>
                  </a:cubicBezTo>
                  <a:cubicBezTo>
                    <a:pt x="22823" y="5437"/>
                    <a:pt x="23043" y="5951"/>
                    <a:pt x="22823" y="6465"/>
                  </a:cubicBezTo>
                  <a:cubicBezTo>
                    <a:pt x="21694" y="6860"/>
                    <a:pt x="19640" y="7386"/>
                    <a:pt x="16816" y="7386"/>
                  </a:cubicBezTo>
                  <a:cubicBezTo>
                    <a:pt x="15965" y="7386"/>
                    <a:pt x="15043" y="7338"/>
                    <a:pt x="14056" y="7224"/>
                  </a:cubicBezTo>
                  <a:cubicBezTo>
                    <a:pt x="9085" y="6637"/>
                    <a:pt x="2449" y="5167"/>
                    <a:pt x="319" y="4678"/>
                  </a:cubicBezTo>
                  <a:cubicBezTo>
                    <a:pt x="661" y="2523"/>
                    <a:pt x="1641" y="1200"/>
                    <a:pt x="3526" y="294"/>
                  </a:cubicBezTo>
                  <a:close/>
                  <a:moveTo>
                    <a:pt x="3428" y="1"/>
                  </a:moveTo>
                  <a:cubicBezTo>
                    <a:pt x="1396" y="980"/>
                    <a:pt x="343" y="2449"/>
                    <a:pt x="0" y="4776"/>
                  </a:cubicBezTo>
                  <a:lnTo>
                    <a:pt x="0" y="4898"/>
                  </a:lnTo>
                  <a:lnTo>
                    <a:pt x="123" y="4923"/>
                  </a:lnTo>
                  <a:cubicBezTo>
                    <a:pt x="2106" y="5388"/>
                    <a:pt x="8938" y="6906"/>
                    <a:pt x="14032" y="7518"/>
                  </a:cubicBezTo>
                  <a:cubicBezTo>
                    <a:pt x="15036" y="7641"/>
                    <a:pt x="15966" y="7690"/>
                    <a:pt x="16848" y="7690"/>
                  </a:cubicBezTo>
                  <a:cubicBezTo>
                    <a:pt x="19762" y="7690"/>
                    <a:pt x="21868" y="7127"/>
                    <a:pt x="22994" y="6735"/>
                  </a:cubicBezTo>
                  <a:lnTo>
                    <a:pt x="23043" y="6710"/>
                  </a:lnTo>
                  <a:lnTo>
                    <a:pt x="23068" y="6637"/>
                  </a:lnTo>
                  <a:cubicBezTo>
                    <a:pt x="23288" y="6147"/>
                    <a:pt x="23239" y="5584"/>
                    <a:pt x="22921" y="5021"/>
                  </a:cubicBezTo>
                  <a:cubicBezTo>
                    <a:pt x="22186" y="3796"/>
                    <a:pt x="19419" y="3184"/>
                    <a:pt x="19321" y="3159"/>
                  </a:cubicBezTo>
                  <a:lnTo>
                    <a:pt x="8032" y="294"/>
                  </a:lnTo>
                  <a:lnTo>
                    <a:pt x="35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3" name="Google Shape;3783;p58"/>
            <p:cNvSpPr/>
            <p:nvPr/>
          </p:nvSpPr>
          <p:spPr>
            <a:xfrm>
              <a:off x="183822" y="5065653"/>
              <a:ext cx="502508" cy="74734"/>
            </a:xfrm>
            <a:custGeom>
              <a:avLst/>
              <a:gdLst/>
              <a:ahLst/>
              <a:cxnLst/>
              <a:rect l="l" t="t" r="r" b="b"/>
              <a:pathLst>
                <a:path w="22922" h="3409" extrusionOk="0">
                  <a:moveTo>
                    <a:pt x="123" y="0"/>
                  </a:moveTo>
                  <a:cubicBezTo>
                    <a:pt x="50" y="563"/>
                    <a:pt x="1" y="1200"/>
                    <a:pt x="1" y="1886"/>
                  </a:cubicBezTo>
                  <a:cubicBezTo>
                    <a:pt x="1523" y="2758"/>
                    <a:pt x="3644" y="2890"/>
                    <a:pt x="4783" y="2890"/>
                  </a:cubicBezTo>
                  <a:cubicBezTo>
                    <a:pt x="5275" y="2890"/>
                    <a:pt x="5584" y="2865"/>
                    <a:pt x="5584" y="2865"/>
                  </a:cubicBezTo>
                  <a:lnTo>
                    <a:pt x="5584" y="2008"/>
                  </a:lnTo>
                  <a:cubicBezTo>
                    <a:pt x="5584" y="2008"/>
                    <a:pt x="11232" y="3409"/>
                    <a:pt x="17259" y="3409"/>
                  </a:cubicBezTo>
                  <a:cubicBezTo>
                    <a:pt x="17456" y="3409"/>
                    <a:pt x="17654" y="3407"/>
                    <a:pt x="17852" y="3404"/>
                  </a:cubicBezTo>
                  <a:cubicBezTo>
                    <a:pt x="21183" y="3355"/>
                    <a:pt x="22530" y="2620"/>
                    <a:pt x="22921" y="1788"/>
                  </a:cubicBezTo>
                  <a:lnTo>
                    <a:pt x="22921" y="1788"/>
                  </a:lnTo>
                  <a:cubicBezTo>
                    <a:pt x="21841" y="2167"/>
                    <a:pt x="19735" y="2736"/>
                    <a:pt x="16795" y="2736"/>
                  </a:cubicBezTo>
                  <a:cubicBezTo>
                    <a:pt x="15935" y="2736"/>
                    <a:pt x="15005" y="2688"/>
                    <a:pt x="14008" y="2571"/>
                  </a:cubicBezTo>
                  <a:cubicBezTo>
                    <a:pt x="8939" y="1959"/>
                    <a:pt x="2229" y="465"/>
                    <a:pt x="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4" name="Google Shape;3784;p58"/>
            <p:cNvSpPr/>
            <p:nvPr/>
          </p:nvSpPr>
          <p:spPr>
            <a:xfrm>
              <a:off x="180599" y="5061356"/>
              <a:ext cx="511627" cy="82144"/>
            </a:xfrm>
            <a:custGeom>
              <a:avLst/>
              <a:gdLst/>
              <a:ahLst/>
              <a:cxnLst/>
              <a:rect l="l" t="t" r="r" b="b"/>
              <a:pathLst>
                <a:path w="23338" h="3747" extrusionOk="0">
                  <a:moveTo>
                    <a:pt x="417" y="368"/>
                  </a:moveTo>
                  <a:cubicBezTo>
                    <a:pt x="2572" y="857"/>
                    <a:pt x="9184" y="2327"/>
                    <a:pt x="14155" y="2914"/>
                  </a:cubicBezTo>
                  <a:cubicBezTo>
                    <a:pt x="15153" y="3031"/>
                    <a:pt x="16086" y="3080"/>
                    <a:pt x="16950" y="3080"/>
                  </a:cubicBezTo>
                  <a:cubicBezTo>
                    <a:pt x="19542" y="3080"/>
                    <a:pt x="21507" y="2639"/>
                    <a:pt x="22701" y="2253"/>
                  </a:cubicBezTo>
                  <a:lnTo>
                    <a:pt x="22701" y="2253"/>
                  </a:lnTo>
                  <a:cubicBezTo>
                    <a:pt x="22187" y="2841"/>
                    <a:pt x="20938" y="3404"/>
                    <a:pt x="17999" y="3453"/>
                  </a:cubicBezTo>
                  <a:cubicBezTo>
                    <a:pt x="17801" y="3456"/>
                    <a:pt x="17603" y="3458"/>
                    <a:pt x="17405" y="3458"/>
                  </a:cubicBezTo>
                  <a:cubicBezTo>
                    <a:pt x="11471" y="3458"/>
                    <a:pt x="5827" y="2081"/>
                    <a:pt x="5755" y="2057"/>
                  </a:cubicBezTo>
                  <a:lnTo>
                    <a:pt x="5584" y="2008"/>
                  </a:lnTo>
                  <a:lnTo>
                    <a:pt x="5584" y="2939"/>
                  </a:lnTo>
                  <a:cubicBezTo>
                    <a:pt x="5470" y="2943"/>
                    <a:pt x="5293" y="2948"/>
                    <a:pt x="5070" y="2948"/>
                  </a:cubicBezTo>
                  <a:cubicBezTo>
                    <a:pt x="4001" y="2948"/>
                    <a:pt x="1858" y="2834"/>
                    <a:pt x="319" y="1984"/>
                  </a:cubicBezTo>
                  <a:cubicBezTo>
                    <a:pt x="319" y="1396"/>
                    <a:pt x="344" y="857"/>
                    <a:pt x="417" y="368"/>
                  </a:cubicBezTo>
                  <a:close/>
                  <a:moveTo>
                    <a:pt x="148" y="0"/>
                  </a:moveTo>
                  <a:lnTo>
                    <a:pt x="123" y="172"/>
                  </a:lnTo>
                  <a:cubicBezTo>
                    <a:pt x="50" y="759"/>
                    <a:pt x="1" y="1372"/>
                    <a:pt x="1" y="2082"/>
                  </a:cubicBezTo>
                  <a:lnTo>
                    <a:pt x="1" y="2155"/>
                  </a:lnTo>
                  <a:lnTo>
                    <a:pt x="74" y="2204"/>
                  </a:lnTo>
                  <a:cubicBezTo>
                    <a:pt x="1646" y="3095"/>
                    <a:pt x="3780" y="3238"/>
                    <a:pt x="4926" y="3238"/>
                  </a:cubicBezTo>
                  <a:cubicBezTo>
                    <a:pt x="5387" y="3238"/>
                    <a:pt x="5689" y="3215"/>
                    <a:pt x="5731" y="3208"/>
                  </a:cubicBezTo>
                  <a:lnTo>
                    <a:pt x="5878" y="3208"/>
                  </a:lnTo>
                  <a:lnTo>
                    <a:pt x="5878" y="2400"/>
                  </a:lnTo>
                  <a:cubicBezTo>
                    <a:pt x="6906" y="2620"/>
                    <a:pt x="12049" y="3747"/>
                    <a:pt x="17461" y="3747"/>
                  </a:cubicBezTo>
                  <a:lnTo>
                    <a:pt x="17999" y="3747"/>
                  </a:lnTo>
                  <a:cubicBezTo>
                    <a:pt x="21673" y="3698"/>
                    <a:pt x="22848" y="2792"/>
                    <a:pt x="23191" y="2033"/>
                  </a:cubicBezTo>
                  <a:lnTo>
                    <a:pt x="23338" y="1714"/>
                  </a:lnTo>
                  <a:lnTo>
                    <a:pt x="23019" y="1837"/>
                  </a:lnTo>
                  <a:cubicBezTo>
                    <a:pt x="21907" y="2233"/>
                    <a:pt x="19837" y="2788"/>
                    <a:pt x="16965" y="2788"/>
                  </a:cubicBezTo>
                  <a:cubicBezTo>
                    <a:pt x="16106" y="2788"/>
                    <a:pt x="15176" y="2739"/>
                    <a:pt x="14179" y="2620"/>
                  </a:cubicBezTo>
                  <a:cubicBezTo>
                    <a:pt x="9110" y="2008"/>
                    <a:pt x="2278" y="490"/>
                    <a:pt x="319" y="49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5" name="Google Shape;3785;p58"/>
            <p:cNvSpPr/>
            <p:nvPr/>
          </p:nvSpPr>
          <p:spPr>
            <a:xfrm>
              <a:off x="453865" y="2028426"/>
              <a:ext cx="136380" cy="109547"/>
            </a:xfrm>
            <a:custGeom>
              <a:avLst/>
              <a:gdLst/>
              <a:ahLst/>
              <a:cxnLst/>
              <a:rect l="l" t="t" r="r" b="b"/>
              <a:pathLst>
                <a:path w="6221" h="4997" extrusionOk="0">
                  <a:moveTo>
                    <a:pt x="1922" y="1"/>
                  </a:moveTo>
                  <a:cubicBezTo>
                    <a:pt x="801" y="1"/>
                    <a:pt x="0" y="286"/>
                    <a:pt x="0" y="286"/>
                  </a:cubicBezTo>
                  <a:cubicBezTo>
                    <a:pt x="95" y="2229"/>
                    <a:pt x="1680" y="4997"/>
                    <a:pt x="3668" y="4997"/>
                  </a:cubicBezTo>
                  <a:cubicBezTo>
                    <a:pt x="3735" y="4997"/>
                    <a:pt x="3802" y="4994"/>
                    <a:pt x="3869" y="4987"/>
                  </a:cubicBezTo>
                  <a:cubicBezTo>
                    <a:pt x="5975" y="4816"/>
                    <a:pt x="6220" y="3494"/>
                    <a:pt x="5877" y="1535"/>
                  </a:cubicBezTo>
                  <a:cubicBezTo>
                    <a:pt x="4572" y="304"/>
                    <a:pt x="3077" y="1"/>
                    <a:pt x="1922" y="1"/>
                  </a:cubicBezTo>
                  <a:close/>
                </a:path>
              </a:pathLst>
            </a:custGeom>
            <a:solidFill>
              <a:srgbClr val="51C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6" name="Google Shape;3786;p58"/>
            <p:cNvSpPr/>
            <p:nvPr/>
          </p:nvSpPr>
          <p:spPr>
            <a:xfrm>
              <a:off x="450642" y="2025269"/>
              <a:ext cx="140677" cy="116255"/>
            </a:xfrm>
            <a:custGeom>
              <a:avLst/>
              <a:gdLst/>
              <a:ahLst/>
              <a:cxnLst/>
              <a:rect l="l" t="t" r="r" b="b"/>
              <a:pathLst>
                <a:path w="6417" h="5303" extrusionOk="0">
                  <a:moveTo>
                    <a:pt x="2071" y="300"/>
                  </a:moveTo>
                  <a:cubicBezTo>
                    <a:pt x="3189" y="300"/>
                    <a:pt x="4636" y="584"/>
                    <a:pt x="5902" y="1752"/>
                  </a:cubicBezTo>
                  <a:cubicBezTo>
                    <a:pt x="6098" y="3001"/>
                    <a:pt x="6024" y="3785"/>
                    <a:pt x="5632" y="4274"/>
                  </a:cubicBezTo>
                  <a:cubicBezTo>
                    <a:pt x="5314" y="4691"/>
                    <a:pt x="4800" y="4935"/>
                    <a:pt x="4016" y="4984"/>
                  </a:cubicBezTo>
                  <a:cubicBezTo>
                    <a:pt x="3963" y="4989"/>
                    <a:pt x="3910" y="4991"/>
                    <a:pt x="3857" y="4991"/>
                  </a:cubicBezTo>
                  <a:cubicBezTo>
                    <a:pt x="3273" y="4991"/>
                    <a:pt x="2694" y="4746"/>
                    <a:pt x="2155" y="4274"/>
                  </a:cubicBezTo>
                  <a:cubicBezTo>
                    <a:pt x="1176" y="3417"/>
                    <a:pt x="416" y="1850"/>
                    <a:pt x="319" y="528"/>
                  </a:cubicBezTo>
                  <a:cubicBezTo>
                    <a:pt x="562" y="464"/>
                    <a:pt x="1221" y="300"/>
                    <a:pt x="2071" y="300"/>
                  </a:cubicBezTo>
                  <a:close/>
                  <a:moveTo>
                    <a:pt x="2086" y="1"/>
                  </a:moveTo>
                  <a:cubicBezTo>
                    <a:pt x="945" y="1"/>
                    <a:pt x="122" y="283"/>
                    <a:pt x="98" y="283"/>
                  </a:cubicBezTo>
                  <a:lnTo>
                    <a:pt x="0" y="332"/>
                  </a:lnTo>
                  <a:lnTo>
                    <a:pt x="0" y="430"/>
                  </a:lnTo>
                  <a:cubicBezTo>
                    <a:pt x="74" y="1850"/>
                    <a:pt x="882" y="3564"/>
                    <a:pt x="1959" y="4495"/>
                  </a:cubicBezTo>
                  <a:cubicBezTo>
                    <a:pt x="2547" y="5033"/>
                    <a:pt x="3208" y="5303"/>
                    <a:pt x="3845" y="5303"/>
                  </a:cubicBezTo>
                  <a:cubicBezTo>
                    <a:pt x="3894" y="5303"/>
                    <a:pt x="3967" y="5303"/>
                    <a:pt x="4041" y="5278"/>
                  </a:cubicBezTo>
                  <a:cubicBezTo>
                    <a:pt x="4898" y="5205"/>
                    <a:pt x="5510" y="4935"/>
                    <a:pt x="5877" y="4470"/>
                  </a:cubicBezTo>
                  <a:cubicBezTo>
                    <a:pt x="6318" y="3882"/>
                    <a:pt x="6416" y="3001"/>
                    <a:pt x="6171" y="1654"/>
                  </a:cubicBezTo>
                  <a:lnTo>
                    <a:pt x="6171" y="1605"/>
                  </a:lnTo>
                  <a:lnTo>
                    <a:pt x="6147" y="1556"/>
                  </a:lnTo>
                  <a:cubicBezTo>
                    <a:pt x="4810" y="307"/>
                    <a:pt x="3275" y="1"/>
                    <a:pt x="20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7" name="Google Shape;3787;p58"/>
            <p:cNvSpPr/>
            <p:nvPr/>
          </p:nvSpPr>
          <p:spPr>
            <a:xfrm>
              <a:off x="311587" y="1630971"/>
              <a:ext cx="403199" cy="511430"/>
            </a:xfrm>
            <a:custGeom>
              <a:avLst/>
              <a:gdLst/>
              <a:ahLst/>
              <a:cxnLst/>
              <a:rect l="l" t="t" r="r" b="b"/>
              <a:pathLst>
                <a:path w="18392" h="23329" extrusionOk="0">
                  <a:moveTo>
                    <a:pt x="9502" y="1"/>
                  </a:moveTo>
                  <a:cubicBezTo>
                    <a:pt x="9502" y="6392"/>
                    <a:pt x="1837" y="4311"/>
                    <a:pt x="2205" y="9208"/>
                  </a:cubicBezTo>
                  <a:cubicBezTo>
                    <a:pt x="2100" y="9188"/>
                    <a:pt x="1992" y="9177"/>
                    <a:pt x="1884" y="9177"/>
                  </a:cubicBezTo>
                  <a:cubicBezTo>
                    <a:pt x="1460" y="9177"/>
                    <a:pt x="1028" y="9358"/>
                    <a:pt x="735" y="9943"/>
                  </a:cubicBezTo>
                  <a:cubicBezTo>
                    <a:pt x="1" y="11412"/>
                    <a:pt x="2009" y="14155"/>
                    <a:pt x="4139" y="14351"/>
                  </a:cubicBezTo>
                  <a:cubicBezTo>
                    <a:pt x="5462" y="16261"/>
                    <a:pt x="6980" y="17289"/>
                    <a:pt x="6980" y="17289"/>
                  </a:cubicBezTo>
                  <a:lnTo>
                    <a:pt x="6980" y="22260"/>
                  </a:lnTo>
                  <a:cubicBezTo>
                    <a:pt x="8098" y="23048"/>
                    <a:pt x="9004" y="23329"/>
                    <a:pt x="9728" y="23329"/>
                  </a:cubicBezTo>
                  <a:cubicBezTo>
                    <a:pt x="11524" y="23329"/>
                    <a:pt x="12196" y="21599"/>
                    <a:pt x="12196" y="21599"/>
                  </a:cubicBezTo>
                  <a:lnTo>
                    <a:pt x="12122" y="17461"/>
                  </a:lnTo>
                  <a:cubicBezTo>
                    <a:pt x="18391" y="14253"/>
                    <a:pt x="15232" y="7102"/>
                    <a:pt x="13861" y="4017"/>
                  </a:cubicBezTo>
                  <a:cubicBezTo>
                    <a:pt x="12514" y="931"/>
                    <a:pt x="9502" y="1"/>
                    <a:pt x="9502" y="1"/>
                  </a:cubicBezTo>
                  <a:close/>
                </a:path>
              </a:pathLst>
            </a:custGeom>
            <a:solidFill>
              <a:srgbClr val="FBD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8" name="Google Shape;3788;p58"/>
            <p:cNvSpPr/>
            <p:nvPr/>
          </p:nvSpPr>
          <p:spPr>
            <a:xfrm>
              <a:off x="318580" y="1626675"/>
              <a:ext cx="400502" cy="519147"/>
            </a:xfrm>
            <a:custGeom>
              <a:avLst/>
              <a:gdLst/>
              <a:ahLst/>
              <a:cxnLst/>
              <a:rect l="l" t="t" r="r" b="b"/>
              <a:pathLst>
                <a:path w="18269" h="23681" extrusionOk="0">
                  <a:moveTo>
                    <a:pt x="9330" y="417"/>
                  </a:moveTo>
                  <a:cubicBezTo>
                    <a:pt x="9991" y="687"/>
                    <a:pt x="12293" y="1740"/>
                    <a:pt x="13420" y="4286"/>
                  </a:cubicBezTo>
                  <a:cubicBezTo>
                    <a:pt x="14766" y="7298"/>
                    <a:pt x="17901" y="14375"/>
                    <a:pt x="11730" y="17510"/>
                  </a:cubicBezTo>
                  <a:lnTo>
                    <a:pt x="11656" y="17559"/>
                  </a:lnTo>
                  <a:lnTo>
                    <a:pt x="11730" y="21771"/>
                  </a:lnTo>
                  <a:cubicBezTo>
                    <a:pt x="11656" y="21942"/>
                    <a:pt x="11167" y="22946"/>
                    <a:pt x="10114" y="23264"/>
                  </a:cubicBezTo>
                  <a:cubicBezTo>
                    <a:pt x="9887" y="23336"/>
                    <a:pt x="9650" y="23371"/>
                    <a:pt x="9403" y="23371"/>
                  </a:cubicBezTo>
                  <a:cubicBezTo>
                    <a:pt x="8636" y="23371"/>
                    <a:pt x="7771" y="23031"/>
                    <a:pt x="6808" y="22383"/>
                  </a:cubicBezTo>
                  <a:lnTo>
                    <a:pt x="6808" y="17412"/>
                  </a:lnTo>
                  <a:lnTo>
                    <a:pt x="6759" y="17363"/>
                  </a:lnTo>
                  <a:cubicBezTo>
                    <a:pt x="6734" y="17338"/>
                    <a:pt x="5241" y="16310"/>
                    <a:pt x="3943" y="14473"/>
                  </a:cubicBezTo>
                  <a:lnTo>
                    <a:pt x="3894" y="14400"/>
                  </a:lnTo>
                  <a:lnTo>
                    <a:pt x="3845" y="14400"/>
                  </a:lnTo>
                  <a:cubicBezTo>
                    <a:pt x="2718" y="14302"/>
                    <a:pt x="1469" y="13396"/>
                    <a:pt x="808" y="12196"/>
                  </a:cubicBezTo>
                  <a:cubicBezTo>
                    <a:pt x="392" y="11437"/>
                    <a:pt x="294" y="10702"/>
                    <a:pt x="563" y="10212"/>
                  </a:cubicBezTo>
                  <a:cubicBezTo>
                    <a:pt x="785" y="9750"/>
                    <a:pt x="1105" y="9518"/>
                    <a:pt x="1552" y="9518"/>
                  </a:cubicBezTo>
                  <a:cubicBezTo>
                    <a:pt x="1649" y="9518"/>
                    <a:pt x="1752" y="9529"/>
                    <a:pt x="1861" y="9551"/>
                  </a:cubicBezTo>
                  <a:lnTo>
                    <a:pt x="2057" y="9600"/>
                  </a:lnTo>
                  <a:lnTo>
                    <a:pt x="2033" y="9404"/>
                  </a:lnTo>
                  <a:cubicBezTo>
                    <a:pt x="1886" y="7200"/>
                    <a:pt x="3379" y="6490"/>
                    <a:pt x="5143" y="5658"/>
                  </a:cubicBezTo>
                  <a:cubicBezTo>
                    <a:pt x="7053" y="4752"/>
                    <a:pt x="9232" y="3723"/>
                    <a:pt x="9330" y="417"/>
                  </a:cubicBezTo>
                  <a:close/>
                  <a:moveTo>
                    <a:pt x="9036" y="1"/>
                  </a:moveTo>
                  <a:lnTo>
                    <a:pt x="9036" y="197"/>
                  </a:lnTo>
                  <a:cubicBezTo>
                    <a:pt x="9036" y="3503"/>
                    <a:pt x="6979" y="4458"/>
                    <a:pt x="5020" y="5388"/>
                  </a:cubicBezTo>
                  <a:cubicBezTo>
                    <a:pt x="3282" y="6196"/>
                    <a:pt x="1641" y="6980"/>
                    <a:pt x="1739" y="9233"/>
                  </a:cubicBezTo>
                  <a:cubicBezTo>
                    <a:pt x="1688" y="9229"/>
                    <a:pt x="1638" y="9227"/>
                    <a:pt x="1590" y="9227"/>
                  </a:cubicBezTo>
                  <a:cubicBezTo>
                    <a:pt x="1004" y="9227"/>
                    <a:pt x="565" y="9500"/>
                    <a:pt x="294" y="10065"/>
                  </a:cubicBezTo>
                  <a:cubicBezTo>
                    <a:pt x="0" y="10678"/>
                    <a:pt x="98" y="11486"/>
                    <a:pt x="563" y="12343"/>
                  </a:cubicBezTo>
                  <a:cubicBezTo>
                    <a:pt x="1151" y="13396"/>
                    <a:pt x="2351" y="14522"/>
                    <a:pt x="3747" y="14694"/>
                  </a:cubicBezTo>
                  <a:cubicBezTo>
                    <a:pt x="4922" y="16359"/>
                    <a:pt x="6220" y="17338"/>
                    <a:pt x="6514" y="17559"/>
                  </a:cubicBezTo>
                  <a:lnTo>
                    <a:pt x="6514" y="22530"/>
                  </a:lnTo>
                  <a:lnTo>
                    <a:pt x="6587" y="22579"/>
                  </a:lnTo>
                  <a:cubicBezTo>
                    <a:pt x="7616" y="23313"/>
                    <a:pt x="8571" y="23681"/>
                    <a:pt x="9404" y="23681"/>
                  </a:cubicBezTo>
                  <a:cubicBezTo>
                    <a:pt x="9673" y="23681"/>
                    <a:pt x="9942" y="23632"/>
                    <a:pt x="10187" y="23558"/>
                  </a:cubicBezTo>
                  <a:cubicBezTo>
                    <a:pt x="11485" y="23166"/>
                    <a:pt x="11999" y="21918"/>
                    <a:pt x="12024" y="21844"/>
                  </a:cubicBezTo>
                  <a:lnTo>
                    <a:pt x="12024" y="21820"/>
                  </a:lnTo>
                  <a:lnTo>
                    <a:pt x="11950" y="17730"/>
                  </a:lnTo>
                  <a:cubicBezTo>
                    <a:pt x="18268" y="14449"/>
                    <a:pt x="15060" y="7249"/>
                    <a:pt x="13689" y="4164"/>
                  </a:cubicBezTo>
                  <a:cubicBezTo>
                    <a:pt x="12318" y="1054"/>
                    <a:pt x="9257" y="74"/>
                    <a:pt x="9232" y="74"/>
                  </a:cubicBezTo>
                  <a:lnTo>
                    <a:pt x="90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9" name="Google Shape;3789;p58"/>
            <p:cNvSpPr/>
            <p:nvPr/>
          </p:nvSpPr>
          <p:spPr>
            <a:xfrm>
              <a:off x="260047" y="4845551"/>
              <a:ext cx="118140" cy="130592"/>
            </a:xfrm>
            <a:custGeom>
              <a:avLst/>
              <a:gdLst/>
              <a:ahLst/>
              <a:cxnLst/>
              <a:rect l="l" t="t" r="r" b="b"/>
              <a:pathLst>
                <a:path w="5389" h="5957" extrusionOk="0">
                  <a:moveTo>
                    <a:pt x="1544" y="0"/>
                  </a:moveTo>
                  <a:cubicBezTo>
                    <a:pt x="1544" y="0"/>
                    <a:pt x="1" y="5143"/>
                    <a:pt x="1" y="5387"/>
                  </a:cubicBezTo>
                  <a:cubicBezTo>
                    <a:pt x="829" y="5826"/>
                    <a:pt x="1734" y="5957"/>
                    <a:pt x="2516" y="5957"/>
                  </a:cubicBezTo>
                  <a:cubicBezTo>
                    <a:pt x="3654" y="5957"/>
                    <a:pt x="4531" y="5681"/>
                    <a:pt x="4531" y="5681"/>
                  </a:cubicBezTo>
                  <a:lnTo>
                    <a:pt x="5388" y="1861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rgbClr val="FBD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0" name="Google Shape;3790;p58"/>
            <p:cNvSpPr/>
            <p:nvPr/>
          </p:nvSpPr>
          <p:spPr>
            <a:xfrm>
              <a:off x="256846" y="4841255"/>
              <a:ext cx="125090" cy="137980"/>
            </a:xfrm>
            <a:custGeom>
              <a:avLst/>
              <a:gdLst/>
              <a:ahLst/>
              <a:cxnLst/>
              <a:rect l="l" t="t" r="r" b="b"/>
              <a:pathLst>
                <a:path w="5706" h="6294" extrusionOk="0">
                  <a:moveTo>
                    <a:pt x="1788" y="417"/>
                  </a:moveTo>
                  <a:lnTo>
                    <a:pt x="5363" y="2131"/>
                  </a:lnTo>
                  <a:lnTo>
                    <a:pt x="4530" y="5755"/>
                  </a:lnTo>
                  <a:cubicBezTo>
                    <a:pt x="4298" y="5823"/>
                    <a:pt x="3550" y="6005"/>
                    <a:pt x="2637" y="6005"/>
                  </a:cubicBezTo>
                  <a:cubicBezTo>
                    <a:pt x="1910" y="6005"/>
                    <a:pt x="1078" y="5890"/>
                    <a:pt x="318" y="5510"/>
                  </a:cubicBezTo>
                  <a:cubicBezTo>
                    <a:pt x="441" y="4947"/>
                    <a:pt x="1224" y="2302"/>
                    <a:pt x="1788" y="417"/>
                  </a:cubicBezTo>
                  <a:close/>
                  <a:moveTo>
                    <a:pt x="1592" y="0"/>
                  </a:moveTo>
                  <a:lnTo>
                    <a:pt x="1543" y="172"/>
                  </a:lnTo>
                  <a:cubicBezTo>
                    <a:pt x="1175" y="1372"/>
                    <a:pt x="0" y="5339"/>
                    <a:pt x="0" y="5583"/>
                  </a:cubicBezTo>
                  <a:lnTo>
                    <a:pt x="0" y="5681"/>
                  </a:lnTo>
                  <a:lnTo>
                    <a:pt x="73" y="5706"/>
                  </a:lnTo>
                  <a:cubicBezTo>
                    <a:pt x="931" y="6171"/>
                    <a:pt x="1861" y="6294"/>
                    <a:pt x="2669" y="6294"/>
                  </a:cubicBezTo>
                  <a:cubicBezTo>
                    <a:pt x="3796" y="6294"/>
                    <a:pt x="4653" y="6049"/>
                    <a:pt x="4702" y="6024"/>
                  </a:cubicBezTo>
                  <a:lnTo>
                    <a:pt x="4800" y="6000"/>
                  </a:lnTo>
                  <a:lnTo>
                    <a:pt x="5706" y="1984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1" name="Google Shape;3791;p58"/>
            <p:cNvSpPr/>
            <p:nvPr/>
          </p:nvSpPr>
          <p:spPr>
            <a:xfrm>
              <a:off x="365823" y="4979542"/>
              <a:ext cx="46717" cy="65724"/>
            </a:xfrm>
            <a:custGeom>
              <a:avLst/>
              <a:gdLst/>
              <a:ahLst/>
              <a:cxnLst/>
              <a:rect l="l" t="t" r="r" b="b"/>
              <a:pathLst>
                <a:path w="2131" h="2998" extrusionOk="0">
                  <a:moveTo>
                    <a:pt x="1972" y="0"/>
                  </a:moveTo>
                  <a:cubicBezTo>
                    <a:pt x="1940" y="0"/>
                    <a:pt x="1908" y="13"/>
                    <a:pt x="1886" y="35"/>
                  </a:cubicBezTo>
                  <a:cubicBezTo>
                    <a:pt x="294" y="1161"/>
                    <a:pt x="25" y="2777"/>
                    <a:pt x="0" y="2826"/>
                  </a:cubicBezTo>
                  <a:cubicBezTo>
                    <a:pt x="0" y="2924"/>
                    <a:pt x="49" y="2998"/>
                    <a:pt x="123" y="2998"/>
                  </a:cubicBezTo>
                  <a:lnTo>
                    <a:pt x="147" y="2998"/>
                  </a:lnTo>
                  <a:cubicBezTo>
                    <a:pt x="220" y="2998"/>
                    <a:pt x="294" y="2949"/>
                    <a:pt x="294" y="2875"/>
                  </a:cubicBezTo>
                  <a:cubicBezTo>
                    <a:pt x="294" y="2875"/>
                    <a:pt x="563" y="1332"/>
                    <a:pt x="2057" y="279"/>
                  </a:cubicBezTo>
                  <a:cubicBezTo>
                    <a:pt x="2106" y="231"/>
                    <a:pt x="2131" y="133"/>
                    <a:pt x="2082" y="59"/>
                  </a:cubicBezTo>
                  <a:cubicBezTo>
                    <a:pt x="2055" y="19"/>
                    <a:pt x="2013" y="0"/>
                    <a:pt x="1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2" name="Google Shape;3792;p58"/>
            <p:cNvSpPr/>
            <p:nvPr/>
          </p:nvSpPr>
          <p:spPr>
            <a:xfrm>
              <a:off x="408222" y="4989363"/>
              <a:ext cx="46739" cy="66096"/>
            </a:xfrm>
            <a:custGeom>
              <a:avLst/>
              <a:gdLst/>
              <a:ahLst/>
              <a:cxnLst/>
              <a:rect l="l" t="t" r="r" b="b"/>
              <a:pathLst>
                <a:path w="2132" h="3015" extrusionOk="0">
                  <a:moveTo>
                    <a:pt x="1976" y="1"/>
                  </a:moveTo>
                  <a:cubicBezTo>
                    <a:pt x="1946" y="1"/>
                    <a:pt x="1914" y="9"/>
                    <a:pt x="1886" y="27"/>
                  </a:cubicBezTo>
                  <a:cubicBezTo>
                    <a:pt x="294" y="1178"/>
                    <a:pt x="25" y="2770"/>
                    <a:pt x="25" y="2843"/>
                  </a:cubicBezTo>
                  <a:cubicBezTo>
                    <a:pt x="1" y="2917"/>
                    <a:pt x="50" y="2990"/>
                    <a:pt x="148" y="3015"/>
                  </a:cubicBezTo>
                  <a:lnTo>
                    <a:pt x="172" y="3015"/>
                  </a:lnTo>
                  <a:cubicBezTo>
                    <a:pt x="246" y="3015"/>
                    <a:pt x="294" y="2966"/>
                    <a:pt x="319" y="2892"/>
                  </a:cubicBezTo>
                  <a:cubicBezTo>
                    <a:pt x="319" y="2868"/>
                    <a:pt x="564" y="1350"/>
                    <a:pt x="2058" y="272"/>
                  </a:cubicBezTo>
                  <a:cubicBezTo>
                    <a:pt x="2131" y="223"/>
                    <a:pt x="2131" y="125"/>
                    <a:pt x="2082" y="52"/>
                  </a:cubicBezTo>
                  <a:cubicBezTo>
                    <a:pt x="2067" y="22"/>
                    <a:pt x="2024" y="1"/>
                    <a:pt x="19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3" name="Google Shape;3793;p58"/>
            <p:cNvSpPr/>
            <p:nvPr/>
          </p:nvSpPr>
          <p:spPr>
            <a:xfrm>
              <a:off x="447945" y="4999403"/>
              <a:ext cx="46739" cy="65724"/>
            </a:xfrm>
            <a:custGeom>
              <a:avLst/>
              <a:gdLst/>
              <a:ahLst/>
              <a:cxnLst/>
              <a:rect l="l" t="t" r="r" b="b"/>
              <a:pathLst>
                <a:path w="2132" h="2998" extrusionOk="0">
                  <a:moveTo>
                    <a:pt x="1983" y="1"/>
                  </a:moveTo>
                  <a:cubicBezTo>
                    <a:pt x="1952" y="1"/>
                    <a:pt x="1919" y="13"/>
                    <a:pt x="1886" y="35"/>
                  </a:cubicBezTo>
                  <a:cubicBezTo>
                    <a:pt x="295" y="1161"/>
                    <a:pt x="25" y="2777"/>
                    <a:pt x="25" y="2826"/>
                  </a:cubicBezTo>
                  <a:cubicBezTo>
                    <a:pt x="1" y="2924"/>
                    <a:pt x="50" y="2998"/>
                    <a:pt x="148" y="2998"/>
                  </a:cubicBezTo>
                  <a:lnTo>
                    <a:pt x="172" y="2998"/>
                  </a:lnTo>
                  <a:cubicBezTo>
                    <a:pt x="221" y="2998"/>
                    <a:pt x="295" y="2949"/>
                    <a:pt x="319" y="2875"/>
                  </a:cubicBezTo>
                  <a:cubicBezTo>
                    <a:pt x="319" y="2875"/>
                    <a:pt x="564" y="1333"/>
                    <a:pt x="2058" y="280"/>
                  </a:cubicBezTo>
                  <a:cubicBezTo>
                    <a:pt x="2131" y="231"/>
                    <a:pt x="2131" y="133"/>
                    <a:pt x="2082" y="59"/>
                  </a:cubicBezTo>
                  <a:cubicBezTo>
                    <a:pt x="2055" y="19"/>
                    <a:pt x="2021" y="1"/>
                    <a:pt x="19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4" name="Google Shape;3794;p58"/>
            <p:cNvSpPr/>
            <p:nvPr/>
          </p:nvSpPr>
          <p:spPr>
            <a:xfrm>
              <a:off x="627798" y="4814948"/>
              <a:ext cx="128312" cy="132412"/>
            </a:xfrm>
            <a:custGeom>
              <a:avLst/>
              <a:gdLst/>
              <a:ahLst/>
              <a:cxnLst/>
              <a:rect l="l" t="t" r="r" b="b"/>
              <a:pathLst>
                <a:path w="5853" h="6040" extrusionOk="0">
                  <a:moveTo>
                    <a:pt x="2278" y="0"/>
                  </a:moveTo>
                  <a:cubicBezTo>
                    <a:pt x="2278" y="0"/>
                    <a:pt x="25" y="4947"/>
                    <a:pt x="0" y="5192"/>
                  </a:cubicBezTo>
                  <a:cubicBezTo>
                    <a:pt x="1008" y="5882"/>
                    <a:pt x="2232" y="6040"/>
                    <a:pt x="3142" y="6040"/>
                  </a:cubicBezTo>
                  <a:cubicBezTo>
                    <a:pt x="3912" y="6040"/>
                    <a:pt x="4457" y="5926"/>
                    <a:pt x="4457" y="5926"/>
                  </a:cubicBezTo>
                  <a:lnTo>
                    <a:pt x="5853" y="222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FBD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5" name="Google Shape;3795;p58"/>
            <p:cNvSpPr/>
            <p:nvPr/>
          </p:nvSpPr>
          <p:spPr>
            <a:xfrm>
              <a:off x="624028" y="4810103"/>
              <a:ext cx="135854" cy="140677"/>
            </a:xfrm>
            <a:custGeom>
              <a:avLst/>
              <a:gdLst/>
              <a:ahLst/>
              <a:cxnLst/>
              <a:rect l="l" t="t" r="r" b="b"/>
              <a:pathLst>
                <a:path w="6197" h="6417" extrusionOk="0">
                  <a:moveTo>
                    <a:pt x="2499" y="442"/>
                  </a:moveTo>
                  <a:lnTo>
                    <a:pt x="5829" y="2523"/>
                  </a:lnTo>
                  <a:lnTo>
                    <a:pt x="4507" y="6025"/>
                  </a:lnTo>
                  <a:cubicBezTo>
                    <a:pt x="4335" y="6054"/>
                    <a:pt x="3912" y="6112"/>
                    <a:pt x="3364" y="6112"/>
                  </a:cubicBezTo>
                  <a:cubicBezTo>
                    <a:pt x="2502" y="6112"/>
                    <a:pt x="1331" y="5968"/>
                    <a:pt x="344" y="5339"/>
                  </a:cubicBezTo>
                  <a:cubicBezTo>
                    <a:pt x="540" y="4825"/>
                    <a:pt x="1690" y="2254"/>
                    <a:pt x="2499" y="442"/>
                  </a:cubicBezTo>
                  <a:close/>
                  <a:moveTo>
                    <a:pt x="2376" y="1"/>
                  </a:moveTo>
                  <a:lnTo>
                    <a:pt x="2303" y="172"/>
                  </a:lnTo>
                  <a:cubicBezTo>
                    <a:pt x="1788" y="1323"/>
                    <a:pt x="50" y="5143"/>
                    <a:pt x="25" y="5388"/>
                  </a:cubicBezTo>
                  <a:lnTo>
                    <a:pt x="1" y="5486"/>
                  </a:lnTo>
                  <a:lnTo>
                    <a:pt x="74" y="5535"/>
                  </a:lnTo>
                  <a:cubicBezTo>
                    <a:pt x="1152" y="6245"/>
                    <a:pt x="2401" y="6417"/>
                    <a:pt x="3331" y="6417"/>
                  </a:cubicBezTo>
                  <a:cubicBezTo>
                    <a:pt x="4066" y="6417"/>
                    <a:pt x="4605" y="6319"/>
                    <a:pt x="4654" y="6294"/>
                  </a:cubicBezTo>
                  <a:lnTo>
                    <a:pt x="4727" y="6294"/>
                  </a:lnTo>
                  <a:lnTo>
                    <a:pt x="6196" y="2376"/>
                  </a:lnTo>
                  <a:lnTo>
                    <a:pt x="2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6" name="Google Shape;3796;p58"/>
            <p:cNvSpPr/>
            <p:nvPr/>
          </p:nvSpPr>
          <p:spPr>
            <a:xfrm>
              <a:off x="721737" y="4959329"/>
              <a:ext cx="54784" cy="61778"/>
            </a:xfrm>
            <a:custGeom>
              <a:avLst/>
              <a:gdLst/>
              <a:ahLst/>
              <a:cxnLst/>
              <a:rect l="l" t="t" r="r" b="b"/>
              <a:pathLst>
                <a:path w="2499" h="2818" extrusionOk="0">
                  <a:moveTo>
                    <a:pt x="2338" y="1"/>
                  </a:moveTo>
                  <a:cubicBezTo>
                    <a:pt x="2309" y="1"/>
                    <a:pt x="2280" y="9"/>
                    <a:pt x="2254" y="26"/>
                  </a:cubicBezTo>
                  <a:cubicBezTo>
                    <a:pt x="539" y="981"/>
                    <a:pt x="50" y="2548"/>
                    <a:pt x="25" y="2622"/>
                  </a:cubicBezTo>
                  <a:cubicBezTo>
                    <a:pt x="1" y="2695"/>
                    <a:pt x="50" y="2769"/>
                    <a:pt x="123" y="2793"/>
                  </a:cubicBezTo>
                  <a:cubicBezTo>
                    <a:pt x="148" y="2818"/>
                    <a:pt x="148" y="2818"/>
                    <a:pt x="172" y="2818"/>
                  </a:cubicBezTo>
                  <a:cubicBezTo>
                    <a:pt x="221" y="2818"/>
                    <a:pt x="294" y="2769"/>
                    <a:pt x="319" y="2695"/>
                  </a:cubicBezTo>
                  <a:cubicBezTo>
                    <a:pt x="319" y="2695"/>
                    <a:pt x="784" y="1177"/>
                    <a:pt x="2400" y="271"/>
                  </a:cubicBezTo>
                  <a:cubicBezTo>
                    <a:pt x="2474" y="246"/>
                    <a:pt x="2498" y="149"/>
                    <a:pt x="2474" y="75"/>
                  </a:cubicBezTo>
                  <a:cubicBezTo>
                    <a:pt x="2442" y="28"/>
                    <a:pt x="2390" y="1"/>
                    <a:pt x="23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7" name="Google Shape;3797;p58"/>
            <p:cNvSpPr/>
            <p:nvPr/>
          </p:nvSpPr>
          <p:spPr>
            <a:xfrm>
              <a:off x="762535" y="4973294"/>
              <a:ext cx="55310" cy="61778"/>
            </a:xfrm>
            <a:custGeom>
              <a:avLst/>
              <a:gdLst/>
              <a:ahLst/>
              <a:cxnLst/>
              <a:rect l="l" t="t" r="r" b="b"/>
              <a:pathLst>
                <a:path w="2523" h="2818" extrusionOk="0">
                  <a:moveTo>
                    <a:pt x="2355" y="0"/>
                  </a:moveTo>
                  <a:cubicBezTo>
                    <a:pt x="2330" y="0"/>
                    <a:pt x="2304" y="8"/>
                    <a:pt x="2278" y="26"/>
                  </a:cubicBezTo>
                  <a:cubicBezTo>
                    <a:pt x="539" y="981"/>
                    <a:pt x="50" y="2548"/>
                    <a:pt x="25" y="2621"/>
                  </a:cubicBezTo>
                  <a:cubicBezTo>
                    <a:pt x="1" y="2695"/>
                    <a:pt x="50" y="2768"/>
                    <a:pt x="123" y="2793"/>
                  </a:cubicBezTo>
                  <a:cubicBezTo>
                    <a:pt x="148" y="2817"/>
                    <a:pt x="172" y="2817"/>
                    <a:pt x="172" y="2817"/>
                  </a:cubicBezTo>
                  <a:cubicBezTo>
                    <a:pt x="246" y="2817"/>
                    <a:pt x="295" y="2768"/>
                    <a:pt x="319" y="2695"/>
                  </a:cubicBezTo>
                  <a:cubicBezTo>
                    <a:pt x="319" y="2695"/>
                    <a:pt x="784" y="1201"/>
                    <a:pt x="2425" y="271"/>
                  </a:cubicBezTo>
                  <a:cubicBezTo>
                    <a:pt x="2498" y="246"/>
                    <a:pt x="2523" y="148"/>
                    <a:pt x="2474" y="75"/>
                  </a:cubicBezTo>
                  <a:cubicBezTo>
                    <a:pt x="2442" y="27"/>
                    <a:pt x="2401" y="0"/>
                    <a:pt x="2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8" name="Google Shape;3798;p58"/>
            <p:cNvSpPr/>
            <p:nvPr/>
          </p:nvSpPr>
          <p:spPr>
            <a:xfrm>
              <a:off x="800658" y="4987236"/>
              <a:ext cx="55310" cy="61800"/>
            </a:xfrm>
            <a:custGeom>
              <a:avLst/>
              <a:gdLst/>
              <a:ahLst/>
              <a:cxnLst/>
              <a:rect l="l" t="t" r="r" b="b"/>
              <a:pathLst>
                <a:path w="2523" h="2819" extrusionOk="0">
                  <a:moveTo>
                    <a:pt x="2355" y="1"/>
                  </a:moveTo>
                  <a:cubicBezTo>
                    <a:pt x="2330" y="1"/>
                    <a:pt x="2304" y="9"/>
                    <a:pt x="2278" y="26"/>
                  </a:cubicBezTo>
                  <a:cubicBezTo>
                    <a:pt x="539" y="981"/>
                    <a:pt x="49" y="2549"/>
                    <a:pt x="25" y="2622"/>
                  </a:cubicBezTo>
                  <a:cubicBezTo>
                    <a:pt x="0" y="2696"/>
                    <a:pt x="49" y="2769"/>
                    <a:pt x="123" y="2794"/>
                  </a:cubicBezTo>
                  <a:cubicBezTo>
                    <a:pt x="147" y="2794"/>
                    <a:pt x="147" y="2818"/>
                    <a:pt x="172" y="2818"/>
                  </a:cubicBezTo>
                  <a:cubicBezTo>
                    <a:pt x="245" y="2818"/>
                    <a:pt x="294" y="2769"/>
                    <a:pt x="319" y="2696"/>
                  </a:cubicBezTo>
                  <a:cubicBezTo>
                    <a:pt x="319" y="2696"/>
                    <a:pt x="784" y="1177"/>
                    <a:pt x="2425" y="271"/>
                  </a:cubicBezTo>
                  <a:cubicBezTo>
                    <a:pt x="2474" y="247"/>
                    <a:pt x="2523" y="149"/>
                    <a:pt x="2474" y="75"/>
                  </a:cubicBezTo>
                  <a:cubicBezTo>
                    <a:pt x="2442" y="28"/>
                    <a:pt x="2400" y="1"/>
                    <a:pt x="23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9" name="Google Shape;3799;p58"/>
            <p:cNvSpPr/>
            <p:nvPr/>
          </p:nvSpPr>
          <p:spPr>
            <a:xfrm>
              <a:off x="249853" y="4751460"/>
              <a:ext cx="209930" cy="157710"/>
            </a:xfrm>
            <a:custGeom>
              <a:avLst/>
              <a:gdLst/>
              <a:ahLst/>
              <a:cxnLst/>
              <a:rect l="l" t="t" r="r" b="b"/>
              <a:pathLst>
                <a:path w="9576" h="7194" extrusionOk="0">
                  <a:moveTo>
                    <a:pt x="2624" y="1"/>
                  </a:moveTo>
                  <a:cubicBezTo>
                    <a:pt x="2109" y="1"/>
                    <a:pt x="1629" y="324"/>
                    <a:pt x="1470" y="839"/>
                  </a:cubicBezTo>
                  <a:lnTo>
                    <a:pt x="246" y="4464"/>
                  </a:lnTo>
                  <a:cubicBezTo>
                    <a:pt x="1" y="5149"/>
                    <a:pt x="417" y="5884"/>
                    <a:pt x="1103" y="6055"/>
                  </a:cubicBezTo>
                  <a:lnTo>
                    <a:pt x="5682" y="7157"/>
                  </a:lnTo>
                  <a:cubicBezTo>
                    <a:pt x="5775" y="7182"/>
                    <a:pt x="5870" y="7193"/>
                    <a:pt x="5965" y="7193"/>
                  </a:cubicBezTo>
                  <a:cubicBezTo>
                    <a:pt x="6344" y="7193"/>
                    <a:pt x="6720" y="7005"/>
                    <a:pt x="6955" y="6692"/>
                  </a:cubicBezTo>
                  <a:lnTo>
                    <a:pt x="9086" y="3729"/>
                  </a:lnTo>
                  <a:cubicBezTo>
                    <a:pt x="9575" y="3068"/>
                    <a:pt x="9257" y="2113"/>
                    <a:pt x="8474" y="1868"/>
                  </a:cubicBezTo>
                  <a:lnTo>
                    <a:pt x="2988" y="56"/>
                  </a:lnTo>
                  <a:cubicBezTo>
                    <a:pt x="2867" y="19"/>
                    <a:pt x="2744" y="1"/>
                    <a:pt x="2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0" name="Google Shape;3800;p58"/>
            <p:cNvSpPr/>
            <p:nvPr/>
          </p:nvSpPr>
          <p:spPr>
            <a:xfrm>
              <a:off x="249327" y="4748106"/>
              <a:ext cx="209382" cy="164024"/>
            </a:xfrm>
            <a:custGeom>
              <a:avLst/>
              <a:gdLst/>
              <a:ahLst/>
              <a:cxnLst/>
              <a:rect l="l" t="t" r="r" b="b"/>
              <a:pathLst>
                <a:path w="9551" h="7482" extrusionOk="0">
                  <a:moveTo>
                    <a:pt x="2645" y="307"/>
                  </a:moveTo>
                  <a:cubicBezTo>
                    <a:pt x="2743" y="307"/>
                    <a:pt x="2865" y="307"/>
                    <a:pt x="2963" y="356"/>
                  </a:cubicBezTo>
                  <a:lnTo>
                    <a:pt x="8449" y="2143"/>
                  </a:lnTo>
                  <a:cubicBezTo>
                    <a:pt x="8791" y="2266"/>
                    <a:pt x="9036" y="2511"/>
                    <a:pt x="9134" y="2829"/>
                  </a:cubicBezTo>
                  <a:cubicBezTo>
                    <a:pt x="9232" y="3172"/>
                    <a:pt x="9183" y="3515"/>
                    <a:pt x="8987" y="3808"/>
                  </a:cubicBezTo>
                  <a:lnTo>
                    <a:pt x="6857" y="6747"/>
                  </a:lnTo>
                  <a:cubicBezTo>
                    <a:pt x="6642" y="7040"/>
                    <a:pt x="6318" y="7193"/>
                    <a:pt x="5984" y="7193"/>
                  </a:cubicBezTo>
                  <a:cubicBezTo>
                    <a:pt x="5900" y="7193"/>
                    <a:pt x="5814" y="7183"/>
                    <a:pt x="5730" y="7163"/>
                  </a:cubicBezTo>
                  <a:lnTo>
                    <a:pt x="1176" y="6061"/>
                  </a:lnTo>
                  <a:cubicBezTo>
                    <a:pt x="882" y="5988"/>
                    <a:pt x="637" y="5792"/>
                    <a:pt x="490" y="5523"/>
                  </a:cubicBezTo>
                  <a:cubicBezTo>
                    <a:pt x="343" y="5278"/>
                    <a:pt x="294" y="4959"/>
                    <a:pt x="392" y="4666"/>
                  </a:cubicBezTo>
                  <a:lnTo>
                    <a:pt x="1616" y="1041"/>
                  </a:lnTo>
                  <a:cubicBezTo>
                    <a:pt x="1763" y="576"/>
                    <a:pt x="2204" y="307"/>
                    <a:pt x="2645" y="307"/>
                  </a:cubicBezTo>
                  <a:close/>
                  <a:moveTo>
                    <a:pt x="2658" y="0"/>
                  </a:moveTo>
                  <a:cubicBezTo>
                    <a:pt x="2083" y="0"/>
                    <a:pt x="1546" y="367"/>
                    <a:pt x="1347" y="943"/>
                  </a:cubicBezTo>
                  <a:lnTo>
                    <a:pt x="123" y="4592"/>
                  </a:lnTo>
                  <a:cubicBezTo>
                    <a:pt x="0" y="4935"/>
                    <a:pt x="25" y="5351"/>
                    <a:pt x="221" y="5670"/>
                  </a:cubicBezTo>
                  <a:cubicBezTo>
                    <a:pt x="416" y="6012"/>
                    <a:pt x="735" y="6257"/>
                    <a:pt x="1102" y="6355"/>
                  </a:cubicBezTo>
                  <a:lnTo>
                    <a:pt x="5657" y="7457"/>
                  </a:lnTo>
                  <a:cubicBezTo>
                    <a:pt x="5779" y="7482"/>
                    <a:pt x="5877" y="7482"/>
                    <a:pt x="6000" y="7482"/>
                  </a:cubicBezTo>
                  <a:cubicBezTo>
                    <a:pt x="6416" y="7482"/>
                    <a:pt x="6832" y="7286"/>
                    <a:pt x="7102" y="6918"/>
                  </a:cubicBezTo>
                  <a:lnTo>
                    <a:pt x="9232" y="3980"/>
                  </a:lnTo>
                  <a:cubicBezTo>
                    <a:pt x="9477" y="3613"/>
                    <a:pt x="9551" y="3172"/>
                    <a:pt x="9428" y="2755"/>
                  </a:cubicBezTo>
                  <a:cubicBezTo>
                    <a:pt x="9281" y="2339"/>
                    <a:pt x="8963" y="1996"/>
                    <a:pt x="8547" y="1874"/>
                  </a:cubicBezTo>
                  <a:lnTo>
                    <a:pt x="3061" y="62"/>
                  </a:lnTo>
                  <a:cubicBezTo>
                    <a:pt x="2927" y="20"/>
                    <a:pt x="2792" y="0"/>
                    <a:pt x="2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1" name="Google Shape;3801;p58"/>
            <p:cNvSpPr/>
            <p:nvPr/>
          </p:nvSpPr>
          <p:spPr>
            <a:xfrm>
              <a:off x="625650" y="4730042"/>
              <a:ext cx="201862" cy="174328"/>
            </a:xfrm>
            <a:custGeom>
              <a:avLst/>
              <a:gdLst/>
              <a:ahLst/>
              <a:cxnLst/>
              <a:rect l="l" t="t" r="r" b="b"/>
              <a:pathLst>
                <a:path w="9208" h="7952" extrusionOk="0">
                  <a:moveTo>
                    <a:pt x="2289" y="0"/>
                  </a:moveTo>
                  <a:cubicBezTo>
                    <a:pt x="1768" y="0"/>
                    <a:pt x="1271" y="343"/>
                    <a:pt x="1102" y="886"/>
                  </a:cubicBezTo>
                  <a:lnTo>
                    <a:pt x="172" y="4118"/>
                  </a:lnTo>
                  <a:cubicBezTo>
                    <a:pt x="0" y="4681"/>
                    <a:pt x="270" y="5294"/>
                    <a:pt x="808" y="5563"/>
                  </a:cubicBezTo>
                  <a:lnTo>
                    <a:pt x="5388" y="7816"/>
                  </a:lnTo>
                  <a:cubicBezTo>
                    <a:pt x="5571" y="7908"/>
                    <a:pt x="5764" y="7952"/>
                    <a:pt x="5953" y="7952"/>
                  </a:cubicBezTo>
                  <a:cubicBezTo>
                    <a:pt x="6368" y="7952"/>
                    <a:pt x="6760" y="7738"/>
                    <a:pt x="6979" y="7351"/>
                  </a:cubicBezTo>
                  <a:lnTo>
                    <a:pt x="8816" y="4265"/>
                  </a:lnTo>
                  <a:cubicBezTo>
                    <a:pt x="9208" y="3628"/>
                    <a:pt x="8938" y="2820"/>
                    <a:pt x="8277" y="2527"/>
                  </a:cubicBezTo>
                  <a:lnTo>
                    <a:pt x="2767" y="102"/>
                  </a:lnTo>
                  <a:cubicBezTo>
                    <a:pt x="2612" y="33"/>
                    <a:pt x="2449" y="0"/>
                    <a:pt x="2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2" name="Google Shape;3802;p58"/>
            <p:cNvSpPr/>
            <p:nvPr/>
          </p:nvSpPr>
          <p:spPr>
            <a:xfrm>
              <a:off x="622427" y="4726775"/>
              <a:ext cx="205085" cy="181058"/>
            </a:xfrm>
            <a:custGeom>
              <a:avLst/>
              <a:gdLst/>
              <a:ahLst/>
              <a:cxnLst/>
              <a:rect l="l" t="t" r="r" b="b"/>
              <a:pathLst>
                <a:path w="9355" h="8259" extrusionOk="0">
                  <a:moveTo>
                    <a:pt x="2425" y="300"/>
                  </a:moveTo>
                  <a:cubicBezTo>
                    <a:pt x="2572" y="300"/>
                    <a:pt x="2718" y="325"/>
                    <a:pt x="2865" y="398"/>
                  </a:cubicBezTo>
                  <a:lnTo>
                    <a:pt x="8351" y="2798"/>
                  </a:lnTo>
                  <a:cubicBezTo>
                    <a:pt x="8645" y="2920"/>
                    <a:pt x="8840" y="3165"/>
                    <a:pt x="8938" y="3459"/>
                  </a:cubicBezTo>
                  <a:cubicBezTo>
                    <a:pt x="9036" y="3753"/>
                    <a:pt x="9012" y="4071"/>
                    <a:pt x="8840" y="4341"/>
                  </a:cubicBezTo>
                  <a:lnTo>
                    <a:pt x="7004" y="7426"/>
                  </a:lnTo>
                  <a:cubicBezTo>
                    <a:pt x="6800" y="7767"/>
                    <a:pt x="6442" y="7953"/>
                    <a:pt x="6078" y="7953"/>
                  </a:cubicBezTo>
                  <a:cubicBezTo>
                    <a:pt x="5918" y="7953"/>
                    <a:pt x="5757" y="7917"/>
                    <a:pt x="5608" y="7842"/>
                  </a:cubicBezTo>
                  <a:lnTo>
                    <a:pt x="1029" y="5565"/>
                  </a:lnTo>
                  <a:cubicBezTo>
                    <a:pt x="564" y="5345"/>
                    <a:pt x="319" y="4806"/>
                    <a:pt x="466" y="4316"/>
                  </a:cubicBezTo>
                  <a:lnTo>
                    <a:pt x="1396" y="1084"/>
                  </a:lnTo>
                  <a:cubicBezTo>
                    <a:pt x="1494" y="765"/>
                    <a:pt x="1690" y="521"/>
                    <a:pt x="1984" y="398"/>
                  </a:cubicBezTo>
                  <a:cubicBezTo>
                    <a:pt x="2131" y="325"/>
                    <a:pt x="2278" y="300"/>
                    <a:pt x="2425" y="300"/>
                  </a:cubicBezTo>
                  <a:close/>
                  <a:moveTo>
                    <a:pt x="2415" y="0"/>
                  </a:moveTo>
                  <a:cubicBezTo>
                    <a:pt x="2223" y="0"/>
                    <a:pt x="2033" y="43"/>
                    <a:pt x="1861" y="129"/>
                  </a:cubicBezTo>
                  <a:cubicBezTo>
                    <a:pt x="1494" y="300"/>
                    <a:pt x="1225" y="619"/>
                    <a:pt x="1127" y="986"/>
                  </a:cubicBezTo>
                  <a:lnTo>
                    <a:pt x="172" y="4218"/>
                  </a:lnTo>
                  <a:cubicBezTo>
                    <a:pt x="0" y="4855"/>
                    <a:pt x="294" y="5541"/>
                    <a:pt x="882" y="5834"/>
                  </a:cubicBezTo>
                  <a:lnTo>
                    <a:pt x="5486" y="8112"/>
                  </a:lnTo>
                  <a:cubicBezTo>
                    <a:pt x="5657" y="8210"/>
                    <a:pt x="5877" y="8259"/>
                    <a:pt x="6073" y="8259"/>
                  </a:cubicBezTo>
                  <a:cubicBezTo>
                    <a:pt x="6539" y="8259"/>
                    <a:pt x="7004" y="8014"/>
                    <a:pt x="7249" y="7573"/>
                  </a:cubicBezTo>
                  <a:lnTo>
                    <a:pt x="9110" y="4488"/>
                  </a:lnTo>
                  <a:cubicBezTo>
                    <a:pt x="9306" y="4145"/>
                    <a:pt x="9355" y="3728"/>
                    <a:pt x="9232" y="3361"/>
                  </a:cubicBezTo>
                  <a:cubicBezTo>
                    <a:pt x="9110" y="2994"/>
                    <a:pt x="8840" y="2700"/>
                    <a:pt x="8473" y="2529"/>
                  </a:cubicBezTo>
                  <a:lnTo>
                    <a:pt x="2988" y="129"/>
                  </a:lnTo>
                  <a:cubicBezTo>
                    <a:pt x="2804" y="43"/>
                    <a:pt x="2608" y="0"/>
                    <a:pt x="2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3" name="Google Shape;3803;p58"/>
            <p:cNvSpPr/>
            <p:nvPr/>
          </p:nvSpPr>
          <p:spPr>
            <a:xfrm>
              <a:off x="-232225" y="2122188"/>
              <a:ext cx="810102" cy="1176230"/>
            </a:xfrm>
            <a:custGeom>
              <a:avLst/>
              <a:gdLst/>
              <a:ahLst/>
              <a:cxnLst/>
              <a:rect l="l" t="t" r="r" b="b"/>
              <a:pathLst>
                <a:path w="36953" h="53654" extrusionOk="0">
                  <a:moveTo>
                    <a:pt x="20374" y="0"/>
                  </a:moveTo>
                  <a:lnTo>
                    <a:pt x="20374" y="0"/>
                  </a:lnTo>
                  <a:cubicBezTo>
                    <a:pt x="1" y="26888"/>
                    <a:pt x="26496" y="53653"/>
                    <a:pt x="26496" y="53653"/>
                  </a:cubicBezTo>
                  <a:cubicBezTo>
                    <a:pt x="26496" y="53653"/>
                    <a:pt x="31835" y="53506"/>
                    <a:pt x="36953" y="45107"/>
                  </a:cubicBezTo>
                  <a:cubicBezTo>
                    <a:pt x="18636" y="22872"/>
                    <a:pt x="28921" y="3086"/>
                    <a:pt x="28921" y="3086"/>
                  </a:cubicBezTo>
                  <a:lnTo>
                    <a:pt x="203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4" name="Google Shape;3804;p58"/>
            <p:cNvSpPr/>
            <p:nvPr/>
          </p:nvSpPr>
          <p:spPr>
            <a:xfrm>
              <a:off x="-19642" y="2120040"/>
              <a:ext cx="601290" cy="1181601"/>
            </a:xfrm>
            <a:custGeom>
              <a:avLst/>
              <a:gdLst/>
              <a:ahLst/>
              <a:cxnLst/>
              <a:rect l="l" t="t" r="r" b="b"/>
              <a:pathLst>
                <a:path w="27428" h="53899" extrusionOk="0">
                  <a:moveTo>
                    <a:pt x="10555" y="0"/>
                  </a:moveTo>
                  <a:cubicBezTo>
                    <a:pt x="1" y="13958"/>
                    <a:pt x="2229" y="27867"/>
                    <a:pt x="5951" y="37075"/>
                  </a:cubicBezTo>
                  <a:cubicBezTo>
                    <a:pt x="9992" y="47041"/>
                    <a:pt x="16628" y="53800"/>
                    <a:pt x="16702" y="53849"/>
                  </a:cubicBezTo>
                  <a:lnTo>
                    <a:pt x="16726" y="53898"/>
                  </a:lnTo>
                  <a:lnTo>
                    <a:pt x="16799" y="53898"/>
                  </a:lnTo>
                  <a:cubicBezTo>
                    <a:pt x="17020" y="53898"/>
                    <a:pt x="22285" y="53653"/>
                    <a:pt x="27378" y="45278"/>
                  </a:cubicBezTo>
                  <a:lnTo>
                    <a:pt x="27427" y="45205"/>
                  </a:lnTo>
                  <a:lnTo>
                    <a:pt x="27354" y="45107"/>
                  </a:lnTo>
                  <a:cubicBezTo>
                    <a:pt x="17950" y="33671"/>
                    <a:pt x="16261" y="22896"/>
                    <a:pt x="16530" y="15868"/>
                  </a:cubicBezTo>
                  <a:cubicBezTo>
                    <a:pt x="16799" y="8277"/>
                    <a:pt x="19322" y="3306"/>
                    <a:pt x="19346" y="3257"/>
                  </a:cubicBezTo>
                  <a:lnTo>
                    <a:pt x="19077" y="3110"/>
                  </a:lnTo>
                  <a:cubicBezTo>
                    <a:pt x="19052" y="3159"/>
                    <a:pt x="16506" y="8179"/>
                    <a:pt x="16212" y="15844"/>
                  </a:cubicBezTo>
                  <a:cubicBezTo>
                    <a:pt x="15967" y="22896"/>
                    <a:pt x="17632" y="33720"/>
                    <a:pt x="27060" y="45229"/>
                  </a:cubicBezTo>
                  <a:cubicBezTo>
                    <a:pt x="22383" y="52870"/>
                    <a:pt x="17461" y="53555"/>
                    <a:pt x="16848" y="53604"/>
                  </a:cubicBezTo>
                  <a:cubicBezTo>
                    <a:pt x="16261" y="52968"/>
                    <a:pt x="10090" y="46429"/>
                    <a:pt x="6245" y="36952"/>
                  </a:cubicBezTo>
                  <a:cubicBezTo>
                    <a:pt x="2523" y="27818"/>
                    <a:pt x="319" y="14032"/>
                    <a:pt x="10800" y="172"/>
                  </a:cubicBezTo>
                  <a:lnTo>
                    <a:pt x="105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5" name="Google Shape;3805;p58"/>
            <p:cNvSpPr/>
            <p:nvPr/>
          </p:nvSpPr>
          <p:spPr>
            <a:xfrm>
              <a:off x="47463" y="2514601"/>
              <a:ext cx="305490" cy="195636"/>
            </a:xfrm>
            <a:custGeom>
              <a:avLst/>
              <a:gdLst/>
              <a:ahLst/>
              <a:cxnLst/>
              <a:rect l="l" t="t" r="r" b="b"/>
              <a:pathLst>
                <a:path w="13935" h="8924" extrusionOk="0">
                  <a:moveTo>
                    <a:pt x="13151" y="1"/>
                  </a:moveTo>
                  <a:cubicBezTo>
                    <a:pt x="10657" y="1065"/>
                    <a:pt x="7854" y="1851"/>
                    <a:pt x="5050" y="1851"/>
                  </a:cubicBezTo>
                  <a:cubicBezTo>
                    <a:pt x="3531" y="1851"/>
                    <a:pt x="2011" y="1620"/>
                    <a:pt x="539" y="1078"/>
                  </a:cubicBezTo>
                  <a:cubicBezTo>
                    <a:pt x="442" y="1029"/>
                    <a:pt x="344" y="980"/>
                    <a:pt x="221" y="956"/>
                  </a:cubicBezTo>
                  <a:lnTo>
                    <a:pt x="221" y="956"/>
                  </a:lnTo>
                  <a:cubicBezTo>
                    <a:pt x="1" y="3527"/>
                    <a:pt x="99" y="6025"/>
                    <a:pt x="393" y="8376"/>
                  </a:cubicBezTo>
                  <a:cubicBezTo>
                    <a:pt x="2043" y="8756"/>
                    <a:pt x="3615" y="8923"/>
                    <a:pt x="5105" y="8923"/>
                  </a:cubicBezTo>
                  <a:cubicBezTo>
                    <a:pt x="8501" y="8923"/>
                    <a:pt x="11466" y="8056"/>
                    <a:pt x="13934" y="6882"/>
                  </a:cubicBezTo>
                  <a:cubicBezTo>
                    <a:pt x="13420" y="4384"/>
                    <a:pt x="13200" y="2082"/>
                    <a:pt x="13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6" name="Google Shape;3806;p58"/>
            <p:cNvSpPr/>
            <p:nvPr/>
          </p:nvSpPr>
          <p:spPr>
            <a:xfrm>
              <a:off x="57131" y="2307937"/>
              <a:ext cx="300645" cy="200766"/>
            </a:xfrm>
            <a:custGeom>
              <a:avLst/>
              <a:gdLst/>
              <a:ahLst/>
              <a:cxnLst/>
              <a:rect l="l" t="t" r="r" b="b"/>
              <a:pathLst>
                <a:path w="13714" h="9158" extrusionOk="0">
                  <a:moveTo>
                    <a:pt x="13714" y="0"/>
                  </a:moveTo>
                  <a:lnTo>
                    <a:pt x="13714" y="0"/>
                  </a:lnTo>
                  <a:cubicBezTo>
                    <a:pt x="11095" y="1176"/>
                    <a:pt x="8101" y="2079"/>
                    <a:pt x="5099" y="2079"/>
                  </a:cubicBezTo>
                  <a:cubicBezTo>
                    <a:pt x="3974" y="2079"/>
                    <a:pt x="2847" y="1952"/>
                    <a:pt x="1739" y="1665"/>
                  </a:cubicBezTo>
                  <a:cubicBezTo>
                    <a:pt x="882" y="3992"/>
                    <a:pt x="319" y="6293"/>
                    <a:pt x="1" y="8522"/>
                  </a:cubicBezTo>
                  <a:cubicBezTo>
                    <a:pt x="1798" y="8965"/>
                    <a:pt x="3506" y="9158"/>
                    <a:pt x="5117" y="9158"/>
                  </a:cubicBezTo>
                  <a:cubicBezTo>
                    <a:pt x="7962" y="9158"/>
                    <a:pt x="10505" y="8556"/>
                    <a:pt x="12710" y="7665"/>
                  </a:cubicBezTo>
                  <a:cubicBezTo>
                    <a:pt x="12710" y="7542"/>
                    <a:pt x="12710" y="7395"/>
                    <a:pt x="12710" y="7273"/>
                  </a:cubicBezTo>
                  <a:cubicBezTo>
                    <a:pt x="12832" y="4457"/>
                    <a:pt x="13249" y="1984"/>
                    <a:pt x="137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7" name="Google Shape;3807;p58"/>
            <p:cNvSpPr/>
            <p:nvPr/>
          </p:nvSpPr>
          <p:spPr>
            <a:xfrm>
              <a:off x="1040623" y="2061025"/>
              <a:ext cx="209930" cy="177682"/>
            </a:xfrm>
            <a:custGeom>
              <a:avLst/>
              <a:gdLst/>
              <a:ahLst/>
              <a:cxnLst/>
              <a:rect l="l" t="t" r="r" b="b"/>
              <a:pathLst>
                <a:path w="9576" h="8105" extrusionOk="0">
                  <a:moveTo>
                    <a:pt x="8573" y="1"/>
                  </a:moveTo>
                  <a:cubicBezTo>
                    <a:pt x="6871" y="1"/>
                    <a:pt x="2997" y="713"/>
                    <a:pt x="1959" y="1713"/>
                  </a:cubicBezTo>
                  <a:cubicBezTo>
                    <a:pt x="637" y="2962"/>
                    <a:pt x="0" y="6537"/>
                    <a:pt x="0" y="6537"/>
                  </a:cubicBezTo>
                  <a:lnTo>
                    <a:pt x="3086" y="8104"/>
                  </a:lnTo>
                  <a:cubicBezTo>
                    <a:pt x="4482" y="7418"/>
                    <a:pt x="4163" y="3035"/>
                    <a:pt x="5412" y="2472"/>
                  </a:cubicBezTo>
                  <a:cubicBezTo>
                    <a:pt x="6686" y="1884"/>
                    <a:pt x="9575" y="733"/>
                    <a:pt x="9379" y="170"/>
                  </a:cubicBezTo>
                  <a:cubicBezTo>
                    <a:pt x="9342" y="54"/>
                    <a:pt x="9039" y="1"/>
                    <a:pt x="8573" y="1"/>
                  </a:cubicBezTo>
                  <a:close/>
                </a:path>
              </a:pathLst>
            </a:custGeom>
            <a:solidFill>
              <a:srgbClr val="FBD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8" name="Google Shape;3808;p58"/>
            <p:cNvSpPr/>
            <p:nvPr/>
          </p:nvSpPr>
          <p:spPr>
            <a:xfrm>
              <a:off x="1036874" y="2058021"/>
              <a:ext cx="216353" cy="184434"/>
            </a:xfrm>
            <a:custGeom>
              <a:avLst/>
              <a:gdLst/>
              <a:ahLst/>
              <a:cxnLst/>
              <a:rect l="l" t="t" r="r" b="b"/>
              <a:pathLst>
                <a:path w="9869" h="8413" extrusionOk="0">
                  <a:moveTo>
                    <a:pt x="8869" y="280"/>
                  </a:moveTo>
                  <a:cubicBezTo>
                    <a:pt x="9156" y="280"/>
                    <a:pt x="9348" y="305"/>
                    <a:pt x="9403" y="356"/>
                  </a:cubicBezTo>
                  <a:cubicBezTo>
                    <a:pt x="9526" y="723"/>
                    <a:pt x="7004" y="1825"/>
                    <a:pt x="6171" y="2193"/>
                  </a:cubicBezTo>
                  <a:cubicBezTo>
                    <a:pt x="5926" y="2291"/>
                    <a:pt x="5706" y="2388"/>
                    <a:pt x="5534" y="2462"/>
                  </a:cubicBezTo>
                  <a:cubicBezTo>
                    <a:pt x="4849" y="2780"/>
                    <a:pt x="4604" y="4005"/>
                    <a:pt x="4334" y="5278"/>
                  </a:cubicBezTo>
                  <a:cubicBezTo>
                    <a:pt x="4090" y="6478"/>
                    <a:pt x="3845" y="7702"/>
                    <a:pt x="3257" y="8070"/>
                  </a:cubicBezTo>
                  <a:lnTo>
                    <a:pt x="343" y="6576"/>
                  </a:lnTo>
                  <a:cubicBezTo>
                    <a:pt x="465" y="5988"/>
                    <a:pt x="1078" y="3050"/>
                    <a:pt x="2228" y="1948"/>
                  </a:cubicBezTo>
                  <a:cubicBezTo>
                    <a:pt x="3296" y="942"/>
                    <a:pt x="7376" y="280"/>
                    <a:pt x="8869" y="280"/>
                  </a:cubicBezTo>
                  <a:close/>
                  <a:moveTo>
                    <a:pt x="8698" y="0"/>
                  </a:moveTo>
                  <a:cubicBezTo>
                    <a:pt x="6908" y="0"/>
                    <a:pt x="3103" y="720"/>
                    <a:pt x="2033" y="1727"/>
                  </a:cubicBezTo>
                  <a:cubicBezTo>
                    <a:pt x="686" y="3025"/>
                    <a:pt x="49" y="6478"/>
                    <a:pt x="25" y="6649"/>
                  </a:cubicBezTo>
                  <a:lnTo>
                    <a:pt x="0" y="6747"/>
                  </a:lnTo>
                  <a:lnTo>
                    <a:pt x="3257" y="8413"/>
                  </a:lnTo>
                  <a:lnTo>
                    <a:pt x="3330" y="8388"/>
                  </a:lnTo>
                  <a:cubicBezTo>
                    <a:pt x="4090" y="7996"/>
                    <a:pt x="4359" y="6649"/>
                    <a:pt x="4628" y="5327"/>
                  </a:cubicBezTo>
                  <a:cubicBezTo>
                    <a:pt x="4873" y="4176"/>
                    <a:pt x="5094" y="2976"/>
                    <a:pt x="5657" y="2731"/>
                  </a:cubicBezTo>
                  <a:cubicBezTo>
                    <a:pt x="5828" y="2658"/>
                    <a:pt x="6049" y="2560"/>
                    <a:pt x="6269" y="2462"/>
                  </a:cubicBezTo>
                  <a:cubicBezTo>
                    <a:pt x="8718" y="1384"/>
                    <a:pt x="9869" y="797"/>
                    <a:pt x="9697" y="283"/>
                  </a:cubicBezTo>
                  <a:cubicBezTo>
                    <a:pt x="9648" y="111"/>
                    <a:pt x="9452" y="62"/>
                    <a:pt x="9403" y="62"/>
                  </a:cubicBezTo>
                  <a:cubicBezTo>
                    <a:pt x="9239" y="20"/>
                    <a:pt x="8997" y="0"/>
                    <a:pt x="8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9" name="Google Shape;3809;p58"/>
            <p:cNvSpPr/>
            <p:nvPr/>
          </p:nvSpPr>
          <p:spPr>
            <a:xfrm>
              <a:off x="423787" y="1809749"/>
              <a:ext cx="76268" cy="37597"/>
            </a:xfrm>
            <a:custGeom>
              <a:avLst/>
              <a:gdLst/>
              <a:ahLst/>
              <a:cxnLst/>
              <a:rect l="l" t="t" r="r" b="b"/>
              <a:pathLst>
                <a:path w="3479" h="1715" extrusionOk="0">
                  <a:moveTo>
                    <a:pt x="2217" y="0"/>
                  </a:moveTo>
                  <a:cubicBezTo>
                    <a:pt x="1862" y="0"/>
                    <a:pt x="1531" y="74"/>
                    <a:pt x="1225" y="221"/>
                  </a:cubicBezTo>
                  <a:cubicBezTo>
                    <a:pt x="368" y="612"/>
                    <a:pt x="50" y="1470"/>
                    <a:pt x="50" y="1519"/>
                  </a:cubicBezTo>
                  <a:cubicBezTo>
                    <a:pt x="1" y="1592"/>
                    <a:pt x="50" y="1665"/>
                    <a:pt x="123" y="1690"/>
                  </a:cubicBezTo>
                  <a:cubicBezTo>
                    <a:pt x="148" y="1714"/>
                    <a:pt x="172" y="1714"/>
                    <a:pt x="172" y="1714"/>
                  </a:cubicBezTo>
                  <a:cubicBezTo>
                    <a:pt x="246" y="1714"/>
                    <a:pt x="295" y="1665"/>
                    <a:pt x="319" y="1616"/>
                  </a:cubicBezTo>
                  <a:cubicBezTo>
                    <a:pt x="319" y="1592"/>
                    <a:pt x="589" y="833"/>
                    <a:pt x="1348" y="466"/>
                  </a:cubicBezTo>
                  <a:cubicBezTo>
                    <a:pt x="1611" y="346"/>
                    <a:pt x="1897" y="285"/>
                    <a:pt x="2206" y="285"/>
                  </a:cubicBezTo>
                  <a:cubicBezTo>
                    <a:pt x="2531" y="285"/>
                    <a:pt x="2882" y="352"/>
                    <a:pt x="3258" y="490"/>
                  </a:cubicBezTo>
                  <a:cubicBezTo>
                    <a:pt x="3276" y="496"/>
                    <a:pt x="3296" y="499"/>
                    <a:pt x="3316" y="499"/>
                  </a:cubicBezTo>
                  <a:cubicBezTo>
                    <a:pt x="3376" y="499"/>
                    <a:pt x="3435" y="472"/>
                    <a:pt x="3454" y="417"/>
                  </a:cubicBezTo>
                  <a:cubicBezTo>
                    <a:pt x="3478" y="319"/>
                    <a:pt x="3454" y="245"/>
                    <a:pt x="3356" y="221"/>
                  </a:cubicBezTo>
                  <a:cubicBezTo>
                    <a:pt x="2952" y="74"/>
                    <a:pt x="2572" y="0"/>
                    <a:pt x="22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0" name="Google Shape;3810;p58"/>
            <p:cNvSpPr/>
            <p:nvPr/>
          </p:nvSpPr>
          <p:spPr>
            <a:xfrm>
              <a:off x="446871" y="1814506"/>
              <a:ext cx="28477" cy="25386"/>
            </a:xfrm>
            <a:custGeom>
              <a:avLst/>
              <a:gdLst/>
              <a:ahLst/>
              <a:cxnLst/>
              <a:rect l="l" t="t" r="r" b="b"/>
              <a:pathLst>
                <a:path w="1299" h="1158" extrusionOk="0">
                  <a:moveTo>
                    <a:pt x="639" y="0"/>
                  </a:moveTo>
                  <a:cubicBezTo>
                    <a:pt x="581" y="0"/>
                    <a:pt x="522" y="9"/>
                    <a:pt x="466" y="28"/>
                  </a:cubicBezTo>
                  <a:cubicBezTo>
                    <a:pt x="172" y="126"/>
                    <a:pt x="1" y="469"/>
                    <a:pt x="99" y="763"/>
                  </a:cubicBezTo>
                  <a:cubicBezTo>
                    <a:pt x="178" y="1000"/>
                    <a:pt x="401" y="1158"/>
                    <a:pt x="652" y="1158"/>
                  </a:cubicBezTo>
                  <a:cubicBezTo>
                    <a:pt x="711" y="1158"/>
                    <a:pt x="772" y="1149"/>
                    <a:pt x="833" y="1130"/>
                  </a:cubicBezTo>
                  <a:cubicBezTo>
                    <a:pt x="1127" y="1032"/>
                    <a:pt x="1299" y="714"/>
                    <a:pt x="1201" y="395"/>
                  </a:cubicBezTo>
                  <a:cubicBezTo>
                    <a:pt x="1122" y="158"/>
                    <a:pt x="882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1" name="Google Shape;3811;p58"/>
            <p:cNvSpPr/>
            <p:nvPr/>
          </p:nvSpPr>
          <p:spPr>
            <a:xfrm>
              <a:off x="444723" y="1811328"/>
              <a:ext cx="32774" cy="31722"/>
            </a:xfrm>
            <a:custGeom>
              <a:avLst/>
              <a:gdLst/>
              <a:ahLst/>
              <a:cxnLst/>
              <a:rect l="l" t="t" r="r" b="b"/>
              <a:pathLst>
                <a:path w="1495" h="1447" extrusionOk="0">
                  <a:moveTo>
                    <a:pt x="735" y="296"/>
                  </a:moveTo>
                  <a:cubicBezTo>
                    <a:pt x="809" y="296"/>
                    <a:pt x="882" y="320"/>
                    <a:pt x="931" y="345"/>
                  </a:cubicBezTo>
                  <a:cubicBezTo>
                    <a:pt x="1029" y="394"/>
                    <a:pt x="1103" y="492"/>
                    <a:pt x="1152" y="589"/>
                  </a:cubicBezTo>
                  <a:cubicBezTo>
                    <a:pt x="1176" y="712"/>
                    <a:pt x="1176" y="810"/>
                    <a:pt x="1127" y="932"/>
                  </a:cubicBezTo>
                  <a:cubicBezTo>
                    <a:pt x="1078" y="1030"/>
                    <a:pt x="980" y="1104"/>
                    <a:pt x="882" y="1128"/>
                  </a:cubicBezTo>
                  <a:cubicBezTo>
                    <a:pt x="836" y="1147"/>
                    <a:pt x="789" y="1155"/>
                    <a:pt x="743" y="1155"/>
                  </a:cubicBezTo>
                  <a:cubicBezTo>
                    <a:pt x="670" y="1155"/>
                    <a:pt x="600" y="1134"/>
                    <a:pt x="540" y="1104"/>
                  </a:cubicBezTo>
                  <a:cubicBezTo>
                    <a:pt x="442" y="1055"/>
                    <a:pt x="368" y="957"/>
                    <a:pt x="344" y="859"/>
                  </a:cubicBezTo>
                  <a:cubicBezTo>
                    <a:pt x="270" y="638"/>
                    <a:pt x="393" y="394"/>
                    <a:pt x="613" y="320"/>
                  </a:cubicBezTo>
                  <a:cubicBezTo>
                    <a:pt x="662" y="296"/>
                    <a:pt x="686" y="296"/>
                    <a:pt x="735" y="296"/>
                  </a:cubicBezTo>
                  <a:close/>
                  <a:moveTo>
                    <a:pt x="722" y="1"/>
                  </a:moveTo>
                  <a:cubicBezTo>
                    <a:pt x="654" y="1"/>
                    <a:pt x="584" y="9"/>
                    <a:pt x="515" y="26"/>
                  </a:cubicBezTo>
                  <a:cubicBezTo>
                    <a:pt x="319" y="100"/>
                    <a:pt x="172" y="222"/>
                    <a:pt x="99" y="394"/>
                  </a:cubicBezTo>
                  <a:cubicBezTo>
                    <a:pt x="1" y="565"/>
                    <a:pt x="1" y="761"/>
                    <a:pt x="50" y="957"/>
                  </a:cubicBezTo>
                  <a:cubicBezTo>
                    <a:pt x="123" y="1128"/>
                    <a:pt x="246" y="1275"/>
                    <a:pt x="417" y="1373"/>
                  </a:cubicBezTo>
                  <a:cubicBezTo>
                    <a:pt x="515" y="1422"/>
                    <a:pt x="638" y="1447"/>
                    <a:pt x="735" y="1447"/>
                  </a:cubicBezTo>
                  <a:cubicBezTo>
                    <a:pt x="809" y="1447"/>
                    <a:pt x="882" y="1447"/>
                    <a:pt x="956" y="1422"/>
                  </a:cubicBezTo>
                  <a:cubicBezTo>
                    <a:pt x="1152" y="1349"/>
                    <a:pt x="1299" y="1226"/>
                    <a:pt x="1397" y="1055"/>
                  </a:cubicBezTo>
                  <a:cubicBezTo>
                    <a:pt x="1470" y="883"/>
                    <a:pt x="1495" y="687"/>
                    <a:pt x="1421" y="492"/>
                  </a:cubicBezTo>
                  <a:cubicBezTo>
                    <a:pt x="1372" y="320"/>
                    <a:pt x="1250" y="173"/>
                    <a:pt x="1078" y="75"/>
                  </a:cubicBezTo>
                  <a:cubicBezTo>
                    <a:pt x="968" y="28"/>
                    <a:pt x="847" y="1"/>
                    <a:pt x="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2" name="Google Shape;3812;p58"/>
            <p:cNvSpPr/>
            <p:nvPr/>
          </p:nvSpPr>
          <p:spPr>
            <a:xfrm>
              <a:off x="553174" y="1767329"/>
              <a:ext cx="76246" cy="37597"/>
            </a:xfrm>
            <a:custGeom>
              <a:avLst/>
              <a:gdLst/>
              <a:ahLst/>
              <a:cxnLst/>
              <a:rect l="l" t="t" r="r" b="b"/>
              <a:pathLst>
                <a:path w="3478" h="1715" extrusionOk="0">
                  <a:moveTo>
                    <a:pt x="2207" y="1"/>
                  </a:moveTo>
                  <a:cubicBezTo>
                    <a:pt x="1849" y="1"/>
                    <a:pt x="1519" y="74"/>
                    <a:pt x="1225" y="221"/>
                  </a:cubicBezTo>
                  <a:cubicBezTo>
                    <a:pt x="343" y="637"/>
                    <a:pt x="49" y="1495"/>
                    <a:pt x="25" y="1519"/>
                  </a:cubicBezTo>
                  <a:cubicBezTo>
                    <a:pt x="0" y="1592"/>
                    <a:pt x="49" y="1690"/>
                    <a:pt x="123" y="1715"/>
                  </a:cubicBezTo>
                  <a:lnTo>
                    <a:pt x="172" y="1715"/>
                  </a:lnTo>
                  <a:cubicBezTo>
                    <a:pt x="245" y="1715"/>
                    <a:pt x="294" y="1690"/>
                    <a:pt x="319" y="1617"/>
                  </a:cubicBezTo>
                  <a:cubicBezTo>
                    <a:pt x="319" y="1617"/>
                    <a:pt x="588" y="833"/>
                    <a:pt x="1347" y="491"/>
                  </a:cubicBezTo>
                  <a:cubicBezTo>
                    <a:pt x="1604" y="362"/>
                    <a:pt x="1884" y="300"/>
                    <a:pt x="2186" y="300"/>
                  </a:cubicBezTo>
                  <a:cubicBezTo>
                    <a:pt x="2516" y="300"/>
                    <a:pt x="2873" y="374"/>
                    <a:pt x="3257" y="515"/>
                  </a:cubicBezTo>
                  <a:cubicBezTo>
                    <a:pt x="3270" y="519"/>
                    <a:pt x="3284" y="521"/>
                    <a:pt x="3298" y="521"/>
                  </a:cubicBezTo>
                  <a:cubicBezTo>
                    <a:pt x="3363" y="521"/>
                    <a:pt x="3433" y="477"/>
                    <a:pt x="3453" y="417"/>
                  </a:cubicBezTo>
                  <a:cubicBezTo>
                    <a:pt x="3478" y="344"/>
                    <a:pt x="3429" y="246"/>
                    <a:pt x="3355" y="221"/>
                  </a:cubicBezTo>
                  <a:cubicBezTo>
                    <a:pt x="2951" y="74"/>
                    <a:pt x="2566" y="1"/>
                    <a:pt x="2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3" name="Google Shape;3813;p58"/>
            <p:cNvSpPr/>
            <p:nvPr/>
          </p:nvSpPr>
          <p:spPr>
            <a:xfrm>
              <a:off x="576258" y="1772591"/>
              <a:ext cx="27929" cy="24948"/>
            </a:xfrm>
            <a:custGeom>
              <a:avLst/>
              <a:gdLst/>
              <a:ahLst/>
              <a:cxnLst/>
              <a:rect l="l" t="t" r="r" b="b"/>
              <a:pathLst>
                <a:path w="1274" h="1138" extrusionOk="0">
                  <a:moveTo>
                    <a:pt x="649" y="0"/>
                  </a:moveTo>
                  <a:cubicBezTo>
                    <a:pt x="588" y="0"/>
                    <a:pt x="526" y="10"/>
                    <a:pt x="466" y="30"/>
                  </a:cubicBezTo>
                  <a:cubicBezTo>
                    <a:pt x="147" y="128"/>
                    <a:pt x="0" y="446"/>
                    <a:pt x="98" y="740"/>
                  </a:cubicBezTo>
                  <a:cubicBezTo>
                    <a:pt x="176" y="993"/>
                    <a:pt x="393" y="1138"/>
                    <a:pt x="626" y="1138"/>
                  </a:cubicBezTo>
                  <a:cubicBezTo>
                    <a:pt x="686" y="1138"/>
                    <a:pt x="748" y="1128"/>
                    <a:pt x="808" y="1108"/>
                  </a:cubicBezTo>
                  <a:cubicBezTo>
                    <a:pt x="1127" y="1010"/>
                    <a:pt x="1274" y="691"/>
                    <a:pt x="1176" y="397"/>
                  </a:cubicBezTo>
                  <a:cubicBezTo>
                    <a:pt x="1098" y="145"/>
                    <a:pt x="882" y="0"/>
                    <a:pt x="6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4" name="Google Shape;3814;p58"/>
            <p:cNvSpPr/>
            <p:nvPr/>
          </p:nvSpPr>
          <p:spPr>
            <a:xfrm>
              <a:off x="573562" y="1769083"/>
              <a:ext cx="34396" cy="32095"/>
            </a:xfrm>
            <a:custGeom>
              <a:avLst/>
              <a:gdLst/>
              <a:ahLst/>
              <a:cxnLst/>
              <a:rect l="l" t="t" r="r" b="b"/>
              <a:pathLst>
                <a:path w="1569" h="1464" extrusionOk="0">
                  <a:moveTo>
                    <a:pt x="760" y="288"/>
                  </a:moveTo>
                  <a:cubicBezTo>
                    <a:pt x="834" y="288"/>
                    <a:pt x="882" y="313"/>
                    <a:pt x="956" y="337"/>
                  </a:cubicBezTo>
                  <a:cubicBezTo>
                    <a:pt x="1054" y="411"/>
                    <a:pt x="1127" y="484"/>
                    <a:pt x="1176" y="606"/>
                  </a:cubicBezTo>
                  <a:cubicBezTo>
                    <a:pt x="1250" y="827"/>
                    <a:pt x="1127" y="1072"/>
                    <a:pt x="882" y="1145"/>
                  </a:cubicBezTo>
                  <a:cubicBezTo>
                    <a:pt x="840" y="1159"/>
                    <a:pt x="796" y="1166"/>
                    <a:pt x="752" y="1166"/>
                  </a:cubicBezTo>
                  <a:cubicBezTo>
                    <a:pt x="573" y="1166"/>
                    <a:pt x="403" y="1049"/>
                    <a:pt x="344" y="851"/>
                  </a:cubicBezTo>
                  <a:cubicBezTo>
                    <a:pt x="319" y="753"/>
                    <a:pt x="319" y="631"/>
                    <a:pt x="368" y="533"/>
                  </a:cubicBezTo>
                  <a:cubicBezTo>
                    <a:pt x="417" y="435"/>
                    <a:pt x="515" y="362"/>
                    <a:pt x="638" y="313"/>
                  </a:cubicBezTo>
                  <a:cubicBezTo>
                    <a:pt x="662" y="313"/>
                    <a:pt x="711" y="288"/>
                    <a:pt x="760" y="288"/>
                  </a:cubicBezTo>
                  <a:close/>
                  <a:moveTo>
                    <a:pt x="751" y="0"/>
                  </a:moveTo>
                  <a:cubicBezTo>
                    <a:pt x="679" y="0"/>
                    <a:pt x="607" y="14"/>
                    <a:pt x="540" y="43"/>
                  </a:cubicBezTo>
                  <a:cubicBezTo>
                    <a:pt x="344" y="92"/>
                    <a:pt x="197" y="239"/>
                    <a:pt x="123" y="411"/>
                  </a:cubicBezTo>
                  <a:cubicBezTo>
                    <a:pt x="25" y="582"/>
                    <a:pt x="1" y="778"/>
                    <a:pt x="74" y="949"/>
                  </a:cubicBezTo>
                  <a:cubicBezTo>
                    <a:pt x="172" y="1268"/>
                    <a:pt x="466" y="1463"/>
                    <a:pt x="760" y="1463"/>
                  </a:cubicBezTo>
                  <a:cubicBezTo>
                    <a:pt x="834" y="1463"/>
                    <a:pt x="907" y="1439"/>
                    <a:pt x="980" y="1415"/>
                  </a:cubicBezTo>
                  <a:cubicBezTo>
                    <a:pt x="1372" y="1292"/>
                    <a:pt x="1568" y="876"/>
                    <a:pt x="1446" y="508"/>
                  </a:cubicBezTo>
                  <a:cubicBezTo>
                    <a:pt x="1397" y="313"/>
                    <a:pt x="1250" y="166"/>
                    <a:pt x="1078" y="92"/>
                  </a:cubicBezTo>
                  <a:cubicBezTo>
                    <a:pt x="975" y="33"/>
                    <a:pt x="862" y="0"/>
                    <a:pt x="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5" name="Google Shape;3815;p58"/>
            <p:cNvSpPr/>
            <p:nvPr/>
          </p:nvSpPr>
          <p:spPr>
            <a:xfrm>
              <a:off x="528467" y="1787739"/>
              <a:ext cx="42442" cy="79995"/>
            </a:xfrm>
            <a:custGeom>
              <a:avLst/>
              <a:gdLst/>
              <a:ahLst/>
              <a:cxnLst/>
              <a:rect l="l" t="t" r="r" b="b"/>
              <a:pathLst>
                <a:path w="1936" h="3649" extrusionOk="0">
                  <a:moveTo>
                    <a:pt x="148" y="0"/>
                  </a:moveTo>
                  <a:cubicBezTo>
                    <a:pt x="74" y="0"/>
                    <a:pt x="1" y="74"/>
                    <a:pt x="25" y="172"/>
                  </a:cubicBezTo>
                  <a:cubicBezTo>
                    <a:pt x="25" y="196"/>
                    <a:pt x="123" y="1249"/>
                    <a:pt x="1127" y="2008"/>
                  </a:cubicBezTo>
                  <a:cubicBezTo>
                    <a:pt x="1397" y="2204"/>
                    <a:pt x="1544" y="2425"/>
                    <a:pt x="1568" y="2669"/>
                  </a:cubicBezTo>
                  <a:cubicBezTo>
                    <a:pt x="1642" y="3086"/>
                    <a:pt x="1372" y="3404"/>
                    <a:pt x="1372" y="3429"/>
                  </a:cubicBezTo>
                  <a:cubicBezTo>
                    <a:pt x="1323" y="3478"/>
                    <a:pt x="1323" y="3576"/>
                    <a:pt x="1397" y="3624"/>
                  </a:cubicBezTo>
                  <a:cubicBezTo>
                    <a:pt x="1421" y="3649"/>
                    <a:pt x="1446" y="3649"/>
                    <a:pt x="1495" y="3649"/>
                  </a:cubicBezTo>
                  <a:cubicBezTo>
                    <a:pt x="1544" y="3649"/>
                    <a:pt x="1568" y="3649"/>
                    <a:pt x="1593" y="3600"/>
                  </a:cubicBezTo>
                  <a:cubicBezTo>
                    <a:pt x="1617" y="3576"/>
                    <a:pt x="1935" y="3159"/>
                    <a:pt x="1887" y="2645"/>
                  </a:cubicBezTo>
                  <a:cubicBezTo>
                    <a:pt x="1838" y="2302"/>
                    <a:pt x="1642" y="2008"/>
                    <a:pt x="1323" y="1763"/>
                  </a:cubicBezTo>
                  <a:cubicBezTo>
                    <a:pt x="417" y="1102"/>
                    <a:pt x="319" y="147"/>
                    <a:pt x="319" y="123"/>
                  </a:cubicBezTo>
                  <a:cubicBezTo>
                    <a:pt x="295" y="49"/>
                    <a:pt x="221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6" name="Google Shape;3816;p58"/>
            <p:cNvSpPr/>
            <p:nvPr/>
          </p:nvSpPr>
          <p:spPr>
            <a:xfrm>
              <a:off x="519895" y="1895598"/>
              <a:ext cx="73550" cy="28521"/>
            </a:xfrm>
            <a:custGeom>
              <a:avLst/>
              <a:gdLst/>
              <a:ahLst/>
              <a:cxnLst/>
              <a:rect l="l" t="t" r="r" b="b"/>
              <a:pathLst>
                <a:path w="3355" h="1301" extrusionOk="0">
                  <a:moveTo>
                    <a:pt x="3099" y="1"/>
                  </a:moveTo>
                  <a:cubicBezTo>
                    <a:pt x="1572" y="1"/>
                    <a:pt x="146" y="983"/>
                    <a:pt x="98" y="1031"/>
                  </a:cubicBezTo>
                  <a:cubicBezTo>
                    <a:pt x="25" y="1080"/>
                    <a:pt x="0" y="1153"/>
                    <a:pt x="49" y="1227"/>
                  </a:cubicBezTo>
                  <a:cubicBezTo>
                    <a:pt x="98" y="1276"/>
                    <a:pt x="123" y="1300"/>
                    <a:pt x="172" y="1300"/>
                  </a:cubicBezTo>
                  <a:cubicBezTo>
                    <a:pt x="221" y="1300"/>
                    <a:pt x="245" y="1276"/>
                    <a:pt x="270" y="1276"/>
                  </a:cubicBezTo>
                  <a:cubicBezTo>
                    <a:pt x="270" y="1252"/>
                    <a:pt x="1670" y="294"/>
                    <a:pt x="3103" y="294"/>
                  </a:cubicBezTo>
                  <a:cubicBezTo>
                    <a:pt x="3138" y="294"/>
                    <a:pt x="3173" y="295"/>
                    <a:pt x="3208" y="296"/>
                  </a:cubicBezTo>
                  <a:cubicBezTo>
                    <a:pt x="3282" y="296"/>
                    <a:pt x="3355" y="247"/>
                    <a:pt x="3355" y="149"/>
                  </a:cubicBezTo>
                  <a:cubicBezTo>
                    <a:pt x="3355" y="76"/>
                    <a:pt x="3282" y="2"/>
                    <a:pt x="3208" y="2"/>
                  </a:cubicBezTo>
                  <a:cubicBezTo>
                    <a:pt x="3172" y="1"/>
                    <a:pt x="3135" y="1"/>
                    <a:pt x="30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7" name="Google Shape;3817;p58"/>
            <p:cNvSpPr/>
            <p:nvPr/>
          </p:nvSpPr>
          <p:spPr>
            <a:xfrm>
              <a:off x="407147" y="1773818"/>
              <a:ext cx="81091" cy="21988"/>
            </a:xfrm>
            <a:custGeom>
              <a:avLst/>
              <a:gdLst/>
              <a:ahLst/>
              <a:cxnLst/>
              <a:rect l="l" t="t" r="r" b="b"/>
              <a:pathLst>
                <a:path w="3699" h="1003" extrusionOk="0">
                  <a:moveTo>
                    <a:pt x="2387" y="0"/>
                  </a:moveTo>
                  <a:cubicBezTo>
                    <a:pt x="1069" y="0"/>
                    <a:pt x="131" y="695"/>
                    <a:pt x="74" y="733"/>
                  </a:cubicBezTo>
                  <a:cubicBezTo>
                    <a:pt x="25" y="782"/>
                    <a:pt x="1" y="856"/>
                    <a:pt x="50" y="929"/>
                  </a:cubicBezTo>
                  <a:cubicBezTo>
                    <a:pt x="74" y="978"/>
                    <a:pt x="123" y="1003"/>
                    <a:pt x="172" y="1003"/>
                  </a:cubicBezTo>
                  <a:cubicBezTo>
                    <a:pt x="197" y="1003"/>
                    <a:pt x="221" y="978"/>
                    <a:pt x="246" y="954"/>
                  </a:cubicBezTo>
                  <a:cubicBezTo>
                    <a:pt x="265" y="954"/>
                    <a:pt x="1184" y="298"/>
                    <a:pt x="2424" y="298"/>
                  </a:cubicBezTo>
                  <a:cubicBezTo>
                    <a:pt x="2756" y="298"/>
                    <a:pt x="3111" y="345"/>
                    <a:pt x="3478" y="464"/>
                  </a:cubicBezTo>
                  <a:cubicBezTo>
                    <a:pt x="3496" y="470"/>
                    <a:pt x="3516" y="473"/>
                    <a:pt x="3536" y="473"/>
                  </a:cubicBezTo>
                  <a:cubicBezTo>
                    <a:pt x="3596" y="473"/>
                    <a:pt x="3655" y="446"/>
                    <a:pt x="3674" y="390"/>
                  </a:cubicBezTo>
                  <a:cubicBezTo>
                    <a:pt x="3698" y="292"/>
                    <a:pt x="3649" y="219"/>
                    <a:pt x="3576" y="195"/>
                  </a:cubicBezTo>
                  <a:cubicBezTo>
                    <a:pt x="3157" y="55"/>
                    <a:pt x="2757" y="0"/>
                    <a:pt x="23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8" name="Google Shape;3818;p58"/>
            <p:cNvSpPr/>
            <p:nvPr/>
          </p:nvSpPr>
          <p:spPr>
            <a:xfrm>
              <a:off x="540283" y="1723857"/>
              <a:ext cx="73046" cy="41346"/>
            </a:xfrm>
            <a:custGeom>
              <a:avLst/>
              <a:gdLst/>
              <a:ahLst/>
              <a:cxnLst/>
              <a:rect l="l" t="t" r="r" b="b"/>
              <a:pathLst>
                <a:path w="3332" h="1886" extrusionOk="0">
                  <a:moveTo>
                    <a:pt x="3184" y="0"/>
                  </a:moveTo>
                  <a:cubicBezTo>
                    <a:pt x="3111" y="0"/>
                    <a:pt x="1201" y="25"/>
                    <a:pt x="50" y="1641"/>
                  </a:cubicBezTo>
                  <a:cubicBezTo>
                    <a:pt x="1" y="1714"/>
                    <a:pt x="1" y="1788"/>
                    <a:pt x="74" y="1837"/>
                  </a:cubicBezTo>
                  <a:cubicBezTo>
                    <a:pt x="99" y="1861"/>
                    <a:pt x="123" y="1886"/>
                    <a:pt x="172" y="1886"/>
                  </a:cubicBezTo>
                  <a:cubicBezTo>
                    <a:pt x="221" y="1886"/>
                    <a:pt x="246" y="1861"/>
                    <a:pt x="295" y="1812"/>
                  </a:cubicBezTo>
                  <a:cubicBezTo>
                    <a:pt x="1348" y="319"/>
                    <a:pt x="3160" y="294"/>
                    <a:pt x="3184" y="294"/>
                  </a:cubicBezTo>
                  <a:cubicBezTo>
                    <a:pt x="3258" y="294"/>
                    <a:pt x="3331" y="245"/>
                    <a:pt x="3331" y="147"/>
                  </a:cubicBezTo>
                  <a:cubicBezTo>
                    <a:pt x="3331" y="74"/>
                    <a:pt x="3258" y="0"/>
                    <a:pt x="3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9" name="Google Shape;3819;p58"/>
            <p:cNvSpPr/>
            <p:nvPr/>
          </p:nvSpPr>
          <p:spPr>
            <a:xfrm>
              <a:off x="342191" y="1861289"/>
              <a:ext cx="36523" cy="62830"/>
            </a:xfrm>
            <a:custGeom>
              <a:avLst/>
              <a:gdLst/>
              <a:ahLst/>
              <a:cxnLst/>
              <a:rect l="l" t="t" r="r" b="b"/>
              <a:pathLst>
                <a:path w="1666" h="2866" extrusionOk="0">
                  <a:moveTo>
                    <a:pt x="148" y="0"/>
                  </a:moveTo>
                  <a:cubicBezTo>
                    <a:pt x="50" y="0"/>
                    <a:pt x="1" y="74"/>
                    <a:pt x="1" y="147"/>
                  </a:cubicBezTo>
                  <a:cubicBezTo>
                    <a:pt x="1" y="245"/>
                    <a:pt x="50" y="294"/>
                    <a:pt x="148" y="294"/>
                  </a:cubicBezTo>
                  <a:cubicBezTo>
                    <a:pt x="148" y="294"/>
                    <a:pt x="735" y="318"/>
                    <a:pt x="980" y="637"/>
                  </a:cubicBezTo>
                  <a:cubicBezTo>
                    <a:pt x="1103" y="784"/>
                    <a:pt x="1127" y="980"/>
                    <a:pt x="1054" y="1225"/>
                  </a:cubicBezTo>
                  <a:cubicBezTo>
                    <a:pt x="686" y="2522"/>
                    <a:pt x="1421" y="2841"/>
                    <a:pt x="1445" y="2841"/>
                  </a:cubicBezTo>
                  <a:cubicBezTo>
                    <a:pt x="1470" y="2865"/>
                    <a:pt x="1470" y="2865"/>
                    <a:pt x="1494" y="2865"/>
                  </a:cubicBezTo>
                  <a:cubicBezTo>
                    <a:pt x="1543" y="2865"/>
                    <a:pt x="1617" y="2816"/>
                    <a:pt x="1641" y="2767"/>
                  </a:cubicBezTo>
                  <a:cubicBezTo>
                    <a:pt x="1666" y="2694"/>
                    <a:pt x="1617" y="2596"/>
                    <a:pt x="1543" y="2571"/>
                  </a:cubicBezTo>
                  <a:cubicBezTo>
                    <a:pt x="1543" y="2571"/>
                    <a:pt x="1054" y="2326"/>
                    <a:pt x="1323" y="1298"/>
                  </a:cubicBezTo>
                  <a:cubicBezTo>
                    <a:pt x="1421" y="955"/>
                    <a:pt x="1396" y="661"/>
                    <a:pt x="1225" y="441"/>
                  </a:cubicBezTo>
                  <a:cubicBezTo>
                    <a:pt x="882" y="0"/>
                    <a:pt x="17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0" name="Google Shape;3820;p58"/>
            <p:cNvSpPr/>
            <p:nvPr/>
          </p:nvSpPr>
          <p:spPr>
            <a:xfrm>
              <a:off x="506457" y="2010318"/>
              <a:ext cx="74646" cy="15258"/>
            </a:xfrm>
            <a:custGeom>
              <a:avLst/>
              <a:gdLst/>
              <a:ahLst/>
              <a:cxnLst/>
              <a:rect l="l" t="t" r="r" b="b"/>
              <a:pathLst>
                <a:path w="3405" h="696" extrusionOk="0">
                  <a:moveTo>
                    <a:pt x="3218" y="1"/>
                  </a:moveTo>
                  <a:cubicBezTo>
                    <a:pt x="3198" y="1"/>
                    <a:pt x="3178" y="4"/>
                    <a:pt x="3160" y="10"/>
                  </a:cubicBezTo>
                  <a:cubicBezTo>
                    <a:pt x="2553" y="302"/>
                    <a:pt x="1908" y="384"/>
                    <a:pt x="1375" y="384"/>
                  </a:cubicBezTo>
                  <a:cubicBezTo>
                    <a:pt x="703" y="384"/>
                    <a:pt x="210" y="255"/>
                    <a:pt x="197" y="255"/>
                  </a:cubicBezTo>
                  <a:cubicBezTo>
                    <a:pt x="184" y="250"/>
                    <a:pt x="172" y="248"/>
                    <a:pt x="159" y="248"/>
                  </a:cubicBezTo>
                  <a:cubicBezTo>
                    <a:pt x="100" y="248"/>
                    <a:pt x="46" y="296"/>
                    <a:pt x="25" y="377"/>
                  </a:cubicBezTo>
                  <a:cubicBezTo>
                    <a:pt x="1" y="451"/>
                    <a:pt x="50" y="524"/>
                    <a:pt x="123" y="548"/>
                  </a:cubicBezTo>
                  <a:cubicBezTo>
                    <a:pt x="172" y="548"/>
                    <a:pt x="662" y="695"/>
                    <a:pt x="1348" y="695"/>
                  </a:cubicBezTo>
                  <a:cubicBezTo>
                    <a:pt x="1911" y="695"/>
                    <a:pt x="2621" y="597"/>
                    <a:pt x="3282" y="279"/>
                  </a:cubicBezTo>
                  <a:cubicBezTo>
                    <a:pt x="3356" y="255"/>
                    <a:pt x="3405" y="157"/>
                    <a:pt x="3356" y="83"/>
                  </a:cubicBezTo>
                  <a:cubicBezTo>
                    <a:pt x="3337" y="28"/>
                    <a:pt x="3278" y="1"/>
                    <a:pt x="3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1" name="Google Shape;3821;p58"/>
            <p:cNvSpPr/>
            <p:nvPr/>
          </p:nvSpPr>
          <p:spPr>
            <a:xfrm>
              <a:off x="942388" y="2471983"/>
              <a:ext cx="66052" cy="139274"/>
            </a:xfrm>
            <a:custGeom>
              <a:avLst/>
              <a:gdLst/>
              <a:ahLst/>
              <a:cxnLst/>
              <a:rect l="l" t="t" r="r" b="b"/>
              <a:pathLst>
                <a:path w="3013" h="6353" extrusionOk="0">
                  <a:moveTo>
                    <a:pt x="185" y="1"/>
                  </a:moveTo>
                  <a:cubicBezTo>
                    <a:pt x="152" y="1"/>
                    <a:pt x="120" y="13"/>
                    <a:pt x="98" y="35"/>
                  </a:cubicBezTo>
                  <a:cubicBezTo>
                    <a:pt x="25" y="59"/>
                    <a:pt x="0" y="157"/>
                    <a:pt x="49" y="231"/>
                  </a:cubicBezTo>
                  <a:cubicBezTo>
                    <a:pt x="74" y="255"/>
                    <a:pt x="1714" y="2753"/>
                    <a:pt x="2694" y="6255"/>
                  </a:cubicBezTo>
                  <a:cubicBezTo>
                    <a:pt x="2718" y="6328"/>
                    <a:pt x="2767" y="6353"/>
                    <a:pt x="2841" y="6353"/>
                  </a:cubicBezTo>
                  <a:lnTo>
                    <a:pt x="2865" y="6353"/>
                  </a:lnTo>
                  <a:cubicBezTo>
                    <a:pt x="2963" y="6328"/>
                    <a:pt x="3012" y="6255"/>
                    <a:pt x="2988" y="6181"/>
                  </a:cubicBezTo>
                  <a:cubicBezTo>
                    <a:pt x="1984" y="2606"/>
                    <a:pt x="319" y="84"/>
                    <a:pt x="294" y="59"/>
                  </a:cubicBezTo>
                  <a:cubicBezTo>
                    <a:pt x="267" y="19"/>
                    <a:pt x="225" y="1"/>
                    <a:pt x="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2" name="Google Shape;3822;p58"/>
            <p:cNvSpPr/>
            <p:nvPr/>
          </p:nvSpPr>
          <p:spPr>
            <a:xfrm>
              <a:off x="552100" y="2131703"/>
              <a:ext cx="70349" cy="277166"/>
            </a:xfrm>
            <a:custGeom>
              <a:avLst/>
              <a:gdLst/>
              <a:ahLst/>
              <a:cxnLst/>
              <a:rect l="l" t="t" r="r" b="b"/>
              <a:pathLst>
                <a:path w="3209" h="12643" extrusionOk="0">
                  <a:moveTo>
                    <a:pt x="171" y="1"/>
                  </a:moveTo>
                  <a:cubicBezTo>
                    <a:pt x="156" y="1"/>
                    <a:pt x="140" y="3"/>
                    <a:pt x="123" y="7"/>
                  </a:cubicBezTo>
                  <a:cubicBezTo>
                    <a:pt x="49" y="7"/>
                    <a:pt x="0" y="105"/>
                    <a:pt x="0" y="178"/>
                  </a:cubicBezTo>
                  <a:cubicBezTo>
                    <a:pt x="25" y="227"/>
                    <a:pt x="1004" y="5174"/>
                    <a:pt x="2890" y="12545"/>
                  </a:cubicBezTo>
                  <a:cubicBezTo>
                    <a:pt x="2914" y="12594"/>
                    <a:pt x="2963" y="12643"/>
                    <a:pt x="3037" y="12643"/>
                  </a:cubicBezTo>
                  <a:lnTo>
                    <a:pt x="3086" y="12643"/>
                  </a:lnTo>
                  <a:cubicBezTo>
                    <a:pt x="3159" y="12618"/>
                    <a:pt x="3208" y="12545"/>
                    <a:pt x="3184" y="12471"/>
                  </a:cubicBezTo>
                  <a:cubicBezTo>
                    <a:pt x="1298" y="5100"/>
                    <a:pt x="319" y="178"/>
                    <a:pt x="294" y="129"/>
                  </a:cubicBezTo>
                  <a:cubicBezTo>
                    <a:pt x="294" y="48"/>
                    <a:pt x="244" y="1"/>
                    <a:pt x="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3" name="Google Shape;3823;p58"/>
            <p:cNvSpPr/>
            <p:nvPr/>
          </p:nvSpPr>
          <p:spPr>
            <a:xfrm>
              <a:off x="551727" y="2062055"/>
              <a:ext cx="56231" cy="97687"/>
            </a:xfrm>
            <a:custGeom>
              <a:avLst/>
              <a:gdLst/>
              <a:ahLst/>
              <a:cxnLst/>
              <a:rect l="l" t="t" r="r" b="b"/>
              <a:pathLst>
                <a:path w="2565" h="4456" extrusionOk="0">
                  <a:moveTo>
                    <a:pt x="1413" y="1"/>
                  </a:moveTo>
                  <a:cubicBezTo>
                    <a:pt x="1413" y="1"/>
                    <a:pt x="1536" y="1862"/>
                    <a:pt x="115" y="2670"/>
                  </a:cubicBezTo>
                  <a:cubicBezTo>
                    <a:pt x="0" y="3676"/>
                    <a:pt x="764" y="4455"/>
                    <a:pt x="1443" y="4455"/>
                  </a:cubicBezTo>
                  <a:cubicBezTo>
                    <a:pt x="1921" y="4455"/>
                    <a:pt x="2357" y="4071"/>
                    <a:pt x="2417" y="3111"/>
                  </a:cubicBezTo>
                  <a:cubicBezTo>
                    <a:pt x="2564" y="784"/>
                    <a:pt x="1413" y="1"/>
                    <a:pt x="1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4" name="Google Shape;3824;p58"/>
            <p:cNvSpPr/>
            <p:nvPr/>
          </p:nvSpPr>
          <p:spPr>
            <a:xfrm>
              <a:off x="549403" y="2055610"/>
              <a:ext cx="61778" cy="107398"/>
            </a:xfrm>
            <a:custGeom>
              <a:avLst/>
              <a:gdLst/>
              <a:ahLst/>
              <a:cxnLst/>
              <a:rect l="l" t="t" r="r" b="b"/>
              <a:pathLst>
                <a:path w="2818" h="4899" extrusionOk="0">
                  <a:moveTo>
                    <a:pt x="1666" y="637"/>
                  </a:moveTo>
                  <a:cubicBezTo>
                    <a:pt x="1984" y="1005"/>
                    <a:pt x="2474" y="1862"/>
                    <a:pt x="2376" y="3405"/>
                  </a:cubicBezTo>
                  <a:cubicBezTo>
                    <a:pt x="2352" y="3992"/>
                    <a:pt x="2156" y="4384"/>
                    <a:pt x="1838" y="4531"/>
                  </a:cubicBezTo>
                  <a:cubicBezTo>
                    <a:pt x="1748" y="4576"/>
                    <a:pt x="1648" y="4598"/>
                    <a:pt x="1543" y="4598"/>
                  </a:cubicBezTo>
                  <a:cubicBezTo>
                    <a:pt x="1362" y="4598"/>
                    <a:pt x="1167" y="4533"/>
                    <a:pt x="980" y="4409"/>
                  </a:cubicBezTo>
                  <a:cubicBezTo>
                    <a:pt x="662" y="4164"/>
                    <a:pt x="319" y="3698"/>
                    <a:pt x="368" y="3037"/>
                  </a:cubicBezTo>
                  <a:cubicBezTo>
                    <a:pt x="1421" y="2401"/>
                    <a:pt x="1642" y="1225"/>
                    <a:pt x="1666" y="637"/>
                  </a:cubicBezTo>
                  <a:close/>
                  <a:moveTo>
                    <a:pt x="1348" y="1"/>
                  </a:moveTo>
                  <a:lnTo>
                    <a:pt x="1372" y="295"/>
                  </a:lnTo>
                  <a:cubicBezTo>
                    <a:pt x="1372" y="319"/>
                    <a:pt x="1470" y="2082"/>
                    <a:pt x="148" y="2817"/>
                  </a:cubicBezTo>
                  <a:lnTo>
                    <a:pt x="99" y="2866"/>
                  </a:lnTo>
                  <a:lnTo>
                    <a:pt x="74" y="2939"/>
                  </a:lnTo>
                  <a:cubicBezTo>
                    <a:pt x="1" y="3747"/>
                    <a:pt x="393" y="4360"/>
                    <a:pt x="809" y="4653"/>
                  </a:cubicBezTo>
                  <a:cubicBezTo>
                    <a:pt x="1054" y="4800"/>
                    <a:pt x="1299" y="4898"/>
                    <a:pt x="1544" y="4898"/>
                  </a:cubicBezTo>
                  <a:cubicBezTo>
                    <a:pt x="1691" y="4898"/>
                    <a:pt x="1838" y="4874"/>
                    <a:pt x="1960" y="4800"/>
                  </a:cubicBezTo>
                  <a:cubicBezTo>
                    <a:pt x="2254" y="4678"/>
                    <a:pt x="2621" y="4311"/>
                    <a:pt x="2670" y="3405"/>
                  </a:cubicBezTo>
                  <a:cubicBezTo>
                    <a:pt x="2817" y="1054"/>
                    <a:pt x="1666" y="197"/>
                    <a:pt x="1617" y="172"/>
                  </a:cubicBezTo>
                  <a:lnTo>
                    <a:pt x="13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5" name="Google Shape;3825;p58"/>
            <p:cNvSpPr/>
            <p:nvPr/>
          </p:nvSpPr>
          <p:spPr>
            <a:xfrm>
              <a:off x="605240" y="2176929"/>
              <a:ext cx="37071" cy="37071"/>
            </a:xfrm>
            <a:custGeom>
              <a:avLst/>
              <a:gdLst/>
              <a:ahLst/>
              <a:cxnLst/>
              <a:rect l="l" t="t" r="r" b="b"/>
              <a:pathLst>
                <a:path w="1691" h="1691" extrusionOk="0">
                  <a:moveTo>
                    <a:pt x="833" y="1"/>
                  </a:moveTo>
                  <a:cubicBezTo>
                    <a:pt x="368" y="1"/>
                    <a:pt x="1" y="368"/>
                    <a:pt x="1" y="834"/>
                  </a:cubicBezTo>
                  <a:cubicBezTo>
                    <a:pt x="1" y="1299"/>
                    <a:pt x="368" y="1691"/>
                    <a:pt x="833" y="1691"/>
                  </a:cubicBezTo>
                  <a:cubicBezTo>
                    <a:pt x="1323" y="1691"/>
                    <a:pt x="1690" y="1299"/>
                    <a:pt x="1690" y="834"/>
                  </a:cubicBezTo>
                  <a:cubicBezTo>
                    <a:pt x="1690" y="368"/>
                    <a:pt x="1323" y="1"/>
                    <a:pt x="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6" name="Google Shape;3826;p58"/>
            <p:cNvSpPr/>
            <p:nvPr/>
          </p:nvSpPr>
          <p:spPr>
            <a:xfrm>
              <a:off x="633169" y="2309538"/>
              <a:ext cx="37597" cy="37597"/>
            </a:xfrm>
            <a:custGeom>
              <a:avLst/>
              <a:gdLst/>
              <a:ahLst/>
              <a:cxnLst/>
              <a:rect l="l" t="t" r="r" b="b"/>
              <a:pathLst>
                <a:path w="1715" h="1715" extrusionOk="0">
                  <a:moveTo>
                    <a:pt x="857" y="0"/>
                  </a:moveTo>
                  <a:cubicBezTo>
                    <a:pt x="392" y="0"/>
                    <a:pt x="0" y="392"/>
                    <a:pt x="0" y="858"/>
                  </a:cubicBezTo>
                  <a:cubicBezTo>
                    <a:pt x="0" y="1323"/>
                    <a:pt x="392" y="1715"/>
                    <a:pt x="857" y="1715"/>
                  </a:cubicBezTo>
                  <a:cubicBezTo>
                    <a:pt x="1322" y="1715"/>
                    <a:pt x="1714" y="1323"/>
                    <a:pt x="1714" y="858"/>
                  </a:cubicBezTo>
                  <a:cubicBezTo>
                    <a:pt x="1714" y="392"/>
                    <a:pt x="1322" y="0"/>
                    <a:pt x="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7" name="Google Shape;3827;p58"/>
            <p:cNvSpPr/>
            <p:nvPr/>
          </p:nvSpPr>
          <p:spPr>
            <a:xfrm>
              <a:off x="444723" y="3204238"/>
              <a:ext cx="201336" cy="175227"/>
            </a:xfrm>
            <a:custGeom>
              <a:avLst/>
              <a:gdLst/>
              <a:ahLst/>
              <a:cxnLst/>
              <a:rect l="l" t="t" r="r" b="b"/>
              <a:pathLst>
                <a:path w="9184" h="7993" extrusionOk="0">
                  <a:moveTo>
                    <a:pt x="9022" y="0"/>
                  </a:moveTo>
                  <a:cubicBezTo>
                    <a:pt x="8985" y="0"/>
                    <a:pt x="8947" y="12"/>
                    <a:pt x="8914" y="34"/>
                  </a:cubicBezTo>
                  <a:lnTo>
                    <a:pt x="74" y="7748"/>
                  </a:lnTo>
                  <a:cubicBezTo>
                    <a:pt x="1" y="7797"/>
                    <a:pt x="1" y="7895"/>
                    <a:pt x="50" y="7944"/>
                  </a:cubicBezTo>
                  <a:cubicBezTo>
                    <a:pt x="74" y="7993"/>
                    <a:pt x="123" y="7993"/>
                    <a:pt x="172" y="7993"/>
                  </a:cubicBezTo>
                  <a:cubicBezTo>
                    <a:pt x="197" y="7993"/>
                    <a:pt x="221" y="7993"/>
                    <a:pt x="270" y="7968"/>
                  </a:cubicBezTo>
                  <a:lnTo>
                    <a:pt x="9110" y="255"/>
                  </a:lnTo>
                  <a:cubicBezTo>
                    <a:pt x="9184" y="206"/>
                    <a:pt x="9184" y="108"/>
                    <a:pt x="9135" y="59"/>
                  </a:cubicBezTo>
                  <a:cubicBezTo>
                    <a:pt x="9108" y="18"/>
                    <a:pt x="9066" y="0"/>
                    <a:pt x="9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8" name="Google Shape;3828;p58"/>
            <p:cNvSpPr/>
            <p:nvPr/>
          </p:nvSpPr>
          <p:spPr>
            <a:xfrm>
              <a:off x="937017" y="4106304"/>
              <a:ext cx="98257" cy="22580"/>
            </a:xfrm>
            <a:custGeom>
              <a:avLst/>
              <a:gdLst/>
              <a:ahLst/>
              <a:cxnLst/>
              <a:rect l="l" t="t" r="r" b="b"/>
              <a:pathLst>
                <a:path w="4482" h="1030" extrusionOk="0">
                  <a:moveTo>
                    <a:pt x="4321" y="0"/>
                  </a:moveTo>
                  <a:cubicBezTo>
                    <a:pt x="4292" y="0"/>
                    <a:pt x="4263" y="9"/>
                    <a:pt x="4237" y="26"/>
                  </a:cubicBezTo>
                  <a:cubicBezTo>
                    <a:pt x="3223" y="596"/>
                    <a:pt x="2190" y="733"/>
                    <a:pt x="1426" y="733"/>
                  </a:cubicBezTo>
                  <a:cubicBezTo>
                    <a:pt x="712" y="733"/>
                    <a:pt x="232" y="614"/>
                    <a:pt x="221" y="614"/>
                  </a:cubicBezTo>
                  <a:cubicBezTo>
                    <a:pt x="203" y="609"/>
                    <a:pt x="187" y="607"/>
                    <a:pt x="171" y="607"/>
                  </a:cubicBezTo>
                  <a:cubicBezTo>
                    <a:pt x="98" y="607"/>
                    <a:pt x="45" y="651"/>
                    <a:pt x="25" y="712"/>
                  </a:cubicBezTo>
                  <a:cubicBezTo>
                    <a:pt x="0" y="785"/>
                    <a:pt x="49" y="883"/>
                    <a:pt x="147" y="883"/>
                  </a:cubicBezTo>
                  <a:cubicBezTo>
                    <a:pt x="172" y="907"/>
                    <a:pt x="686" y="1030"/>
                    <a:pt x="1421" y="1030"/>
                  </a:cubicBezTo>
                  <a:cubicBezTo>
                    <a:pt x="2229" y="1030"/>
                    <a:pt x="3306" y="883"/>
                    <a:pt x="4384" y="271"/>
                  </a:cubicBezTo>
                  <a:cubicBezTo>
                    <a:pt x="4457" y="246"/>
                    <a:pt x="4482" y="148"/>
                    <a:pt x="4457" y="75"/>
                  </a:cubicBezTo>
                  <a:cubicBezTo>
                    <a:pt x="4425" y="27"/>
                    <a:pt x="4373" y="0"/>
                    <a:pt x="4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9" name="Google Shape;3829;p58"/>
            <p:cNvSpPr/>
            <p:nvPr/>
          </p:nvSpPr>
          <p:spPr>
            <a:xfrm>
              <a:off x="937017" y="4138508"/>
              <a:ext cx="98257" cy="24202"/>
            </a:xfrm>
            <a:custGeom>
              <a:avLst/>
              <a:gdLst/>
              <a:ahLst/>
              <a:cxnLst/>
              <a:rect l="l" t="t" r="r" b="b"/>
              <a:pathLst>
                <a:path w="4482" h="1104" extrusionOk="0">
                  <a:moveTo>
                    <a:pt x="181" y="1"/>
                  </a:moveTo>
                  <a:cubicBezTo>
                    <a:pt x="153" y="1"/>
                    <a:pt x="124" y="9"/>
                    <a:pt x="98" y="26"/>
                  </a:cubicBezTo>
                  <a:cubicBezTo>
                    <a:pt x="25" y="75"/>
                    <a:pt x="0" y="173"/>
                    <a:pt x="49" y="222"/>
                  </a:cubicBezTo>
                  <a:cubicBezTo>
                    <a:pt x="74" y="271"/>
                    <a:pt x="588" y="1104"/>
                    <a:pt x="2572" y="1104"/>
                  </a:cubicBezTo>
                  <a:cubicBezTo>
                    <a:pt x="3061" y="1104"/>
                    <a:pt x="3649" y="1055"/>
                    <a:pt x="4359" y="932"/>
                  </a:cubicBezTo>
                  <a:cubicBezTo>
                    <a:pt x="4433" y="908"/>
                    <a:pt x="4482" y="834"/>
                    <a:pt x="4457" y="761"/>
                  </a:cubicBezTo>
                  <a:cubicBezTo>
                    <a:pt x="4457" y="697"/>
                    <a:pt x="4402" y="634"/>
                    <a:pt x="4324" y="634"/>
                  </a:cubicBezTo>
                  <a:cubicBezTo>
                    <a:pt x="4311" y="634"/>
                    <a:pt x="4299" y="635"/>
                    <a:pt x="4286" y="638"/>
                  </a:cubicBezTo>
                  <a:cubicBezTo>
                    <a:pt x="3618" y="760"/>
                    <a:pt x="3058" y="808"/>
                    <a:pt x="2587" y="808"/>
                  </a:cubicBezTo>
                  <a:cubicBezTo>
                    <a:pt x="780" y="808"/>
                    <a:pt x="314" y="95"/>
                    <a:pt x="294" y="75"/>
                  </a:cubicBezTo>
                  <a:cubicBezTo>
                    <a:pt x="278" y="28"/>
                    <a:pt x="232" y="1"/>
                    <a:pt x="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0" name="Google Shape;3830;p58"/>
            <p:cNvSpPr/>
            <p:nvPr/>
          </p:nvSpPr>
          <p:spPr>
            <a:xfrm>
              <a:off x="579481" y="4097184"/>
              <a:ext cx="98257" cy="22580"/>
            </a:xfrm>
            <a:custGeom>
              <a:avLst/>
              <a:gdLst/>
              <a:ahLst/>
              <a:cxnLst/>
              <a:rect l="l" t="t" r="r" b="b"/>
              <a:pathLst>
                <a:path w="4482" h="1030" extrusionOk="0">
                  <a:moveTo>
                    <a:pt x="4314" y="0"/>
                  </a:moveTo>
                  <a:cubicBezTo>
                    <a:pt x="4289" y="0"/>
                    <a:pt x="4263" y="8"/>
                    <a:pt x="4237" y="26"/>
                  </a:cubicBezTo>
                  <a:cubicBezTo>
                    <a:pt x="3223" y="596"/>
                    <a:pt x="2184" y="733"/>
                    <a:pt x="1413" y="733"/>
                  </a:cubicBezTo>
                  <a:cubicBezTo>
                    <a:pt x="694" y="733"/>
                    <a:pt x="208" y="613"/>
                    <a:pt x="196" y="613"/>
                  </a:cubicBezTo>
                  <a:cubicBezTo>
                    <a:pt x="183" y="609"/>
                    <a:pt x="169" y="607"/>
                    <a:pt x="156" y="607"/>
                  </a:cubicBezTo>
                  <a:cubicBezTo>
                    <a:pt x="91" y="607"/>
                    <a:pt x="25" y="651"/>
                    <a:pt x="25" y="711"/>
                  </a:cubicBezTo>
                  <a:cubicBezTo>
                    <a:pt x="0" y="809"/>
                    <a:pt x="49" y="883"/>
                    <a:pt x="123" y="907"/>
                  </a:cubicBezTo>
                  <a:cubicBezTo>
                    <a:pt x="172" y="907"/>
                    <a:pt x="661" y="1030"/>
                    <a:pt x="1421" y="1030"/>
                  </a:cubicBezTo>
                  <a:cubicBezTo>
                    <a:pt x="2204" y="1030"/>
                    <a:pt x="3306" y="883"/>
                    <a:pt x="4384" y="270"/>
                  </a:cubicBezTo>
                  <a:cubicBezTo>
                    <a:pt x="4457" y="246"/>
                    <a:pt x="4482" y="148"/>
                    <a:pt x="4433" y="75"/>
                  </a:cubicBezTo>
                  <a:cubicBezTo>
                    <a:pt x="4401" y="27"/>
                    <a:pt x="4359" y="0"/>
                    <a:pt x="4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1" name="Google Shape;3831;p58"/>
            <p:cNvSpPr/>
            <p:nvPr/>
          </p:nvSpPr>
          <p:spPr>
            <a:xfrm>
              <a:off x="579481" y="4129739"/>
              <a:ext cx="97731" cy="24378"/>
            </a:xfrm>
            <a:custGeom>
              <a:avLst/>
              <a:gdLst/>
              <a:ahLst/>
              <a:cxnLst/>
              <a:rect l="l" t="t" r="r" b="b"/>
              <a:pathLst>
                <a:path w="4458" h="1112" extrusionOk="0">
                  <a:moveTo>
                    <a:pt x="132" y="1"/>
                  </a:moveTo>
                  <a:cubicBezTo>
                    <a:pt x="112" y="1"/>
                    <a:pt x="92" y="4"/>
                    <a:pt x="74" y="10"/>
                  </a:cubicBezTo>
                  <a:cubicBezTo>
                    <a:pt x="25" y="59"/>
                    <a:pt x="0" y="157"/>
                    <a:pt x="25" y="230"/>
                  </a:cubicBezTo>
                  <a:cubicBezTo>
                    <a:pt x="49" y="279"/>
                    <a:pt x="564" y="1112"/>
                    <a:pt x="2572" y="1112"/>
                  </a:cubicBezTo>
                  <a:cubicBezTo>
                    <a:pt x="3061" y="1112"/>
                    <a:pt x="3649" y="1038"/>
                    <a:pt x="4335" y="916"/>
                  </a:cubicBezTo>
                  <a:cubicBezTo>
                    <a:pt x="4408" y="916"/>
                    <a:pt x="4457" y="818"/>
                    <a:pt x="4457" y="744"/>
                  </a:cubicBezTo>
                  <a:cubicBezTo>
                    <a:pt x="4433" y="671"/>
                    <a:pt x="4359" y="622"/>
                    <a:pt x="4286" y="622"/>
                  </a:cubicBezTo>
                  <a:cubicBezTo>
                    <a:pt x="3601" y="751"/>
                    <a:pt x="3029" y="801"/>
                    <a:pt x="2550" y="801"/>
                  </a:cubicBezTo>
                  <a:cubicBezTo>
                    <a:pt x="753" y="801"/>
                    <a:pt x="294" y="83"/>
                    <a:pt x="294" y="83"/>
                  </a:cubicBezTo>
                  <a:cubicBezTo>
                    <a:pt x="257" y="28"/>
                    <a:pt x="193" y="1"/>
                    <a:pt x="1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2" name="Google Shape;3832;p58"/>
            <p:cNvSpPr/>
            <p:nvPr/>
          </p:nvSpPr>
          <p:spPr>
            <a:xfrm>
              <a:off x="287428" y="3034251"/>
              <a:ext cx="235711" cy="193839"/>
            </a:xfrm>
            <a:custGeom>
              <a:avLst/>
              <a:gdLst/>
              <a:ahLst/>
              <a:cxnLst/>
              <a:rect l="l" t="t" r="r" b="b"/>
              <a:pathLst>
                <a:path w="10752" h="8842" extrusionOk="0">
                  <a:moveTo>
                    <a:pt x="10594" y="0"/>
                  </a:moveTo>
                  <a:cubicBezTo>
                    <a:pt x="10541" y="0"/>
                    <a:pt x="10489" y="27"/>
                    <a:pt x="10457" y="75"/>
                  </a:cubicBezTo>
                  <a:cubicBezTo>
                    <a:pt x="5633" y="6931"/>
                    <a:pt x="197" y="8523"/>
                    <a:pt x="123" y="8547"/>
                  </a:cubicBezTo>
                  <a:cubicBezTo>
                    <a:pt x="50" y="8572"/>
                    <a:pt x="1" y="8645"/>
                    <a:pt x="25" y="8743"/>
                  </a:cubicBezTo>
                  <a:cubicBezTo>
                    <a:pt x="50" y="8792"/>
                    <a:pt x="99" y="8841"/>
                    <a:pt x="172" y="8841"/>
                  </a:cubicBezTo>
                  <a:lnTo>
                    <a:pt x="221" y="8841"/>
                  </a:lnTo>
                  <a:cubicBezTo>
                    <a:pt x="270" y="8817"/>
                    <a:pt x="5804" y="7201"/>
                    <a:pt x="10702" y="246"/>
                  </a:cubicBezTo>
                  <a:cubicBezTo>
                    <a:pt x="10751" y="173"/>
                    <a:pt x="10751" y="75"/>
                    <a:pt x="10678" y="26"/>
                  </a:cubicBezTo>
                  <a:cubicBezTo>
                    <a:pt x="10652" y="8"/>
                    <a:pt x="10622" y="0"/>
                    <a:pt x="105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3" name="Google Shape;3833;p58"/>
            <p:cNvSpPr/>
            <p:nvPr/>
          </p:nvSpPr>
          <p:spPr>
            <a:xfrm>
              <a:off x="290804" y="1707218"/>
              <a:ext cx="163081" cy="35821"/>
            </a:xfrm>
            <a:custGeom>
              <a:avLst/>
              <a:gdLst/>
              <a:ahLst/>
              <a:cxnLst/>
              <a:rect l="l" t="t" r="r" b="b"/>
              <a:pathLst>
                <a:path w="7439" h="1634" extrusionOk="0">
                  <a:moveTo>
                    <a:pt x="777" y="0"/>
                  </a:moveTo>
                  <a:lnTo>
                    <a:pt x="777" y="0"/>
                  </a:lnTo>
                  <a:cubicBezTo>
                    <a:pt x="1" y="1020"/>
                    <a:pt x="919" y="1633"/>
                    <a:pt x="2872" y="1633"/>
                  </a:cubicBezTo>
                  <a:cubicBezTo>
                    <a:pt x="4060" y="1633"/>
                    <a:pt x="5632" y="1406"/>
                    <a:pt x="7438" y="906"/>
                  </a:cubicBezTo>
                  <a:lnTo>
                    <a:pt x="7438" y="906"/>
                  </a:lnTo>
                  <a:cubicBezTo>
                    <a:pt x="6572" y="974"/>
                    <a:pt x="5816" y="1002"/>
                    <a:pt x="5158" y="1002"/>
                  </a:cubicBezTo>
                  <a:cubicBezTo>
                    <a:pt x="1279" y="1002"/>
                    <a:pt x="777" y="0"/>
                    <a:pt x="777" y="0"/>
                  </a:cubicBez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4" name="Google Shape;3834;p58"/>
            <p:cNvSpPr/>
            <p:nvPr/>
          </p:nvSpPr>
          <p:spPr>
            <a:xfrm>
              <a:off x="569287" y="1599841"/>
              <a:ext cx="29530" cy="52088"/>
            </a:xfrm>
            <a:custGeom>
              <a:avLst/>
              <a:gdLst/>
              <a:ahLst/>
              <a:cxnLst/>
              <a:rect l="l" t="t" r="r" b="b"/>
              <a:pathLst>
                <a:path w="1347" h="2376" extrusionOk="0">
                  <a:moveTo>
                    <a:pt x="0" y="1"/>
                  </a:moveTo>
                  <a:lnTo>
                    <a:pt x="0" y="1"/>
                  </a:lnTo>
                  <a:cubicBezTo>
                    <a:pt x="833" y="1445"/>
                    <a:pt x="73" y="2376"/>
                    <a:pt x="73" y="2376"/>
                  </a:cubicBezTo>
                  <a:cubicBezTo>
                    <a:pt x="1347" y="1911"/>
                    <a:pt x="1102" y="588"/>
                    <a:pt x="0" y="1"/>
                  </a:cubicBez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5" name="Google Shape;3835;p58"/>
            <p:cNvSpPr/>
            <p:nvPr/>
          </p:nvSpPr>
          <p:spPr>
            <a:xfrm>
              <a:off x="417890" y="2034674"/>
              <a:ext cx="141641" cy="142080"/>
            </a:xfrm>
            <a:custGeom>
              <a:avLst/>
              <a:gdLst/>
              <a:ahLst/>
              <a:cxnLst/>
              <a:rect l="l" t="t" r="r" b="b"/>
              <a:pathLst>
                <a:path w="6461" h="6481" extrusionOk="0">
                  <a:moveTo>
                    <a:pt x="1641" y="1"/>
                  </a:moveTo>
                  <a:cubicBezTo>
                    <a:pt x="0" y="539"/>
                    <a:pt x="368" y="2890"/>
                    <a:pt x="1959" y="4972"/>
                  </a:cubicBezTo>
                  <a:cubicBezTo>
                    <a:pt x="2686" y="5933"/>
                    <a:pt x="3728" y="6481"/>
                    <a:pt x="4605" y="6481"/>
                  </a:cubicBezTo>
                  <a:cubicBezTo>
                    <a:pt x="5650" y="6481"/>
                    <a:pt x="6460" y="5703"/>
                    <a:pt x="6220" y="3919"/>
                  </a:cubicBezTo>
                  <a:cubicBezTo>
                    <a:pt x="2131" y="311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6" name="Google Shape;3836;p58"/>
            <p:cNvSpPr/>
            <p:nvPr/>
          </p:nvSpPr>
          <p:spPr>
            <a:xfrm>
              <a:off x="422186" y="2030377"/>
              <a:ext cx="140677" cy="149796"/>
            </a:xfrm>
            <a:custGeom>
              <a:avLst/>
              <a:gdLst/>
              <a:ahLst/>
              <a:cxnLst/>
              <a:rect l="l" t="t" r="r" b="b"/>
              <a:pathLst>
                <a:path w="6417" h="6833" extrusionOk="0">
                  <a:moveTo>
                    <a:pt x="1347" y="393"/>
                  </a:moveTo>
                  <a:cubicBezTo>
                    <a:pt x="1519" y="1078"/>
                    <a:pt x="2400" y="3503"/>
                    <a:pt x="5902" y="4237"/>
                  </a:cubicBezTo>
                  <a:cubicBezTo>
                    <a:pt x="6024" y="5364"/>
                    <a:pt x="5731" y="6123"/>
                    <a:pt x="5045" y="6417"/>
                  </a:cubicBezTo>
                  <a:cubicBezTo>
                    <a:pt x="4857" y="6491"/>
                    <a:pt x="4652" y="6526"/>
                    <a:pt x="4436" y="6526"/>
                  </a:cubicBezTo>
                  <a:cubicBezTo>
                    <a:pt x="3582" y="6526"/>
                    <a:pt x="2570" y="5974"/>
                    <a:pt x="1886" y="5094"/>
                  </a:cubicBezTo>
                  <a:cubicBezTo>
                    <a:pt x="808" y="3698"/>
                    <a:pt x="319" y="2180"/>
                    <a:pt x="613" y="1225"/>
                  </a:cubicBezTo>
                  <a:cubicBezTo>
                    <a:pt x="735" y="833"/>
                    <a:pt x="980" y="564"/>
                    <a:pt x="1347" y="393"/>
                  </a:cubicBezTo>
                  <a:close/>
                  <a:moveTo>
                    <a:pt x="1568" y="1"/>
                  </a:moveTo>
                  <a:lnTo>
                    <a:pt x="1396" y="50"/>
                  </a:lnTo>
                  <a:cubicBezTo>
                    <a:pt x="857" y="221"/>
                    <a:pt x="490" y="613"/>
                    <a:pt x="319" y="1127"/>
                  </a:cubicBezTo>
                  <a:cubicBezTo>
                    <a:pt x="0" y="2180"/>
                    <a:pt x="515" y="3772"/>
                    <a:pt x="1641" y="5266"/>
                  </a:cubicBezTo>
                  <a:cubicBezTo>
                    <a:pt x="2400" y="6245"/>
                    <a:pt x="3478" y="6833"/>
                    <a:pt x="4408" y="6833"/>
                  </a:cubicBezTo>
                  <a:cubicBezTo>
                    <a:pt x="4678" y="6833"/>
                    <a:pt x="4922" y="6784"/>
                    <a:pt x="5143" y="6686"/>
                  </a:cubicBezTo>
                  <a:cubicBezTo>
                    <a:pt x="5633" y="6490"/>
                    <a:pt x="6416" y="5878"/>
                    <a:pt x="6171" y="4090"/>
                  </a:cubicBezTo>
                  <a:lnTo>
                    <a:pt x="6171" y="3992"/>
                  </a:lnTo>
                  <a:lnTo>
                    <a:pt x="6049" y="3968"/>
                  </a:lnTo>
                  <a:cubicBezTo>
                    <a:pt x="2131" y="3184"/>
                    <a:pt x="1617" y="295"/>
                    <a:pt x="1592" y="172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37" name="Google Shape;3837;p58"/>
          <p:cNvGrpSpPr/>
          <p:nvPr/>
        </p:nvGrpSpPr>
        <p:grpSpPr>
          <a:xfrm rot="-7008787">
            <a:off x="1601161" y="32448"/>
            <a:ext cx="749812" cy="770561"/>
            <a:chOff x="7573474" y="3466512"/>
            <a:chExt cx="1617164" cy="1316285"/>
          </a:xfrm>
        </p:grpSpPr>
        <p:sp>
          <p:nvSpPr>
            <p:cNvPr id="3838" name="Google Shape;3838;p58"/>
            <p:cNvSpPr/>
            <p:nvPr/>
          </p:nvSpPr>
          <p:spPr>
            <a:xfrm rot="1586497" flipH="1">
              <a:off x="7655390" y="3792140"/>
              <a:ext cx="1442044" cy="706569"/>
            </a:xfrm>
            <a:custGeom>
              <a:avLst/>
              <a:gdLst/>
              <a:ahLst/>
              <a:cxnLst/>
              <a:rect l="l" t="t" r="r" b="b"/>
              <a:pathLst>
                <a:path w="41474" h="20322" extrusionOk="0">
                  <a:moveTo>
                    <a:pt x="40833" y="385"/>
                  </a:moveTo>
                  <a:lnTo>
                    <a:pt x="40831" y="386"/>
                  </a:lnTo>
                  <a:lnTo>
                    <a:pt x="40831" y="385"/>
                  </a:lnTo>
                  <a:close/>
                  <a:moveTo>
                    <a:pt x="34920" y="2081"/>
                  </a:moveTo>
                  <a:lnTo>
                    <a:pt x="34941" y="2106"/>
                  </a:lnTo>
                  <a:lnTo>
                    <a:pt x="34917" y="2097"/>
                  </a:lnTo>
                  <a:cubicBezTo>
                    <a:pt x="34918" y="2092"/>
                    <a:pt x="34918" y="2087"/>
                    <a:pt x="34920" y="2081"/>
                  </a:cubicBezTo>
                  <a:close/>
                  <a:moveTo>
                    <a:pt x="35639" y="3693"/>
                  </a:moveTo>
                  <a:lnTo>
                    <a:pt x="35639" y="3717"/>
                  </a:lnTo>
                  <a:cubicBezTo>
                    <a:pt x="35634" y="3716"/>
                    <a:pt x="35628" y="3714"/>
                    <a:pt x="35624" y="3714"/>
                  </a:cubicBezTo>
                  <a:lnTo>
                    <a:pt x="35639" y="3693"/>
                  </a:lnTo>
                  <a:close/>
                  <a:moveTo>
                    <a:pt x="35758" y="3839"/>
                  </a:moveTo>
                  <a:lnTo>
                    <a:pt x="35787" y="3844"/>
                  </a:lnTo>
                  <a:lnTo>
                    <a:pt x="35762" y="3854"/>
                  </a:lnTo>
                  <a:lnTo>
                    <a:pt x="35758" y="3839"/>
                  </a:lnTo>
                  <a:close/>
                  <a:moveTo>
                    <a:pt x="41286" y="1"/>
                  </a:moveTo>
                  <a:lnTo>
                    <a:pt x="34162" y="598"/>
                  </a:lnTo>
                  <a:cubicBezTo>
                    <a:pt x="34148" y="599"/>
                    <a:pt x="34136" y="605"/>
                    <a:pt x="34122" y="610"/>
                  </a:cubicBezTo>
                  <a:cubicBezTo>
                    <a:pt x="34117" y="611"/>
                    <a:pt x="34111" y="611"/>
                    <a:pt x="34106" y="614"/>
                  </a:cubicBezTo>
                  <a:lnTo>
                    <a:pt x="4851" y="13924"/>
                  </a:lnTo>
                  <a:cubicBezTo>
                    <a:pt x="4850" y="13925"/>
                    <a:pt x="4849" y="13925"/>
                    <a:pt x="4848" y="13925"/>
                  </a:cubicBezTo>
                  <a:cubicBezTo>
                    <a:pt x="4847" y="13925"/>
                    <a:pt x="4846" y="13925"/>
                    <a:pt x="4846" y="13926"/>
                  </a:cubicBezTo>
                  <a:cubicBezTo>
                    <a:pt x="4844" y="13927"/>
                    <a:pt x="4843" y="13928"/>
                    <a:pt x="4840" y="13929"/>
                  </a:cubicBezTo>
                  <a:lnTo>
                    <a:pt x="3807" y="14399"/>
                  </a:lnTo>
                  <a:cubicBezTo>
                    <a:pt x="3806" y="14399"/>
                    <a:pt x="3806" y="14399"/>
                    <a:pt x="3805" y="14399"/>
                  </a:cubicBezTo>
                  <a:cubicBezTo>
                    <a:pt x="3804" y="14399"/>
                    <a:pt x="3803" y="14399"/>
                    <a:pt x="3801" y="14400"/>
                  </a:cubicBezTo>
                  <a:cubicBezTo>
                    <a:pt x="3799" y="14402"/>
                    <a:pt x="3799" y="14403"/>
                    <a:pt x="3796" y="14404"/>
                  </a:cubicBezTo>
                  <a:lnTo>
                    <a:pt x="1184" y="15593"/>
                  </a:lnTo>
                  <a:cubicBezTo>
                    <a:pt x="1135" y="15622"/>
                    <a:pt x="1" y="16338"/>
                    <a:pt x="990" y="18513"/>
                  </a:cubicBezTo>
                  <a:cubicBezTo>
                    <a:pt x="1706" y="20086"/>
                    <a:pt x="2575" y="20322"/>
                    <a:pt x="3030" y="20322"/>
                  </a:cubicBezTo>
                  <a:cubicBezTo>
                    <a:pt x="3204" y="20322"/>
                    <a:pt x="3318" y="20287"/>
                    <a:pt x="3336" y="20280"/>
                  </a:cubicBezTo>
                  <a:lnTo>
                    <a:pt x="5936" y="19097"/>
                  </a:lnTo>
                  <a:lnTo>
                    <a:pt x="6978" y="18623"/>
                  </a:lnTo>
                  <a:lnTo>
                    <a:pt x="6979" y="18623"/>
                  </a:lnTo>
                  <a:lnTo>
                    <a:pt x="6981" y="18622"/>
                  </a:lnTo>
                  <a:lnTo>
                    <a:pt x="36240" y="5310"/>
                  </a:lnTo>
                  <a:cubicBezTo>
                    <a:pt x="36245" y="5308"/>
                    <a:pt x="36247" y="5304"/>
                    <a:pt x="36251" y="5302"/>
                  </a:cubicBezTo>
                  <a:cubicBezTo>
                    <a:pt x="36265" y="5294"/>
                    <a:pt x="36277" y="5288"/>
                    <a:pt x="36288" y="5278"/>
                  </a:cubicBezTo>
                  <a:lnTo>
                    <a:pt x="41419" y="300"/>
                  </a:lnTo>
                  <a:cubicBezTo>
                    <a:pt x="41421" y="297"/>
                    <a:pt x="41421" y="295"/>
                    <a:pt x="41425" y="292"/>
                  </a:cubicBezTo>
                  <a:cubicBezTo>
                    <a:pt x="41432" y="282"/>
                    <a:pt x="41438" y="273"/>
                    <a:pt x="41443" y="263"/>
                  </a:cubicBezTo>
                  <a:cubicBezTo>
                    <a:pt x="41449" y="254"/>
                    <a:pt x="41456" y="247"/>
                    <a:pt x="41459" y="235"/>
                  </a:cubicBezTo>
                  <a:cubicBezTo>
                    <a:pt x="41466" y="223"/>
                    <a:pt x="41468" y="212"/>
                    <a:pt x="41469" y="202"/>
                  </a:cubicBezTo>
                  <a:cubicBezTo>
                    <a:pt x="41472" y="190"/>
                    <a:pt x="41473" y="179"/>
                    <a:pt x="41473" y="166"/>
                  </a:cubicBezTo>
                  <a:cubicBezTo>
                    <a:pt x="41473" y="164"/>
                    <a:pt x="41474" y="161"/>
                    <a:pt x="41474" y="157"/>
                  </a:cubicBezTo>
                  <a:cubicBezTo>
                    <a:pt x="41473" y="148"/>
                    <a:pt x="41469" y="141"/>
                    <a:pt x="41468" y="134"/>
                  </a:cubicBezTo>
                  <a:cubicBezTo>
                    <a:pt x="41464" y="123"/>
                    <a:pt x="41463" y="112"/>
                    <a:pt x="41458" y="102"/>
                  </a:cubicBezTo>
                  <a:cubicBezTo>
                    <a:pt x="41453" y="91"/>
                    <a:pt x="41446" y="80"/>
                    <a:pt x="41437" y="71"/>
                  </a:cubicBezTo>
                  <a:cubicBezTo>
                    <a:pt x="41433" y="64"/>
                    <a:pt x="41431" y="58"/>
                    <a:pt x="41426" y="53"/>
                  </a:cubicBezTo>
                  <a:cubicBezTo>
                    <a:pt x="41425" y="50"/>
                    <a:pt x="41421" y="50"/>
                    <a:pt x="41419" y="49"/>
                  </a:cubicBezTo>
                  <a:cubicBezTo>
                    <a:pt x="41411" y="42"/>
                    <a:pt x="41402" y="37"/>
                    <a:pt x="41394" y="32"/>
                  </a:cubicBezTo>
                  <a:cubicBezTo>
                    <a:pt x="41383" y="24"/>
                    <a:pt x="41372" y="17"/>
                    <a:pt x="41360" y="12"/>
                  </a:cubicBezTo>
                  <a:cubicBezTo>
                    <a:pt x="41354" y="9"/>
                    <a:pt x="41348" y="9"/>
                    <a:pt x="41342" y="8"/>
                  </a:cubicBezTo>
                  <a:cubicBezTo>
                    <a:pt x="41326" y="4"/>
                    <a:pt x="41311" y="2"/>
                    <a:pt x="41295" y="2"/>
                  </a:cubicBezTo>
                  <a:cubicBezTo>
                    <a:pt x="41292" y="2"/>
                    <a:pt x="41290" y="1"/>
                    <a:pt x="41286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9" name="Google Shape;3839;p58"/>
            <p:cNvSpPr/>
            <p:nvPr/>
          </p:nvSpPr>
          <p:spPr>
            <a:xfrm rot="1586497" flipH="1">
              <a:off x="7887424" y="3522917"/>
              <a:ext cx="260356" cy="32822"/>
            </a:xfrm>
            <a:custGeom>
              <a:avLst/>
              <a:gdLst/>
              <a:ahLst/>
              <a:cxnLst/>
              <a:rect l="l" t="t" r="r" b="b"/>
              <a:pathLst>
                <a:path w="7488" h="944" extrusionOk="0">
                  <a:moveTo>
                    <a:pt x="7302" y="0"/>
                  </a:moveTo>
                  <a:cubicBezTo>
                    <a:pt x="7298" y="0"/>
                    <a:pt x="7295" y="0"/>
                    <a:pt x="7291" y="1"/>
                  </a:cubicBezTo>
                  <a:lnTo>
                    <a:pt x="167" y="598"/>
                  </a:lnTo>
                  <a:cubicBezTo>
                    <a:pt x="71" y="606"/>
                    <a:pt x="1" y="689"/>
                    <a:pt x="8" y="786"/>
                  </a:cubicBezTo>
                  <a:cubicBezTo>
                    <a:pt x="16" y="876"/>
                    <a:pt x="93" y="944"/>
                    <a:pt x="182" y="944"/>
                  </a:cubicBezTo>
                  <a:cubicBezTo>
                    <a:pt x="185" y="944"/>
                    <a:pt x="189" y="943"/>
                    <a:pt x="192" y="943"/>
                  </a:cubicBezTo>
                  <a:cubicBezTo>
                    <a:pt x="193" y="943"/>
                    <a:pt x="194" y="943"/>
                    <a:pt x="195" y="944"/>
                  </a:cubicBezTo>
                  <a:lnTo>
                    <a:pt x="7321" y="346"/>
                  </a:lnTo>
                  <a:cubicBezTo>
                    <a:pt x="7416" y="338"/>
                    <a:pt x="7487" y="254"/>
                    <a:pt x="7479" y="159"/>
                  </a:cubicBezTo>
                  <a:cubicBezTo>
                    <a:pt x="7472" y="66"/>
                    <a:pt x="7392" y="0"/>
                    <a:pt x="7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0" name="Google Shape;3840;p58"/>
            <p:cNvSpPr/>
            <p:nvPr/>
          </p:nvSpPr>
          <p:spPr>
            <a:xfrm rot="1586497" flipH="1">
              <a:off x="8747362" y="4472661"/>
              <a:ext cx="83065" cy="164456"/>
            </a:xfrm>
            <a:custGeom>
              <a:avLst/>
              <a:gdLst/>
              <a:ahLst/>
              <a:cxnLst/>
              <a:rect l="l" t="t" r="r" b="b"/>
              <a:pathLst>
                <a:path w="2389" h="4730" extrusionOk="0">
                  <a:moveTo>
                    <a:pt x="198" y="1"/>
                  </a:moveTo>
                  <a:cubicBezTo>
                    <a:pt x="174" y="1"/>
                    <a:pt x="149" y="6"/>
                    <a:pt x="126" y="17"/>
                  </a:cubicBezTo>
                  <a:cubicBezTo>
                    <a:pt x="39" y="57"/>
                    <a:pt x="1" y="159"/>
                    <a:pt x="40" y="246"/>
                  </a:cubicBezTo>
                  <a:lnTo>
                    <a:pt x="2034" y="4627"/>
                  </a:lnTo>
                  <a:cubicBezTo>
                    <a:pt x="2062" y="4691"/>
                    <a:pt x="2125" y="4730"/>
                    <a:pt x="2191" y="4730"/>
                  </a:cubicBezTo>
                  <a:cubicBezTo>
                    <a:pt x="2214" y="4730"/>
                    <a:pt x="2239" y="4725"/>
                    <a:pt x="2263" y="4714"/>
                  </a:cubicBezTo>
                  <a:cubicBezTo>
                    <a:pt x="2350" y="4674"/>
                    <a:pt x="2389" y="4571"/>
                    <a:pt x="2349" y="4485"/>
                  </a:cubicBezTo>
                  <a:lnTo>
                    <a:pt x="355" y="104"/>
                  </a:lnTo>
                  <a:cubicBezTo>
                    <a:pt x="327" y="39"/>
                    <a:pt x="264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1" name="Google Shape;3841;p58"/>
            <p:cNvSpPr/>
            <p:nvPr/>
          </p:nvSpPr>
          <p:spPr>
            <a:xfrm rot="1586497" flipH="1">
              <a:off x="8003534" y="3600507"/>
              <a:ext cx="27329" cy="2040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692" y="0"/>
                  </a:moveTo>
                  <a:cubicBezTo>
                    <a:pt x="675" y="0"/>
                    <a:pt x="659" y="5"/>
                    <a:pt x="644" y="15"/>
                  </a:cubicBezTo>
                  <a:lnTo>
                    <a:pt x="46" y="436"/>
                  </a:lnTo>
                  <a:cubicBezTo>
                    <a:pt x="9" y="462"/>
                    <a:pt x="1" y="514"/>
                    <a:pt x="27" y="551"/>
                  </a:cubicBezTo>
                  <a:cubicBezTo>
                    <a:pt x="44" y="575"/>
                    <a:pt x="69" y="587"/>
                    <a:pt x="95" y="587"/>
                  </a:cubicBezTo>
                  <a:cubicBezTo>
                    <a:pt x="112" y="587"/>
                    <a:pt x="127" y="582"/>
                    <a:pt x="142" y="571"/>
                  </a:cubicBezTo>
                  <a:lnTo>
                    <a:pt x="740" y="150"/>
                  </a:lnTo>
                  <a:cubicBezTo>
                    <a:pt x="776" y="124"/>
                    <a:pt x="786" y="73"/>
                    <a:pt x="760" y="35"/>
                  </a:cubicBezTo>
                  <a:cubicBezTo>
                    <a:pt x="743" y="13"/>
                    <a:pt x="718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2" name="Google Shape;3842;p58"/>
            <p:cNvSpPr/>
            <p:nvPr/>
          </p:nvSpPr>
          <p:spPr>
            <a:xfrm rot="1586497" flipH="1">
              <a:off x="8754854" y="4621166"/>
              <a:ext cx="50451" cy="24373"/>
            </a:xfrm>
            <a:custGeom>
              <a:avLst/>
              <a:gdLst/>
              <a:ahLst/>
              <a:cxnLst/>
              <a:rect l="l" t="t" r="r" b="b"/>
              <a:pathLst>
                <a:path w="1451" h="701" extrusionOk="0">
                  <a:moveTo>
                    <a:pt x="1355" y="0"/>
                  </a:moveTo>
                  <a:cubicBezTo>
                    <a:pt x="1345" y="0"/>
                    <a:pt x="1334" y="2"/>
                    <a:pt x="1324" y="6"/>
                  </a:cubicBezTo>
                  <a:lnTo>
                    <a:pt x="64" y="541"/>
                  </a:lnTo>
                  <a:cubicBezTo>
                    <a:pt x="21" y="559"/>
                    <a:pt x="1" y="608"/>
                    <a:pt x="20" y="650"/>
                  </a:cubicBezTo>
                  <a:cubicBezTo>
                    <a:pt x="32" y="682"/>
                    <a:pt x="64" y="700"/>
                    <a:pt x="95" y="700"/>
                  </a:cubicBezTo>
                  <a:cubicBezTo>
                    <a:pt x="108" y="700"/>
                    <a:pt x="118" y="698"/>
                    <a:pt x="129" y="694"/>
                  </a:cubicBezTo>
                  <a:lnTo>
                    <a:pt x="1388" y="159"/>
                  </a:lnTo>
                  <a:cubicBezTo>
                    <a:pt x="1432" y="140"/>
                    <a:pt x="1450" y="92"/>
                    <a:pt x="1433" y="50"/>
                  </a:cubicBezTo>
                  <a:cubicBezTo>
                    <a:pt x="1418" y="18"/>
                    <a:pt x="1387" y="0"/>
                    <a:pt x="1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3" name="Google Shape;3843;p58"/>
            <p:cNvSpPr/>
            <p:nvPr/>
          </p:nvSpPr>
          <p:spPr>
            <a:xfrm rot="1586497" flipH="1">
              <a:off x="8788500" y="4616744"/>
              <a:ext cx="36613" cy="14290"/>
            </a:xfrm>
            <a:custGeom>
              <a:avLst/>
              <a:gdLst/>
              <a:ahLst/>
              <a:cxnLst/>
              <a:rect l="l" t="t" r="r" b="b"/>
              <a:pathLst>
                <a:path w="1053" h="411" extrusionOk="0">
                  <a:moveTo>
                    <a:pt x="960" y="0"/>
                  </a:moveTo>
                  <a:cubicBezTo>
                    <a:pt x="953" y="0"/>
                    <a:pt x="945" y="1"/>
                    <a:pt x="937" y="3"/>
                  </a:cubicBezTo>
                  <a:lnTo>
                    <a:pt x="71" y="248"/>
                  </a:lnTo>
                  <a:cubicBezTo>
                    <a:pt x="27" y="261"/>
                    <a:pt x="0" y="306"/>
                    <a:pt x="13" y="350"/>
                  </a:cubicBezTo>
                  <a:cubicBezTo>
                    <a:pt x="23" y="386"/>
                    <a:pt x="57" y="410"/>
                    <a:pt x="94" y="410"/>
                  </a:cubicBezTo>
                  <a:cubicBezTo>
                    <a:pt x="101" y="410"/>
                    <a:pt x="109" y="408"/>
                    <a:pt x="117" y="406"/>
                  </a:cubicBezTo>
                  <a:lnTo>
                    <a:pt x="983" y="161"/>
                  </a:lnTo>
                  <a:cubicBezTo>
                    <a:pt x="1026" y="150"/>
                    <a:pt x="1052" y="104"/>
                    <a:pt x="1039" y="59"/>
                  </a:cubicBezTo>
                  <a:cubicBezTo>
                    <a:pt x="1029" y="23"/>
                    <a:pt x="997" y="0"/>
                    <a:pt x="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4" name="Google Shape;3844;p58"/>
            <p:cNvSpPr/>
            <p:nvPr/>
          </p:nvSpPr>
          <p:spPr>
            <a:xfrm rot="1586497" flipH="1">
              <a:off x="8841264" y="4594144"/>
              <a:ext cx="24965" cy="16828"/>
            </a:xfrm>
            <a:custGeom>
              <a:avLst/>
              <a:gdLst/>
              <a:ahLst/>
              <a:cxnLst/>
              <a:rect l="l" t="t" r="r" b="b"/>
              <a:pathLst>
                <a:path w="718" h="484" extrusionOk="0">
                  <a:moveTo>
                    <a:pt x="624" y="0"/>
                  </a:moveTo>
                  <a:cubicBezTo>
                    <a:pt x="616" y="0"/>
                    <a:pt x="609" y="1"/>
                    <a:pt x="601" y="4"/>
                  </a:cubicBezTo>
                  <a:cubicBezTo>
                    <a:pt x="386" y="67"/>
                    <a:pt x="190" y="185"/>
                    <a:pt x="33" y="343"/>
                  </a:cubicBezTo>
                  <a:cubicBezTo>
                    <a:pt x="0" y="375"/>
                    <a:pt x="0" y="427"/>
                    <a:pt x="33" y="459"/>
                  </a:cubicBezTo>
                  <a:cubicBezTo>
                    <a:pt x="50" y="476"/>
                    <a:pt x="71" y="484"/>
                    <a:pt x="92" y="484"/>
                  </a:cubicBezTo>
                  <a:cubicBezTo>
                    <a:pt x="113" y="484"/>
                    <a:pt x="134" y="474"/>
                    <a:pt x="151" y="459"/>
                  </a:cubicBezTo>
                  <a:cubicBezTo>
                    <a:pt x="288" y="321"/>
                    <a:pt x="461" y="218"/>
                    <a:pt x="648" y="164"/>
                  </a:cubicBezTo>
                  <a:cubicBezTo>
                    <a:pt x="692" y="150"/>
                    <a:pt x="717" y="103"/>
                    <a:pt x="705" y="60"/>
                  </a:cubicBezTo>
                  <a:cubicBezTo>
                    <a:pt x="693" y="23"/>
                    <a:pt x="660" y="0"/>
                    <a:pt x="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5" name="Google Shape;3845;p58"/>
            <p:cNvSpPr/>
            <p:nvPr/>
          </p:nvSpPr>
          <p:spPr>
            <a:xfrm rot="1586497" flipH="1">
              <a:off x="8854760" y="4547285"/>
              <a:ext cx="28268" cy="15681"/>
            </a:xfrm>
            <a:custGeom>
              <a:avLst/>
              <a:gdLst/>
              <a:ahLst/>
              <a:cxnLst/>
              <a:rect l="l" t="t" r="r" b="b"/>
              <a:pathLst>
                <a:path w="813" h="451" extrusionOk="0">
                  <a:moveTo>
                    <a:pt x="717" y="1"/>
                  </a:moveTo>
                  <a:cubicBezTo>
                    <a:pt x="706" y="1"/>
                    <a:pt x="694" y="3"/>
                    <a:pt x="683" y="8"/>
                  </a:cubicBezTo>
                  <a:lnTo>
                    <a:pt x="60" y="292"/>
                  </a:lnTo>
                  <a:cubicBezTo>
                    <a:pt x="20" y="312"/>
                    <a:pt x="1" y="360"/>
                    <a:pt x="20" y="402"/>
                  </a:cubicBezTo>
                  <a:cubicBezTo>
                    <a:pt x="34" y="432"/>
                    <a:pt x="65" y="450"/>
                    <a:pt x="96" y="450"/>
                  </a:cubicBezTo>
                  <a:cubicBezTo>
                    <a:pt x="108" y="450"/>
                    <a:pt x="119" y="448"/>
                    <a:pt x="130" y="443"/>
                  </a:cubicBezTo>
                  <a:lnTo>
                    <a:pt x="752" y="158"/>
                  </a:lnTo>
                  <a:cubicBezTo>
                    <a:pt x="793" y="139"/>
                    <a:pt x="813" y="90"/>
                    <a:pt x="793" y="48"/>
                  </a:cubicBezTo>
                  <a:cubicBezTo>
                    <a:pt x="779" y="19"/>
                    <a:pt x="748" y="1"/>
                    <a:pt x="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6" name="Google Shape;3846;p58"/>
            <p:cNvSpPr/>
            <p:nvPr/>
          </p:nvSpPr>
          <p:spPr>
            <a:xfrm rot="1586497" flipH="1">
              <a:off x="7934060" y="3499828"/>
              <a:ext cx="44923" cy="52570"/>
            </a:xfrm>
            <a:custGeom>
              <a:avLst/>
              <a:gdLst/>
              <a:ahLst/>
              <a:cxnLst/>
              <a:rect l="l" t="t" r="r" b="b"/>
              <a:pathLst>
                <a:path w="1292" h="1512" extrusionOk="0">
                  <a:moveTo>
                    <a:pt x="571" y="1"/>
                  </a:moveTo>
                  <a:cubicBezTo>
                    <a:pt x="513" y="1"/>
                    <a:pt x="456" y="31"/>
                    <a:pt x="424" y="85"/>
                  </a:cubicBezTo>
                  <a:lnTo>
                    <a:pt x="94" y="639"/>
                  </a:lnTo>
                  <a:cubicBezTo>
                    <a:pt x="10" y="780"/>
                    <a:pt x="0" y="955"/>
                    <a:pt x="68" y="1106"/>
                  </a:cubicBezTo>
                  <a:cubicBezTo>
                    <a:pt x="136" y="1257"/>
                    <a:pt x="275" y="1365"/>
                    <a:pt x="437" y="1394"/>
                  </a:cubicBezTo>
                  <a:lnTo>
                    <a:pt x="1072" y="1509"/>
                  </a:lnTo>
                  <a:cubicBezTo>
                    <a:pt x="1082" y="1510"/>
                    <a:pt x="1093" y="1512"/>
                    <a:pt x="1103" y="1512"/>
                  </a:cubicBezTo>
                  <a:cubicBezTo>
                    <a:pt x="1185" y="1512"/>
                    <a:pt x="1257" y="1452"/>
                    <a:pt x="1273" y="1369"/>
                  </a:cubicBezTo>
                  <a:cubicBezTo>
                    <a:pt x="1292" y="1274"/>
                    <a:pt x="1229" y="1184"/>
                    <a:pt x="1135" y="1168"/>
                  </a:cubicBezTo>
                  <a:lnTo>
                    <a:pt x="500" y="1053"/>
                  </a:lnTo>
                  <a:cubicBezTo>
                    <a:pt x="447" y="1043"/>
                    <a:pt x="405" y="1011"/>
                    <a:pt x="383" y="963"/>
                  </a:cubicBezTo>
                  <a:cubicBezTo>
                    <a:pt x="361" y="915"/>
                    <a:pt x="366" y="861"/>
                    <a:pt x="392" y="816"/>
                  </a:cubicBezTo>
                  <a:lnTo>
                    <a:pt x="721" y="262"/>
                  </a:lnTo>
                  <a:cubicBezTo>
                    <a:pt x="770" y="181"/>
                    <a:pt x="743" y="74"/>
                    <a:pt x="661" y="26"/>
                  </a:cubicBezTo>
                  <a:cubicBezTo>
                    <a:pt x="633" y="9"/>
                    <a:pt x="602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7" name="Google Shape;3847;p58"/>
            <p:cNvSpPr/>
            <p:nvPr/>
          </p:nvSpPr>
          <p:spPr>
            <a:xfrm rot="1586497" flipH="1">
              <a:off x="8722239" y="4441750"/>
              <a:ext cx="83030" cy="164421"/>
            </a:xfrm>
            <a:custGeom>
              <a:avLst/>
              <a:gdLst/>
              <a:ahLst/>
              <a:cxnLst/>
              <a:rect l="l" t="t" r="r" b="b"/>
              <a:pathLst>
                <a:path w="2388" h="4729" extrusionOk="0">
                  <a:moveTo>
                    <a:pt x="196" y="1"/>
                  </a:moveTo>
                  <a:cubicBezTo>
                    <a:pt x="172" y="1"/>
                    <a:pt x="148" y="5"/>
                    <a:pt x="126" y="16"/>
                  </a:cubicBezTo>
                  <a:cubicBezTo>
                    <a:pt x="38" y="55"/>
                    <a:pt x="0" y="159"/>
                    <a:pt x="39" y="245"/>
                  </a:cubicBezTo>
                  <a:lnTo>
                    <a:pt x="2033" y="4626"/>
                  </a:lnTo>
                  <a:cubicBezTo>
                    <a:pt x="2062" y="4691"/>
                    <a:pt x="2125" y="4729"/>
                    <a:pt x="2190" y="4729"/>
                  </a:cubicBezTo>
                  <a:cubicBezTo>
                    <a:pt x="2215" y="4729"/>
                    <a:pt x="2238" y="4723"/>
                    <a:pt x="2262" y="4713"/>
                  </a:cubicBezTo>
                  <a:cubicBezTo>
                    <a:pt x="2350" y="4673"/>
                    <a:pt x="2387" y="4571"/>
                    <a:pt x="2348" y="4484"/>
                  </a:cubicBezTo>
                  <a:lnTo>
                    <a:pt x="354" y="103"/>
                  </a:lnTo>
                  <a:cubicBezTo>
                    <a:pt x="325" y="38"/>
                    <a:pt x="262" y="1"/>
                    <a:pt x="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8" name="Google Shape;3848;p58"/>
            <p:cNvSpPr/>
            <p:nvPr/>
          </p:nvSpPr>
          <p:spPr>
            <a:xfrm rot="1586497" flipH="1">
              <a:off x="7899688" y="3824188"/>
              <a:ext cx="1214997" cy="626462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9" name="Google Shape;3849;p58"/>
            <p:cNvSpPr/>
            <p:nvPr/>
          </p:nvSpPr>
          <p:spPr>
            <a:xfrm rot="1586497" flipH="1">
              <a:off x="7823009" y="3882780"/>
              <a:ext cx="1230852" cy="601464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0" name="Google Shape;3850;p58"/>
            <p:cNvSpPr/>
            <p:nvPr/>
          </p:nvSpPr>
          <p:spPr>
            <a:xfrm rot="1586497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1" name="Google Shape;3851;p58"/>
            <p:cNvSpPr/>
            <p:nvPr/>
          </p:nvSpPr>
          <p:spPr>
            <a:xfrm rot="1586497" flipH="1">
              <a:off x="7856789" y="3499511"/>
              <a:ext cx="191721" cy="185109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2" name="Google Shape;3852;p58"/>
            <p:cNvSpPr/>
            <p:nvPr/>
          </p:nvSpPr>
          <p:spPr>
            <a:xfrm rot="1586497" flipH="1">
              <a:off x="7868470" y="3874964"/>
              <a:ext cx="1031099" cy="474940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3" name="Google Shape;3853;p58"/>
            <p:cNvSpPr/>
            <p:nvPr/>
          </p:nvSpPr>
          <p:spPr>
            <a:xfrm rot="1586497" flipH="1">
              <a:off x="7923104" y="3830575"/>
              <a:ext cx="1031134" cy="474906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4" name="Google Shape;3854;p58"/>
            <p:cNvSpPr/>
            <p:nvPr/>
          </p:nvSpPr>
          <p:spPr>
            <a:xfrm rot="1586497" flipH="1">
              <a:off x="7957408" y="3589009"/>
              <a:ext cx="68670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5" name="Google Shape;3855;p58"/>
            <p:cNvSpPr/>
            <p:nvPr/>
          </p:nvSpPr>
          <p:spPr>
            <a:xfrm rot="1586497" flipH="1">
              <a:off x="7899688" y="3824188"/>
              <a:ext cx="1214997" cy="626462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6" name="Google Shape;3856;p58"/>
            <p:cNvSpPr/>
            <p:nvPr/>
          </p:nvSpPr>
          <p:spPr>
            <a:xfrm rot="1586497" flipH="1">
              <a:off x="7823009" y="3882780"/>
              <a:ext cx="1230852" cy="601464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7" name="Google Shape;3857;p58"/>
            <p:cNvSpPr/>
            <p:nvPr/>
          </p:nvSpPr>
          <p:spPr>
            <a:xfrm rot="1586497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8" name="Google Shape;3858;p58"/>
            <p:cNvSpPr/>
            <p:nvPr/>
          </p:nvSpPr>
          <p:spPr>
            <a:xfrm rot="1586497" flipH="1">
              <a:off x="7856789" y="3499511"/>
              <a:ext cx="191721" cy="185109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9" name="Google Shape;3859;p58"/>
            <p:cNvSpPr/>
            <p:nvPr/>
          </p:nvSpPr>
          <p:spPr>
            <a:xfrm rot="1586497" flipH="1">
              <a:off x="7868470" y="3874964"/>
              <a:ext cx="1031099" cy="474940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0" name="Google Shape;3860;p58"/>
            <p:cNvSpPr/>
            <p:nvPr/>
          </p:nvSpPr>
          <p:spPr>
            <a:xfrm rot="1586497" flipH="1">
              <a:off x="7923104" y="3830575"/>
              <a:ext cx="1031134" cy="474906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1" name="Google Shape;3861;p58"/>
            <p:cNvSpPr/>
            <p:nvPr/>
          </p:nvSpPr>
          <p:spPr>
            <a:xfrm rot="1586497" flipH="1">
              <a:off x="7957408" y="3589009"/>
              <a:ext cx="68670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2" name="Google Shape;3862;p58"/>
            <p:cNvSpPr/>
            <p:nvPr/>
          </p:nvSpPr>
          <p:spPr>
            <a:xfrm rot="1586497" flipH="1">
              <a:off x="7911936" y="3498438"/>
              <a:ext cx="59491" cy="35464"/>
            </a:xfrm>
            <a:custGeom>
              <a:avLst/>
              <a:gdLst/>
              <a:ahLst/>
              <a:cxnLst/>
              <a:rect l="l" t="t" r="r" b="b"/>
              <a:pathLst>
                <a:path w="1711" h="1020" extrusionOk="0">
                  <a:moveTo>
                    <a:pt x="1628" y="1"/>
                  </a:moveTo>
                  <a:cubicBezTo>
                    <a:pt x="1626" y="1"/>
                    <a:pt x="1625" y="1"/>
                    <a:pt x="1623" y="1"/>
                  </a:cubicBezTo>
                  <a:lnTo>
                    <a:pt x="387" y="107"/>
                  </a:lnTo>
                  <a:cubicBezTo>
                    <a:pt x="364" y="110"/>
                    <a:pt x="340" y="124"/>
                    <a:pt x="328" y="142"/>
                  </a:cubicBezTo>
                  <a:lnTo>
                    <a:pt x="183" y="385"/>
                  </a:lnTo>
                  <a:lnTo>
                    <a:pt x="51" y="608"/>
                  </a:lnTo>
                  <a:cubicBezTo>
                    <a:pt x="1" y="694"/>
                    <a:pt x="30" y="773"/>
                    <a:pt x="41" y="800"/>
                  </a:cubicBezTo>
                  <a:cubicBezTo>
                    <a:pt x="56" y="832"/>
                    <a:pt x="98" y="905"/>
                    <a:pt x="192" y="921"/>
                  </a:cubicBezTo>
                  <a:lnTo>
                    <a:pt x="726" y="1018"/>
                  </a:lnTo>
                  <a:cubicBezTo>
                    <a:pt x="730" y="1019"/>
                    <a:pt x="735" y="1020"/>
                    <a:pt x="739" y="1020"/>
                  </a:cubicBezTo>
                  <a:cubicBezTo>
                    <a:pt x="757" y="1020"/>
                    <a:pt x="777" y="1012"/>
                    <a:pt x="791" y="999"/>
                  </a:cubicBezTo>
                  <a:lnTo>
                    <a:pt x="1683" y="134"/>
                  </a:lnTo>
                  <a:cubicBezTo>
                    <a:pt x="1706" y="110"/>
                    <a:pt x="1711" y="78"/>
                    <a:pt x="1698" y="47"/>
                  </a:cubicBezTo>
                  <a:cubicBezTo>
                    <a:pt x="1695" y="40"/>
                    <a:pt x="1691" y="32"/>
                    <a:pt x="1684" y="32"/>
                  </a:cubicBezTo>
                  <a:cubicBezTo>
                    <a:pt x="1675" y="13"/>
                    <a:pt x="1651" y="1"/>
                    <a:pt x="1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3" name="Google Shape;3863;p58"/>
            <p:cNvSpPr/>
            <p:nvPr/>
          </p:nvSpPr>
          <p:spPr>
            <a:xfrm rot="1586497" flipH="1">
              <a:off x="8729712" y="4461477"/>
              <a:ext cx="93357" cy="155903"/>
            </a:xfrm>
            <a:custGeom>
              <a:avLst/>
              <a:gdLst/>
              <a:ahLst/>
              <a:cxnLst/>
              <a:rect l="l" t="t" r="r" b="b"/>
              <a:pathLst>
                <a:path w="2685" h="4484" extrusionOk="0">
                  <a:moveTo>
                    <a:pt x="769" y="1"/>
                  </a:moveTo>
                  <a:cubicBezTo>
                    <a:pt x="759" y="1"/>
                    <a:pt x="748" y="3"/>
                    <a:pt x="738" y="7"/>
                  </a:cubicBezTo>
                  <a:lnTo>
                    <a:pt x="56" y="318"/>
                  </a:lnTo>
                  <a:cubicBezTo>
                    <a:pt x="18" y="335"/>
                    <a:pt x="0" y="381"/>
                    <a:pt x="18" y="419"/>
                  </a:cubicBezTo>
                  <a:lnTo>
                    <a:pt x="1846" y="4439"/>
                  </a:lnTo>
                  <a:cubicBezTo>
                    <a:pt x="1860" y="4466"/>
                    <a:pt x="1888" y="4483"/>
                    <a:pt x="1916" y="4483"/>
                  </a:cubicBezTo>
                  <a:cubicBezTo>
                    <a:pt x="1926" y="4483"/>
                    <a:pt x="1937" y="4481"/>
                    <a:pt x="1947" y="4476"/>
                  </a:cubicBezTo>
                  <a:lnTo>
                    <a:pt x="2630" y="4167"/>
                  </a:lnTo>
                  <a:cubicBezTo>
                    <a:pt x="2668" y="4150"/>
                    <a:pt x="2685" y="4104"/>
                    <a:pt x="2668" y="4066"/>
                  </a:cubicBezTo>
                  <a:lnTo>
                    <a:pt x="840" y="46"/>
                  </a:lnTo>
                  <a:cubicBezTo>
                    <a:pt x="826" y="17"/>
                    <a:pt x="79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4" name="Google Shape;3864;p58"/>
            <p:cNvSpPr/>
            <p:nvPr/>
          </p:nvSpPr>
          <p:spPr>
            <a:xfrm rot="1586497" flipH="1">
              <a:off x="8744088" y="4510035"/>
              <a:ext cx="179134" cy="183857"/>
            </a:xfrm>
            <a:custGeom>
              <a:avLst/>
              <a:gdLst/>
              <a:ahLst/>
              <a:cxnLst/>
              <a:rect l="l" t="t" r="r" b="b"/>
              <a:pathLst>
                <a:path w="5152" h="5288" extrusionOk="0">
                  <a:moveTo>
                    <a:pt x="2575" y="829"/>
                  </a:moveTo>
                  <a:lnTo>
                    <a:pt x="1965" y="1147"/>
                  </a:lnTo>
                  <a:lnTo>
                    <a:pt x="1941" y="1138"/>
                  </a:lnTo>
                  <a:cubicBezTo>
                    <a:pt x="1936" y="1127"/>
                    <a:pt x="1943" y="1116"/>
                    <a:pt x="1950" y="1113"/>
                  </a:cubicBezTo>
                  <a:lnTo>
                    <a:pt x="2575" y="829"/>
                  </a:lnTo>
                  <a:close/>
                  <a:moveTo>
                    <a:pt x="2310" y="2225"/>
                  </a:moveTo>
                  <a:lnTo>
                    <a:pt x="2321" y="2262"/>
                  </a:lnTo>
                  <a:cubicBezTo>
                    <a:pt x="2122" y="2318"/>
                    <a:pt x="1942" y="2429"/>
                    <a:pt x="1796" y="2576"/>
                  </a:cubicBezTo>
                  <a:lnTo>
                    <a:pt x="1767" y="2567"/>
                  </a:lnTo>
                  <a:cubicBezTo>
                    <a:pt x="1764" y="2561"/>
                    <a:pt x="1760" y="2554"/>
                    <a:pt x="1770" y="2546"/>
                  </a:cubicBezTo>
                  <a:cubicBezTo>
                    <a:pt x="1920" y="2398"/>
                    <a:pt x="2106" y="2284"/>
                    <a:pt x="2310" y="2225"/>
                  </a:cubicBezTo>
                  <a:close/>
                  <a:moveTo>
                    <a:pt x="3415" y="3412"/>
                  </a:moveTo>
                  <a:lnTo>
                    <a:pt x="2560" y="3692"/>
                  </a:lnTo>
                  <a:lnTo>
                    <a:pt x="2538" y="3681"/>
                  </a:lnTo>
                  <a:lnTo>
                    <a:pt x="2472" y="3711"/>
                  </a:lnTo>
                  <a:lnTo>
                    <a:pt x="2536" y="3677"/>
                  </a:lnTo>
                  <a:lnTo>
                    <a:pt x="3415" y="3412"/>
                  </a:lnTo>
                  <a:close/>
                  <a:moveTo>
                    <a:pt x="4176" y="3853"/>
                  </a:moveTo>
                  <a:lnTo>
                    <a:pt x="4192" y="3888"/>
                  </a:lnTo>
                  <a:lnTo>
                    <a:pt x="2932" y="4423"/>
                  </a:lnTo>
                  <a:lnTo>
                    <a:pt x="2909" y="4417"/>
                  </a:lnTo>
                  <a:lnTo>
                    <a:pt x="4176" y="3853"/>
                  </a:lnTo>
                  <a:close/>
                  <a:moveTo>
                    <a:pt x="3235" y="1"/>
                  </a:moveTo>
                  <a:cubicBezTo>
                    <a:pt x="3225" y="1"/>
                    <a:pt x="3214" y="3"/>
                    <a:pt x="3205" y="7"/>
                  </a:cubicBezTo>
                  <a:lnTo>
                    <a:pt x="807" y="1099"/>
                  </a:lnTo>
                  <a:cubicBezTo>
                    <a:pt x="765" y="1126"/>
                    <a:pt x="1" y="1636"/>
                    <a:pt x="541" y="3190"/>
                  </a:cubicBezTo>
                  <a:cubicBezTo>
                    <a:pt x="588" y="3332"/>
                    <a:pt x="650" y="3485"/>
                    <a:pt x="724" y="3648"/>
                  </a:cubicBezTo>
                  <a:cubicBezTo>
                    <a:pt x="1390" y="5110"/>
                    <a:pt x="2163" y="5288"/>
                    <a:pt x="2499" y="5288"/>
                  </a:cubicBezTo>
                  <a:cubicBezTo>
                    <a:pt x="2582" y="5288"/>
                    <a:pt x="2639" y="5277"/>
                    <a:pt x="2660" y="5272"/>
                  </a:cubicBezTo>
                  <a:lnTo>
                    <a:pt x="5097" y="4167"/>
                  </a:lnTo>
                  <a:cubicBezTo>
                    <a:pt x="5135" y="4150"/>
                    <a:pt x="5151" y="4104"/>
                    <a:pt x="5135" y="4066"/>
                  </a:cubicBezTo>
                  <a:lnTo>
                    <a:pt x="3305" y="45"/>
                  </a:lnTo>
                  <a:cubicBezTo>
                    <a:pt x="3293" y="17"/>
                    <a:pt x="3264" y="1"/>
                    <a:pt x="3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5" name="Google Shape;3865;p58"/>
            <p:cNvSpPr/>
            <p:nvPr/>
          </p:nvSpPr>
          <p:spPr>
            <a:xfrm rot="1586497" flipH="1">
              <a:off x="7854617" y="3882075"/>
              <a:ext cx="1022859" cy="493090"/>
            </a:xfrm>
            <a:custGeom>
              <a:avLst/>
              <a:gdLst/>
              <a:ahLst/>
              <a:cxnLst/>
              <a:rect l="l" t="t" r="r" b="b"/>
              <a:pathLst>
                <a:path w="29418" h="14182" extrusionOk="0">
                  <a:moveTo>
                    <a:pt x="28930" y="0"/>
                  </a:moveTo>
                  <a:cubicBezTo>
                    <a:pt x="28919" y="0"/>
                    <a:pt x="28909" y="3"/>
                    <a:pt x="28899" y="7"/>
                  </a:cubicBezTo>
                  <a:lnTo>
                    <a:pt x="55" y="13130"/>
                  </a:lnTo>
                  <a:cubicBezTo>
                    <a:pt x="18" y="13146"/>
                    <a:pt x="1" y="13192"/>
                    <a:pt x="18" y="13230"/>
                  </a:cubicBezTo>
                  <a:lnTo>
                    <a:pt x="430" y="14137"/>
                  </a:lnTo>
                  <a:cubicBezTo>
                    <a:pt x="442" y="14165"/>
                    <a:pt x="471" y="14182"/>
                    <a:pt x="500" y="14182"/>
                  </a:cubicBezTo>
                  <a:cubicBezTo>
                    <a:pt x="510" y="14182"/>
                    <a:pt x="521" y="14180"/>
                    <a:pt x="530" y="14175"/>
                  </a:cubicBezTo>
                  <a:lnTo>
                    <a:pt x="29371" y="1054"/>
                  </a:lnTo>
                  <a:cubicBezTo>
                    <a:pt x="29392" y="1046"/>
                    <a:pt x="29407" y="1027"/>
                    <a:pt x="29413" y="1005"/>
                  </a:cubicBezTo>
                  <a:cubicBezTo>
                    <a:pt x="29418" y="988"/>
                    <a:pt x="29416" y="969"/>
                    <a:pt x="29409" y="953"/>
                  </a:cubicBezTo>
                  <a:cubicBezTo>
                    <a:pt x="29407" y="948"/>
                    <a:pt x="29404" y="943"/>
                    <a:pt x="29401" y="939"/>
                  </a:cubicBezTo>
                  <a:cubicBezTo>
                    <a:pt x="29308" y="813"/>
                    <a:pt x="29228" y="677"/>
                    <a:pt x="29163" y="534"/>
                  </a:cubicBezTo>
                  <a:cubicBezTo>
                    <a:pt x="29095" y="384"/>
                    <a:pt x="29041" y="225"/>
                    <a:pt x="29004" y="60"/>
                  </a:cubicBezTo>
                  <a:cubicBezTo>
                    <a:pt x="29003" y="54"/>
                    <a:pt x="29002" y="50"/>
                    <a:pt x="28999" y="46"/>
                  </a:cubicBezTo>
                  <a:cubicBezTo>
                    <a:pt x="28993" y="30"/>
                    <a:pt x="28980" y="17"/>
                    <a:pt x="28965" y="9"/>
                  </a:cubicBezTo>
                  <a:cubicBezTo>
                    <a:pt x="28954" y="3"/>
                    <a:pt x="28942" y="0"/>
                    <a:pt x="28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6" name="Google Shape;3866;p58"/>
            <p:cNvSpPr/>
            <p:nvPr/>
          </p:nvSpPr>
          <p:spPr>
            <a:xfrm rot="1586497" flipH="1">
              <a:off x="7946784" y="3807126"/>
              <a:ext cx="1022650" cy="492985"/>
            </a:xfrm>
            <a:custGeom>
              <a:avLst/>
              <a:gdLst/>
              <a:ahLst/>
              <a:cxnLst/>
              <a:rect l="l" t="t" r="r" b="b"/>
              <a:pathLst>
                <a:path w="29412" h="14179" extrusionOk="0">
                  <a:moveTo>
                    <a:pt x="28921" y="0"/>
                  </a:moveTo>
                  <a:cubicBezTo>
                    <a:pt x="28910" y="0"/>
                    <a:pt x="28900" y="3"/>
                    <a:pt x="28890" y="8"/>
                  </a:cubicBezTo>
                  <a:lnTo>
                    <a:pt x="45" y="13126"/>
                  </a:lnTo>
                  <a:cubicBezTo>
                    <a:pt x="28" y="13134"/>
                    <a:pt x="14" y="13148"/>
                    <a:pt x="6" y="13169"/>
                  </a:cubicBezTo>
                  <a:cubicBezTo>
                    <a:pt x="2" y="13188"/>
                    <a:pt x="0" y="13210"/>
                    <a:pt x="7" y="13227"/>
                  </a:cubicBezTo>
                  <a:lnTo>
                    <a:pt x="421" y="14135"/>
                  </a:lnTo>
                  <a:cubicBezTo>
                    <a:pt x="422" y="14138"/>
                    <a:pt x="422" y="14138"/>
                    <a:pt x="427" y="14140"/>
                  </a:cubicBezTo>
                  <a:cubicBezTo>
                    <a:pt x="438" y="14164"/>
                    <a:pt x="463" y="14178"/>
                    <a:pt x="490" y="14178"/>
                  </a:cubicBezTo>
                  <a:cubicBezTo>
                    <a:pt x="500" y="14178"/>
                    <a:pt x="511" y="14176"/>
                    <a:pt x="520" y="14172"/>
                  </a:cubicBezTo>
                  <a:lnTo>
                    <a:pt x="29367" y="1048"/>
                  </a:lnTo>
                  <a:cubicBezTo>
                    <a:pt x="29388" y="1039"/>
                    <a:pt x="29400" y="1021"/>
                    <a:pt x="29407" y="1000"/>
                  </a:cubicBezTo>
                  <a:cubicBezTo>
                    <a:pt x="29412" y="984"/>
                    <a:pt x="29410" y="970"/>
                    <a:pt x="29407" y="954"/>
                  </a:cubicBezTo>
                  <a:cubicBezTo>
                    <a:pt x="29406" y="950"/>
                    <a:pt x="29406" y="950"/>
                    <a:pt x="29405" y="948"/>
                  </a:cubicBezTo>
                  <a:cubicBezTo>
                    <a:pt x="29402" y="944"/>
                    <a:pt x="29396" y="938"/>
                    <a:pt x="29395" y="935"/>
                  </a:cubicBezTo>
                  <a:cubicBezTo>
                    <a:pt x="29296" y="801"/>
                    <a:pt x="29213" y="655"/>
                    <a:pt x="29145" y="505"/>
                  </a:cubicBezTo>
                  <a:cubicBezTo>
                    <a:pt x="29078" y="360"/>
                    <a:pt x="29029" y="211"/>
                    <a:pt x="28993" y="60"/>
                  </a:cubicBezTo>
                  <a:cubicBezTo>
                    <a:pt x="28994" y="55"/>
                    <a:pt x="28992" y="49"/>
                    <a:pt x="28991" y="44"/>
                  </a:cubicBezTo>
                  <a:cubicBezTo>
                    <a:pt x="28983" y="28"/>
                    <a:pt x="28970" y="17"/>
                    <a:pt x="28952" y="8"/>
                  </a:cubicBezTo>
                  <a:cubicBezTo>
                    <a:pt x="28941" y="3"/>
                    <a:pt x="28931" y="0"/>
                    <a:pt x="28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7" name="Google Shape;3867;p58"/>
            <p:cNvSpPr/>
            <p:nvPr/>
          </p:nvSpPr>
          <p:spPr>
            <a:xfrm rot="1586497" flipH="1">
              <a:off x="7903114" y="3839886"/>
              <a:ext cx="1023797" cy="509327"/>
            </a:xfrm>
            <a:custGeom>
              <a:avLst/>
              <a:gdLst/>
              <a:ahLst/>
              <a:cxnLst/>
              <a:rect l="l" t="t" r="r" b="b"/>
              <a:pathLst>
                <a:path w="29445" h="14649" extrusionOk="0">
                  <a:moveTo>
                    <a:pt x="28695" y="0"/>
                  </a:moveTo>
                  <a:cubicBezTo>
                    <a:pt x="28684" y="0"/>
                    <a:pt x="28674" y="2"/>
                    <a:pt x="28664" y="7"/>
                  </a:cubicBezTo>
                  <a:lnTo>
                    <a:pt x="55" y="13023"/>
                  </a:lnTo>
                  <a:cubicBezTo>
                    <a:pt x="17" y="13040"/>
                    <a:pt x="0" y="13085"/>
                    <a:pt x="17" y="13124"/>
                  </a:cubicBezTo>
                  <a:lnTo>
                    <a:pt x="691" y="14603"/>
                  </a:lnTo>
                  <a:cubicBezTo>
                    <a:pt x="704" y="14631"/>
                    <a:pt x="732" y="14648"/>
                    <a:pt x="761" y="14648"/>
                  </a:cubicBezTo>
                  <a:cubicBezTo>
                    <a:pt x="771" y="14648"/>
                    <a:pt x="782" y="14646"/>
                    <a:pt x="792" y="14642"/>
                  </a:cubicBezTo>
                  <a:lnTo>
                    <a:pt x="29401" y="1625"/>
                  </a:lnTo>
                  <a:cubicBezTo>
                    <a:pt x="29427" y="1613"/>
                    <a:pt x="29444" y="1588"/>
                    <a:pt x="29445" y="1560"/>
                  </a:cubicBezTo>
                  <a:cubicBezTo>
                    <a:pt x="29445" y="1546"/>
                    <a:pt x="29444" y="1535"/>
                    <a:pt x="29438" y="1524"/>
                  </a:cubicBezTo>
                  <a:cubicBezTo>
                    <a:pt x="29432" y="1510"/>
                    <a:pt x="29422" y="1498"/>
                    <a:pt x="29407" y="1491"/>
                  </a:cubicBezTo>
                  <a:cubicBezTo>
                    <a:pt x="29176" y="1358"/>
                    <a:pt x="28998" y="1154"/>
                    <a:pt x="28876" y="887"/>
                  </a:cubicBezTo>
                  <a:cubicBezTo>
                    <a:pt x="28754" y="620"/>
                    <a:pt x="28719" y="352"/>
                    <a:pt x="28770" y="92"/>
                  </a:cubicBezTo>
                  <a:cubicBezTo>
                    <a:pt x="28774" y="76"/>
                    <a:pt x="28772" y="60"/>
                    <a:pt x="28764" y="47"/>
                  </a:cubicBezTo>
                  <a:cubicBezTo>
                    <a:pt x="28761" y="36"/>
                    <a:pt x="28753" y="27"/>
                    <a:pt x="28742" y="16"/>
                  </a:cubicBezTo>
                  <a:cubicBezTo>
                    <a:pt x="28729" y="6"/>
                    <a:pt x="28712" y="0"/>
                    <a:pt x="28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8" name="Google Shape;3868;p58"/>
            <p:cNvSpPr/>
            <p:nvPr/>
          </p:nvSpPr>
          <p:spPr>
            <a:xfrm rot="1586497" flipH="1">
              <a:off x="7915377" y="3543566"/>
              <a:ext cx="183272" cy="154721"/>
            </a:xfrm>
            <a:custGeom>
              <a:avLst/>
              <a:gdLst/>
              <a:ahLst/>
              <a:cxnLst/>
              <a:rect l="l" t="t" r="r" b="b"/>
              <a:pathLst>
                <a:path w="5271" h="4450" extrusionOk="0">
                  <a:moveTo>
                    <a:pt x="2790" y="1606"/>
                  </a:moveTo>
                  <a:lnTo>
                    <a:pt x="2813" y="1637"/>
                  </a:lnTo>
                  <a:lnTo>
                    <a:pt x="2219" y="2058"/>
                  </a:lnTo>
                  <a:lnTo>
                    <a:pt x="2185" y="2049"/>
                  </a:lnTo>
                  <a:cubicBezTo>
                    <a:pt x="2183" y="2045"/>
                    <a:pt x="2185" y="2032"/>
                    <a:pt x="2195" y="2026"/>
                  </a:cubicBezTo>
                  <a:lnTo>
                    <a:pt x="2790" y="1606"/>
                  </a:lnTo>
                  <a:close/>
                  <a:moveTo>
                    <a:pt x="3945" y="1578"/>
                  </a:moveTo>
                  <a:lnTo>
                    <a:pt x="2182" y="3117"/>
                  </a:lnTo>
                  <a:lnTo>
                    <a:pt x="2154" y="3109"/>
                  </a:lnTo>
                  <a:cubicBezTo>
                    <a:pt x="2150" y="3102"/>
                    <a:pt x="2150" y="3093"/>
                    <a:pt x="2156" y="3087"/>
                  </a:cubicBezTo>
                  <a:lnTo>
                    <a:pt x="3945" y="1578"/>
                  </a:lnTo>
                  <a:close/>
                  <a:moveTo>
                    <a:pt x="4704" y="0"/>
                  </a:moveTo>
                  <a:cubicBezTo>
                    <a:pt x="4703" y="0"/>
                    <a:pt x="4702" y="0"/>
                    <a:pt x="4701" y="0"/>
                  </a:cubicBezTo>
                  <a:lnTo>
                    <a:pt x="73" y="392"/>
                  </a:lnTo>
                  <a:cubicBezTo>
                    <a:pt x="52" y="393"/>
                    <a:pt x="31" y="402"/>
                    <a:pt x="20" y="420"/>
                  </a:cubicBezTo>
                  <a:cubicBezTo>
                    <a:pt x="6" y="439"/>
                    <a:pt x="1" y="462"/>
                    <a:pt x="5" y="481"/>
                  </a:cubicBezTo>
                  <a:cubicBezTo>
                    <a:pt x="34" y="627"/>
                    <a:pt x="83" y="771"/>
                    <a:pt x="146" y="910"/>
                  </a:cubicBezTo>
                  <a:cubicBezTo>
                    <a:pt x="236" y="1108"/>
                    <a:pt x="342" y="1259"/>
                    <a:pt x="415" y="1356"/>
                  </a:cubicBezTo>
                  <a:cubicBezTo>
                    <a:pt x="464" y="1417"/>
                    <a:pt x="502" y="1454"/>
                    <a:pt x="511" y="1463"/>
                  </a:cubicBezTo>
                  <a:cubicBezTo>
                    <a:pt x="513" y="1467"/>
                    <a:pt x="539" y="1505"/>
                    <a:pt x="540" y="1508"/>
                  </a:cubicBezTo>
                  <a:cubicBezTo>
                    <a:pt x="545" y="1519"/>
                    <a:pt x="548" y="1535"/>
                    <a:pt x="550" y="1550"/>
                  </a:cubicBezTo>
                  <a:lnTo>
                    <a:pt x="612" y="1622"/>
                  </a:lnTo>
                  <a:lnTo>
                    <a:pt x="541" y="1596"/>
                  </a:lnTo>
                  <a:lnTo>
                    <a:pt x="519" y="1632"/>
                  </a:lnTo>
                  <a:cubicBezTo>
                    <a:pt x="515" y="1642"/>
                    <a:pt x="166" y="2052"/>
                    <a:pt x="441" y="2659"/>
                  </a:cubicBezTo>
                  <a:cubicBezTo>
                    <a:pt x="712" y="3255"/>
                    <a:pt x="1241" y="3275"/>
                    <a:pt x="1262" y="3276"/>
                  </a:cubicBezTo>
                  <a:lnTo>
                    <a:pt x="1307" y="3209"/>
                  </a:lnTo>
                  <a:lnTo>
                    <a:pt x="1308" y="3284"/>
                  </a:lnTo>
                  <a:lnTo>
                    <a:pt x="1349" y="3307"/>
                  </a:lnTo>
                  <a:cubicBezTo>
                    <a:pt x="1358" y="3319"/>
                    <a:pt x="1369" y="3333"/>
                    <a:pt x="1375" y="3345"/>
                  </a:cubicBezTo>
                  <a:lnTo>
                    <a:pt x="1456" y="3359"/>
                  </a:lnTo>
                  <a:lnTo>
                    <a:pt x="1386" y="3390"/>
                  </a:lnTo>
                  <a:cubicBezTo>
                    <a:pt x="1390" y="3423"/>
                    <a:pt x="1416" y="3703"/>
                    <a:pt x="1565" y="4033"/>
                  </a:cubicBezTo>
                  <a:cubicBezTo>
                    <a:pt x="1628" y="4171"/>
                    <a:pt x="1706" y="4303"/>
                    <a:pt x="1795" y="4417"/>
                  </a:cubicBezTo>
                  <a:cubicBezTo>
                    <a:pt x="1808" y="4437"/>
                    <a:pt x="1829" y="4447"/>
                    <a:pt x="1851" y="4449"/>
                  </a:cubicBezTo>
                  <a:cubicBezTo>
                    <a:pt x="1872" y="4449"/>
                    <a:pt x="1894" y="4444"/>
                    <a:pt x="1909" y="4431"/>
                  </a:cubicBezTo>
                  <a:lnTo>
                    <a:pt x="5243" y="1193"/>
                  </a:lnTo>
                  <a:cubicBezTo>
                    <a:pt x="5264" y="1176"/>
                    <a:pt x="5270" y="1144"/>
                    <a:pt x="5263" y="1118"/>
                  </a:cubicBezTo>
                  <a:lnTo>
                    <a:pt x="5258" y="1108"/>
                  </a:lnTo>
                  <a:cubicBezTo>
                    <a:pt x="5248" y="1087"/>
                    <a:pt x="5229" y="1071"/>
                    <a:pt x="5206" y="1064"/>
                  </a:cubicBezTo>
                  <a:lnTo>
                    <a:pt x="4950" y="1016"/>
                  </a:lnTo>
                  <a:cubicBezTo>
                    <a:pt x="4814" y="994"/>
                    <a:pt x="4694" y="895"/>
                    <a:pt x="4630" y="753"/>
                  </a:cubicBezTo>
                  <a:cubicBezTo>
                    <a:pt x="4567" y="614"/>
                    <a:pt x="4571" y="457"/>
                    <a:pt x="4641" y="336"/>
                  </a:cubicBezTo>
                  <a:lnTo>
                    <a:pt x="4651" y="319"/>
                  </a:lnTo>
                  <a:lnTo>
                    <a:pt x="4772" y="118"/>
                  </a:lnTo>
                  <a:cubicBezTo>
                    <a:pt x="4787" y="94"/>
                    <a:pt x="4788" y="69"/>
                    <a:pt x="4776" y="45"/>
                  </a:cubicBezTo>
                  <a:cubicBezTo>
                    <a:pt x="4774" y="41"/>
                    <a:pt x="4774" y="41"/>
                    <a:pt x="4773" y="38"/>
                  </a:cubicBezTo>
                  <a:cubicBezTo>
                    <a:pt x="4758" y="13"/>
                    <a:pt x="4732" y="0"/>
                    <a:pt x="4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9" name="Google Shape;3869;p58"/>
            <p:cNvSpPr/>
            <p:nvPr/>
          </p:nvSpPr>
          <p:spPr>
            <a:xfrm rot="1586497" flipH="1">
              <a:off x="8801211" y="4478241"/>
              <a:ext cx="43671" cy="46347"/>
            </a:xfrm>
            <a:custGeom>
              <a:avLst/>
              <a:gdLst/>
              <a:ahLst/>
              <a:cxnLst/>
              <a:rect l="l" t="t" r="r" b="b"/>
              <a:pathLst>
                <a:path w="1256" h="1333" extrusionOk="0">
                  <a:moveTo>
                    <a:pt x="769" y="1"/>
                  </a:moveTo>
                  <a:cubicBezTo>
                    <a:pt x="759" y="1"/>
                    <a:pt x="748" y="3"/>
                    <a:pt x="738" y="7"/>
                  </a:cubicBezTo>
                  <a:lnTo>
                    <a:pt x="56" y="317"/>
                  </a:lnTo>
                  <a:cubicBezTo>
                    <a:pt x="18" y="335"/>
                    <a:pt x="0" y="380"/>
                    <a:pt x="18" y="419"/>
                  </a:cubicBezTo>
                  <a:lnTo>
                    <a:pt x="433" y="1332"/>
                  </a:lnTo>
                  <a:lnTo>
                    <a:pt x="1255" y="959"/>
                  </a:lnTo>
                  <a:lnTo>
                    <a:pt x="838" y="44"/>
                  </a:lnTo>
                  <a:cubicBezTo>
                    <a:pt x="826" y="17"/>
                    <a:pt x="799" y="1"/>
                    <a:pt x="7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0" name="Google Shape;3870;p58"/>
            <p:cNvSpPr/>
            <p:nvPr/>
          </p:nvSpPr>
          <p:spPr>
            <a:xfrm rot="1586497" flipH="1">
              <a:off x="7947269" y="3807273"/>
              <a:ext cx="1022580" cy="491664"/>
            </a:xfrm>
            <a:custGeom>
              <a:avLst/>
              <a:gdLst/>
              <a:ahLst/>
              <a:cxnLst/>
              <a:rect l="l" t="t" r="r" b="b"/>
              <a:pathLst>
                <a:path w="29410" h="14141" extrusionOk="0">
                  <a:moveTo>
                    <a:pt x="28923" y="0"/>
                  </a:moveTo>
                  <a:cubicBezTo>
                    <a:pt x="28912" y="0"/>
                    <a:pt x="28902" y="3"/>
                    <a:pt x="28892" y="8"/>
                  </a:cubicBezTo>
                  <a:lnTo>
                    <a:pt x="47" y="13126"/>
                  </a:lnTo>
                  <a:cubicBezTo>
                    <a:pt x="30" y="13134"/>
                    <a:pt x="16" y="13148"/>
                    <a:pt x="8" y="13169"/>
                  </a:cubicBezTo>
                  <a:cubicBezTo>
                    <a:pt x="4" y="13188"/>
                    <a:pt x="1" y="13210"/>
                    <a:pt x="9" y="13227"/>
                  </a:cubicBezTo>
                  <a:lnTo>
                    <a:pt x="423" y="14135"/>
                  </a:lnTo>
                  <a:cubicBezTo>
                    <a:pt x="424" y="14139"/>
                    <a:pt x="424" y="14139"/>
                    <a:pt x="429" y="14140"/>
                  </a:cubicBezTo>
                  <a:lnTo>
                    <a:pt x="29410" y="955"/>
                  </a:lnTo>
                  <a:cubicBezTo>
                    <a:pt x="29409" y="952"/>
                    <a:pt x="29409" y="952"/>
                    <a:pt x="29408" y="949"/>
                  </a:cubicBezTo>
                  <a:cubicBezTo>
                    <a:pt x="29405" y="945"/>
                    <a:pt x="29399" y="939"/>
                    <a:pt x="29398" y="937"/>
                  </a:cubicBezTo>
                  <a:cubicBezTo>
                    <a:pt x="29299" y="802"/>
                    <a:pt x="29216" y="656"/>
                    <a:pt x="29148" y="507"/>
                  </a:cubicBezTo>
                  <a:cubicBezTo>
                    <a:pt x="29081" y="362"/>
                    <a:pt x="29032" y="212"/>
                    <a:pt x="28996" y="62"/>
                  </a:cubicBezTo>
                  <a:cubicBezTo>
                    <a:pt x="28997" y="55"/>
                    <a:pt x="28994" y="48"/>
                    <a:pt x="28992" y="44"/>
                  </a:cubicBezTo>
                  <a:cubicBezTo>
                    <a:pt x="28985" y="28"/>
                    <a:pt x="28971" y="17"/>
                    <a:pt x="28954" y="8"/>
                  </a:cubicBezTo>
                  <a:cubicBezTo>
                    <a:pt x="28943" y="3"/>
                    <a:pt x="28933" y="0"/>
                    <a:pt x="28923" y="0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1" name="Google Shape;3871;p58"/>
            <p:cNvSpPr/>
            <p:nvPr/>
          </p:nvSpPr>
          <p:spPr>
            <a:xfrm rot="1586497" flipH="1">
              <a:off x="7955263" y="3552981"/>
              <a:ext cx="166478" cy="47146"/>
            </a:xfrm>
            <a:custGeom>
              <a:avLst/>
              <a:gdLst/>
              <a:ahLst/>
              <a:cxnLst/>
              <a:rect l="l" t="t" r="r" b="b"/>
              <a:pathLst>
                <a:path w="4788" h="1356" extrusionOk="0">
                  <a:moveTo>
                    <a:pt x="4704" y="0"/>
                  </a:moveTo>
                  <a:cubicBezTo>
                    <a:pt x="4703" y="0"/>
                    <a:pt x="4702" y="0"/>
                    <a:pt x="4701" y="0"/>
                  </a:cubicBezTo>
                  <a:lnTo>
                    <a:pt x="73" y="392"/>
                  </a:lnTo>
                  <a:cubicBezTo>
                    <a:pt x="52" y="393"/>
                    <a:pt x="31" y="402"/>
                    <a:pt x="18" y="421"/>
                  </a:cubicBezTo>
                  <a:cubicBezTo>
                    <a:pt x="6" y="439"/>
                    <a:pt x="1" y="463"/>
                    <a:pt x="5" y="481"/>
                  </a:cubicBezTo>
                  <a:cubicBezTo>
                    <a:pt x="33" y="627"/>
                    <a:pt x="83" y="772"/>
                    <a:pt x="146" y="910"/>
                  </a:cubicBezTo>
                  <a:cubicBezTo>
                    <a:pt x="236" y="1108"/>
                    <a:pt x="342" y="1259"/>
                    <a:pt x="415" y="1356"/>
                  </a:cubicBezTo>
                  <a:cubicBezTo>
                    <a:pt x="747" y="1276"/>
                    <a:pt x="2779" y="770"/>
                    <a:pt x="4651" y="319"/>
                  </a:cubicBezTo>
                  <a:lnTo>
                    <a:pt x="4772" y="119"/>
                  </a:lnTo>
                  <a:cubicBezTo>
                    <a:pt x="4787" y="94"/>
                    <a:pt x="4788" y="70"/>
                    <a:pt x="4775" y="45"/>
                  </a:cubicBezTo>
                  <a:cubicBezTo>
                    <a:pt x="4774" y="41"/>
                    <a:pt x="4774" y="41"/>
                    <a:pt x="4773" y="39"/>
                  </a:cubicBezTo>
                  <a:cubicBezTo>
                    <a:pt x="4758" y="14"/>
                    <a:pt x="4732" y="0"/>
                    <a:pt x="470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2" name="Google Shape;3872;p58"/>
            <p:cNvSpPr/>
            <p:nvPr/>
          </p:nvSpPr>
          <p:spPr>
            <a:xfrm rot="1586497" flipH="1">
              <a:off x="7918080" y="3498473"/>
              <a:ext cx="52224" cy="13351"/>
            </a:xfrm>
            <a:custGeom>
              <a:avLst/>
              <a:gdLst/>
              <a:ahLst/>
              <a:cxnLst/>
              <a:rect l="l" t="t" r="r" b="b"/>
              <a:pathLst>
                <a:path w="1502" h="384" extrusionOk="0">
                  <a:moveTo>
                    <a:pt x="1448" y="0"/>
                  </a:moveTo>
                  <a:cubicBezTo>
                    <a:pt x="1446" y="0"/>
                    <a:pt x="1443" y="1"/>
                    <a:pt x="1441" y="1"/>
                  </a:cubicBezTo>
                  <a:lnTo>
                    <a:pt x="205" y="107"/>
                  </a:lnTo>
                  <a:cubicBezTo>
                    <a:pt x="181" y="109"/>
                    <a:pt x="158" y="123"/>
                    <a:pt x="146" y="142"/>
                  </a:cubicBezTo>
                  <a:lnTo>
                    <a:pt x="1" y="384"/>
                  </a:lnTo>
                  <a:cubicBezTo>
                    <a:pt x="540" y="255"/>
                    <a:pt x="1054" y="134"/>
                    <a:pt x="1502" y="32"/>
                  </a:cubicBezTo>
                  <a:cubicBezTo>
                    <a:pt x="1493" y="13"/>
                    <a:pt x="1470" y="0"/>
                    <a:pt x="144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3" name="Google Shape;3873;p58"/>
            <p:cNvSpPr/>
            <p:nvPr/>
          </p:nvSpPr>
          <p:spPr>
            <a:xfrm rot="1586497" flipH="1">
              <a:off x="7899688" y="3824188"/>
              <a:ext cx="1214997" cy="626462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4" name="Google Shape;3874;p58"/>
            <p:cNvSpPr/>
            <p:nvPr/>
          </p:nvSpPr>
          <p:spPr>
            <a:xfrm rot="1586497" flipH="1">
              <a:off x="7823009" y="3882780"/>
              <a:ext cx="1230852" cy="601464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5" name="Google Shape;3875;p58"/>
            <p:cNvSpPr/>
            <p:nvPr/>
          </p:nvSpPr>
          <p:spPr>
            <a:xfrm rot="1586497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6" name="Google Shape;3876;p58"/>
            <p:cNvSpPr/>
            <p:nvPr/>
          </p:nvSpPr>
          <p:spPr>
            <a:xfrm rot="1586497" flipH="1">
              <a:off x="7856789" y="3499511"/>
              <a:ext cx="191721" cy="185109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7" name="Google Shape;3877;p58"/>
            <p:cNvSpPr/>
            <p:nvPr/>
          </p:nvSpPr>
          <p:spPr>
            <a:xfrm rot="1586497" flipH="1">
              <a:off x="7868470" y="3874964"/>
              <a:ext cx="1031099" cy="474940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8" name="Google Shape;3878;p58"/>
            <p:cNvSpPr/>
            <p:nvPr/>
          </p:nvSpPr>
          <p:spPr>
            <a:xfrm rot="1586497" flipH="1">
              <a:off x="7923104" y="3830575"/>
              <a:ext cx="1031134" cy="474906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9" name="Google Shape;3879;p58"/>
            <p:cNvSpPr/>
            <p:nvPr/>
          </p:nvSpPr>
          <p:spPr>
            <a:xfrm rot="1586497" flipH="1">
              <a:off x="8747362" y="4472661"/>
              <a:ext cx="83065" cy="164456"/>
            </a:xfrm>
            <a:custGeom>
              <a:avLst/>
              <a:gdLst/>
              <a:ahLst/>
              <a:cxnLst/>
              <a:rect l="l" t="t" r="r" b="b"/>
              <a:pathLst>
                <a:path w="2389" h="4730" extrusionOk="0">
                  <a:moveTo>
                    <a:pt x="198" y="1"/>
                  </a:moveTo>
                  <a:cubicBezTo>
                    <a:pt x="174" y="1"/>
                    <a:pt x="149" y="6"/>
                    <a:pt x="126" y="17"/>
                  </a:cubicBezTo>
                  <a:cubicBezTo>
                    <a:pt x="39" y="57"/>
                    <a:pt x="1" y="159"/>
                    <a:pt x="40" y="246"/>
                  </a:cubicBezTo>
                  <a:lnTo>
                    <a:pt x="2034" y="4627"/>
                  </a:lnTo>
                  <a:cubicBezTo>
                    <a:pt x="2062" y="4691"/>
                    <a:pt x="2125" y="4730"/>
                    <a:pt x="2191" y="4730"/>
                  </a:cubicBezTo>
                  <a:cubicBezTo>
                    <a:pt x="2214" y="4730"/>
                    <a:pt x="2239" y="4725"/>
                    <a:pt x="2263" y="4714"/>
                  </a:cubicBezTo>
                  <a:cubicBezTo>
                    <a:pt x="2350" y="4674"/>
                    <a:pt x="2389" y="4571"/>
                    <a:pt x="2349" y="4485"/>
                  </a:cubicBezTo>
                  <a:lnTo>
                    <a:pt x="355" y="104"/>
                  </a:lnTo>
                  <a:cubicBezTo>
                    <a:pt x="327" y="39"/>
                    <a:pt x="264" y="1"/>
                    <a:pt x="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0" name="Google Shape;3880;p58"/>
            <p:cNvSpPr/>
            <p:nvPr/>
          </p:nvSpPr>
          <p:spPr>
            <a:xfrm rot="1586497" flipH="1">
              <a:off x="7957408" y="3589009"/>
              <a:ext cx="68670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1" name="Google Shape;3881;p58"/>
            <p:cNvSpPr/>
            <p:nvPr/>
          </p:nvSpPr>
          <p:spPr>
            <a:xfrm rot="1586497" flipH="1">
              <a:off x="8003534" y="3600507"/>
              <a:ext cx="27329" cy="2040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692" y="0"/>
                  </a:moveTo>
                  <a:cubicBezTo>
                    <a:pt x="675" y="0"/>
                    <a:pt x="659" y="5"/>
                    <a:pt x="644" y="15"/>
                  </a:cubicBezTo>
                  <a:lnTo>
                    <a:pt x="46" y="436"/>
                  </a:lnTo>
                  <a:cubicBezTo>
                    <a:pt x="9" y="462"/>
                    <a:pt x="1" y="514"/>
                    <a:pt x="27" y="551"/>
                  </a:cubicBezTo>
                  <a:cubicBezTo>
                    <a:pt x="44" y="575"/>
                    <a:pt x="69" y="587"/>
                    <a:pt x="95" y="587"/>
                  </a:cubicBezTo>
                  <a:cubicBezTo>
                    <a:pt x="112" y="587"/>
                    <a:pt x="127" y="582"/>
                    <a:pt x="142" y="571"/>
                  </a:cubicBezTo>
                  <a:lnTo>
                    <a:pt x="740" y="150"/>
                  </a:lnTo>
                  <a:cubicBezTo>
                    <a:pt x="776" y="124"/>
                    <a:pt x="786" y="73"/>
                    <a:pt x="760" y="35"/>
                  </a:cubicBezTo>
                  <a:cubicBezTo>
                    <a:pt x="743" y="13"/>
                    <a:pt x="718" y="0"/>
                    <a:pt x="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2" name="Google Shape;3882;p58"/>
            <p:cNvSpPr/>
            <p:nvPr/>
          </p:nvSpPr>
          <p:spPr>
            <a:xfrm rot="1586497" flipH="1">
              <a:off x="8754854" y="4621166"/>
              <a:ext cx="50451" cy="24373"/>
            </a:xfrm>
            <a:custGeom>
              <a:avLst/>
              <a:gdLst/>
              <a:ahLst/>
              <a:cxnLst/>
              <a:rect l="l" t="t" r="r" b="b"/>
              <a:pathLst>
                <a:path w="1451" h="701" extrusionOk="0">
                  <a:moveTo>
                    <a:pt x="1355" y="0"/>
                  </a:moveTo>
                  <a:cubicBezTo>
                    <a:pt x="1345" y="0"/>
                    <a:pt x="1334" y="2"/>
                    <a:pt x="1324" y="6"/>
                  </a:cubicBezTo>
                  <a:lnTo>
                    <a:pt x="64" y="541"/>
                  </a:lnTo>
                  <a:cubicBezTo>
                    <a:pt x="21" y="559"/>
                    <a:pt x="1" y="608"/>
                    <a:pt x="20" y="650"/>
                  </a:cubicBezTo>
                  <a:cubicBezTo>
                    <a:pt x="32" y="682"/>
                    <a:pt x="64" y="700"/>
                    <a:pt x="95" y="700"/>
                  </a:cubicBezTo>
                  <a:cubicBezTo>
                    <a:pt x="108" y="700"/>
                    <a:pt x="118" y="698"/>
                    <a:pt x="129" y="694"/>
                  </a:cubicBezTo>
                  <a:lnTo>
                    <a:pt x="1388" y="159"/>
                  </a:lnTo>
                  <a:cubicBezTo>
                    <a:pt x="1432" y="140"/>
                    <a:pt x="1450" y="92"/>
                    <a:pt x="1433" y="50"/>
                  </a:cubicBezTo>
                  <a:cubicBezTo>
                    <a:pt x="1418" y="18"/>
                    <a:pt x="1387" y="0"/>
                    <a:pt x="1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3" name="Google Shape;3883;p58"/>
            <p:cNvSpPr/>
            <p:nvPr/>
          </p:nvSpPr>
          <p:spPr>
            <a:xfrm rot="1586497" flipH="1">
              <a:off x="8788500" y="4616744"/>
              <a:ext cx="36613" cy="14290"/>
            </a:xfrm>
            <a:custGeom>
              <a:avLst/>
              <a:gdLst/>
              <a:ahLst/>
              <a:cxnLst/>
              <a:rect l="l" t="t" r="r" b="b"/>
              <a:pathLst>
                <a:path w="1053" h="411" extrusionOk="0">
                  <a:moveTo>
                    <a:pt x="960" y="0"/>
                  </a:moveTo>
                  <a:cubicBezTo>
                    <a:pt x="953" y="0"/>
                    <a:pt x="945" y="1"/>
                    <a:pt x="937" y="3"/>
                  </a:cubicBezTo>
                  <a:lnTo>
                    <a:pt x="71" y="248"/>
                  </a:lnTo>
                  <a:cubicBezTo>
                    <a:pt x="27" y="261"/>
                    <a:pt x="0" y="306"/>
                    <a:pt x="13" y="350"/>
                  </a:cubicBezTo>
                  <a:cubicBezTo>
                    <a:pt x="23" y="386"/>
                    <a:pt x="57" y="410"/>
                    <a:pt x="94" y="410"/>
                  </a:cubicBezTo>
                  <a:cubicBezTo>
                    <a:pt x="101" y="410"/>
                    <a:pt x="109" y="408"/>
                    <a:pt x="117" y="406"/>
                  </a:cubicBezTo>
                  <a:lnTo>
                    <a:pt x="983" y="161"/>
                  </a:lnTo>
                  <a:cubicBezTo>
                    <a:pt x="1026" y="150"/>
                    <a:pt x="1052" y="104"/>
                    <a:pt x="1039" y="59"/>
                  </a:cubicBezTo>
                  <a:cubicBezTo>
                    <a:pt x="1029" y="23"/>
                    <a:pt x="997" y="0"/>
                    <a:pt x="9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4" name="Google Shape;3884;p58"/>
            <p:cNvSpPr/>
            <p:nvPr/>
          </p:nvSpPr>
          <p:spPr>
            <a:xfrm rot="1586497" flipH="1">
              <a:off x="8841264" y="4594144"/>
              <a:ext cx="24965" cy="16828"/>
            </a:xfrm>
            <a:custGeom>
              <a:avLst/>
              <a:gdLst/>
              <a:ahLst/>
              <a:cxnLst/>
              <a:rect l="l" t="t" r="r" b="b"/>
              <a:pathLst>
                <a:path w="718" h="484" extrusionOk="0">
                  <a:moveTo>
                    <a:pt x="624" y="0"/>
                  </a:moveTo>
                  <a:cubicBezTo>
                    <a:pt x="616" y="0"/>
                    <a:pt x="609" y="1"/>
                    <a:pt x="601" y="4"/>
                  </a:cubicBezTo>
                  <a:cubicBezTo>
                    <a:pt x="386" y="67"/>
                    <a:pt x="190" y="185"/>
                    <a:pt x="33" y="343"/>
                  </a:cubicBezTo>
                  <a:cubicBezTo>
                    <a:pt x="0" y="375"/>
                    <a:pt x="0" y="427"/>
                    <a:pt x="33" y="459"/>
                  </a:cubicBezTo>
                  <a:cubicBezTo>
                    <a:pt x="50" y="476"/>
                    <a:pt x="71" y="484"/>
                    <a:pt x="92" y="484"/>
                  </a:cubicBezTo>
                  <a:cubicBezTo>
                    <a:pt x="113" y="484"/>
                    <a:pt x="134" y="474"/>
                    <a:pt x="151" y="459"/>
                  </a:cubicBezTo>
                  <a:cubicBezTo>
                    <a:pt x="288" y="321"/>
                    <a:pt x="461" y="218"/>
                    <a:pt x="648" y="164"/>
                  </a:cubicBezTo>
                  <a:cubicBezTo>
                    <a:pt x="692" y="150"/>
                    <a:pt x="717" y="103"/>
                    <a:pt x="705" y="60"/>
                  </a:cubicBezTo>
                  <a:cubicBezTo>
                    <a:pt x="693" y="23"/>
                    <a:pt x="66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5" name="Google Shape;3885;p58"/>
            <p:cNvSpPr/>
            <p:nvPr/>
          </p:nvSpPr>
          <p:spPr>
            <a:xfrm rot="1586497" flipH="1">
              <a:off x="8854760" y="4547285"/>
              <a:ext cx="28268" cy="15681"/>
            </a:xfrm>
            <a:custGeom>
              <a:avLst/>
              <a:gdLst/>
              <a:ahLst/>
              <a:cxnLst/>
              <a:rect l="l" t="t" r="r" b="b"/>
              <a:pathLst>
                <a:path w="813" h="451" extrusionOk="0">
                  <a:moveTo>
                    <a:pt x="717" y="1"/>
                  </a:moveTo>
                  <a:cubicBezTo>
                    <a:pt x="706" y="1"/>
                    <a:pt x="694" y="3"/>
                    <a:pt x="683" y="8"/>
                  </a:cubicBezTo>
                  <a:lnTo>
                    <a:pt x="60" y="292"/>
                  </a:lnTo>
                  <a:cubicBezTo>
                    <a:pt x="20" y="312"/>
                    <a:pt x="1" y="360"/>
                    <a:pt x="20" y="402"/>
                  </a:cubicBezTo>
                  <a:cubicBezTo>
                    <a:pt x="34" y="432"/>
                    <a:pt x="65" y="450"/>
                    <a:pt x="96" y="450"/>
                  </a:cubicBezTo>
                  <a:cubicBezTo>
                    <a:pt x="108" y="450"/>
                    <a:pt x="119" y="448"/>
                    <a:pt x="130" y="443"/>
                  </a:cubicBezTo>
                  <a:lnTo>
                    <a:pt x="752" y="158"/>
                  </a:lnTo>
                  <a:cubicBezTo>
                    <a:pt x="793" y="139"/>
                    <a:pt x="813" y="90"/>
                    <a:pt x="793" y="48"/>
                  </a:cubicBezTo>
                  <a:cubicBezTo>
                    <a:pt x="779" y="19"/>
                    <a:pt x="748" y="1"/>
                    <a:pt x="7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6" name="Google Shape;3886;p58"/>
            <p:cNvSpPr/>
            <p:nvPr/>
          </p:nvSpPr>
          <p:spPr>
            <a:xfrm rot="1586497" flipH="1">
              <a:off x="8807458" y="4524897"/>
              <a:ext cx="129448" cy="110947"/>
            </a:xfrm>
            <a:custGeom>
              <a:avLst/>
              <a:gdLst/>
              <a:ahLst/>
              <a:cxnLst/>
              <a:rect l="l" t="t" r="r" b="b"/>
              <a:pathLst>
                <a:path w="3723" h="3191" extrusionOk="0">
                  <a:moveTo>
                    <a:pt x="3236" y="1"/>
                  </a:moveTo>
                  <a:cubicBezTo>
                    <a:pt x="3225" y="1"/>
                    <a:pt x="3215" y="3"/>
                    <a:pt x="3205" y="7"/>
                  </a:cubicBezTo>
                  <a:lnTo>
                    <a:pt x="807" y="1098"/>
                  </a:lnTo>
                  <a:cubicBezTo>
                    <a:pt x="765" y="1126"/>
                    <a:pt x="1" y="1636"/>
                    <a:pt x="541" y="3190"/>
                  </a:cubicBezTo>
                  <a:cubicBezTo>
                    <a:pt x="976" y="2603"/>
                    <a:pt x="1874" y="1818"/>
                    <a:pt x="3723" y="961"/>
                  </a:cubicBezTo>
                  <a:lnTo>
                    <a:pt x="3306" y="46"/>
                  </a:lnTo>
                  <a:cubicBezTo>
                    <a:pt x="3293" y="18"/>
                    <a:pt x="3265" y="1"/>
                    <a:pt x="3236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918" name="Google Shape;3918;p58"/>
          <p:cNvGrpSpPr/>
          <p:nvPr/>
        </p:nvGrpSpPr>
        <p:grpSpPr>
          <a:xfrm rot="-2370016">
            <a:off x="7106634" y="119704"/>
            <a:ext cx="507304" cy="595543"/>
            <a:chOff x="780782" y="766491"/>
            <a:chExt cx="713278" cy="837344"/>
          </a:xfrm>
        </p:grpSpPr>
        <p:sp>
          <p:nvSpPr>
            <p:cNvPr id="3919" name="Google Shape;3919;p58"/>
            <p:cNvSpPr/>
            <p:nvPr/>
          </p:nvSpPr>
          <p:spPr>
            <a:xfrm>
              <a:off x="780782" y="813923"/>
              <a:ext cx="713198" cy="789911"/>
            </a:xfrm>
            <a:custGeom>
              <a:avLst/>
              <a:gdLst/>
              <a:ahLst/>
              <a:cxnLst/>
              <a:rect l="l" t="t" r="r" b="b"/>
              <a:pathLst>
                <a:path w="17878" h="19801" extrusionOk="0">
                  <a:moveTo>
                    <a:pt x="14416" y="398"/>
                  </a:moveTo>
                  <a:cubicBezTo>
                    <a:pt x="14868" y="398"/>
                    <a:pt x="15458" y="662"/>
                    <a:pt x="16152" y="1178"/>
                  </a:cubicBezTo>
                  <a:cubicBezTo>
                    <a:pt x="17027" y="1827"/>
                    <a:pt x="17473" y="2438"/>
                    <a:pt x="17443" y="2942"/>
                  </a:cubicBezTo>
                  <a:cubicBezTo>
                    <a:pt x="17419" y="3338"/>
                    <a:pt x="17096" y="3601"/>
                    <a:pt x="16828" y="3752"/>
                  </a:cubicBezTo>
                  <a:cubicBezTo>
                    <a:pt x="15975" y="4236"/>
                    <a:pt x="15198" y="4242"/>
                    <a:pt x="15172" y="4242"/>
                  </a:cubicBezTo>
                  <a:lnTo>
                    <a:pt x="15170" y="4242"/>
                  </a:lnTo>
                  <a:cubicBezTo>
                    <a:pt x="15093" y="4242"/>
                    <a:pt x="15022" y="4287"/>
                    <a:pt x="14989" y="4356"/>
                  </a:cubicBezTo>
                  <a:lnTo>
                    <a:pt x="11133" y="12566"/>
                  </a:lnTo>
                  <a:lnTo>
                    <a:pt x="8915" y="10920"/>
                  </a:lnTo>
                  <a:lnTo>
                    <a:pt x="6699" y="9274"/>
                  </a:lnTo>
                  <a:lnTo>
                    <a:pt x="13444" y="3210"/>
                  </a:lnTo>
                  <a:cubicBezTo>
                    <a:pt x="13502" y="3159"/>
                    <a:pt x="13524" y="3078"/>
                    <a:pt x="13501" y="3003"/>
                  </a:cubicBezTo>
                  <a:cubicBezTo>
                    <a:pt x="13498" y="2994"/>
                    <a:pt x="13271" y="2250"/>
                    <a:pt x="13492" y="1274"/>
                  </a:cubicBezTo>
                  <a:cubicBezTo>
                    <a:pt x="13559" y="977"/>
                    <a:pt x="13718" y="590"/>
                    <a:pt x="14091" y="452"/>
                  </a:cubicBezTo>
                  <a:cubicBezTo>
                    <a:pt x="14189" y="416"/>
                    <a:pt x="14298" y="398"/>
                    <a:pt x="14416" y="398"/>
                  </a:cubicBezTo>
                  <a:close/>
                  <a:moveTo>
                    <a:pt x="14413" y="1"/>
                  </a:moveTo>
                  <a:cubicBezTo>
                    <a:pt x="14248" y="1"/>
                    <a:pt x="14094" y="27"/>
                    <a:pt x="13951" y="80"/>
                  </a:cubicBezTo>
                  <a:cubicBezTo>
                    <a:pt x="13524" y="238"/>
                    <a:pt x="13231" y="621"/>
                    <a:pt x="13103" y="1186"/>
                  </a:cubicBezTo>
                  <a:cubicBezTo>
                    <a:pt x="12912" y="2032"/>
                    <a:pt x="13026" y="2721"/>
                    <a:pt x="13089" y="2994"/>
                  </a:cubicBezTo>
                  <a:lnTo>
                    <a:pt x="6373" y="9032"/>
                  </a:lnTo>
                  <a:lnTo>
                    <a:pt x="3776" y="7101"/>
                  </a:lnTo>
                  <a:cubicBezTo>
                    <a:pt x="3656" y="7013"/>
                    <a:pt x="3514" y="6968"/>
                    <a:pt x="3363" y="6968"/>
                  </a:cubicBezTo>
                  <a:cubicBezTo>
                    <a:pt x="3303" y="6968"/>
                    <a:pt x="3241" y="6975"/>
                    <a:pt x="3179" y="6990"/>
                  </a:cubicBezTo>
                  <a:cubicBezTo>
                    <a:pt x="2909" y="7054"/>
                    <a:pt x="2667" y="7251"/>
                    <a:pt x="2534" y="7516"/>
                  </a:cubicBezTo>
                  <a:lnTo>
                    <a:pt x="610" y="11310"/>
                  </a:lnTo>
                  <a:lnTo>
                    <a:pt x="66" y="12042"/>
                  </a:lnTo>
                  <a:cubicBezTo>
                    <a:pt x="0" y="12131"/>
                    <a:pt x="19" y="12254"/>
                    <a:pt x="107" y="12320"/>
                  </a:cubicBezTo>
                  <a:lnTo>
                    <a:pt x="10128" y="19762"/>
                  </a:lnTo>
                  <a:cubicBezTo>
                    <a:pt x="10161" y="19787"/>
                    <a:pt x="10204" y="19801"/>
                    <a:pt x="10246" y="19801"/>
                  </a:cubicBezTo>
                  <a:cubicBezTo>
                    <a:pt x="10256" y="19801"/>
                    <a:pt x="10266" y="19800"/>
                    <a:pt x="10276" y="19799"/>
                  </a:cubicBezTo>
                  <a:cubicBezTo>
                    <a:pt x="10329" y="19790"/>
                    <a:pt x="10375" y="19763"/>
                    <a:pt x="10407" y="19720"/>
                  </a:cubicBezTo>
                  <a:lnTo>
                    <a:pt x="10946" y="18983"/>
                  </a:lnTo>
                  <a:lnTo>
                    <a:pt x="14019" y="16047"/>
                  </a:lnTo>
                  <a:cubicBezTo>
                    <a:pt x="14235" y="15842"/>
                    <a:pt x="14352" y="15555"/>
                    <a:pt x="14335" y="15277"/>
                  </a:cubicBezTo>
                  <a:cubicBezTo>
                    <a:pt x="14321" y="15053"/>
                    <a:pt x="14222" y="14862"/>
                    <a:pt x="14056" y="14739"/>
                  </a:cubicBezTo>
                  <a:lnTo>
                    <a:pt x="11457" y="12809"/>
                  </a:lnTo>
                  <a:lnTo>
                    <a:pt x="15297" y="4635"/>
                  </a:lnTo>
                  <a:cubicBezTo>
                    <a:pt x="15577" y="4616"/>
                    <a:pt x="16267" y="4527"/>
                    <a:pt x="17023" y="4099"/>
                  </a:cubicBezTo>
                  <a:cubicBezTo>
                    <a:pt x="17528" y="3811"/>
                    <a:pt x="17809" y="3421"/>
                    <a:pt x="17838" y="2967"/>
                  </a:cubicBezTo>
                  <a:cubicBezTo>
                    <a:pt x="17878" y="2312"/>
                    <a:pt x="17390" y="1604"/>
                    <a:pt x="16387" y="859"/>
                  </a:cubicBezTo>
                  <a:cubicBezTo>
                    <a:pt x="15618" y="288"/>
                    <a:pt x="14957" y="1"/>
                    <a:pt x="14413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0" name="Google Shape;3920;p58"/>
            <p:cNvSpPr/>
            <p:nvPr/>
          </p:nvSpPr>
          <p:spPr>
            <a:xfrm>
              <a:off x="817244" y="1056190"/>
              <a:ext cx="524068" cy="456490"/>
            </a:xfrm>
            <a:custGeom>
              <a:avLst/>
              <a:gdLst/>
              <a:ahLst/>
              <a:cxnLst/>
              <a:rect l="l" t="t" r="r" b="b"/>
              <a:pathLst>
                <a:path w="13137" h="11443" extrusionOk="0">
                  <a:moveTo>
                    <a:pt x="2266" y="1279"/>
                  </a:moveTo>
                  <a:lnTo>
                    <a:pt x="2230" y="1326"/>
                  </a:lnTo>
                  <a:lnTo>
                    <a:pt x="2236" y="1343"/>
                  </a:lnTo>
                  <a:cubicBezTo>
                    <a:pt x="1973" y="2266"/>
                    <a:pt x="1595" y="3156"/>
                    <a:pt x="1114" y="3983"/>
                  </a:cubicBezTo>
                  <a:lnTo>
                    <a:pt x="1088" y="3967"/>
                  </a:lnTo>
                  <a:cubicBezTo>
                    <a:pt x="1569" y="3138"/>
                    <a:pt x="1946" y="2257"/>
                    <a:pt x="2226" y="1322"/>
                  </a:cubicBezTo>
                  <a:lnTo>
                    <a:pt x="2266" y="1279"/>
                  </a:lnTo>
                  <a:close/>
                  <a:moveTo>
                    <a:pt x="2872" y="2638"/>
                  </a:moveTo>
                  <a:lnTo>
                    <a:pt x="2836" y="2685"/>
                  </a:lnTo>
                  <a:lnTo>
                    <a:pt x="2838" y="2704"/>
                  </a:lnTo>
                  <a:lnTo>
                    <a:pt x="2110" y="4188"/>
                  </a:lnTo>
                  <a:lnTo>
                    <a:pt x="2083" y="4177"/>
                  </a:lnTo>
                  <a:lnTo>
                    <a:pt x="2835" y="2683"/>
                  </a:lnTo>
                  <a:lnTo>
                    <a:pt x="2872" y="2638"/>
                  </a:lnTo>
                  <a:close/>
                  <a:moveTo>
                    <a:pt x="5532" y="5646"/>
                  </a:moveTo>
                  <a:lnTo>
                    <a:pt x="5496" y="5693"/>
                  </a:lnTo>
                  <a:lnTo>
                    <a:pt x="5499" y="5711"/>
                  </a:lnTo>
                  <a:lnTo>
                    <a:pt x="5116" y="6505"/>
                  </a:lnTo>
                  <a:lnTo>
                    <a:pt x="5089" y="6489"/>
                  </a:lnTo>
                  <a:lnTo>
                    <a:pt x="5495" y="5690"/>
                  </a:lnTo>
                  <a:lnTo>
                    <a:pt x="5532" y="5646"/>
                  </a:lnTo>
                  <a:close/>
                  <a:moveTo>
                    <a:pt x="6894" y="5530"/>
                  </a:moveTo>
                  <a:lnTo>
                    <a:pt x="6861" y="5606"/>
                  </a:lnTo>
                  <a:lnTo>
                    <a:pt x="5803" y="7141"/>
                  </a:lnTo>
                  <a:lnTo>
                    <a:pt x="5777" y="7122"/>
                  </a:lnTo>
                  <a:lnTo>
                    <a:pt x="6833" y="5590"/>
                  </a:lnTo>
                  <a:cubicBezTo>
                    <a:pt x="6837" y="5585"/>
                    <a:pt x="6842" y="5583"/>
                    <a:pt x="6849" y="5583"/>
                  </a:cubicBezTo>
                  <a:cubicBezTo>
                    <a:pt x="6852" y="5583"/>
                    <a:pt x="6855" y="5583"/>
                    <a:pt x="6858" y="5584"/>
                  </a:cubicBezTo>
                  <a:lnTo>
                    <a:pt x="6894" y="5530"/>
                  </a:lnTo>
                  <a:close/>
                  <a:moveTo>
                    <a:pt x="8058" y="7517"/>
                  </a:moveTo>
                  <a:cubicBezTo>
                    <a:pt x="8062" y="7517"/>
                    <a:pt x="8066" y="7518"/>
                    <a:pt x="8069" y="7520"/>
                  </a:cubicBezTo>
                  <a:lnTo>
                    <a:pt x="8070" y="7545"/>
                  </a:lnTo>
                  <a:lnTo>
                    <a:pt x="7330" y="8320"/>
                  </a:lnTo>
                  <a:lnTo>
                    <a:pt x="7307" y="8294"/>
                  </a:lnTo>
                  <a:lnTo>
                    <a:pt x="8048" y="7521"/>
                  </a:lnTo>
                  <a:cubicBezTo>
                    <a:pt x="8050" y="7518"/>
                    <a:pt x="8054" y="7517"/>
                    <a:pt x="8058" y="7517"/>
                  </a:cubicBezTo>
                  <a:close/>
                  <a:moveTo>
                    <a:pt x="10815" y="8653"/>
                  </a:moveTo>
                  <a:cubicBezTo>
                    <a:pt x="10818" y="8653"/>
                    <a:pt x="10821" y="8653"/>
                    <a:pt x="10824" y="8655"/>
                  </a:cubicBezTo>
                  <a:lnTo>
                    <a:pt x="10825" y="8680"/>
                  </a:lnTo>
                  <a:lnTo>
                    <a:pt x="9972" y="9330"/>
                  </a:lnTo>
                  <a:lnTo>
                    <a:pt x="9948" y="9305"/>
                  </a:lnTo>
                  <a:lnTo>
                    <a:pt x="10803" y="8656"/>
                  </a:lnTo>
                  <a:cubicBezTo>
                    <a:pt x="10807" y="8655"/>
                    <a:pt x="10811" y="8653"/>
                    <a:pt x="10815" y="8653"/>
                  </a:cubicBezTo>
                  <a:close/>
                  <a:moveTo>
                    <a:pt x="11781" y="8749"/>
                  </a:moveTo>
                  <a:cubicBezTo>
                    <a:pt x="11784" y="8749"/>
                    <a:pt x="11787" y="8750"/>
                    <a:pt x="11789" y="8752"/>
                  </a:cubicBezTo>
                  <a:lnTo>
                    <a:pt x="11789" y="8780"/>
                  </a:lnTo>
                  <a:cubicBezTo>
                    <a:pt x="11136" y="9279"/>
                    <a:pt x="10505" y="9827"/>
                    <a:pt x="9918" y="10401"/>
                  </a:cubicBezTo>
                  <a:lnTo>
                    <a:pt x="9958" y="10450"/>
                  </a:lnTo>
                  <a:lnTo>
                    <a:pt x="9958" y="10450"/>
                  </a:lnTo>
                  <a:lnTo>
                    <a:pt x="9893" y="10380"/>
                  </a:lnTo>
                  <a:cubicBezTo>
                    <a:pt x="10483" y="9803"/>
                    <a:pt x="11114" y="9253"/>
                    <a:pt x="11768" y="8753"/>
                  </a:cubicBezTo>
                  <a:cubicBezTo>
                    <a:pt x="11773" y="8751"/>
                    <a:pt x="11777" y="8749"/>
                    <a:pt x="11781" y="8749"/>
                  </a:cubicBezTo>
                  <a:close/>
                  <a:moveTo>
                    <a:pt x="2446" y="0"/>
                  </a:moveTo>
                  <a:cubicBezTo>
                    <a:pt x="2408" y="0"/>
                    <a:pt x="2369" y="5"/>
                    <a:pt x="2330" y="14"/>
                  </a:cubicBezTo>
                  <a:cubicBezTo>
                    <a:pt x="2143" y="57"/>
                    <a:pt x="1976" y="196"/>
                    <a:pt x="1880" y="384"/>
                  </a:cubicBezTo>
                  <a:lnTo>
                    <a:pt x="13" y="4071"/>
                  </a:lnTo>
                  <a:cubicBezTo>
                    <a:pt x="1" y="4099"/>
                    <a:pt x="6" y="4135"/>
                    <a:pt x="32" y="4154"/>
                  </a:cubicBezTo>
                  <a:lnTo>
                    <a:pt x="9828" y="11430"/>
                  </a:lnTo>
                  <a:cubicBezTo>
                    <a:pt x="9840" y="11439"/>
                    <a:pt x="9853" y="11443"/>
                    <a:pt x="9866" y="11443"/>
                  </a:cubicBezTo>
                  <a:cubicBezTo>
                    <a:pt x="9884" y="11443"/>
                    <a:pt x="9901" y="11436"/>
                    <a:pt x="9914" y="11425"/>
                  </a:cubicBezTo>
                  <a:lnTo>
                    <a:pt x="12900" y="8569"/>
                  </a:lnTo>
                  <a:cubicBezTo>
                    <a:pt x="13053" y="8425"/>
                    <a:pt x="13137" y="8224"/>
                    <a:pt x="13125" y="8032"/>
                  </a:cubicBezTo>
                  <a:cubicBezTo>
                    <a:pt x="13118" y="7898"/>
                    <a:pt x="13063" y="7784"/>
                    <a:pt x="12966" y="7711"/>
                  </a:cubicBezTo>
                  <a:lnTo>
                    <a:pt x="2685" y="75"/>
                  </a:lnTo>
                  <a:cubicBezTo>
                    <a:pt x="2617" y="25"/>
                    <a:pt x="2535" y="0"/>
                    <a:pt x="2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1" name="Google Shape;3921;p58"/>
            <p:cNvSpPr/>
            <p:nvPr/>
          </p:nvSpPr>
          <p:spPr>
            <a:xfrm>
              <a:off x="795822" y="1228207"/>
              <a:ext cx="409457" cy="313794"/>
            </a:xfrm>
            <a:custGeom>
              <a:avLst/>
              <a:gdLst/>
              <a:ahLst/>
              <a:cxnLst/>
              <a:rect l="l" t="t" r="r" b="b"/>
              <a:pathLst>
                <a:path w="10264" h="7866" extrusionOk="0">
                  <a:moveTo>
                    <a:pt x="437" y="1"/>
                  </a:moveTo>
                  <a:cubicBezTo>
                    <a:pt x="417" y="1"/>
                    <a:pt x="397" y="10"/>
                    <a:pt x="383" y="29"/>
                  </a:cubicBezTo>
                  <a:lnTo>
                    <a:pt x="22" y="514"/>
                  </a:lnTo>
                  <a:cubicBezTo>
                    <a:pt x="1" y="544"/>
                    <a:pt x="6" y="584"/>
                    <a:pt x="36" y="605"/>
                  </a:cubicBezTo>
                  <a:lnTo>
                    <a:pt x="9794" y="7854"/>
                  </a:lnTo>
                  <a:cubicBezTo>
                    <a:pt x="9805" y="7862"/>
                    <a:pt x="9818" y="7866"/>
                    <a:pt x="9832" y="7866"/>
                  </a:cubicBezTo>
                  <a:cubicBezTo>
                    <a:pt x="9836" y="7866"/>
                    <a:pt x="9839" y="7866"/>
                    <a:pt x="9842" y="7865"/>
                  </a:cubicBezTo>
                  <a:cubicBezTo>
                    <a:pt x="9861" y="7862"/>
                    <a:pt x="9877" y="7854"/>
                    <a:pt x="9887" y="7840"/>
                  </a:cubicBezTo>
                  <a:lnTo>
                    <a:pt x="10242" y="7349"/>
                  </a:lnTo>
                  <a:cubicBezTo>
                    <a:pt x="10263" y="7319"/>
                    <a:pt x="10258" y="7278"/>
                    <a:pt x="10230" y="7257"/>
                  </a:cubicBezTo>
                  <a:lnTo>
                    <a:pt x="476" y="13"/>
                  </a:lnTo>
                  <a:cubicBezTo>
                    <a:pt x="464" y="5"/>
                    <a:pt x="451" y="1"/>
                    <a:pt x="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2" name="Google Shape;3922;p58"/>
            <p:cNvSpPr/>
            <p:nvPr/>
          </p:nvSpPr>
          <p:spPr>
            <a:xfrm>
              <a:off x="795862" y="1228207"/>
              <a:ext cx="86926" cy="74639"/>
            </a:xfrm>
            <a:custGeom>
              <a:avLst/>
              <a:gdLst/>
              <a:ahLst/>
              <a:cxnLst/>
              <a:rect l="l" t="t" r="r" b="b"/>
              <a:pathLst>
                <a:path w="2179" h="1871" extrusionOk="0">
                  <a:moveTo>
                    <a:pt x="438" y="1"/>
                  </a:moveTo>
                  <a:cubicBezTo>
                    <a:pt x="417" y="1"/>
                    <a:pt x="397" y="10"/>
                    <a:pt x="383" y="29"/>
                  </a:cubicBezTo>
                  <a:lnTo>
                    <a:pt x="23" y="514"/>
                  </a:lnTo>
                  <a:cubicBezTo>
                    <a:pt x="1" y="544"/>
                    <a:pt x="6" y="584"/>
                    <a:pt x="36" y="605"/>
                  </a:cubicBezTo>
                  <a:lnTo>
                    <a:pt x="1740" y="1871"/>
                  </a:lnTo>
                  <a:lnTo>
                    <a:pt x="2179" y="1278"/>
                  </a:lnTo>
                  <a:lnTo>
                    <a:pt x="477" y="13"/>
                  </a:lnTo>
                  <a:cubicBezTo>
                    <a:pt x="465" y="5"/>
                    <a:pt x="451" y="1"/>
                    <a:pt x="438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3" name="Google Shape;3923;p58"/>
            <p:cNvSpPr/>
            <p:nvPr/>
          </p:nvSpPr>
          <p:spPr>
            <a:xfrm>
              <a:off x="1123778" y="1471232"/>
              <a:ext cx="81540" cy="70769"/>
            </a:xfrm>
            <a:custGeom>
              <a:avLst/>
              <a:gdLst/>
              <a:ahLst/>
              <a:cxnLst/>
              <a:rect l="l" t="t" r="r" b="b"/>
              <a:pathLst>
                <a:path w="2044" h="1774" extrusionOk="0">
                  <a:moveTo>
                    <a:pt x="440" y="1"/>
                  </a:moveTo>
                  <a:lnTo>
                    <a:pt x="0" y="593"/>
                  </a:lnTo>
                  <a:lnTo>
                    <a:pt x="1574" y="1762"/>
                  </a:lnTo>
                  <a:cubicBezTo>
                    <a:pt x="1585" y="1770"/>
                    <a:pt x="1598" y="1774"/>
                    <a:pt x="1613" y="1774"/>
                  </a:cubicBezTo>
                  <a:cubicBezTo>
                    <a:pt x="1616" y="1774"/>
                    <a:pt x="1620" y="1774"/>
                    <a:pt x="1623" y="1773"/>
                  </a:cubicBezTo>
                  <a:cubicBezTo>
                    <a:pt x="1641" y="1770"/>
                    <a:pt x="1657" y="1762"/>
                    <a:pt x="1667" y="1748"/>
                  </a:cubicBezTo>
                  <a:lnTo>
                    <a:pt x="2023" y="1257"/>
                  </a:lnTo>
                  <a:cubicBezTo>
                    <a:pt x="2043" y="1227"/>
                    <a:pt x="2037" y="1186"/>
                    <a:pt x="2009" y="1165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4" name="Google Shape;3924;p58"/>
            <p:cNvSpPr/>
            <p:nvPr/>
          </p:nvSpPr>
          <p:spPr>
            <a:xfrm>
              <a:off x="1104789" y="1352711"/>
              <a:ext cx="38297" cy="38776"/>
            </a:xfrm>
            <a:custGeom>
              <a:avLst/>
              <a:gdLst/>
              <a:ahLst/>
              <a:cxnLst/>
              <a:rect l="l" t="t" r="r" b="b"/>
              <a:pathLst>
                <a:path w="960" h="972" extrusionOk="0">
                  <a:moveTo>
                    <a:pt x="849" y="0"/>
                  </a:moveTo>
                  <a:cubicBezTo>
                    <a:pt x="823" y="0"/>
                    <a:pt x="798" y="10"/>
                    <a:pt x="778" y="30"/>
                  </a:cubicBezTo>
                  <a:lnTo>
                    <a:pt x="39" y="804"/>
                  </a:lnTo>
                  <a:cubicBezTo>
                    <a:pt x="1" y="843"/>
                    <a:pt x="2" y="907"/>
                    <a:pt x="42" y="945"/>
                  </a:cubicBezTo>
                  <a:cubicBezTo>
                    <a:pt x="61" y="962"/>
                    <a:pt x="85" y="972"/>
                    <a:pt x="110" y="972"/>
                  </a:cubicBezTo>
                  <a:cubicBezTo>
                    <a:pt x="136" y="972"/>
                    <a:pt x="163" y="962"/>
                    <a:pt x="182" y="941"/>
                  </a:cubicBezTo>
                  <a:lnTo>
                    <a:pt x="922" y="168"/>
                  </a:lnTo>
                  <a:cubicBezTo>
                    <a:pt x="960" y="129"/>
                    <a:pt x="958" y="66"/>
                    <a:pt x="918" y="28"/>
                  </a:cubicBezTo>
                  <a:cubicBezTo>
                    <a:pt x="899" y="10"/>
                    <a:pt x="874" y="0"/>
                    <a:pt x="8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5" name="Google Shape;3925;p58"/>
            <p:cNvSpPr/>
            <p:nvPr/>
          </p:nvSpPr>
          <p:spPr>
            <a:xfrm>
              <a:off x="1043754" y="1275599"/>
              <a:ext cx="51222" cy="69054"/>
            </a:xfrm>
            <a:custGeom>
              <a:avLst/>
              <a:gdLst/>
              <a:ahLst/>
              <a:cxnLst/>
              <a:rect l="l" t="t" r="r" b="b"/>
              <a:pathLst>
                <a:path w="1284" h="1731" extrusionOk="0">
                  <a:moveTo>
                    <a:pt x="1171" y="0"/>
                  </a:moveTo>
                  <a:cubicBezTo>
                    <a:pt x="1139" y="0"/>
                    <a:pt x="1108" y="15"/>
                    <a:pt x="1089" y="42"/>
                  </a:cubicBezTo>
                  <a:lnTo>
                    <a:pt x="32" y="1574"/>
                  </a:lnTo>
                  <a:cubicBezTo>
                    <a:pt x="0" y="1620"/>
                    <a:pt x="12" y="1682"/>
                    <a:pt x="57" y="1713"/>
                  </a:cubicBezTo>
                  <a:cubicBezTo>
                    <a:pt x="74" y="1725"/>
                    <a:pt x="94" y="1730"/>
                    <a:pt x="114" y="1730"/>
                  </a:cubicBezTo>
                  <a:cubicBezTo>
                    <a:pt x="145" y="1730"/>
                    <a:pt x="175" y="1716"/>
                    <a:pt x="195" y="1688"/>
                  </a:cubicBezTo>
                  <a:lnTo>
                    <a:pt x="1252" y="156"/>
                  </a:lnTo>
                  <a:cubicBezTo>
                    <a:pt x="1283" y="110"/>
                    <a:pt x="1272" y="48"/>
                    <a:pt x="1226" y="17"/>
                  </a:cubicBezTo>
                  <a:cubicBezTo>
                    <a:pt x="1210" y="5"/>
                    <a:pt x="1190" y="0"/>
                    <a:pt x="1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6" name="Google Shape;3926;p58"/>
            <p:cNvSpPr/>
            <p:nvPr/>
          </p:nvSpPr>
          <p:spPr>
            <a:xfrm>
              <a:off x="1016347" y="1279788"/>
              <a:ext cx="24295" cy="39533"/>
            </a:xfrm>
            <a:custGeom>
              <a:avLst/>
              <a:gdLst/>
              <a:ahLst/>
              <a:cxnLst/>
              <a:rect l="l" t="t" r="r" b="b"/>
              <a:pathLst>
                <a:path w="609" h="991" extrusionOk="0">
                  <a:moveTo>
                    <a:pt x="495" y="1"/>
                  </a:moveTo>
                  <a:cubicBezTo>
                    <a:pt x="458" y="1"/>
                    <a:pt x="423" y="21"/>
                    <a:pt x="406" y="57"/>
                  </a:cubicBezTo>
                  <a:lnTo>
                    <a:pt x="24" y="848"/>
                  </a:lnTo>
                  <a:cubicBezTo>
                    <a:pt x="1" y="899"/>
                    <a:pt x="22" y="958"/>
                    <a:pt x="70" y="982"/>
                  </a:cubicBezTo>
                  <a:cubicBezTo>
                    <a:pt x="84" y="988"/>
                    <a:pt x="99" y="991"/>
                    <a:pt x="114" y="991"/>
                  </a:cubicBezTo>
                  <a:cubicBezTo>
                    <a:pt x="150" y="991"/>
                    <a:pt x="186" y="969"/>
                    <a:pt x="203" y="936"/>
                  </a:cubicBezTo>
                  <a:lnTo>
                    <a:pt x="585" y="143"/>
                  </a:lnTo>
                  <a:cubicBezTo>
                    <a:pt x="608" y="94"/>
                    <a:pt x="587" y="34"/>
                    <a:pt x="539" y="11"/>
                  </a:cubicBezTo>
                  <a:cubicBezTo>
                    <a:pt x="525" y="4"/>
                    <a:pt x="510" y="1"/>
                    <a:pt x="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7" name="Google Shape;3927;p58"/>
            <p:cNvSpPr/>
            <p:nvPr/>
          </p:nvSpPr>
          <p:spPr>
            <a:xfrm>
              <a:off x="896351" y="1159791"/>
              <a:ext cx="38257" cy="67219"/>
            </a:xfrm>
            <a:custGeom>
              <a:avLst/>
              <a:gdLst/>
              <a:ahLst/>
              <a:cxnLst/>
              <a:rect l="l" t="t" r="r" b="b"/>
              <a:pathLst>
                <a:path w="959" h="1685" extrusionOk="0">
                  <a:moveTo>
                    <a:pt x="845" y="0"/>
                  </a:moveTo>
                  <a:cubicBezTo>
                    <a:pt x="808" y="0"/>
                    <a:pt x="774" y="21"/>
                    <a:pt x="756" y="56"/>
                  </a:cubicBezTo>
                  <a:lnTo>
                    <a:pt x="26" y="1541"/>
                  </a:lnTo>
                  <a:cubicBezTo>
                    <a:pt x="1" y="1590"/>
                    <a:pt x="22" y="1649"/>
                    <a:pt x="70" y="1674"/>
                  </a:cubicBezTo>
                  <a:cubicBezTo>
                    <a:pt x="84" y="1682"/>
                    <a:pt x="100" y="1685"/>
                    <a:pt x="113" y="1685"/>
                  </a:cubicBezTo>
                  <a:cubicBezTo>
                    <a:pt x="149" y="1685"/>
                    <a:pt x="185" y="1664"/>
                    <a:pt x="204" y="1629"/>
                  </a:cubicBezTo>
                  <a:lnTo>
                    <a:pt x="933" y="144"/>
                  </a:lnTo>
                  <a:cubicBezTo>
                    <a:pt x="959" y="96"/>
                    <a:pt x="937" y="36"/>
                    <a:pt x="889" y="11"/>
                  </a:cubicBezTo>
                  <a:cubicBezTo>
                    <a:pt x="875" y="4"/>
                    <a:pt x="860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8" name="Google Shape;3928;p58"/>
            <p:cNvSpPr/>
            <p:nvPr/>
          </p:nvSpPr>
          <p:spPr>
            <a:xfrm>
              <a:off x="856698" y="1105617"/>
              <a:ext cx="53576" cy="113095"/>
            </a:xfrm>
            <a:custGeom>
              <a:avLst/>
              <a:gdLst/>
              <a:ahLst/>
              <a:cxnLst/>
              <a:rect l="l" t="t" r="r" b="b"/>
              <a:pathLst>
                <a:path w="1343" h="2835" extrusionOk="0">
                  <a:moveTo>
                    <a:pt x="1231" y="0"/>
                  </a:moveTo>
                  <a:cubicBezTo>
                    <a:pt x="1188" y="0"/>
                    <a:pt x="1149" y="29"/>
                    <a:pt x="1137" y="73"/>
                  </a:cubicBezTo>
                  <a:cubicBezTo>
                    <a:pt x="878" y="987"/>
                    <a:pt x="505" y="1866"/>
                    <a:pt x="27" y="2686"/>
                  </a:cubicBezTo>
                  <a:cubicBezTo>
                    <a:pt x="0" y="2734"/>
                    <a:pt x="16" y="2794"/>
                    <a:pt x="63" y="2822"/>
                  </a:cubicBezTo>
                  <a:cubicBezTo>
                    <a:pt x="79" y="2830"/>
                    <a:pt x="96" y="2835"/>
                    <a:pt x="114" y="2835"/>
                  </a:cubicBezTo>
                  <a:cubicBezTo>
                    <a:pt x="147" y="2835"/>
                    <a:pt x="182" y="2818"/>
                    <a:pt x="199" y="2784"/>
                  </a:cubicBezTo>
                  <a:cubicBezTo>
                    <a:pt x="684" y="1950"/>
                    <a:pt x="1064" y="1056"/>
                    <a:pt x="1327" y="126"/>
                  </a:cubicBezTo>
                  <a:cubicBezTo>
                    <a:pt x="1342" y="74"/>
                    <a:pt x="1312" y="19"/>
                    <a:pt x="1259" y="4"/>
                  </a:cubicBezTo>
                  <a:cubicBezTo>
                    <a:pt x="1250" y="1"/>
                    <a:pt x="1240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9" name="Google Shape;3929;p58"/>
            <p:cNvSpPr/>
            <p:nvPr/>
          </p:nvSpPr>
          <p:spPr>
            <a:xfrm>
              <a:off x="1210065" y="1397989"/>
              <a:ext cx="43044" cy="33869"/>
            </a:xfrm>
            <a:custGeom>
              <a:avLst/>
              <a:gdLst/>
              <a:ahLst/>
              <a:cxnLst/>
              <a:rect l="l" t="t" r="r" b="b"/>
              <a:pathLst>
                <a:path w="1079" h="849" extrusionOk="0">
                  <a:moveTo>
                    <a:pt x="966" y="1"/>
                  </a:moveTo>
                  <a:cubicBezTo>
                    <a:pt x="945" y="1"/>
                    <a:pt x="924" y="8"/>
                    <a:pt x="906" y="21"/>
                  </a:cubicBezTo>
                  <a:lnTo>
                    <a:pt x="52" y="669"/>
                  </a:lnTo>
                  <a:cubicBezTo>
                    <a:pt x="9" y="704"/>
                    <a:pt x="0" y="766"/>
                    <a:pt x="34" y="809"/>
                  </a:cubicBezTo>
                  <a:cubicBezTo>
                    <a:pt x="53" y="836"/>
                    <a:pt x="83" y="848"/>
                    <a:pt x="113" y="848"/>
                  </a:cubicBezTo>
                  <a:cubicBezTo>
                    <a:pt x="134" y="848"/>
                    <a:pt x="155" y="841"/>
                    <a:pt x="173" y="827"/>
                  </a:cubicBezTo>
                  <a:lnTo>
                    <a:pt x="1027" y="179"/>
                  </a:lnTo>
                  <a:cubicBezTo>
                    <a:pt x="1070" y="145"/>
                    <a:pt x="1078" y="83"/>
                    <a:pt x="1046" y="40"/>
                  </a:cubicBezTo>
                  <a:cubicBezTo>
                    <a:pt x="1026" y="14"/>
                    <a:pt x="996" y="1"/>
                    <a:pt x="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0" name="Google Shape;3930;p58"/>
            <p:cNvSpPr/>
            <p:nvPr/>
          </p:nvSpPr>
          <p:spPr>
            <a:xfrm>
              <a:off x="1207911" y="1401899"/>
              <a:ext cx="83734" cy="72804"/>
            </a:xfrm>
            <a:custGeom>
              <a:avLst/>
              <a:gdLst/>
              <a:ahLst/>
              <a:cxnLst/>
              <a:rect l="l" t="t" r="r" b="b"/>
              <a:pathLst>
                <a:path w="2099" h="1825" extrusionOk="0">
                  <a:moveTo>
                    <a:pt x="1987" y="1"/>
                  </a:moveTo>
                  <a:cubicBezTo>
                    <a:pt x="1965" y="1"/>
                    <a:pt x="1944" y="8"/>
                    <a:pt x="1926" y="22"/>
                  </a:cubicBezTo>
                  <a:cubicBezTo>
                    <a:pt x="1267" y="526"/>
                    <a:pt x="632" y="1075"/>
                    <a:pt x="41" y="1654"/>
                  </a:cubicBezTo>
                  <a:cubicBezTo>
                    <a:pt x="1" y="1692"/>
                    <a:pt x="1" y="1755"/>
                    <a:pt x="39" y="1795"/>
                  </a:cubicBezTo>
                  <a:cubicBezTo>
                    <a:pt x="59" y="1814"/>
                    <a:pt x="85" y="1824"/>
                    <a:pt x="110" y="1824"/>
                  </a:cubicBezTo>
                  <a:cubicBezTo>
                    <a:pt x="135" y="1824"/>
                    <a:pt x="160" y="1816"/>
                    <a:pt x="180" y="1797"/>
                  </a:cubicBezTo>
                  <a:cubicBezTo>
                    <a:pt x="765" y="1223"/>
                    <a:pt x="1393" y="680"/>
                    <a:pt x="2047" y="180"/>
                  </a:cubicBezTo>
                  <a:cubicBezTo>
                    <a:pt x="2090" y="145"/>
                    <a:pt x="2099" y="84"/>
                    <a:pt x="2065" y="40"/>
                  </a:cubicBezTo>
                  <a:cubicBezTo>
                    <a:pt x="2046" y="15"/>
                    <a:pt x="2016" y="1"/>
                    <a:pt x="19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1" name="Google Shape;3931;p58"/>
            <p:cNvSpPr/>
            <p:nvPr/>
          </p:nvSpPr>
          <p:spPr>
            <a:xfrm>
              <a:off x="817324" y="1056190"/>
              <a:ext cx="163081" cy="206563"/>
            </a:xfrm>
            <a:custGeom>
              <a:avLst/>
              <a:gdLst/>
              <a:ahLst/>
              <a:cxnLst/>
              <a:rect l="l" t="t" r="r" b="b"/>
              <a:pathLst>
                <a:path w="4088" h="5178" extrusionOk="0">
                  <a:moveTo>
                    <a:pt x="2446" y="1"/>
                  </a:moveTo>
                  <a:cubicBezTo>
                    <a:pt x="2408" y="1"/>
                    <a:pt x="2369" y="5"/>
                    <a:pt x="2329" y="15"/>
                  </a:cubicBezTo>
                  <a:cubicBezTo>
                    <a:pt x="2143" y="59"/>
                    <a:pt x="1974" y="198"/>
                    <a:pt x="1880" y="385"/>
                  </a:cubicBezTo>
                  <a:lnTo>
                    <a:pt x="12" y="4073"/>
                  </a:lnTo>
                  <a:cubicBezTo>
                    <a:pt x="1" y="4100"/>
                    <a:pt x="6" y="4136"/>
                    <a:pt x="32" y="4156"/>
                  </a:cubicBezTo>
                  <a:lnTo>
                    <a:pt x="1409" y="5178"/>
                  </a:lnTo>
                  <a:cubicBezTo>
                    <a:pt x="1409" y="5178"/>
                    <a:pt x="2419" y="3182"/>
                    <a:pt x="3118" y="1912"/>
                  </a:cubicBezTo>
                  <a:cubicBezTo>
                    <a:pt x="3390" y="1421"/>
                    <a:pt x="3750" y="1203"/>
                    <a:pt x="4088" y="1119"/>
                  </a:cubicBezTo>
                  <a:lnTo>
                    <a:pt x="2685" y="77"/>
                  </a:lnTo>
                  <a:cubicBezTo>
                    <a:pt x="2617" y="26"/>
                    <a:pt x="2535" y="1"/>
                    <a:pt x="2446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2" name="Google Shape;3932;p58"/>
            <p:cNvSpPr/>
            <p:nvPr/>
          </p:nvSpPr>
          <p:spPr>
            <a:xfrm>
              <a:off x="1159960" y="1325903"/>
              <a:ext cx="181351" cy="186817"/>
            </a:xfrm>
            <a:custGeom>
              <a:avLst/>
              <a:gdLst/>
              <a:ahLst/>
              <a:cxnLst/>
              <a:rect l="l" t="t" r="r" b="b"/>
              <a:pathLst>
                <a:path w="4546" h="4683" extrusionOk="0">
                  <a:moveTo>
                    <a:pt x="3093" y="1"/>
                  </a:moveTo>
                  <a:lnTo>
                    <a:pt x="3093" y="1"/>
                  </a:lnTo>
                  <a:cubicBezTo>
                    <a:pt x="3119" y="358"/>
                    <a:pt x="3019" y="776"/>
                    <a:pt x="2615" y="1189"/>
                  </a:cubicBezTo>
                  <a:cubicBezTo>
                    <a:pt x="1665" y="2165"/>
                    <a:pt x="175" y="3586"/>
                    <a:pt x="1" y="3752"/>
                  </a:cubicBezTo>
                  <a:lnTo>
                    <a:pt x="1237" y="4670"/>
                  </a:lnTo>
                  <a:cubicBezTo>
                    <a:pt x="1249" y="4679"/>
                    <a:pt x="1262" y="4683"/>
                    <a:pt x="1275" y="4683"/>
                  </a:cubicBezTo>
                  <a:cubicBezTo>
                    <a:pt x="1293" y="4683"/>
                    <a:pt x="1310" y="4676"/>
                    <a:pt x="1323" y="4665"/>
                  </a:cubicBezTo>
                  <a:lnTo>
                    <a:pt x="4309" y="1810"/>
                  </a:lnTo>
                  <a:cubicBezTo>
                    <a:pt x="4462" y="1664"/>
                    <a:pt x="4546" y="1463"/>
                    <a:pt x="4534" y="1273"/>
                  </a:cubicBezTo>
                  <a:cubicBezTo>
                    <a:pt x="4525" y="1137"/>
                    <a:pt x="4471" y="1024"/>
                    <a:pt x="4375" y="952"/>
                  </a:cubicBezTo>
                  <a:lnTo>
                    <a:pt x="3093" y="1"/>
                  </a:ln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3" name="Google Shape;3933;p58"/>
            <p:cNvSpPr/>
            <p:nvPr/>
          </p:nvSpPr>
          <p:spPr>
            <a:xfrm>
              <a:off x="803042" y="1044462"/>
              <a:ext cx="337650" cy="333621"/>
            </a:xfrm>
            <a:custGeom>
              <a:avLst/>
              <a:gdLst/>
              <a:ahLst/>
              <a:cxnLst/>
              <a:rect l="l" t="t" r="r" b="b"/>
              <a:pathLst>
                <a:path w="8464" h="8363" extrusionOk="0">
                  <a:moveTo>
                    <a:pt x="2804" y="0"/>
                  </a:moveTo>
                  <a:cubicBezTo>
                    <a:pt x="2744" y="0"/>
                    <a:pt x="2682" y="7"/>
                    <a:pt x="2620" y="22"/>
                  </a:cubicBezTo>
                  <a:cubicBezTo>
                    <a:pt x="2350" y="85"/>
                    <a:pt x="2108" y="282"/>
                    <a:pt x="1974" y="547"/>
                  </a:cubicBezTo>
                  <a:lnTo>
                    <a:pt x="44" y="4355"/>
                  </a:lnTo>
                  <a:cubicBezTo>
                    <a:pt x="1" y="4440"/>
                    <a:pt x="25" y="4545"/>
                    <a:pt x="103" y="4603"/>
                  </a:cubicBezTo>
                  <a:lnTo>
                    <a:pt x="5110" y="8323"/>
                  </a:lnTo>
                  <a:cubicBezTo>
                    <a:pt x="5146" y="8349"/>
                    <a:pt x="5187" y="8362"/>
                    <a:pt x="5229" y="8362"/>
                  </a:cubicBezTo>
                  <a:cubicBezTo>
                    <a:pt x="5290" y="8362"/>
                    <a:pt x="5350" y="8335"/>
                    <a:pt x="5388" y="8282"/>
                  </a:cubicBezTo>
                  <a:cubicBezTo>
                    <a:pt x="5454" y="8194"/>
                    <a:pt x="5435" y="8071"/>
                    <a:pt x="5347" y="8004"/>
                  </a:cubicBezTo>
                  <a:lnTo>
                    <a:pt x="475" y="4384"/>
                  </a:lnTo>
                  <a:lnTo>
                    <a:pt x="2328" y="726"/>
                  </a:lnTo>
                  <a:cubicBezTo>
                    <a:pt x="2409" y="564"/>
                    <a:pt x="2553" y="445"/>
                    <a:pt x="2711" y="408"/>
                  </a:cubicBezTo>
                  <a:cubicBezTo>
                    <a:pt x="2738" y="402"/>
                    <a:pt x="2770" y="397"/>
                    <a:pt x="2805" y="397"/>
                  </a:cubicBezTo>
                  <a:cubicBezTo>
                    <a:pt x="2861" y="397"/>
                    <a:pt x="2923" y="410"/>
                    <a:pt x="2979" y="452"/>
                  </a:cubicBezTo>
                  <a:lnTo>
                    <a:pt x="8119" y="4271"/>
                  </a:lnTo>
                  <a:cubicBezTo>
                    <a:pt x="8155" y="4297"/>
                    <a:pt x="8197" y="4310"/>
                    <a:pt x="8239" y="4310"/>
                  </a:cubicBezTo>
                  <a:cubicBezTo>
                    <a:pt x="8299" y="4310"/>
                    <a:pt x="8359" y="4283"/>
                    <a:pt x="8397" y="4230"/>
                  </a:cubicBezTo>
                  <a:cubicBezTo>
                    <a:pt x="8464" y="4141"/>
                    <a:pt x="8445" y="4018"/>
                    <a:pt x="8356" y="3952"/>
                  </a:cubicBezTo>
                  <a:lnTo>
                    <a:pt x="3215" y="134"/>
                  </a:lnTo>
                  <a:cubicBezTo>
                    <a:pt x="3097" y="45"/>
                    <a:pt x="2955" y="0"/>
                    <a:pt x="2804" y="0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4" name="Google Shape;3934;p58"/>
            <p:cNvSpPr/>
            <p:nvPr/>
          </p:nvSpPr>
          <p:spPr>
            <a:xfrm>
              <a:off x="1218882" y="799163"/>
              <a:ext cx="275178" cy="488683"/>
            </a:xfrm>
            <a:custGeom>
              <a:avLst/>
              <a:gdLst/>
              <a:ahLst/>
              <a:cxnLst/>
              <a:rect l="l" t="t" r="r" b="b"/>
              <a:pathLst>
                <a:path w="6898" h="12250" extrusionOk="0">
                  <a:moveTo>
                    <a:pt x="5290" y="1"/>
                  </a:moveTo>
                  <a:cubicBezTo>
                    <a:pt x="5230" y="1"/>
                    <a:pt x="5170" y="28"/>
                    <a:pt x="5131" y="80"/>
                  </a:cubicBezTo>
                  <a:cubicBezTo>
                    <a:pt x="5065" y="169"/>
                    <a:pt x="5083" y="292"/>
                    <a:pt x="5172" y="358"/>
                  </a:cubicBezTo>
                  <a:cubicBezTo>
                    <a:pt x="6046" y="1008"/>
                    <a:pt x="6493" y="1618"/>
                    <a:pt x="6461" y="2122"/>
                  </a:cubicBezTo>
                  <a:cubicBezTo>
                    <a:pt x="6436" y="2518"/>
                    <a:pt x="6114" y="2781"/>
                    <a:pt x="5846" y="2933"/>
                  </a:cubicBezTo>
                  <a:cubicBezTo>
                    <a:pt x="4981" y="3423"/>
                    <a:pt x="4182" y="3414"/>
                    <a:pt x="4190" y="3422"/>
                  </a:cubicBezTo>
                  <a:lnTo>
                    <a:pt x="4189" y="3422"/>
                  </a:lnTo>
                  <a:cubicBezTo>
                    <a:pt x="4111" y="3422"/>
                    <a:pt x="4041" y="3468"/>
                    <a:pt x="4009" y="3537"/>
                  </a:cubicBezTo>
                  <a:lnTo>
                    <a:pt x="48" y="11967"/>
                  </a:lnTo>
                  <a:cubicBezTo>
                    <a:pt x="0" y="12067"/>
                    <a:pt x="45" y="12185"/>
                    <a:pt x="143" y="12231"/>
                  </a:cubicBezTo>
                  <a:cubicBezTo>
                    <a:pt x="171" y="12243"/>
                    <a:pt x="198" y="12249"/>
                    <a:pt x="227" y="12249"/>
                  </a:cubicBezTo>
                  <a:cubicBezTo>
                    <a:pt x="303" y="12249"/>
                    <a:pt x="373" y="12207"/>
                    <a:pt x="409" y="12134"/>
                  </a:cubicBezTo>
                  <a:lnTo>
                    <a:pt x="4318" y="3814"/>
                  </a:lnTo>
                  <a:cubicBezTo>
                    <a:pt x="4598" y="3796"/>
                    <a:pt x="5289" y="3705"/>
                    <a:pt x="6044" y="3277"/>
                  </a:cubicBezTo>
                  <a:cubicBezTo>
                    <a:pt x="6550" y="2991"/>
                    <a:pt x="6831" y="2600"/>
                    <a:pt x="6858" y="2145"/>
                  </a:cubicBezTo>
                  <a:cubicBezTo>
                    <a:pt x="6898" y="1492"/>
                    <a:pt x="6411" y="782"/>
                    <a:pt x="5409" y="39"/>
                  </a:cubicBezTo>
                  <a:cubicBezTo>
                    <a:pt x="5373" y="13"/>
                    <a:pt x="5332" y="1"/>
                    <a:pt x="5290" y="1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5" name="Google Shape;3935;p58"/>
            <p:cNvSpPr/>
            <p:nvPr/>
          </p:nvSpPr>
          <p:spPr>
            <a:xfrm>
              <a:off x="1002624" y="1200561"/>
              <a:ext cx="350815" cy="325882"/>
            </a:xfrm>
            <a:custGeom>
              <a:avLst/>
              <a:gdLst/>
              <a:ahLst/>
              <a:cxnLst/>
              <a:rect l="l" t="t" r="r" b="b"/>
              <a:pathLst>
                <a:path w="8794" h="8169" extrusionOk="0">
                  <a:moveTo>
                    <a:pt x="3238" y="0"/>
                  </a:moveTo>
                  <a:cubicBezTo>
                    <a:pt x="3177" y="0"/>
                    <a:pt x="3117" y="27"/>
                    <a:pt x="3078" y="80"/>
                  </a:cubicBezTo>
                  <a:cubicBezTo>
                    <a:pt x="3012" y="168"/>
                    <a:pt x="3031" y="291"/>
                    <a:pt x="3120" y="358"/>
                  </a:cubicBezTo>
                  <a:lnTo>
                    <a:pt x="8259" y="4175"/>
                  </a:lnTo>
                  <a:cubicBezTo>
                    <a:pt x="8351" y="4243"/>
                    <a:pt x="8374" y="4345"/>
                    <a:pt x="8379" y="4419"/>
                  </a:cubicBezTo>
                  <a:cubicBezTo>
                    <a:pt x="8389" y="4581"/>
                    <a:pt x="8316" y="4752"/>
                    <a:pt x="8184" y="4879"/>
                  </a:cubicBezTo>
                  <a:lnTo>
                    <a:pt x="5217" y="7711"/>
                  </a:lnTo>
                  <a:lnTo>
                    <a:pt x="344" y="4091"/>
                  </a:lnTo>
                  <a:cubicBezTo>
                    <a:pt x="309" y="4065"/>
                    <a:pt x="267" y="4052"/>
                    <a:pt x="226" y="4052"/>
                  </a:cubicBezTo>
                  <a:cubicBezTo>
                    <a:pt x="166" y="4052"/>
                    <a:pt x="106" y="4080"/>
                    <a:pt x="67" y="4132"/>
                  </a:cubicBezTo>
                  <a:cubicBezTo>
                    <a:pt x="1" y="4221"/>
                    <a:pt x="20" y="4344"/>
                    <a:pt x="107" y="4410"/>
                  </a:cubicBezTo>
                  <a:lnTo>
                    <a:pt x="5115" y="8129"/>
                  </a:lnTo>
                  <a:cubicBezTo>
                    <a:pt x="5151" y="8155"/>
                    <a:pt x="5191" y="8169"/>
                    <a:pt x="5234" y="8169"/>
                  </a:cubicBezTo>
                  <a:cubicBezTo>
                    <a:pt x="5284" y="8169"/>
                    <a:pt x="5332" y="8150"/>
                    <a:pt x="5373" y="8115"/>
                  </a:cubicBezTo>
                  <a:lnTo>
                    <a:pt x="8461" y="5166"/>
                  </a:lnTo>
                  <a:cubicBezTo>
                    <a:pt x="8675" y="4961"/>
                    <a:pt x="8794" y="4673"/>
                    <a:pt x="8777" y="4395"/>
                  </a:cubicBezTo>
                  <a:cubicBezTo>
                    <a:pt x="8762" y="4171"/>
                    <a:pt x="8662" y="3981"/>
                    <a:pt x="8496" y="3858"/>
                  </a:cubicBezTo>
                  <a:lnTo>
                    <a:pt x="3356" y="39"/>
                  </a:lnTo>
                  <a:cubicBezTo>
                    <a:pt x="3321" y="13"/>
                    <a:pt x="3279" y="0"/>
                    <a:pt x="3238" y="0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6" name="Google Shape;3936;p58"/>
            <p:cNvSpPr/>
            <p:nvPr/>
          </p:nvSpPr>
          <p:spPr>
            <a:xfrm>
              <a:off x="1026680" y="766491"/>
              <a:ext cx="412129" cy="378460"/>
            </a:xfrm>
            <a:custGeom>
              <a:avLst/>
              <a:gdLst/>
              <a:ahLst/>
              <a:cxnLst/>
              <a:rect l="l" t="t" r="r" b="b"/>
              <a:pathLst>
                <a:path w="10331" h="9487" extrusionOk="0">
                  <a:moveTo>
                    <a:pt x="8249" y="0"/>
                  </a:moveTo>
                  <a:cubicBezTo>
                    <a:pt x="8084" y="0"/>
                    <a:pt x="7930" y="26"/>
                    <a:pt x="7787" y="79"/>
                  </a:cubicBezTo>
                  <a:cubicBezTo>
                    <a:pt x="7360" y="237"/>
                    <a:pt x="7068" y="620"/>
                    <a:pt x="6939" y="1187"/>
                  </a:cubicBezTo>
                  <a:cubicBezTo>
                    <a:pt x="6748" y="2032"/>
                    <a:pt x="6863" y="2720"/>
                    <a:pt x="6925" y="2994"/>
                  </a:cubicBezTo>
                  <a:lnTo>
                    <a:pt x="88" y="9140"/>
                  </a:lnTo>
                  <a:cubicBezTo>
                    <a:pt x="7" y="9214"/>
                    <a:pt x="1" y="9338"/>
                    <a:pt x="75" y="9420"/>
                  </a:cubicBezTo>
                  <a:cubicBezTo>
                    <a:pt x="114" y="9463"/>
                    <a:pt x="167" y="9486"/>
                    <a:pt x="222" y="9486"/>
                  </a:cubicBezTo>
                  <a:cubicBezTo>
                    <a:pt x="269" y="9486"/>
                    <a:pt x="317" y="9470"/>
                    <a:pt x="355" y="9436"/>
                  </a:cubicBezTo>
                  <a:lnTo>
                    <a:pt x="7280" y="3209"/>
                  </a:lnTo>
                  <a:cubicBezTo>
                    <a:pt x="7338" y="3157"/>
                    <a:pt x="7359" y="3076"/>
                    <a:pt x="7337" y="3002"/>
                  </a:cubicBezTo>
                  <a:cubicBezTo>
                    <a:pt x="7334" y="2994"/>
                    <a:pt x="7107" y="2242"/>
                    <a:pt x="7327" y="1274"/>
                  </a:cubicBezTo>
                  <a:cubicBezTo>
                    <a:pt x="7395" y="976"/>
                    <a:pt x="7553" y="590"/>
                    <a:pt x="7925" y="452"/>
                  </a:cubicBezTo>
                  <a:cubicBezTo>
                    <a:pt x="8022" y="416"/>
                    <a:pt x="8131" y="398"/>
                    <a:pt x="8249" y="398"/>
                  </a:cubicBezTo>
                  <a:cubicBezTo>
                    <a:pt x="8700" y="398"/>
                    <a:pt x="9293" y="661"/>
                    <a:pt x="9987" y="1177"/>
                  </a:cubicBezTo>
                  <a:cubicBezTo>
                    <a:pt x="10022" y="1203"/>
                    <a:pt x="10064" y="1216"/>
                    <a:pt x="10106" y="1216"/>
                  </a:cubicBezTo>
                  <a:cubicBezTo>
                    <a:pt x="10167" y="1216"/>
                    <a:pt x="10226" y="1189"/>
                    <a:pt x="10264" y="1136"/>
                  </a:cubicBezTo>
                  <a:cubicBezTo>
                    <a:pt x="10331" y="1048"/>
                    <a:pt x="10312" y="925"/>
                    <a:pt x="10223" y="858"/>
                  </a:cubicBezTo>
                  <a:cubicBezTo>
                    <a:pt x="9455" y="287"/>
                    <a:pt x="8793" y="0"/>
                    <a:pt x="8249" y="0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7" name="Google Shape;3937;p58"/>
            <p:cNvSpPr/>
            <p:nvPr/>
          </p:nvSpPr>
          <p:spPr>
            <a:xfrm>
              <a:off x="780822" y="1213805"/>
              <a:ext cx="439575" cy="342557"/>
            </a:xfrm>
            <a:custGeom>
              <a:avLst/>
              <a:gdLst/>
              <a:ahLst/>
              <a:cxnLst/>
              <a:rect l="l" t="t" r="r" b="b"/>
              <a:pathLst>
                <a:path w="11019" h="8587" extrusionOk="0">
                  <a:moveTo>
                    <a:pt x="779" y="1"/>
                  </a:moveTo>
                  <a:cubicBezTo>
                    <a:pt x="719" y="1"/>
                    <a:pt x="658" y="28"/>
                    <a:pt x="619" y="80"/>
                  </a:cubicBezTo>
                  <a:lnTo>
                    <a:pt x="65" y="828"/>
                  </a:lnTo>
                  <a:cubicBezTo>
                    <a:pt x="0" y="916"/>
                    <a:pt x="18" y="1039"/>
                    <a:pt x="106" y="1106"/>
                  </a:cubicBezTo>
                  <a:lnTo>
                    <a:pt x="10127" y="8547"/>
                  </a:lnTo>
                  <a:cubicBezTo>
                    <a:pt x="10160" y="8574"/>
                    <a:pt x="10203" y="8586"/>
                    <a:pt x="10245" y="8586"/>
                  </a:cubicBezTo>
                  <a:cubicBezTo>
                    <a:pt x="10254" y="8586"/>
                    <a:pt x="10265" y="8585"/>
                    <a:pt x="10273" y="8584"/>
                  </a:cubicBezTo>
                  <a:cubicBezTo>
                    <a:pt x="10326" y="8576"/>
                    <a:pt x="10371" y="8547"/>
                    <a:pt x="10403" y="8505"/>
                  </a:cubicBezTo>
                  <a:lnTo>
                    <a:pt x="10953" y="7755"/>
                  </a:lnTo>
                  <a:cubicBezTo>
                    <a:pt x="11018" y="7665"/>
                    <a:pt x="10999" y="7542"/>
                    <a:pt x="10911" y="7478"/>
                  </a:cubicBezTo>
                  <a:cubicBezTo>
                    <a:pt x="10876" y="7451"/>
                    <a:pt x="10834" y="7439"/>
                    <a:pt x="10793" y="7439"/>
                  </a:cubicBezTo>
                  <a:cubicBezTo>
                    <a:pt x="10732" y="7439"/>
                    <a:pt x="10672" y="7467"/>
                    <a:pt x="10633" y="7520"/>
                  </a:cubicBezTo>
                  <a:lnTo>
                    <a:pt x="10202" y="8109"/>
                  </a:lnTo>
                  <a:lnTo>
                    <a:pt x="501" y="905"/>
                  </a:lnTo>
                  <a:lnTo>
                    <a:pt x="938" y="317"/>
                  </a:lnTo>
                  <a:cubicBezTo>
                    <a:pt x="1003" y="229"/>
                    <a:pt x="985" y="106"/>
                    <a:pt x="897" y="39"/>
                  </a:cubicBezTo>
                  <a:cubicBezTo>
                    <a:pt x="862" y="13"/>
                    <a:pt x="820" y="1"/>
                    <a:pt x="779" y="1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副标题 2"/>
          <p:cNvSpPr txBox="1"/>
          <p:nvPr/>
        </p:nvSpPr>
        <p:spPr>
          <a:xfrm rot="21404371">
            <a:off x="2553052" y="3722782"/>
            <a:ext cx="4347136" cy="450300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6 Writing</a:t>
            </a:r>
            <a:endParaRPr lang="en-US" altLang="zh-CN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副标题 2"/>
          <p:cNvSpPr>
            <a:spLocks noGrp="1"/>
          </p:cNvSpPr>
          <p:nvPr/>
        </p:nvSpPr>
        <p:spPr>
          <a:xfrm rot="21406048">
            <a:off x="688504" y="739561"/>
            <a:ext cx="3945402" cy="405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PEP </a:t>
            </a:r>
            <a:r>
              <a:rPr lang="en-US" altLang="zh-CN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for it! </a:t>
            </a:r>
            <a:r>
              <a:rPr lang="en-US" altLang="zh-CN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9</a:t>
            </a:r>
            <a:endParaRPr lang="en-US" altLang="zh-CN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 rot="21425174">
            <a:off x="610180" y="1153608"/>
            <a:ext cx="7933910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14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remember meeting all of you in Grade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副标题 2"/>
          <p:cNvSpPr txBox="1"/>
          <p:nvPr/>
        </p:nvSpPr>
        <p:spPr>
          <a:xfrm rot="21410659">
            <a:off x="1548149" y="2014034"/>
            <a:ext cx="6089573" cy="121962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800" b="1" dirty="0">
                <a:latin typeface="Arial Black" panose="020B0A04020102020204" charset="0"/>
                <a:cs typeface="Arial Black" panose="020B0A04020102020204" charset="0"/>
              </a:rPr>
              <a:t>The Person I Will Never Forget</a:t>
            </a:r>
            <a:endParaRPr lang="en-US" altLang="zh-CN" sz="4800" b="1" dirty="0"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165985" y="857250"/>
            <a:ext cx="6511290" cy="39446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Person I Will Never Forget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__________________________________________________________________________________________________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_________________________________________________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_________________________________________________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_________________________________________________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_________________________________________________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_________________________________________________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632460" y="137160"/>
            <a:ext cx="2980690" cy="46037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Write the 1</a:t>
            </a:r>
            <a:r>
              <a:rPr lang="en-US" altLang="en-GB" sz="2400" b="1" kern="1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st</a:t>
            </a: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draft</a:t>
            </a:r>
            <a:endParaRPr lang="en-US" altLang="en-GB" sz="24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2665" y="1536065"/>
            <a:ext cx="1060450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17245" y="857885"/>
            <a:ext cx="1245870" cy="39446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Describe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person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Tell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story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Summarize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influence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635635" y="164941"/>
            <a:ext cx="3345815" cy="460375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Evaluate the 1</a:t>
            </a:r>
            <a:r>
              <a:rPr lang="en-US" altLang="en-GB" sz="2400" b="1" kern="1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st</a:t>
            </a: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draft</a:t>
            </a:r>
            <a:endParaRPr lang="en-US" altLang="en-GB" sz="24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970597" y="917161"/>
          <a:ext cx="7686040" cy="3641760"/>
        </p:xfrm>
        <a:graphic>
          <a:graphicData uri="http://schemas.openxmlformats.org/drawingml/2006/table">
            <a:tbl>
              <a:tblPr/>
              <a:tblGrid>
                <a:gridCol w="1077595"/>
                <a:gridCol w="4425950"/>
                <a:gridCol w="814070"/>
                <a:gridCol w="1368425"/>
              </a:tblGrid>
              <a:tr h="365760"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 dirty="0">
                          <a:solidFill>
                            <a:schemeClr val="accent4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Peer-evaluation</a:t>
                      </a:r>
                      <a:r>
                        <a:rPr lang="en-US" sz="2000" b="1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Checklist (</a:t>
                      </a:r>
                      <a:r>
                        <a:rPr lang="zh-CN" altLang="en-US" sz="2000" b="1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同伴互评表</a:t>
                      </a:r>
                      <a:r>
                        <a:rPr lang="en-US" sz="2000" b="1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en-US" sz="2000" b="1" dirty="0">
                        <a:solidFill>
                          <a:schemeClr val="accent4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Item (</a:t>
                      </a:r>
                      <a:r>
                        <a:rPr lang="zh-CN" alt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指标</a:t>
                      </a: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Criteria (</a:t>
                      </a:r>
                      <a:r>
                        <a:rPr lang="zh-CN" alt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标准</a:t>
                      </a: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Yes/No</a:t>
                      </a:r>
                      <a:endParaRPr lang="en-US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to improve</a:t>
                      </a:r>
                      <a:endParaRPr lang="en-US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Content</a:t>
                      </a:r>
                      <a:endParaRPr lang="en-US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 there a 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person and 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story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zh-CN" altLang="en-US" sz="1400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endParaRPr lang="en-US" altLang="zh-CN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endParaRPr lang="en-US" altLang="zh-CN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endParaRPr 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Structure</a:t>
                      </a:r>
                      <a:endParaRPr lang="en-US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 there three key parts?</a:t>
                      </a:r>
                      <a:endParaRPr lang="zh-CN" altLang="en-US" sz="1400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Word</a:t>
                      </a:r>
                      <a:endParaRPr lang="en-US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 there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precise and appropriate words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en-US" altLang="en-US" sz="1400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Sentence</a:t>
                      </a:r>
                      <a:endParaRPr lang="en-US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Are there 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precise and appropriate sentence patterns?</a:t>
                      </a:r>
                      <a:endParaRPr lang="en-US" altLang="en-US" sz="1400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</a:t>
                      </a:r>
                      <a:endParaRPr lang="en-US" altLang="en-US" sz="1400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Is there any errors in language?</a:t>
                      </a:r>
                      <a:endParaRPr lang="en-US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1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Voice</a:t>
                      </a:r>
                      <a:endParaRPr lang="en-US" altLang="en-US" sz="1400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400" b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 there a consistent style, tone, and personality?</a:t>
                      </a:r>
                      <a:endParaRPr lang="en-US" altLang="en-US" sz="1400" b="1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1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239519" y="4650760"/>
            <a:ext cx="69291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/>
              <a:t>Note</a:t>
            </a:r>
            <a:r>
              <a:rPr lang="zh-CN" altLang="en-US" sz="1200" dirty="0"/>
              <a:t>: This Rubric is adapted from Spandel’s Six</a:t>
            </a:r>
            <a:r>
              <a:rPr lang="en-US" altLang="zh-CN" sz="1200" dirty="0"/>
              <a:t>-</a:t>
            </a:r>
            <a:r>
              <a:rPr lang="zh-CN" altLang="en-US" sz="1200" dirty="0"/>
              <a:t>trait writing rubric (2005).</a:t>
            </a:r>
            <a:endParaRPr lang="zh-CN" altLang="en-US" sz="1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243245" y="1109490"/>
            <a:ext cx="182681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000" dirty="0" err="1"/>
              <a:t>owerful</a:t>
            </a:r>
            <a:endParaRPr kumimoji="1" lang="en-US" altLang="zh-CN" sz="3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3572105" y="1380837"/>
            <a:ext cx="207719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000" dirty="0" err="1"/>
              <a:t>nergetic</a:t>
            </a:r>
            <a:endParaRPr kumimoji="1" lang="en-US" altLang="zh-CN" sz="3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5942322" y="1126989"/>
            <a:ext cx="2665643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000" dirty="0"/>
              <a:t>esponsible</a:t>
            </a:r>
            <a:endParaRPr lang="zh-CN" altLang="en-US" sz="3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1662608" y="3191945"/>
            <a:ext cx="1106725" cy="598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300" dirty="0"/>
              <a:t>mart</a:t>
            </a:r>
            <a:endParaRPr lang="zh-CN" altLang="en-US" sz="3300" dirty="0"/>
          </a:p>
        </p:txBody>
      </p:sp>
      <p:sp>
        <p:nvSpPr>
          <p:cNvPr id="25" name="文本框 24"/>
          <p:cNvSpPr txBox="1"/>
          <p:nvPr/>
        </p:nvSpPr>
        <p:spPr>
          <a:xfrm>
            <a:off x="3759958" y="3653390"/>
            <a:ext cx="2327301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000" dirty="0"/>
              <a:t>ptimistic</a:t>
            </a:r>
            <a:endParaRPr lang="zh-CN" altLang="en-US" sz="3000" dirty="0"/>
          </a:p>
        </p:txBody>
      </p:sp>
      <p:sp>
        <p:nvSpPr>
          <p:cNvPr id="26" name="文本框 25"/>
          <p:cNvSpPr txBox="1"/>
          <p:nvPr/>
        </p:nvSpPr>
        <p:spPr>
          <a:xfrm>
            <a:off x="7004584" y="3351677"/>
            <a:ext cx="1050474" cy="598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300" dirty="0"/>
              <a:t>ice</a:t>
            </a:r>
            <a:endParaRPr lang="zh-CN" altLang="en-US" sz="3300" dirty="0"/>
          </a:p>
        </p:txBody>
      </p:sp>
      <p:sp>
        <p:nvSpPr>
          <p:cNvPr id="27" name="文本框 26"/>
          <p:cNvSpPr txBox="1"/>
          <p:nvPr/>
        </p:nvSpPr>
        <p:spPr>
          <a:xfrm>
            <a:off x="1201014" y="1013895"/>
            <a:ext cx="813254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3600" dirty="0"/>
              <a:t>P</a:t>
            </a:r>
            <a:endParaRPr lang="zh-CN" altLang="en-US" sz="3600" dirty="0"/>
          </a:p>
        </p:txBody>
      </p:sp>
      <p:sp>
        <p:nvSpPr>
          <p:cNvPr id="28" name="文本框 27"/>
          <p:cNvSpPr txBox="1"/>
          <p:nvPr/>
        </p:nvSpPr>
        <p:spPr>
          <a:xfrm>
            <a:off x="3543849" y="1299759"/>
            <a:ext cx="875747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3600" dirty="0"/>
              <a:t>E</a:t>
            </a:r>
            <a:endParaRPr lang="zh-CN" altLang="en-US" sz="3600" dirty="0"/>
          </a:p>
        </p:txBody>
      </p:sp>
      <p:sp>
        <p:nvSpPr>
          <p:cNvPr id="29" name="文本框 28"/>
          <p:cNvSpPr txBox="1"/>
          <p:nvPr/>
        </p:nvSpPr>
        <p:spPr>
          <a:xfrm>
            <a:off x="5968660" y="1031327"/>
            <a:ext cx="96153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/>
              <a:t>R</a:t>
            </a:r>
            <a:endParaRPr lang="zh-CN" altLang="en-US" sz="3600" dirty="0"/>
          </a:p>
        </p:txBody>
      </p:sp>
      <p:sp>
        <p:nvSpPr>
          <p:cNvPr id="30" name="文本框 29"/>
          <p:cNvSpPr txBox="1"/>
          <p:nvPr/>
        </p:nvSpPr>
        <p:spPr>
          <a:xfrm>
            <a:off x="1382571" y="3101884"/>
            <a:ext cx="785148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/>
              <a:t>S</a:t>
            </a:r>
            <a:endParaRPr lang="zh-CN" altLang="en-US" sz="4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3807416" y="3604449"/>
            <a:ext cx="802449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/>
              <a:t>O</a:t>
            </a:r>
            <a:endParaRPr lang="zh-CN" altLang="en-US" sz="3600" dirty="0"/>
          </a:p>
        </p:txBody>
      </p:sp>
      <p:sp>
        <p:nvSpPr>
          <p:cNvPr id="32" name="文本框 31"/>
          <p:cNvSpPr txBox="1"/>
          <p:nvPr/>
        </p:nvSpPr>
        <p:spPr>
          <a:xfrm>
            <a:off x="6849740" y="3322530"/>
            <a:ext cx="86499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/>
              <a:t>N</a:t>
            </a:r>
            <a:endParaRPr lang="zh-CN" altLang="en-US" sz="3600" dirty="0"/>
          </a:p>
        </p:txBody>
      </p:sp>
      <p:sp>
        <p:nvSpPr>
          <p:cNvPr id="33" name="文本框 32"/>
          <p:cNvSpPr txBox="1"/>
          <p:nvPr/>
        </p:nvSpPr>
        <p:spPr>
          <a:xfrm>
            <a:off x="3009167" y="2391729"/>
            <a:ext cx="3828882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75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endParaRPr kumimoji="1" lang="en-US" altLang="zh-CN" sz="575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80287" y="1693628"/>
            <a:ext cx="182681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000" dirty="0"/>
              <a:t>Powerful</a:t>
            </a:r>
            <a:endParaRPr kumimoji="1" lang="en-US" altLang="zh-CN" sz="3000" dirty="0"/>
          </a:p>
        </p:txBody>
      </p:sp>
      <p:sp>
        <p:nvSpPr>
          <p:cNvPr id="35" name="文本框 34"/>
          <p:cNvSpPr txBox="1"/>
          <p:nvPr/>
        </p:nvSpPr>
        <p:spPr>
          <a:xfrm>
            <a:off x="3387247" y="948979"/>
            <a:ext cx="207719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000" dirty="0"/>
              <a:t>Energetic</a:t>
            </a:r>
            <a:endParaRPr kumimoji="1" lang="en-US" altLang="zh-CN" sz="3000" dirty="0"/>
          </a:p>
        </p:txBody>
      </p:sp>
      <p:sp>
        <p:nvSpPr>
          <p:cNvPr id="36" name="文本框 35"/>
          <p:cNvSpPr txBox="1"/>
          <p:nvPr/>
        </p:nvSpPr>
        <p:spPr>
          <a:xfrm>
            <a:off x="5702561" y="1530896"/>
            <a:ext cx="2665643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000" dirty="0"/>
              <a:t>R</a:t>
            </a:r>
            <a:r>
              <a:rPr lang="zh-CN" altLang="en-US" sz="3000" dirty="0"/>
              <a:t>esponsible</a:t>
            </a:r>
            <a:endParaRPr lang="zh-CN" altLang="en-US" sz="3000" dirty="0"/>
          </a:p>
        </p:txBody>
      </p:sp>
      <p:sp>
        <p:nvSpPr>
          <p:cNvPr id="37" name="文本框 36"/>
          <p:cNvSpPr txBox="1"/>
          <p:nvPr/>
        </p:nvSpPr>
        <p:spPr>
          <a:xfrm>
            <a:off x="1180443" y="3483123"/>
            <a:ext cx="1485151" cy="598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300" dirty="0"/>
              <a:t>S</a:t>
            </a:r>
            <a:r>
              <a:rPr lang="zh-CN" altLang="en-US" sz="3300" dirty="0"/>
              <a:t>mart</a:t>
            </a:r>
            <a:endParaRPr lang="zh-CN" altLang="en-US" sz="3300" dirty="0"/>
          </a:p>
        </p:txBody>
      </p:sp>
      <p:sp>
        <p:nvSpPr>
          <p:cNvPr id="38" name="文本框 37"/>
          <p:cNvSpPr txBox="1"/>
          <p:nvPr/>
        </p:nvSpPr>
        <p:spPr>
          <a:xfrm>
            <a:off x="3508672" y="4037121"/>
            <a:ext cx="2327301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000" dirty="0"/>
              <a:t>O</a:t>
            </a:r>
            <a:r>
              <a:rPr lang="zh-CN" altLang="en-US" sz="3000" dirty="0"/>
              <a:t>ptimistic</a:t>
            </a:r>
            <a:endParaRPr lang="zh-CN" altLang="en-US" sz="3000" dirty="0"/>
          </a:p>
        </p:txBody>
      </p:sp>
      <p:sp>
        <p:nvSpPr>
          <p:cNvPr id="39" name="文本框 38"/>
          <p:cNvSpPr txBox="1"/>
          <p:nvPr/>
        </p:nvSpPr>
        <p:spPr>
          <a:xfrm>
            <a:off x="6838048" y="3653390"/>
            <a:ext cx="147719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/>
              <a:t>N</a:t>
            </a:r>
            <a:r>
              <a:rPr lang="en-US" altLang="zh-CN" sz="3600" dirty="0"/>
              <a:t>ice</a:t>
            </a:r>
            <a:endParaRPr lang="zh-CN" altLang="en-US" sz="3600" dirty="0"/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226060" y="158115"/>
            <a:ext cx="5716905" cy="460375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Evaluate the 1</a:t>
            </a:r>
            <a:r>
              <a:rPr lang="en-US" altLang="en-GB" sz="2400" b="1" kern="1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st</a:t>
            </a: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draft (Teacher-evaluation)</a:t>
            </a:r>
            <a:endParaRPr lang="en-US" altLang="en-GB" sz="24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71D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71D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71D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71D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71D3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71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23457E-6 L 0.21849 0.2864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0" y="1432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20988E-6 L -0.02942 0.2214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" y="1106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25304 0.2901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1450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7284E-6 L 0.31407 -0.119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600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93827E-6 L 0.10738 -0.1634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817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9.87654E-7 L -0.14479 -0.12484 " pathEditMode="relative" rAng="0" ptsTypes="AA">
                                      <p:cBhvr>
                                        <p:cTn id="6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625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7" grpId="1"/>
      <p:bldP spid="27" grpId="2"/>
      <p:bldP spid="27" grpId="3"/>
      <p:bldP spid="28" grpId="0"/>
      <p:bldP spid="28" grpId="1"/>
      <p:bldP spid="28" grpId="2"/>
      <p:bldP spid="28" grpId="3"/>
      <p:bldP spid="29" grpId="0"/>
      <p:bldP spid="29" grpId="1"/>
      <p:bldP spid="29" grpId="2"/>
      <p:bldP spid="29" grpId="3"/>
      <p:bldP spid="30" grpId="0"/>
      <p:bldP spid="30" grpId="1"/>
      <p:bldP spid="30" grpId="2"/>
      <p:bldP spid="30" grpId="3"/>
      <p:bldP spid="31" grpId="0"/>
      <p:bldP spid="31" grpId="1"/>
      <p:bldP spid="31" grpId="2"/>
      <p:bldP spid="31" grpId="3"/>
      <p:bldP spid="32" grpId="0"/>
      <p:bldP spid="32" grpId="1"/>
      <p:bldP spid="32" grpId="2"/>
      <p:bldP spid="32" grpId="3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截屏2024-04-21 22.01.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8370" y="1619885"/>
            <a:ext cx="4314190" cy="209105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14985" y="158115"/>
            <a:ext cx="2738755" cy="460375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Revise the 1</a:t>
            </a:r>
            <a:r>
              <a:rPr lang="en-US" altLang="en-GB" sz="2400" b="1" kern="1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st</a:t>
            </a: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draft</a:t>
            </a:r>
            <a:endParaRPr lang="en-US" altLang="en-GB" sz="24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66495" y="1174750"/>
            <a:ext cx="2511425" cy="363220"/>
          </a:xfrm>
          <a:prstGeom prst="rect">
            <a:avLst/>
          </a:prstGeom>
          <a:solidFill>
            <a:srgbClr val="366CA6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Times New Roman Regular" panose="02020703060505090304" charset="0"/>
                <a:cs typeface="Times New Roman Regular" panose="02020703060505090304" charset="0"/>
              </a:rPr>
              <a:t>Evaluate yourself </a:t>
            </a:r>
            <a:endParaRPr lang="en-US" altLang="zh-CN" sz="2000" b="1" dirty="0">
              <a:solidFill>
                <a:schemeClr val="bg1"/>
              </a:solidFill>
              <a:latin typeface="Times New Roman Regular" panose="02020703060505090304" charset="0"/>
              <a:cs typeface="Times New Roman Regular" panose="0202070306050509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5471795" y="1174750"/>
            <a:ext cx="2889885" cy="363220"/>
          </a:xfrm>
          <a:prstGeom prst="rect">
            <a:avLst/>
          </a:prstGeom>
          <a:solidFill>
            <a:srgbClr val="366CA6"/>
          </a:solidFill>
        </p:spPr>
        <p:txBody>
          <a:bodyPr wrap="square" rtlCol="0">
            <a:noAutofit/>
          </a:bodyPr>
          <a:lstStyle/>
          <a:p>
            <a:pPr lvl="0" algn="ctr">
              <a:buSzTx/>
            </a:pPr>
            <a:r>
              <a:rPr lang="en-US" altLang="zh-CN" sz="2000" b="1">
                <a:solidFill>
                  <a:schemeClr val="bg1"/>
                </a:solidFill>
                <a:latin typeface="Times New Roman Regular" panose="02020703060505090304" charset="0"/>
                <a:cs typeface="Times New Roman Regular" panose="02020703060505090304" charset="0"/>
                <a:sym typeface="+mn-ea"/>
              </a:rPr>
              <a:t>Polish the expression  </a:t>
            </a:r>
            <a:endParaRPr lang="en-US" altLang="zh-CN" sz="2000" b="1">
              <a:solidFill>
                <a:schemeClr val="bg1"/>
              </a:solidFill>
              <a:latin typeface="Times New Roman Regular" panose="02020703060505090304" charset="0"/>
              <a:cs typeface="Times New Roman Regular" panose="0202070306050509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t="2833"/>
          <a:stretch>
            <a:fillRect/>
          </a:stretch>
        </p:blipFill>
        <p:spPr>
          <a:xfrm>
            <a:off x="477520" y="1642745"/>
            <a:ext cx="4260850" cy="2091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>
            <p:custDataLst>
              <p:tags r:id="rId1"/>
            </p:custDataLst>
          </p:nvPr>
        </p:nvSpPr>
        <p:spPr>
          <a:xfrm>
            <a:off x="492125" y="276860"/>
            <a:ext cx="3134360" cy="460375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Share your 2</a:t>
            </a:r>
            <a:r>
              <a:rPr lang="en-US" altLang="en-GB" sz="2400" b="1" kern="1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nd</a:t>
            </a: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draft</a:t>
            </a:r>
            <a:endParaRPr lang="en-US" altLang="en-GB" sz="24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803" t="7917" r="-763"/>
          <a:stretch>
            <a:fillRect/>
          </a:stretch>
        </p:blipFill>
        <p:spPr>
          <a:xfrm>
            <a:off x="2834640" y="734695"/>
            <a:ext cx="3553460" cy="4337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5586257" y="3231064"/>
            <a:ext cx="537960" cy="718894"/>
          </a:xfrm>
          <a:prstGeom prst="rect">
            <a:avLst/>
          </a:prstGeom>
        </p:spPr>
      </p:pic>
      <p:pic>
        <p:nvPicPr>
          <p:cNvPr id="21" name="图片 20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5412209" y="3539079"/>
            <a:ext cx="537960" cy="718894"/>
          </a:xfrm>
          <a:prstGeom prst="rect">
            <a:avLst/>
          </a:prstGeom>
        </p:spPr>
      </p:pic>
      <p:pic>
        <p:nvPicPr>
          <p:cNvPr id="22" name="图片 21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5858678" y="3553831"/>
            <a:ext cx="537960" cy="718894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6802917" y="2257001"/>
            <a:ext cx="2103139" cy="420439"/>
            <a:chOff x="7607318" y="2554410"/>
            <a:chExt cx="2057146" cy="575563"/>
          </a:xfrm>
          <a:solidFill>
            <a:schemeClr val="accent3"/>
          </a:solidFill>
        </p:grpSpPr>
        <p:sp>
          <p:nvSpPr>
            <p:cNvPr id="24" name="矩形 23"/>
            <p:cNvSpPr/>
            <p:nvPr/>
          </p:nvSpPr>
          <p:spPr>
            <a:xfrm>
              <a:off x="7611144" y="2557875"/>
              <a:ext cx="2053320" cy="5720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607318" y="2554410"/>
              <a:ext cx="2053320" cy="54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chemeClr val="tx1"/>
                  </a:solidFill>
                </a:rPr>
                <a:t>?</a:t>
              </a:r>
              <a:endParaRPr kumimoji="1" lang="zh-CN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264801" y="2739354"/>
            <a:ext cx="2828995" cy="409466"/>
            <a:chOff x="7488650" y="2540677"/>
            <a:chExt cx="3003957" cy="439403"/>
          </a:xfrm>
          <a:solidFill>
            <a:schemeClr val="accent3"/>
          </a:solidFill>
        </p:grpSpPr>
        <p:sp>
          <p:nvSpPr>
            <p:cNvPr id="27" name="矩形 26"/>
            <p:cNvSpPr/>
            <p:nvPr/>
          </p:nvSpPr>
          <p:spPr>
            <a:xfrm>
              <a:off x="7515922" y="2540677"/>
              <a:ext cx="2976685" cy="4394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488650" y="2573745"/>
              <a:ext cx="2976685" cy="36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solidFill>
                    <a:schemeClr val="tx1"/>
                  </a:solidFill>
                </a:rPr>
                <a:t>Summarize the influence </a:t>
              </a:r>
              <a:endParaRPr kumimoji="1" lang="zh-CN" altLang="en-US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348275" y="3196475"/>
            <a:ext cx="2349688" cy="419295"/>
            <a:chOff x="7508879" y="2509024"/>
            <a:chExt cx="2195098" cy="389491"/>
          </a:xfrm>
          <a:solidFill>
            <a:schemeClr val="accent3"/>
          </a:solidFill>
        </p:grpSpPr>
        <p:sp>
          <p:nvSpPr>
            <p:cNvPr id="30" name="矩形 29"/>
            <p:cNvSpPr/>
            <p:nvPr/>
          </p:nvSpPr>
          <p:spPr>
            <a:xfrm>
              <a:off x="7515924" y="2509024"/>
              <a:ext cx="2159577" cy="3894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508879" y="2546512"/>
              <a:ext cx="2195098" cy="313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solidFill>
                    <a:schemeClr val="tx1"/>
                  </a:solidFill>
                </a:rPr>
                <a:t>Tell the story</a:t>
              </a:r>
              <a:endParaRPr kumimoji="1" lang="zh-CN" altLang="en-U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2" name="图片 31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7612307" y="2738024"/>
            <a:ext cx="552966" cy="738946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1167273" y="3676527"/>
            <a:ext cx="2037178" cy="583565"/>
            <a:chOff x="7562602" y="2500620"/>
            <a:chExt cx="2358522" cy="938109"/>
          </a:xfrm>
          <a:solidFill>
            <a:schemeClr val="accent3"/>
          </a:solidFill>
        </p:grpSpPr>
        <p:sp>
          <p:nvSpPr>
            <p:cNvPr id="34" name="矩形 33"/>
            <p:cNvSpPr/>
            <p:nvPr/>
          </p:nvSpPr>
          <p:spPr>
            <a:xfrm>
              <a:off x="7683975" y="2528812"/>
              <a:ext cx="2221593" cy="9068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562602" y="2500620"/>
              <a:ext cx="2358522" cy="938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solidFill>
                    <a:schemeClr val="tx1"/>
                  </a:solidFill>
                </a:rPr>
                <a:t>Describe</a:t>
              </a:r>
              <a:endParaRPr kumimoji="1" lang="en-US" altLang="zh-CN" sz="1600" b="1" dirty="0">
                <a:solidFill>
                  <a:schemeClr val="tx1"/>
                </a:solidFill>
              </a:endParaRPr>
            </a:p>
            <a:p>
              <a:pPr algn="ctr"/>
              <a:r>
                <a:rPr kumimoji="1" lang="en-US" altLang="zh-CN" sz="1600" b="1" dirty="0">
                  <a:solidFill>
                    <a:schemeClr val="tx1"/>
                  </a:solidFill>
                </a:rPr>
                <a:t>the person</a:t>
              </a:r>
              <a:endParaRPr kumimoji="1" lang="en-US" altLang="zh-CN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469200" y="646769"/>
            <a:ext cx="83082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>
              <a:lnSpc>
                <a:spcPct val="150000"/>
              </a:lnSpc>
            </a:pP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Would you like to be the person that others never forget? </a:t>
            </a:r>
            <a:endParaRPr lang="en-US" sz="2400" b="1" dirty="0">
              <a:solidFill>
                <a:schemeClr val="accent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 algn="ctr">
              <a:lnSpc>
                <a:spcPct val="150000"/>
              </a:lnSpc>
            </a:pP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Why or why not?</a:t>
            </a:r>
            <a:endParaRPr lang="en-US" altLang="en-US" sz="2400" b="1" dirty="0">
              <a:solidFill>
                <a:schemeClr val="accent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19125" y="196215"/>
            <a:ext cx="2940685" cy="460375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Recap takeaways</a:t>
            </a:r>
            <a:endParaRPr lang="en-US" altLang="en-GB" sz="24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8" name="图片 37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7792026" y="3005298"/>
            <a:ext cx="552966" cy="738946"/>
          </a:xfrm>
          <a:prstGeom prst="rect">
            <a:avLst/>
          </a:prstGeom>
        </p:spPr>
      </p:pic>
      <p:pic>
        <p:nvPicPr>
          <p:cNvPr id="39" name="图片 38" descr="图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954" y="3456343"/>
            <a:ext cx="1071301" cy="1071301"/>
          </a:xfrm>
          <a:prstGeom prst="rect">
            <a:avLst/>
          </a:prstGeom>
        </p:spPr>
      </p:pic>
      <p:pic>
        <p:nvPicPr>
          <p:cNvPr id="40" name="图片 39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1840118" y="4275355"/>
            <a:ext cx="537247" cy="717941"/>
          </a:xfrm>
          <a:prstGeom prst="rect">
            <a:avLst/>
          </a:prstGeom>
        </p:spPr>
      </p:pic>
      <p:pic>
        <p:nvPicPr>
          <p:cNvPr id="41" name="图片 40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3786512" y="3703782"/>
            <a:ext cx="537246" cy="717940"/>
          </a:xfrm>
          <a:prstGeom prst="rect">
            <a:avLst/>
          </a:prstGeom>
        </p:spPr>
      </p:pic>
      <p:pic>
        <p:nvPicPr>
          <p:cNvPr id="42" name="图片 41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3559848" y="4005900"/>
            <a:ext cx="537246" cy="717940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4009442" y="3986357"/>
            <a:ext cx="537246" cy="717940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5162322" y="3857381"/>
            <a:ext cx="537960" cy="718894"/>
          </a:xfrm>
          <a:prstGeom prst="rect">
            <a:avLst/>
          </a:prstGeom>
        </p:spPr>
      </p:pic>
      <p:pic>
        <p:nvPicPr>
          <p:cNvPr id="45" name="图片 44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5644163" y="3871957"/>
            <a:ext cx="537960" cy="718894"/>
          </a:xfrm>
          <a:prstGeom prst="rect">
            <a:avLst/>
          </a:prstGeom>
        </p:spPr>
      </p:pic>
      <p:pic>
        <p:nvPicPr>
          <p:cNvPr id="46" name="图片 45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6081559" y="3821306"/>
            <a:ext cx="537960" cy="718894"/>
          </a:xfrm>
          <a:prstGeom prst="rect">
            <a:avLst/>
          </a:prstGeom>
        </p:spPr>
      </p:pic>
      <p:pic>
        <p:nvPicPr>
          <p:cNvPr id="47" name="图片 46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7991457" y="3272773"/>
            <a:ext cx="552966" cy="738946"/>
          </a:xfrm>
          <a:prstGeom prst="rect">
            <a:avLst/>
          </a:prstGeom>
        </p:spPr>
      </p:pic>
      <p:pic>
        <p:nvPicPr>
          <p:cNvPr id="48" name="图片 47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7496220" y="3044072"/>
            <a:ext cx="552966" cy="738946"/>
          </a:xfrm>
          <a:prstGeom prst="rect">
            <a:avLst/>
          </a:prstGeom>
        </p:spPr>
      </p:pic>
      <p:pic>
        <p:nvPicPr>
          <p:cNvPr id="49" name="图片 48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7311860" y="3301021"/>
            <a:ext cx="552966" cy="738946"/>
          </a:xfrm>
          <a:prstGeom prst="rect">
            <a:avLst/>
          </a:prstGeom>
        </p:spPr>
      </p:pic>
      <p:pic>
        <p:nvPicPr>
          <p:cNvPr id="50" name="图片 49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8258777" y="3522896"/>
            <a:ext cx="552966" cy="738946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7672747" y="3295542"/>
            <a:ext cx="552966" cy="738946"/>
          </a:xfrm>
          <a:prstGeom prst="rect">
            <a:avLst/>
          </a:prstGeom>
        </p:spPr>
      </p:pic>
      <p:pic>
        <p:nvPicPr>
          <p:cNvPr id="52" name="图片 51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7141365" y="3597657"/>
            <a:ext cx="552966" cy="738946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7517412" y="3560850"/>
            <a:ext cx="552966" cy="738946"/>
          </a:xfrm>
          <a:prstGeom prst="rect">
            <a:avLst/>
          </a:prstGeom>
        </p:spPr>
      </p:pic>
      <p:pic>
        <p:nvPicPr>
          <p:cNvPr id="54" name="图片 53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7903922" y="3551144"/>
            <a:ext cx="552966" cy="738946"/>
          </a:xfrm>
          <a:prstGeom prst="rect">
            <a:avLst/>
          </a:prstGeom>
        </p:spPr>
      </p:pic>
      <p:pic>
        <p:nvPicPr>
          <p:cNvPr id="55" name="图片 54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6958718" y="3995779"/>
            <a:ext cx="552966" cy="738946"/>
          </a:xfrm>
          <a:prstGeom prst="rect">
            <a:avLst/>
          </a:prstGeom>
        </p:spPr>
      </p:pic>
      <p:pic>
        <p:nvPicPr>
          <p:cNvPr id="56" name="图片 55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7304648" y="3980960"/>
            <a:ext cx="552966" cy="738946"/>
          </a:xfrm>
          <a:prstGeom prst="rect">
            <a:avLst/>
          </a:prstGeom>
        </p:spPr>
      </p:pic>
      <p:pic>
        <p:nvPicPr>
          <p:cNvPr id="57" name="图片 56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7706559" y="3965570"/>
            <a:ext cx="552966" cy="738946"/>
          </a:xfrm>
          <a:prstGeom prst="rect">
            <a:avLst/>
          </a:prstGeom>
        </p:spPr>
      </p:pic>
      <p:pic>
        <p:nvPicPr>
          <p:cNvPr id="58" name="图片 57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8107501" y="3952712"/>
            <a:ext cx="552966" cy="738946"/>
          </a:xfrm>
          <a:prstGeom prst="rect">
            <a:avLst/>
          </a:prstGeom>
        </p:spPr>
      </p:pic>
      <p:pic>
        <p:nvPicPr>
          <p:cNvPr id="59" name="图片 58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5262" r="9392"/>
          <a:stretch>
            <a:fillRect/>
          </a:stretch>
        </p:blipFill>
        <p:spPr>
          <a:xfrm>
            <a:off x="8479308" y="3915432"/>
            <a:ext cx="552966" cy="738946"/>
          </a:xfrm>
          <a:prstGeom prst="rect">
            <a:avLst/>
          </a:prstGeom>
        </p:spPr>
      </p:pic>
      <p:pic>
        <p:nvPicPr>
          <p:cNvPr id="60" name="图片 59" descr="图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2687" y="2554882"/>
            <a:ext cx="1169499" cy="1169499"/>
          </a:xfrm>
          <a:prstGeom prst="rect">
            <a:avLst/>
          </a:prstGeom>
        </p:spPr>
      </p:pic>
      <p:pic>
        <p:nvPicPr>
          <p:cNvPr id="61" name="图片 60" descr="图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8163" y="2158576"/>
            <a:ext cx="1169500" cy="1169500"/>
          </a:xfrm>
          <a:prstGeom prst="rect">
            <a:avLst/>
          </a:prstGeom>
        </p:spPr>
      </p:pic>
      <p:pic>
        <p:nvPicPr>
          <p:cNvPr id="62" name="图片 61" descr="图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8348" y="1633088"/>
            <a:ext cx="1169500" cy="1169500"/>
          </a:xfrm>
          <a:prstGeom prst="rect">
            <a:avLst/>
          </a:prstGeom>
        </p:spPr>
      </p:pic>
      <p:pic>
        <p:nvPicPr>
          <p:cNvPr id="63" name="图片 62" descr="图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2194" y="1173205"/>
            <a:ext cx="1169500" cy="1169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6" name="Google Shape;5026;p67"/>
          <p:cNvGrpSpPr/>
          <p:nvPr/>
        </p:nvGrpSpPr>
        <p:grpSpPr>
          <a:xfrm>
            <a:off x="1014783" y="456008"/>
            <a:ext cx="7483812" cy="4340131"/>
            <a:chOff x="1010575" y="509220"/>
            <a:chExt cx="7122300" cy="4114455"/>
          </a:xfrm>
        </p:grpSpPr>
        <p:sp>
          <p:nvSpPr>
            <p:cNvPr id="5027" name="Google Shape;5027;p67"/>
            <p:cNvSpPr/>
            <p:nvPr/>
          </p:nvSpPr>
          <p:spPr>
            <a:xfrm rot="-175284">
              <a:off x="1101766" y="683630"/>
              <a:ext cx="6939919" cy="37569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028" name="Google Shape;5028;p67"/>
            <p:cNvGrpSpPr/>
            <p:nvPr/>
          </p:nvGrpSpPr>
          <p:grpSpPr>
            <a:xfrm rot="-175133">
              <a:off x="1102231" y="692838"/>
              <a:ext cx="6939298" cy="3756591"/>
              <a:chOff x="209375" y="211350"/>
              <a:chExt cx="8725035" cy="4723300"/>
            </a:xfrm>
          </p:grpSpPr>
          <p:sp>
            <p:nvSpPr>
              <p:cNvPr id="5029" name="Google Shape;5029;p67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cxnSp>
            <p:nvCxnSpPr>
              <p:cNvPr id="5030" name="Google Shape;5030;p67"/>
              <p:cNvCxnSpPr/>
              <p:nvPr/>
            </p:nvCxnSpPr>
            <p:spPr>
              <a:xfrm>
                <a:off x="607100" y="213850"/>
                <a:ext cx="0" cy="4720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1" name="Google Shape;5031;p67"/>
              <p:cNvCxnSpPr/>
              <p:nvPr/>
            </p:nvCxnSpPr>
            <p:spPr>
              <a:xfrm>
                <a:off x="552800" y="213850"/>
                <a:ext cx="0" cy="4720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32" name="Google Shape;5032;p67"/>
              <p:cNvSpPr/>
              <p:nvPr/>
            </p:nvSpPr>
            <p:spPr>
              <a:xfrm>
                <a:off x="309638" y="12983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33" name="Google Shape;5033;p67"/>
              <p:cNvSpPr/>
              <p:nvPr/>
            </p:nvSpPr>
            <p:spPr>
              <a:xfrm>
                <a:off x="309638" y="4856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34" name="Google Shape;5034;p67"/>
              <p:cNvSpPr/>
              <p:nvPr/>
            </p:nvSpPr>
            <p:spPr>
              <a:xfrm>
                <a:off x="309638" y="45491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35" name="Google Shape;5035;p67"/>
              <p:cNvSpPr/>
              <p:nvPr/>
            </p:nvSpPr>
            <p:spPr>
              <a:xfrm>
                <a:off x="309638" y="37364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36" name="Google Shape;5036;p67"/>
              <p:cNvSpPr/>
              <p:nvPr/>
            </p:nvSpPr>
            <p:spPr>
              <a:xfrm>
                <a:off x="309638" y="29237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37" name="Google Shape;5037;p67"/>
              <p:cNvSpPr/>
              <p:nvPr/>
            </p:nvSpPr>
            <p:spPr>
              <a:xfrm>
                <a:off x="309638" y="21110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0" name="矩形 19"/>
          <p:cNvSpPr/>
          <p:nvPr/>
        </p:nvSpPr>
        <p:spPr>
          <a:xfrm rot="21427346">
            <a:off x="1479991" y="638094"/>
            <a:ext cx="6885962" cy="3956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55" name="Google Shape;5055;p67"/>
          <p:cNvGrpSpPr/>
          <p:nvPr/>
        </p:nvGrpSpPr>
        <p:grpSpPr>
          <a:xfrm rot="-229462">
            <a:off x="7377995" y="91178"/>
            <a:ext cx="748773" cy="764302"/>
            <a:chOff x="1869507" y="156757"/>
            <a:chExt cx="748753" cy="764282"/>
          </a:xfrm>
        </p:grpSpPr>
        <p:sp>
          <p:nvSpPr>
            <p:cNvPr id="5056" name="Google Shape;5056;p67"/>
            <p:cNvSpPr/>
            <p:nvPr/>
          </p:nvSpPr>
          <p:spPr>
            <a:xfrm rot="2370067" flipH="1">
              <a:off x="1990262" y="262065"/>
              <a:ext cx="507242" cy="561802"/>
            </a:xfrm>
            <a:custGeom>
              <a:avLst/>
              <a:gdLst/>
              <a:ahLst/>
              <a:cxnLst/>
              <a:rect l="l" t="t" r="r" b="b"/>
              <a:pathLst>
                <a:path w="17878" h="19801" extrusionOk="0">
                  <a:moveTo>
                    <a:pt x="14416" y="398"/>
                  </a:moveTo>
                  <a:cubicBezTo>
                    <a:pt x="14868" y="398"/>
                    <a:pt x="15458" y="662"/>
                    <a:pt x="16152" y="1178"/>
                  </a:cubicBezTo>
                  <a:cubicBezTo>
                    <a:pt x="17027" y="1827"/>
                    <a:pt x="17473" y="2438"/>
                    <a:pt x="17443" y="2942"/>
                  </a:cubicBezTo>
                  <a:cubicBezTo>
                    <a:pt x="17419" y="3338"/>
                    <a:pt x="17096" y="3601"/>
                    <a:pt x="16828" y="3752"/>
                  </a:cubicBezTo>
                  <a:cubicBezTo>
                    <a:pt x="15975" y="4236"/>
                    <a:pt x="15198" y="4242"/>
                    <a:pt x="15172" y="4242"/>
                  </a:cubicBezTo>
                  <a:lnTo>
                    <a:pt x="15170" y="4242"/>
                  </a:lnTo>
                  <a:cubicBezTo>
                    <a:pt x="15093" y="4242"/>
                    <a:pt x="15022" y="4287"/>
                    <a:pt x="14989" y="4356"/>
                  </a:cubicBezTo>
                  <a:lnTo>
                    <a:pt x="11133" y="12566"/>
                  </a:lnTo>
                  <a:lnTo>
                    <a:pt x="8915" y="10920"/>
                  </a:lnTo>
                  <a:lnTo>
                    <a:pt x="6699" y="9274"/>
                  </a:lnTo>
                  <a:lnTo>
                    <a:pt x="13444" y="3210"/>
                  </a:lnTo>
                  <a:cubicBezTo>
                    <a:pt x="13502" y="3159"/>
                    <a:pt x="13524" y="3078"/>
                    <a:pt x="13501" y="3003"/>
                  </a:cubicBezTo>
                  <a:cubicBezTo>
                    <a:pt x="13498" y="2994"/>
                    <a:pt x="13271" y="2250"/>
                    <a:pt x="13492" y="1274"/>
                  </a:cubicBezTo>
                  <a:cubicBezTo>
                    <a:pt x="13559" y="977"/>
                    <a:pt x="13718" y="590"/>
                    <a:pt x="14091" y="452"/>
                  </a:cubicBezTo>
                  <a:cubicBezTo>
                    <a:pt x="14189" y="416"/>
                    <a:pt x="14298" y="398"/>
                    <a:pt x="14416" y="398"/>
                  </a:cubicBezTo>
                  <a:close/>
                  <a:moveTo>
                    <a:pt x="14413" y="1"/>
                  </a:moveTo>
                  <a:cubicBezTo>
                    <a:pt x="14248" y="1"/>
                    <a:pt x="14094" y="27"/>
                    <a:pt x="13951" y="80"/>
                  </a:cubicBezTo>
                  <a:cubicBezTo>
                    <a:pt x="13524" y="238"/>
                    <a:pt x="13231" y="621"/>
                    <a:pt x="13103" y="1186"/>
                  </a:cubicBezTo>
                  <a:cubicBezTo>
                    <a:pt x="12912" y="2032"/>
                    <a:pt x="13026" y="2721"/>
                    <a:pt x="13089" y="2994"/>
                  </a:cubicBezTo>
                  <a:lnTo>
                    <a:pt x="6373" y="9032"/>
                  </a:lnTo>
                  <a:lnTo>
                    <a:pt x="3776" y="7101"/>
                  </a:lnTo>
                  <a:cubicBezTo>
                    <a:pt x="3656" y="7013"/>
                    <a:pt x="3514" y="6968"/>
                    <a:pt x="3363" y="6968"/>
                  </a:cubicBezTo>
                  <a:cubicBezTo>
                    <a:pt x="3303" y="6968"/>
                    <a:pt x="3241" y="6975"/>
                    <a:pt x="3179" y="6990"/>
                  </a:cubicBezTo>
                  <a:cubicBezTo>
                    <a:pt x="2909" y="7054"/>
                    <a:pt x="2667" y="7251"/>
                    <a:pt x="2534" y="7516"/>
                  </a:cubicBezTo>
                  <a:lnTo>
                    <a:pt x="610" y="11310"/>
                  </a:lnTo>
                  <a:lnTo>
                    <a:pt x="66" y="12042"/>
                  </a:lnTo>
                  <a:cubicBezTo>
                    <a:pt x="0" y="12131"/>
                    <a:pt x="19" y="12254"/>
                    <a:pt x="107" y="12320"/>
                  </a:cubicBezTo>
                  <a:lnTo>
                    <a:pt x="10128" y="19762"/>
                  </a:lnTo>
                  <a:cubicBezTo>
                    <a:pt x="10161" y="19787"/>
                    <a:pt x="10204" y="19801"/>
                    <a:pt x="10246" y="19801"/>
                  </a:cubicBezTo>
                  <a:cubicBezTo>
                    <a:pt x="10256" y="19801"/>
                    <a:pt x="10266" y="19800"/>
                    <a:pt x="10276" y="19799"/>
                  </a:cubicBezTo>
                  <a:cubicBezTo>
                    <a:pt x="10329" y="19790"/>
                    <a:pt x="10375" y="19763"/>
                    <a:pt x="10407" y="19720"/>
                  </a:cubicBezTo>
                  <a:lnTo>
                    <a:pt x="10946" y="18983"/>
                  </a:lnTo>
                  <a:lnTo>
                    <a:pt x="14019" y="16047"/>
                  </a:lnTo>
                  <a:cubicBezTo>
                    <a:pt x="14235" y="15842"/>
                    <a:pt x="14352" y="15555"/>
                    <a:pt x="14335" y="15277"/>
                  </a:cubicBezTo>
                  <a:cubicBezTo>
                    <a:pt x="14321" y="15053"/>
                    <a:pt x="14222" y="14862"/>
                    <a:pt x="14056" y="14739"/>
                  </a:cubicBezTo>
                  <a:lnTo>
                    <a:pt x="11457" y="12809"/>
                  </a:lnTo>
                  <a:lnTo>
                    <a:pt x="15297" y="4635"/>
                  </a:lnTo>
                  <a:cubicBezTo>
                    <a:pt x="15577" y="4616"/>
                    <a:pt x="16267" y="4527"/>
                    <a:pt x="17023" y="4099"/>
                  </a:cubicBezTo>
                  <a:cubicBezTo>
                    <a:pt x="17528" y="3811"/>
                    <a:pt x="17809" y="3421"/>
                    <a:pt x="17838" y="2967"/>
                  </a:cubicBezTo>
                  <a:cubicBezTo>
                    <a:pt x="17878" y="2312"/>
                    <a:pt x="17390" y="1604"/>
                    <a:pt x="16387" y="859"/>
                  </a:cubicBezTo>
                  <a:cubicBezTo>
                    <a:pt x="15618" y="288"/>
                    <a:pt x="14957" y="1"/>
                    <a:pt x="14413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7" name="Google Shape;5057;p67"/>
            <p:cNvSpPr/>
            <p:nvPr/>
          </p:nvSpPr>
          <p:spPr>
            <a:xfrm rot="2370067" flipH="1">
              <a:off x="2055224" y="448387"/>
              <a:ext cx="372728" cy="324666"/>
            </a:xfrm>
            <a:custGeom>
              <a:avLst/>
              <a:gdLst/>
              <a:ahLst/>
              <a:cxnLst/>
              <a:rect l="l" t="t" r="r" b="b"/>
              <a:pathLst>
                <a:path w="13137" h="11443" extrusionOk="0">
                  <a:moveTo>
                    <a:pt x="2266" y="1279"/>
                  </a:moveTo>
                  <a:lnTo>
                    <a:pt x="2230" y="1326"/>
                  </a:lnTo>
                  <a:lnTo>
                    <a:pt x="2236" y="1343"/>
                  </a:lnTo>
                  <a:cubicBezTo>
                    <a:pt x="1973" y="2266"/>
                    <a:pt x="1595" y="3156"/>
                    <a:pt x="1114" y="3983"/>
                  </a:cubicBezTo>
                  <a:lnTo>
                    <a:pt x="1088" y="3967"/>
                  </a:lnTo>
                  <a:cubicBezTo>
                    <a:pt x="1569" y="3138"/>
                    <a:pt x="1946" y="2257"/>
                    <a:pt x="2226" y="1322"/>
                  </a:cubicBezTo>
                  <a:lnTo>
                    <a:pt x="2266" y="1279"/>
                  </a:lnTo>
                  <a:close/>
                  <a:moveTo>
                    <a:pt x="2872" y="2638"/>
                  </a:moveTo>
                  <a:lnTo>
                    <a:pt x="2836" y="2685"/>
                  </a:lnTo>
                  <a:lnTo>
                    <a:pt x="2838" y="2704"/>
                  </a:lnTo>
                  <a:lnTo>
                    <a:pt x="2110" y="4188"/>
                  </a:lnTo>
                  <a:lnTo>
                    <a:pt x="2083" y="4177"/>
                  </a:lnTo>
                  <a:lnTo>
                    <a:pt x="2835" y="2683"/>
                  </a:lnTo>
                  <a:lnTo>
                    <a:pt x="2872" y="2638"/>
                  </a:lnTo>
                  <a:close/>
                  <a:moveTo>
                    <a:pt x="5532" y="5646"/>
                  </a:moveTo>
                  <a:lnTo>
                    <a:pt x="5496" y="5693"/>
                  </a:lnTo>
                  <a:lnTo>
                    <a:pt x="5499" y="5711"/>
                  </a:lnTo>
                  <a:lnTo>
                    <a:pt x="5116" y="6505"/>
                  </a:lnTo>
                  <a:lnTo>
                    <a:pt x="5089" y="6489"/>
                  </a:lnTo>
                  <a:lnTo>
                    <a:pt x="5495" y="5690"/>
                  </a:lnTo>
                  <a:lnTo>
                    <a:pt x="5532" y="5646"/>
                  </a:lnTo>
                  <a:close/>
                  <a:moveTo>
                    <a:pt x="6894" y="5530"/>
                  </a:moveTo>
                  <a:lnTo>
                    <a:pt x="6861" y="5606"/>
                  </a:lnTo>
                  <a:lnTo>
                    <a:pt x="5803" y="7141"/>
                  </a:lnTo>
                  <a:lnTo>
                    <a:pt x="5777" y="7122"/>
                  </a:lnTo>
                  <a:lnTo>
                    <a:pt x="6833" y="5590"/>
                  </a:lnTo>
                  <a:cubicBezTo>
                    <a:pt x="6837" y="5585"/>
                    <a:pt x="6842" y="5583"/>
                    <a:pt x="6849" y="5583"/>
                  </a:cubicBezTo>
                  <a:cubicBezTo>
                    <a:pt x="6852" y="5583"/>
                    <a:pt x="6855" y="5583"/>
                    <a:pt x="6858" y="5584"/>
                  </a:cubicBezTo>
                  <a:lnTo>
                    <a:pt x="6894" y="5530"/>
                  </a:lnTo>
                  <a:close/>
                  <a:moveTo>
                    <a:pt x="8058" y="7517"/>
                  </a:moveTo>
                  <a:cubicBezTo>
                    <a:pt x="8062" y="7517"/>
                    <a:pt x="8066" y="7518"/>
                    <a:pt x="8069" y="7520"/>
                  </a:cubicBezTo>
                  <a:lnTo>
                    <a:pt x="8070" y="7545"/>
                  </a:lnTo>
                  <a:lnTo>
                    <a:pt x="7330" y="8320"/>
                  </a:lnTo>
                  <a:lnTo>
                    <a:pt x="7307" y="8294"/>
                  </a:lnTo>
                  <a:lnTo>
                    <a:pt x="8048" y="7521"/>
                  </a:lnTo>
                  <a:cubicBezTo>
                    <a:pt x="8050" y="7518"/>
                    <a:pt x="8054" y="7517"/>
                    <a:pt x="8058" y="7517"/>
                  </a:cubicBezTo>
                  <a:close/>
                  <a:moveTo>
                    <a:pt x="10815" y="8653"/>
                  </a:moveTo>
                  <a:cubicBezTo>
                    <a:pt x="10818" y="8653"/>
                    <a:pt x="10821" y="8653"/>
                    <a:pt x="10824" y="8655"/>
                  </a:cubicBezTo>
                  <a:lnTo>
                    <a:pt x="10825" y="8680"/>
                  </a:lnTo>
                  <a:lnTo>
                    <a:pt x="9972" y="9330"/>
                  </a:lnTo>
                  <a:lnTo>
                    <a:pt x="9948" y="9305"/>
                  </a:lnTo>
                  <a:lnTo>
                    <a:pt x="10803" y="8656"/>
                  </a:lnTo>
                  <a:cubicBezTo>
                    <a:pt x="10807" y="8655"/>
                    <a:pt x="10811" y="8653"/>
                    <a:pt x="10815" y="8653"/>
                  </a:cubicBezTo>
                  <a:close/>
                  <a:moveTo>
                    <a:pt x="11781" y="8749"/>
                  </a:moveTo>
                  <a:cubicBezTo>
                    <a:pt x="11784" y="8749"/>
                    <a:pt x="11787" y="8750"/>
                    <a:pt x="11789" y="8752"/>
                  </a:cubicBezTo>
                  <a:lnTo>
                    <a:pt x="11789" y="8780"/>
                  </a:lnTo>
                  <a:cubicBezTo>
                    <a:pt x="11136" y="9279"/>
                    <a:pt x="10505" y="9827"/>
                    <a:pt x="9918" y="10401"/>
                  </a:cubicBezTo>
                  <a:lnTo>
                    <a:pt x="9958" y="10450"/>
                  </a:lnTo>
                  <a:lnTo>
                    <a:pt x="9958" y="10450"/>
                  </a:lnTo>
                  <a:lnTo>
                    <a:pt x="9893" y="10380"/>
                  </a:lnTo>
                  <a:cubicBezTo>
                    <a:pt x="10483" y="9803"/>
                    <a:pt x="11114" y="9253"/>
                    <a:pt x="11768" y="8753"/>
                  </a:cubicBezTo>
                  <a:cubicBezTo>
                    <a:pt x="11773" y="8751"/>
                    <a:pt x="11777" y="8749"/>
                    <a:pt x="11781" y="8749"/>
                  </a:cubicBezTo>
                  <a:close/>
                  <a:moveTo>
                    <a:pt x="2446" y="0"/>
                  </a:moveTo>
                  <a:cubicBezTo>
                    <a:pt x="2408" y="0"/>
                    <a:pt x="2369" y="5"/>
                    <a:pt x="2330" y="14"/>
                  </a:cubicBezTo>
                  <a:cubicBezTo>
                    <a:pt x="2143" y="57"/>
                    <a:pt x="1976" y="196"/>
                    <a:pt x="1880" y="384"/>
                  </a:cubicBezTo>
                  <a:lnTo>
                    <a:pt x="13" y="4071"/>
                  </a:lnTo>
                  <a:cubicBezTo>
                    <a:pt x="1" y="4099"/>
                    <a:pt x="6" y="4135"/>
                    <a:pt x="32" y="4154"/>
                  </a:cubicBezTo>
                  <a:lnTo>
                    <a:pt x="9828" y="11430"/>
                  </a:lnTo>
                  <a:cubicBezTo>
                    <a:pt x="9840" y="11439"/>
                    <a:pt x="9853" y="11443"/>
                    <a:pt x="9866" y="11443"/>
                  </a:cubicBezTo>
                  <a:cubicBezTo>
                    <a:pt x="9884" y="11443"/>
                    <a:pt x="9901" y="11436"/>
                    <a:pt x="9914" y="11425"/>
                  </a:cubicBezTo>
                  <a:lnTo>
                    <a:pt x="12900" y="8569"/>
                  </a:lnTo>
                  <a:cubicBezTo>
                    <a:pt x="13053" y="8425"/>
                    <a:pt x="13137" y="8224"/>
                    <a:pt x="13125" y="8032"/>
                  </a:cubicBezTo>
                  <a:cubicBezTo>
                    <a:pt x="13118" y="7898"/>
                    <a:pt x="13063" y="7784"/>
                    <a:pt x="12966" y="7711"/>
                  </a:cubicBezTo>
                  <a:lnTo>
                    <a:pt x="2685" y="75"/>
                  </a:lnTo>
                  <a:cubicBezTo>
                    <a:pt x="2617" y="25"/>
                    <a:pt x="2535" y="0"/>
                    <a:pt x="2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8" name="Google Shape;5058;p67"/>
            <p:cNvSpPr/>
            <p:nvPr/>
          </p:nvSpPr>
          <p:spPr>
            <a:xfrm rot="2370067" flipH="1">
              <a:off x="2093643" y="589995"/>
              <a:ext cx="291214" cy="223177"/>
            </a:xfrm>
            <a:custGeom>
              <a:avLst/>
              <a:gdLst/>
              <a:ahLst/>
              <a:cxnLst/>
              <a:rect l="l" t="t" r="r" b="b"/>
              <a:pathLst>
                <a:path w="10264" h="7866" extrusionOk="0">
                  <a:moveTo>
                    <a:pt x="437" y="1"/>
                  </a:moveTo>
                  <a:cubicBezTo>
                    <a:pt x="417" y="1"/>
                    <a:pt x="397" y="10"/>
                    <a:pt x="383" y="29"/>
                  </a:cubicBezTo>
                  <a:lnTo>
                    <a:pt x="22" y="514"/>
                  </a:lnTo>
                  <a:cubicBezTo>
                    <a:pt x="1" y="544"/>
                    <a:pt x="6" y="584"/>
                    <a:pt x="36" y="605"/>
                  </a:cubicBezTo>
                  <a:lnTo>
                    <a:pt x="9794" y="7854"/>
                  </a:lnTo>
                  <a:cubicBezTo>
                    <a:pt x="9805" y="7862"/>
                    <a:pt x="9818" y="7866"/>
                    <a:pt x="9832" y="7866"/>
                  </a:cubicBezTo>
                  <a:cubicBezTo>
                    <a:pt x="9836" y="7866"/>
                    <a:pt x="9839" y="7866"/>
                    <a:pt x="9842" y="7865"/>
                  </a:cubicBezTo>
                  <a:cubicBezTo>
                    <a:pt x="9861" y="7862"/>
                    <a:pt x="9877" y="7854"/>
                    <a:pt x="9887" y="7840"/>
                  </a:cubicBezTo>
                  <a:lnTo>
                    <a:pt x="10242" y="7349"/>
                  </a:lnTo>
                  <a:cubicBezTo>
                    <a:pt x="10263" y="7319"/>
                    <a:pt x="10258" y="7278"/>
                    <a:pt x="10230" y="7257"/>
                  </a:cubicBezTo>
                  <a:lnTo>
                    <a:pt x="476" y="13"/>
                  </a:lnTo>
                  <a:cubicBezTo>
                    <a:pt x="464" y="5"/>
                    <a:pt x="451" y="1"/>
                    <a:pt x="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9" name="Google Shape;5059;p67"/>
            <p:cNvSpPr/>
            <p:nvPr/>
          </p:nvSpPr>
          <p:spPr>
            <a:xfrm rot="2370067" flipH="1">
              <a:off x="2213561" y="500522"/>
              <a:ext cx="240144" cy="237278"/>
            </a:xfrm>
            <a:custGeom>
              <a:avLst/>
              <a:gdLst/>
              <a:ahLst/>
              <a:cxnLst/>
              <a:rect l="l" t="t" r="r" b="b"/>
              <a:pathLst>
                <a:path w="8464" h="8363" extrusionOk="0">
                  <a:moveTo>
                    <a:pt x="2804" y="0"/>
                  </a:moveTo>
                  <a:cubicBezTo>
                    <a:pt x="2744" y="0"/>
                    <a:pt x="2682" y="7"/>
                    <a:pt x="2620" y="22"/>
                  </a:cubicBezTo>
                  <a:cubicBezTo>
                    <a:pt x="2350" y="85"/>
                    <a:pt x="2108" y="282"/>
                    <a:pt x="1974" y="547"/>
                  </a:cubicBezTo>
                  <a:lnTo>
                    <a:pt x="44" y="4355"/>
                  </a:lnTo>
                  <a:cubicBezTo>
                    <a:pt x="1" y="4440"/>
                    <a:pt x="25" y="4545"/>
                    <a:pt x="103" y="4603"/>
                  </a:cubicBezTo>
                  <a:lnTo>
                    <a:pt x="5110" y="8323"/>
                  </a:lnTo>
                  <a:cubicBezTo>
                    <a:pt x="5146" y="8349"/>
                    <a:pt x="5187" y="8362"/>
                    <a:pt x="5229" y="8362"/>
                  </a:cubicBezTo>
                  <a:cubicBezTo>
                    <a:pt x="5290" y="8362"/>
                    <a:pt x="5350" y="8335"/>
                    <a:pt x="5388" y="8282"/>
                  </a:cubicBezTo>
                  <a:cubicBezTo>
                    <a:pt x="5454" y="8194"/>
                    <a:pt x="5435" y="8071"/>
                    <a:pt x="5347" y="8004"/>
                  </a:cubicBezTo>
                  <a:lnTo>
                    <a:pt x="475" y="4384"/>
                  </a:lnTo>
                  <a:lnTo>
                    <a:pt x="2328" y="726"/>
                  </a:lnTo>
                  <a:cubicBezTo>
                    <a:pt x="2409" y="564"/>
                    <a:pt x="2553" y="445"/>
                    <a:pt x="2711" y="408"/>
                  </a:cubicBezTo>
                  <a:cubicBezTo>
                    <a:pt x="2738" y="402"/>
                    <a:pt x="2770" y="397"/>
                    <a:pt x="2805" y="397"/>
                  </a:cubicBezTo>
                  <a:cubicBezTo>
                    <a:pt x="2861" y="397"/>
                    <a:pt x="2923" y="410"/>
                    <a:pt x="2979" y="452"/>
                  </a:cubicBezTo>
                  <a:lnTo>
                    <a:pt x="8119" y="4271"/>
                  </a:lnTo>
                  <a:cubicBezTo>
                    <a:pt x="8155" y="4297"/>
                    <a:pt x="8197" y="4310"/>
                    <a:pt x="8239" y="4310"/>
                  </a:cubicBezTo>
                  <a:cubicBezTo>
                    <a:pt x="8299" y="4310"/>
                    <a:pt x="8359" y="4283"/>
                    <a:pt x="8397" y="4230"/>
                  </a:cubicBezTo>
                  <a:cubicBezTo>
                    <a:pt x="8464" y="4141"/>
                    <a:pt x="8445" y="4018"/>
                    <a:pt x="8356" y="3952"/>
                  </a:cubicBezTo>
                  <a:lnTo>
                    <a:pt x="3215" y="134"/>
                  </a:lnTo>
                  <a:cubicBezTo>
                    <a:pt x="3097" y="45"/>
                    <a:pt x="2955" y="0"/>
                    <a:pt x="2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0" name="Google Shape;5060;p67"/>
            <p:cNvSpPr/>
            <p:nvPr/>
          </p:nvSpPr>
          <p:spPr>
            <a:xfrm rot="2370067" flipH="1">
              <a:off x="2100603" y="179314"/>
              <a:ext cx="195713" cy="347562"/>
            </a:xfrm>
            <a:custGeom>
              <a:avLst/>
              <a:gdLst/>
              <a:ahLst/>
              <a:cxnLst/>
              <a:rect l="l" t="t" r="r" b="b"/>
              <a:pathLst>
                <a:path w="6898" h="12250" extrusionOk="0">
                  <a:moveTo>
                    <a:pt x="5290" y="1"/>
                  </a:moveTo>
                  <a:cubicBezTo>
                    <a:pt x="5230" y="1"/>
                    <a:pt x="5170" y="28"/>
                    <a:pt x="5131" y="80"/>
                  </a:cubicBezTo>
                  <a:cubicBezTo>
                    <a:pt x="5065" y="169"/>
                    <a:pt x="5083" y="292"/>
                    <a:pt x="5172" y="358"/>
                  </a:cubicBezTo>
                  <a:cubicBezTo>
                    <a:pt x="6046" y="1008"/>
                    <a:pt x="6493" y="1618"/>
                    <a:pt x="6461" y="2122"/>
                  </a:cubicBezTo>
                  <a:cubicBezTo>
                    <a:pt x="6436" y="2518"/>
                    <a:pt x="6114" y="2781"/>
                    <a:pt x="5846" y="2933"/>
                  </a:cubicBezTo>
                  <a:cubicBezTo>
                    <a:pt x="4981" y="3423"/>
                    <a:pt x="4182" y="3414"/>
                    <a:pt x="4190" y="3422"/>
                  </a:cubicBezTo>
                  <a:lnTo>
                    <a:pt x="4189" y="3422"/>
                  </a:lnTo>
                  <a:cubicBezTo>
                    <a:pt x="4111" y="3422"/>
                    <a:pt x="4041" y="3468"/>
                    <a:pt x="4009" y="3537"/>
                  </a:cubicBezTo>
                  <a:lnTo>
                    <a:pt x="48" y="11967"/>
                  </a:lnTo>
                  <a:cubicBezTo>
                    <a:pt x="0" y="12067"/>
                    <a:pt x="45" y="12185"/>
                    <a:pt x="143" y="12231"/>
                  </a:cubicBezTo>
                  <a:cubicBezTo>
                    <a:pt x="171" y="12243"/>
                    <a:pt x="198" y="12249"/>
                    <a:pt x="227" y="12249"/>
                  </a:cubicBezTo>
                  <a:cubicBezTo>
                    <a:pt x="303" y="12249"/>
                    <a:pt x="373" y="12207"/>
                    <a:pt x="409" y="12134"/>
                  </a:cubicBezTo>
                  <a:lnTo>
                    <a:pt x="4318" y="3814"/>
                  </a:lnTo>
                  <a:cubicBezTo>
                    <a:pt x="4598" y="3796"/>
                    <a:pt x="5289" y="3705"/>
                    <a:pt x="6044" y="3277"/>
                  </a:cubicBezTo>
                  <a:cubicBezTo>
                    <a:pt x="6550" y="2991"/>
                    <a:pt x="6831" y="2600"/>
                    <a:pt x="6858" y="2145"/>
                  </a:cubicBezTo>
                  <a:cubicBezTo>
                    <a:pt x="6898" y="1492"/>
                    <a:pt x="6411" y="782"/>
                    <a:pt x="5409" y="39"/>
                  </a:cubicBezTo>
                  <a:cubicBezTo>
                    <a:pt x="5373" y="13"/>
                    <a:pt x="5332" y="1"/>
                    <a:pt x="52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1" name="Google Shape;5061;p67"/>
            <p:cNvSpPr/>
            <p:nvPr/>
          </p:nvSpPr>
          <p:spPr>
            <a:xfrm rot="2370067" flipH="1">
              <a:off x="2026867" y="493549"/>
              <a:ext cx="249507" cy="231774"/>
            </a:xfrm>
            <a:custGeom>
              <a:avLst/>
              <a:gdLst/>
              <a:ahLst/>
              <a:cxnLst/>
              <a:rect l="l" t="t" r="r" b="b"/>
              <a:pathLst>
                <a:path w="8794" h="8169" extrusionOk="0">
                  <a:moveTo>
                    <a:pt x="3238" y="0"/>
                  </a:moveTo>
                  <a:cubicBezTo>
                    <a:pt x="3177" y="0"/>
                    <a:pt x="3117" y="27"/>
                    <a:pt x="3078" y="80"/>
                  </a:cubicBezTo>
                  <a:cubicBezTo>
                    <a:pt x="3012" y="168"/>
                    <a:pt x="3031" y="291"/>
                    <a:pt x="3120" y="358"/>
                  </a:cubicBezTo>
                  <a:lnTo>
                    <a:pt x="8259" y="4175"/>
                  </a:lnTo>
                  <a:cubicBezTo>
                    <a:pt x="8351" y="4243"/>
                    <a:pt x="8374" y="4345"/>
                    <a:pt x="8379" y="4419"/>
                  </a:cubicBezTo>
                  <a:cubicBezTo>
                    <a:pt x="8389" y="4581"/>
                    <a:pt x="8316" y="4752"/>
                    <a:pt x="8184" y="4879"/>
                  </a:cubicBezTo>
                  <a:lnTo>
                    <a:pt x="5217" y="7711"/>
                  </a:lnTo>
                  <a:lnTo>
                    <a:pt x="344" y="4091"/>
                  </a:lnTo>
                  <a:cubicBezTo>
                    <a:pt x="309" y="4065"/>
                    <a:pt x="267" y="4052"/>
                    <a:pt x="226" y="4052"/>
                  </a:cubicBezTo>
                  <a:cubicBezTo>
                    <a:pt x="166" y="4052"/>
                    <a:pt x="106" y="4080"/>
                    <a:pt x="67" y="4132"/>
                  </a:cubicBezTo>
                  <a:cubicBezTo>
                    <a:pt x="1" y="4221"/>
                    <a:pt x="20" y="4344"/>
                    <a:pt x="107" y="4410"/>
                  </a:cubicBezTo>
                  <a:lnTo>
                    <a:pt x="5115" y="8129"/>
                  </a:lnTo>
                  <a:cubicBezTo>
                    <a:pt x="5151" y="8155"/>
                    <a:pt x="5191" y="8169"/>
                    <a:pt x="5234" y="8169"/>
                  </a:cubicBezTo>
                  <a:cubicBezTo>
                    <a:pt x="5284" y="8169"/>
                    <a:pt x="5332" y="8150"/>
                    <a:pt x="5373" y="8115"/>
                  </a:cubicBezTo>
                  <a:lnTo>
                    <a:pt x="8461" y="5166"/>
                  </a:lnTo>
                  <a:cubicBezTo>
                    <a:pt x="8675" y="4961"/>
                    <a:pt x="8794" y="4673"/>
                    <a:pt x="8777" y="4395"/>
                  </a:cubicBezTo>
                  <a:cubicBezTo>
                    <a:pt x="8762" y="4171"/>
                    <a:pt x="8662" y="3981"/>
                    <a:pt x="8496" y="3858"/>
                  </a:cubicBezTo>
                  <a:lnTo>
                    <a:pt x="3356" y="39"/>
                  </a:lnTo>
                  <a:cubicBezTo>
                    <a:pt x="3321" y="13"/>
                    <a:pt x="3279" y="0"/>
                    <a:pt x="3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2" name="Google Shape;5062;p67"/>
            <p:cNvSpPr/>
            <p:nvPr/>
          </p:nvSpPr>
          <p:spPr>
            <a:xfrm rot="2370067" flipH="1">
              <a:off x="2159517" y="226309"/>
              <a:ext cx="293115" cy="269169"/>
            </a:xfrm>
            <a:custGeom>
              <a:avLst/>
              <a:gdLst/>
              <a:ahLst/>
              <a:cxnLst/>
              <a:rect l="l" t="t" r="r" b="b"/>
              <a:pathLst>
                <a:path w="10331" h="9487" extrusionOk="0">
                  <a:moveTo>
                    <a:pt x="8249" y="0"/>
                  </a:moveTo>
                  <a:cubicBezTo>
                    <a:pt x="8084" y="0"/>
                    <a:pt x="7930" y="26"/>
                    <a:pt x="7787" y="79"/>
                  </a:cubicBezTo>
                  <a:cubicBezTo>
                    <a:pt x="7360" y="237"/>
                    <a:pt x="7068" y="620"/>
                    <a:pt x="6939" y="1187"/>
                  </a:cubicBezTo>
                  <a:cubicBezTo>
                    <a:pt x="6748" y="2032"/>
                    <a:pt x="6863" y="2720"/>
                    <a:pt x="6925" y="2994"/>
                  </a:cubicBezTo>
                  <a:lnTo>
                    <a:pt x="88" y="9140"/>
                  </a:lnTo>
                  <a:cubicBezTo>
                    <a:pt x="7" y="9214"/>
                    <a:pt x="1" y="9338"/>
                    <a:pt x="75" y="9420"/>
                  </a:cubicBezTo>
                  <a:cubicBezTo>
                    <a:pt x="114" y="9463"/>
                    <a:pt x="167" y="9486"/>
                    <a:pt x="222" y="9486"/>
                  </a:cubicBezTo>
                  <a:cubicBezTo>
                    <a:pt x="269" y="9486"/>
                    <a:pt x="317" y="9470"/>
                    <a:pt x="355" y="9436"/>
                  </a:cubicBezTo>
                  <a:lnTo>
                    <a:pt x="7280" y="3209"/>
                  </a:lnTo>
                  <a:cubicBezTo>
                    <a:pt x="7338" y="3157"/>
                    <a:pt x="7359" y="3076"/>
                    <a:pt x="7337" y="3002"/>
                  </a:cubicBezTo>
                  <a:cubicBezTo>
                    <a:pt x="7334" y="2994"/>
                    <a:pt x="7107" y="2242"/>
                    <a:pt x="7327" y="1274"/>
                  </a:cubicBezTo>
                  <a:cubicBezTo>
                    <a:pt x="7395" y="976"/>
                    <a:pt x="7553" y="590"/>
                    <a:pt x="7925" y="452"/>
                  </a:cubicBezTo>
                  <a:cubicBezTo>
                    <a:pt x="8022" y="416"/>
                    <a:pt x="8131" y="398"/>
                    <a:pt x="8249" y="398"/>
                  </a:cubicBezTo>
                  <a:cubicBezTo>
                    <a:pt x="8700" y="398"/>
                    <a:pt x="9293" y="661"/>
                    <a:pt x="9987" y="1177"/>
                  </a:cubicBezTo>
                  <a:cubicBezTo>
                    <a:pt x="10022" y="1203"/>
                    <a:pt x="10064" y="1216"/>
                    <a:pt x="10106" y="1216"/>
                  </a:cubicBezTo>
                  <a:cubicBezTo>
                    <a:pt x="10167" y="1216"/>
                    <a:pt x="10226" y="1189"/>
                    <a:pt x="10264" y="1136"/>
                  </a:cubicBezTo>
                  <a:cubicBezTo>
                    <a:pt x="10331" y="1048"/>
                    <a:pt x="10312" y="925"/>
                    <a:pt x="10223" y="858"/>
                  </a:cubicBezTo>
                  <a:cubicBezTo>
                    <a:pt x="9455" y="287"/>
                    <a:pt x="8793" y="0"/>
                    <a:pt x="8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3" name="Google Shape;5063;p67"/>
            <p:cNvSpPr/>
            <p:nvPr/>
          </p:nvSpPr>
          <p:spPr>
            <a:xfrm rot="2370067" flipH="1">
              <a:off x="2082909" y="579729"/>
              <a:ext cx="312636" cy="243634"/>
            </a:xfrm>
            <a:custGeom>
              <a:avLst/>
              <a:gdLst/>
              <a:ahLst/>
              <a:cxnLst/>
              <a:rect l="l" t="t" r="r" b="b"/>
              <a:pathLst>
                <a:path w="11019" h="8587" extrusionOk="0">
                  <a:moveTo>
                    <a:pt x="779" y="1"/>
                  </a:moveTo>
                  <a:cubicBezTo>
                    <a:pt x="719" y="1"/>
                    <a:pt x="658" y="28"/>
                    <a:pt x="619" y="80"/>
                  </a:cubicBezTo>
                  <a:lnTo>
                    <a:pt x="65" y="828"/>
                  </a:lnTo>
                  <a:cubicBezTo>
                    <a:pt x="0" y="916"/>
                    <a:pt x="18" y="1039"/>
                    <a:pt x="106" y="1106"/>
                  </a:cubicBezTo>
                  <a:lnTo>
                    <a:pt x="10127" y="8547"/>
                  </a:lnTo>
                  <a:cubicBezTo>
                    <a:pt x="10160" y="8574"/>
                    <a:pt x="10203" y="8586"/>
                    <a:pt x="10245" y="8586"/>
                  </a:cubicBezTo>
                  <a:cubicBezTo>
                    <a:pt x="10254" y="8586"/>
                    <a:pt x="10265" y="8585"/>
                    <a:pt x="10273" y="8584"/>
                  </a:cubicBezTo>
                  <a:cubicBezTo>
                    <a:pt x="10326" y="8576"/>
                    <a:pt x="10371" y="8547"/>
                    <a:pt x="10403" y="8505"/>
                  </a:cubicBezTo>
                  <a:lnTo>
                    <a:pt x="10953" y="7755"/>
                  </a:lnTo>
                  <a:cubicBezTo>
                    <a:pt x="11018" y="7665"/>
                    <a:pt x="10999" y="7542"/>
                    <a:pt x="10911" y="7478"/>
                  </a:cubicBezTo>
                  <a:cubicBezTo>
                    <a:pt x="10876" y="7451"/>
                    <a:pt x="10834" y="7439"/>
                    <a:pt x="10793" y="7439"/>
                  </a:cubicBezTo>
                  <a:cubicBezTo>
                    <a:pt x="10732" y="7439"/>
                    <a:pt x="10672" y="7467"/>
                    <a:pt x="10633" y="7520"/>
                  </a:cubicBezTo>
                  <a:lnTo>
                    <a:pt x="10202" y="8109"/>
                  </a:lnTo>
                  <a:lnTo>
                    <a:pt x="501" y="905"/>
                  </a:lnTo>
                  <a:lnTo>
                    <a:pt x="938" y="317"/>
                  </a:lnTo>
                  <a:cubicBezTo>
                    <a:pt x="1003" y="229"/>
                    <a:pt x="985" y="106"/>
                    <a:pt x="897" y="39"/>
                  </a:cubicBezTo>
                  <a:cubicBezTo>
                    <a:pt x="862" y="13"/>
                    <a:pt x="820" y="1"/>
                    <a:pt x="7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21007" y="919151"/>
            <a:ext cx="7736050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fontAlgn="auto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chemeClr val="tx1"/>
                </a:solidFill>
              </a:rPr>
              <a:t>As we set out on our new journey 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pPr marL="0" algn="ctr" fontAlgn="auto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chemeClr val="tx1"/>
                </a:solidFill>
              </a:rPr>
              <a:t>We shouldn’t forget where we came from 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pPr marL="0" algn="ctr" fontAlgn="auto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chemeClr val="tx1"/>
                </a:solidFill>
              </a:rPr>
              <a:t>The things we experienced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pPr marL="0" algn="ctr" fontAlgn="auto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chemeClr val="tx1"/>
                </a:solidFill>
              </a:rPr>
              <a:t> The persons we met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pPr marL="0" algn="ctr" fontAlgn="auto">
              <a:lnSpc>
                <a:spcPct val="100000"/>
              </a:lnSpc>
              <a:buNone/>
            </a:pPr>
            <a:endParaRPr lang="en-US" altLang="zh-CN" sz="2400" dirty="0">
              <a:latin typeface="Futura Std Condensed ExtBd" panose="020B0806020204030204" pitchFamily="34" charset="0"/>
              <a:sym typeface="+mn-ea"/>
            </a:endParaRPr>
          </a:p>
          <a:p>
            <a:pPr marL="0" algn="ctr" fontAlgn="auto">
              <a:lnSpc>
                <a:spcPct val="100000"/>
              </a:lnSpc>
              <a:buNone/>
            </a:pPr>
            <a:r>
              <a:rPr lang="en-US" altLang="zh-CN" sz="2400" dirty="0">
                <a:latin typeface="Futura Std Condensed ExtBd" panose="020B0806020204030204" pitchFamily="34" charset="0"/>
                <a:sym typeface="+mn-ea"/>
              </a:rPr>
              <a:t>—To the Class 2 of 2024</a:t>
            </a:r>
            <a:br>
              <a:rPr lang="en-US" altLang="zh-CN" sz="2400" dirty="0">
                <a:latin typeface="Futura Std Condensed ExtBd" panose="020B0806020204030204" pitchFamily="34" charset="0"/>
                <a:sym typeface="+mn-ea"/>
              </a:rPr>
            </a:br>
            <a:r>
              <a:rPr lang="en-US" altLang="zh-CN" sz="2400" dirty="0">
                <a:latin typeface="Futura Std Condensed ExtBd" panose="020B0806020204030204" pitchFamily="34" charset="0"/>
                <a:sym typeface="+mn-ea"/>
              </a:rPr>
              <a:t>Thank you, farewell.</a:t>
            </a:r>
            <a:endParaRPr lang="en-US" altLang="zh-CN" sz="2400" dirty="0">
              <a:latin typeface="Futura Std Condensed ExtBd" panose="020B0806020204030204" pitchFamily="34" charset="0"/>
            </a:endParaRPr>
          </a:p>
        </p:txBody>
      </p:sp>
      <p:grpSp>
        <p:nvGrpSpPr>
          <p:cNvPr id="4856" name="Google Shape;4856;p66"/>
          <p:cNvGrpSpPr/>
          <p:nvPr/>
        </p:nvGrpSpPr>
        <p:grpSpPr>
          <a:xfrm>
            <a:off x="1014034" y="242230"/>
            <a:ext cx="1089216" cy="799395"/>
            <a:chOff x="8010650" y="253375"/>
            <a:chExt cx="718575" cy="527375"/>
          </a:xfrm>
        </p:grpSpPr>
        <p:sp>
          <p:nvSpPr>
            <p:cNvPr id="4857" name="Google Shape;4857;p66"/>
            <p:cNvSpPr/>
            <p:nvPr/>
          </p:nvSpPr>
          <p:spPr>
            <a:xfrm>
              <a:off x="8011175" y="283200"/>
              <a:ext cx="718050" cy="497550"/>
            </a:xfrm>
            <a:custGeom>
              <a:avLst/>
              <a:gdLst/>
              <a:ahLst/>
              <a:cxnLst/>
              <a:rect l="l" t="t" r="r" b="b"/>
              <a:pathLst>
                <a:path w="28722" h="19902" extrusionOk="0">
                  <a:moveTo>
                    <a:pt x="206" y="1"/>
                  </a:moveTo>
                  <a:cubicBezTo>
                    <a:pt x="201" y="1"/>
                    <a:pt x="196" y="3"/>
                    <a:pt x="190" y="3"/>
                  </a:cubicBezTo>
                  <a:cubicBezTo>
                    <a:pt x="176" y="4"/>
                    <a:pt x="164" y="5"/>
                    <a:pt x="152" y="9"/>
                  </a:cubicBezTo>
                  <a:cubicBezTo>
                    <a:pt x="141" y="12"/>
                    <a:pt x="132" y="14"/>
                    <a:pt x="121" y="18"/>
                  </a:cubicBezTo>
                  <a:cubicBezTo>
                    <a:pt x="105" y="25"/>
                    <a:pt x="92" y="34"/>
                    <a:pt x="79" y="44"/>
                  </a:cubicBezTo>
                  <a:cubicBezTo>
                    <a:pt x="74" y="47"/>
                    <a:pt x="69" y="50"/>
                    <a:pt x="63" y="54"/>
                  </a:cubicBezTo>
                  <a:cubicBezTo>
                    <a:pt x="48" y="69"/>
                    <a:pt x="36" y="86"/>
                    <a:pt x="25" y="104"/>
                  </a:cubicBezTo>
                  <a:cubicBezTo>
                    <a:pt x="23" y="107"/>
                    <a:pt x="21" y="108"/>
                    <a:pt x="20" y="112"/>
                  </a:cubicBezTo>
                  <a:cubicBezTo>
                    <a:pt x="20" y="113"/>
                    <a:pt x="18" y="114"/>
                    <a:pt x="17" y="114"/>
                  </a:cubicBezTo>
                  <a:cubicBezTo>
                    <a:pt x="6" y="136"/>
                    <a:pt x="1" y="159"/>
                    <a:pt x="0" y="183"/>
                  </a:cubicBezTo>
                  <a:lnTo>
                    <a:pt x="0" y="186"/>
                  </a:lnTo>
                  <a:cubicBezTo>
                    <a:pt x="0" y="191"/>
                    <a:pt x="1" y="194"/>
                    <a:pt x="1" y="200"/>
                  </a:cubicBezTo>
                  <a:cubicBezTo>
                    <a:pt x="1" y="218"/>
                    <a:pt x="4" y="237"/>
                    <a:pt x="10" y="255"/>
                  </a:cubicBezTo>
                  <a:cubicBezTo>
                    <a:pt x="12" y="265"/>
                    <a:pt x="16" y="272"/>
                    <a:pt x="20" y="280"/>
                  </a:cubicBezTo>
                  <a:cubicBezTo>
                    <a:pt x="26" y="293"/>
                    <a:pt x="33" y="307"/>
                    <a:pt x="41" y="317"/>
                  </a:cubicBezTo>
                  <a:cubicBezTo>
                    <a:pt x="48" y="325"/>
                    <a:pt x="54" y="332"/>
                    <a:pt x="62" y="339"/>
                  </a:cubicBezTo>
                  <a:cubicBezTo>
                    <a:pt x="68" y="345"/>
                    <a:pt x="71" y="351"/>
                    <a:pt x="78" y="356"/>
                  </a:cubicBezTo>
                  <a:cubicBezTo>
                    <a:pt x="139" y="403"/>
                    <a:pt x="6272" y="5197"/>
                    <a:pt x="9716" y="19749"/>
                  </a:cubicBezTo>
                  <a:cubicBezTo>
                    <a:pt x="9735" y="19828"/>
                    <a:pt x="9800" y="19887"/>
                    <a:pt x="9880" y="19899"/>
                  </a:cubicBezTo>
                  <a:cubicBezTo>
                    <a:pt x="9890" y="19900"/>
                    <a:pt x="9900" y="19901"/>
                    <a:pt x="9910" y="19901"/>
                  </a:cubicBezTo>
                  <a:cubicBezTo>
                    <a:pt x="9980" y="19901"/>
                    <a:pt x="10044" y="19865"/>
                    <a:pt x="10081" y="19805"/>
                  </a:cubicBezTo>
                  <a:cubicBezTo>
                    <a:pt x="10111" y="19752"/>
                    <a:pt x="12536" y="15715"/>
                    <a:pt x="15819" y="13459"/>
                  </a:cubicBezTo>
                  <a:lnTo>
                    <a:pt x="21203" y="19090"/>
                  </a:lnTo>
                  <a:cubicBezTo>
                    <a:pt x="21206" y="19095"/>
                    <a:pt x="21214" y="19096"/>
                    <a:pt x="21219" y="19100"/>
                  </a:cubicBezTo>
                  <a:cubicBezTo>
                    <a:pt x="21227" y="19108"/>
                    <a:pt x="21238" y="19115"/>
                    <a:pt x="21248" y="19122"/>
                  </a:cubicBezTo>
                  <a:cubicBezTo>
                    <a:pt x="21261" y="19128"/>
                    <a:pt x="21271" y="19134"/>
                    <a:pt x="21284" y="19138"/>
                  </a:cubicBezTo>
                  <a:cubicBezTo>
                    <a:pt x="21296" y="19143"/>
                    <a:pt x="21308" y="19144"/>
                    <a:pt x="21320" y="19145"/>
                  </a:cubicBezTo>
                  <a:cubicBezTo>
                    <a:pt x="21329" y="19147"/>
                    <a:pt x="21338" y="19150"/>
                    <a:pt x="21347" y="19150"/>
                  </a:cubicBezTo>
                  <a:cubicBezTo>
                    <a:pt x="21350" y="19150"/>
                    <a:pt x="21353" y="19149"/>
                    <a:pt x="21356" y="19149"/>
                  </a:cubicBezTo>
                  <a:cubicBezTo>
                    <a:pt x="21358" y="19149"/>
                    <a:pt x="21361" y="19150"/>
                    <a:pt x="21363" y="19150"/>
                  </a:cubicBezTo>
                  <a:cubicBezTo>
                    <a:pt x="21374" y="19149"/>
                    <a:pt x="21382" y="19145"/>
                    <a:pt x="21390" y="19143"/>
                  </a:cubicBezTo>
                  <a:cubicBezTo>
                    <a:pt x="21403" y="19139"/>
                    <a:pt x="21415" y="19138"/>
                    <a:pt x="21426" y="19133"/>
                  </a:cubicBezTo>
                  <a:cubicBezTo>
                    <a:pt x="21441" y="19127"/>
                    <a:pt x="21453" y="19117"/>
                    <a:pt x="21464" y="19108"/>
                  </a:cubicBezTo>
                  <a:cubicBezTo>
                    <a:pt x="21471" y="19103"/>
                    <a:pt x="21478" y="19102"/>
                    <a:pt x="21484" y="19095"/>
                  </a:cubicBezTo>
                  <a:cubicBezTo>
                    <a:pt x="21485" y="19094"/>
                    <a:pt x="21485" y="19092"/>
                    <a:pt x="21487" y="19092"/>
                  </a:cubicBezTo>
                  <a:cubicBezTo>
                    <a:pt x="21504" y="19075"/>
                    <a:pt x="21519" y="19054"/>
                    <a:pt x="21529" y="19032"/>
                  </a:cubicBezTo>
                  <a:cubicBezTo>
                    <a:pt x="21531" y="19026"/>
                    <a:pt x="21531" y="19018"/>
                    <a:pt x="21535" y="19011"/>
                  </a:cubicBezTo>
                  <a:cubicBezTo>
                    <a:pt x="21540" y="18995"/>
                    <a:pt x="21545" y="18979"/>
                    <a:pt x="21546" y="18963"/>
                  </a:cubicBezTo>
                  <a:lnTo>
                    <a:pt x="22011" y="10410"/>
                  </a:lnTo>
                  <a:cubicBezTo>
                    <a:pt x="22380" y="10021"/>
                    <a:pt x="25034" y="7350"/>
                    <a:pt x="28510" y="7287"/>
                  </a:cubicBezTo>
                  <a:cubicBezTo>
                    <a:pt x="28598" y="7286"/>
                    <a:pt x="28674" y="7227"/>
                    <a:pt x="28698" y="7141"/>
                  </a:cubicBezTo>
                  <a:cubicBezTo>
                    <a:pt x="28722" y="7058"/>
                    <a:pt x="28687" y="6966"/>
                    <a:pt x="28611" y="6920"/>
                  </a:cubicBezTo>
                  <a:cubicBezTo>
                    <a:pt x="28509" y="6860"/>
                    <a:pt x="18414" y="738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8" name="Google Shape;4858;p66"/>
            <p:cNvSpPr/>
            <p:nvPr/>
          </p:nvSpPr>
          <p:spPr>
            <a:xfrm>
              <a:off x="8048450" y="264400"/>
              <a:ext cx="506650" cy="446400"/>
            </a:xfrm>
            <a:custGeom>
              <a:avLst/>
              <a:gdLst/>
              <a:ahLst/>
              <a:cxnLst/>
              <a:rect l="l" t="t" r="r" b="b"/>
              <a:pathLst>
                <a:path w="20266" h="17856" extrusionOk="0">
                  <a:moveTo>
                    <a:pt x="19333" y="11637"/>
                  </a:moveTo>
                  <a:lnTo>
                    <a:pt x="19340" y="11647"/>
                  </a:lnTo>
                  <a:lnTo>
                    <a:pt x="19404" y="12189"/>
                  </a:lnTo>
                  <a:lnTo>
                    <a:pt x="19333" y="11637"/>
                  </a:lnTo>
                  <a:close/>
                  <a:moveTo>
                    <a:pt x="43" y="1"/>
                  </a:moveTo>
                  <a:cubicBezTo>
                    <a:pt x="25" y="1"/>
                    <a:pt x="9" y="14"/>
                    <a:pt x="6" y="29"/>
                  </a:cubicBezTo>
                  <a:cubicBezTo>
                    <a:pt x="1" y="49"/>
                    <a:pt x="14" y="71"/>
                    <a:pt x="32" y="78"/>
                  </a:cubicBezTo>
                  <a:cubicBezTo>
                    <a:pt x="2868" y="996"/>
                    <a:pt x="10215" y="3940"/>
                    <a:pt x="17252" y="11450"/>
                  </a:cubicBezTo>
                  <a:cubicBezTo>
                    <a:pt x="17276" y="11494"/>
                    <a:pt x="17835" y="12511"/>
                    <a:pt x="18466" y="14023"/>
                  </a:cubicBezTo>
                  <a:cubicBezTo>
                    <a:pt x="18472" y="14039"/>
                    <a:pt x="18488" y="14049"/>
                    <a:pt x="18505" y="14049"/>
                  </a:cubicBezTo>
                  <a:lnTo>
                    <a:pt x="18513" y="14049"/>
                  </a:lnTo>
                  <a:cubicBezTo>
                    <a:pt x="18533" y="14043"/>
                    <a:pt x="18546" y="14024"/>
                    <a:pt x="18544" y="14005"/>
                  </a:cubicBezTo>
                  <a:cubicBezTo>
                    <a:pt x="18491" y="13387"/>
                    <a:pt x="18413" y="12765"/>
                    <a:pt x="18337" y="12158"/>
                  </a:cubicBezTo>
                  <a:lnTo>
                    <a:pt x="18337" y="12158"/>
                  </a:lnTo>
                  <a:cubicBezTo>
                    <a:pt x="18448" y="12853"/>
                    <a:pt x="18531" y="13579"/>
                    <a:pt x="18591" y="14325"/>
                  </a:cubicBezTo>
                  <a:cubicBezTo>
                    <a:pt x="18808" y="14864"/>
                    <a:pt x="19012" y="15407"/>
                    <a:pt x="19192" y="15939"/>
                  </a:cubicBezTo>
                  <a:cubicBezTo>
                    <a:pt x="19198" y="15956"/>
                    <a:pt x="19211" y="15966"/>
                    <a:pt x="19226" y="15966"/>
                  </a:cubicBezTo>
                  <a:cubicBezTo>
                    <a:pt x="19228" y="15966"/>
                    <a:pt x="19229" y="15966"/>
                    <a:pt x="19231" y="15965"/>
                  </a:cubicBezTo>
                  <a:lnTo>
                    <a:pt x="19238" y="15965"/>
                  </a:lnTo>
                  <a:cubicBezTo>
                    <a:pt x="19257" y="15963"/>
                    <a:pt x="19271" y="15944"/>
                    <a:pt x="19271" y="15924"/>
                  </a:cubicBezTo>
                  <a:lnTo>
                    <a:pt x="19161" y="12930"/>
                  </a:lnTo>
                  <a:lnTo>
                    <a:pt x="19181" y="12929"/>
                  </a:lnTo>
                  <a:lnTo>
                    <a:pt x="19305" y="16279"/>
                  </a:lnTo>
                  <a:cubicBezTo>
                    <a:pt x="19477" y="16805"/>
                    <a:pt x="19629" y="17326"/>
                    <a:pt x="19756" y="17827"/>
                  </a:cubicBezTo>
                  <a:cubicBezTo>
                    <a:pt x="19762" y="17845"/>
                    <a:pt x="19780" y="17856"/>
                    <a:pt x="19797" y="17856"/>
                  </a:cubicBezTo>
                  <a:lnTo>
                    <a:pt x="19799" y="17856"/>
                  </a:lnTo>
                  <a:cubicBezTo>
                    <a:pt x="19819" y="17855"/>
                    <a:pt x="19835" y="17839"/>
                    <a:pt x="19836" y="17819"/>
                  </a:cubicBezTo>
                  <a:lnTo>
                    <a:pt x="20266" y="9932"/>
                  </a:lnTo>
                  <a:cubicBezTo>
                    <a:pt x="20261" y="9920"/>
                    <a:pt x="20260" y="9910"/>
                    <a:pt x="20251" y="9903"/>
                  </a:cubicBezTo>
                  <a:cubicBezTo>
                    <a:pt x="13287" y="2768"/>
                    <a:pt x="3805" y="601"/>
                    <a:pt x="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859" name="Google Shape;4859;p66"/>
            <p:cNvGrpSpPr/>
            <p:nvPr/>
          </p:nvGrpSpPr>
          <p:grpSpPr>
            <a:xfrm>
              <a:off x="8171600" y="396975"/>
              <a:ext cx="448800" cy="285600"/>
              <a:chOff x="8171600" y="396975"/>
              <a:chExt cx="448800" cy="285600"/>
            </a:xfrm>
          </p:grpSpPr>
          <p:sp>
            <p:nvSpPr>
              <p:cNvPr id="4860" name="Google Shape;4860;p66"/>
              <p:cNvSpPr/>
              <p:nvPr/>
            </p:nvSpPr>
            <p:spPr>
              <a:xfrm>
                <a:off x="8171600" y="408750"/>
                <a:ext cx="82125" cy="170275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6811" extrusionOk="0">
                    <a:moveTo>
                      <a:pt x="114" y="1"/>
                    </a:moveTo>
                    <a:cubicBezTo>
                      <a:pt x="96" y="1"/>
                      <a:pt x="77" y="6"/>
                      <a:pt x="61" y="17"/>
                    </a:cubicBezTo>
                    <a:cubicBezTo>
                      <a:pt x="14" y="48"/>
                      <a:pt x="1" y="108"/>
                      <a:pt x="31" y="154"/>
                    </a:cubicBezTo>
                    <a:cubicBezTo>
                      <a:pt x="1369" y="2189"/>
                      <a:pt x="2394" y="4402"/>
                      <a:pt x="3079" y="6739"/>
                    </a:cubicBezTo>
                    <a:cubicBezTo>
                      <a:pt x="3092" y="6783"/>
                      <a:pt x="3131" y="6810"/>
                      <a:pt x="3174" y="6810"/>
                    </a:cubicBezTo>
                    <a:cubicBezTo>
                      <a:pt x="3184" y="6810"/>
                      <a:pt x="3193" y="6809"/>
                      <a:pt x="3204" y="6807"/>
                    </a:cubicBezTo>
                    <a:cubicBezTo>
                      <a:pt x="3256" y="6792"/>
                      <a:pt x="3285" y="6737"/>
                      <a:pt x="3271" y="6684"/>
                    </a:cubicBezTo>
                    <a:cubicBezTo>
                      <a:pt x="2579" y="4328"/>
                      <a:pt x="1547" y="2096"/>
                      <a:pt x="199" y="47"/>
                    </a:cubicBezTo>
                    <a:cubicBezTo>
                      <a:pt x="179" y="17"/>
                      <a:pt x="147" y="1"/>
                      <a:pt x="1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1" name="Google Shape;4861;p66"/>
              <p:cNvSpPr/>
              <p:nvPr/>
            </p:nvSpPr>
            <p:spPr>
              <a:xfrm>
                <a:off x="8232325" y="467500"/>
                <a:ext cx="289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2114" extrusionOk="0">
                    <a:moveTo>
                      <a:pt x="115" y="1"/>
                    </a:moveTo>
                    <a:cubicBezTo>
                      <a:pt x="96" y="1"/>
                      <a:pt x="76" y="6"/>
                      <a:pt x="59" y="18"/>
                    </a:cubicBezTo>
                    <a:cubicBezTo>
                      <a:pt x="13" y="47"/>
                      <a:pt x="1" y="109"/>
                      <a:pt x="32" y="155"/>
                    </a:cubicBezTo>
                    <a:cubicBezTo>
                      <a:pt x="420" y="741"/>
                      <a:pt x="729" y="1376"/>
                      <a:pt x="949" y="2045"/>
                    </a:cubicBezTo>
                    <a:cubicBezTo>
                      <a:pt x="964" y="2087"/>
                      <a:pt x="1002" y="2113"/>
                      <a:pt x="1044" y="2113"/>
                    </a:cubicBezTo>
                    <a:cubicBezTo>
                      <a:pt x="1055" y="2113"/>
                      <a:pt x="1065" y="2112"/>
                      <a:pt x="1076" y="2108"/>
                    </a:cubicBezTo>
                    <a:cubicBezTo>
                      <a:pt x="1127" y="2091"/>
                      <a:pt x="1156" y="2035"/>
                      <a:pt x="1139" y="1983"/>
                    </a:cubicBezTo>
                    <a:cubicBezTo>
                      <a:pt x="914" y="1297"/>
                      <a:pt x="597" y="646"/>
                      <a:pt x="197" y="45"/>
                    </a:cubicBezTo>
                    <a:cubicBezTo>
                      <a:pt x="178" y="16"/>
                      <a:pt x="147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2" name="Google Shape;4862;p66"/>
              <p:cNvSpPr/>
              <p:nvPr/>
            </p:nvSpPr>
            <p:spPr>
              <a:xfrm>
                <a:off x="8449375" y="396975"/>
                <a:ext cx="9547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2663" extrusionOk="0">
                    <a:moveTo>
                      <a:pt x="114" y="1"/>
                    </a:moveTo>
                    <a:cubicBezTo>
                      <a:pt x="77" y="1"/>
                      <a:pt x="42" y="22"/>
                      <a:pt x="25" y="58"/>
                    </a:cubicBezTo>
                    <a:cubicBezTo>
                      <a:pt x="1" y="107"/>
                      <a:pt x="22" y="166"/>
                      <a:pt x="72" y="189"/>
                    </a:cubicBezTo>
                    <a:cubicBezTo>
                      <a:pt x="1389" y="807"/>
                      <a:pt x="2590" y="1629"/>
                      <a:pt x="3640" y="2635"/>
                    </a:cubicBezTo>
                    <a:cubicBezTo>
                      <a:pt x="3660" y="2654"/>
                      <a:pt x="3683" y="2663"/>
                      <a:pt x="3709" y="2663"/>
                    </a:cubicBezTo>
                    <a:cubicBezTo>
                      <a:pt x="3735" y="2663"/>
                      <a:pt x="3761" y="2652"/>
                      <a:pt x="3779" y="2633"/>
                    </a:cubicBezTo>
                    <a:cubicBezTo>
                      <a:pt x="3818" y="2593"/>
                      <a:pt x="3816" y="2530"/>
                      <a:pt x="3777" y="2492"/>
                    </a:cubicBezTo>
                    <a:cubicBezTo>
                      <a:pt x="2711" y="1471"/>
                      <a:pt x="1493" y="636"/>
                      <a:pt x="156" y="10"/>
                    </a:cubicBezTo>
                    <a:cubicBezTo>
                      <a:pt x="142" y="4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3" name="Google Shape;4863;p66"/>
              <p:cNvSpPr/>
              <p:nvPr/>
            </p:nvSpPr>
            <p:spPr>
              <a:xfrm>
                <a:off x="8533150" y="418925"/>
                <a:ext cx="2535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06" extrusionOk="0">
                    <a:moveTo>
                      <a:pt x="113" y="1"/>
                    </a:moveTo>
                    <a:cubicBezTo>
                      <a:pt x="85" y="1"/>
                      <a:pt x="58" y="12"/>
                      <a:pt x="38" y="34"/>
                    </a:cubicBezTo>
                    <a:cubicBezTo>
                      <a:pt x="1" y="74"/>
                      <a:pt x="5" y="136"/>
                      <a:pt x="46" y="173"/>
                    </a:cubicBezTo>
                    <a:lnTo>
                      <a:pt x="836" y="882"/>
                    </a:lnTo>
                    <a:cubicBezTo>
                      <a:pt x="853" y="899"/>
                      <a:pt x="878" y="906"/>
                      <a:pt x="901" y="906"/>
                    </a:cubicBezTo>
                    <a:cubicBezTo>
                      <a:pt x="929" y="906"/>
                      <a:pt x="956" y="894"/>
                      <a:pt x="977" y="872"/>
                    </a:cubicBezTo>
                    <a:cubicBezTo>
                      <a:pt x="1013" y="832"/>
                      <a:pt x="1009" y="769"/>
                      <a:pt x="968" y="732"/>
                    </a:cubicBezTo>
                    <a:lnTo>
                      <a:pt x="179" y="26"/>
                    </a:lnTo>
                    <a:cubicBezTo>
                      <a:pt x="160" y="9"/>
                      <a:pt x="136" y="1"/>
                      <a:pt x="1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4" name="Google Shape;4864;p66"/>
              <p:cNvSpPr/>
              <p:nvPr/>
            </p:nvSpPr>
            <p:spPr>
              <a:xfrm>
                <a:off x="8570625" y="420825"/>
                <a:ext cx="195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596" extrusionOk="0">
                    <a:moveTo>
                      <a:pt x="113" y="0"/>
                    </a:moveTo>
                    <a:cubicBezTo>
                      <a:pt x="82" y="0"/>
                      <a:pt x="52" y="15"/>
                      <a:pt x="32" y="43"/>
                    </a:cubicBezTo>
                    <a:cubicBezTo>
                      <a:pt x="1" y="87"/>
                      <a:pt x="11" y="149"/>
                      <a:pt x="57" y="180"/>
                    </a:cubicBezTo>
                    <a:lnTo>
                      <a:pt x="612" y="576"/>
                    </a:lnTo>
                    <a:cubicBezTo>
                      <a:pt x="631" y="588"/>
                      <a:pt x="651" y="595"/>
                      <a:pt x="670" y="595"/>
                    </a:cubicBezTo>
                    <a:cubicBezTo>
                      <a:pt x="702" y="595"/>
                      <a:pt x="732" y="580"/>
                      <a:pt x="749" y="553"/>
                    </a:cubicBezTo>
                    <a:cubicBezTo>
                      <a:pt x="781" y="508"/>
                      <a:pt x="770" y="446"/>
                      <a:pt x="726" y="414"/>
                    </a:cubicBezTo>
                    <a:lnTo>
                      <a:pt x="170" y="18"/>
                    </a:lnTo>
                    <a:cubicBezTo>
                      <a:pt x="153" y="6"/>
                      <a:pt x="133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5" name="Google Shape;4865;p66"/>
              <p:cNvSpPr/>
              <p:nvPr/>
            </p:nvSpPr>
            <p:spPr>
              <a:xfrm>
                <a:off x="8604950" y="420450"/>
                <a:ext cx="1545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377" extrusionOk="0">
                    <a:moveTo>
                      <a:pt x="114" y="1"/>
                    </a:moveTo>
                    <a:cubicBezTo>
                      <a:pt x="76" y="1"/>
                      <a:pt x="40" y="22"/>
                      <a:pt x="23" y="59"/>
                    </a:cubicBezTo>
                    <a:cubicBezTo>
                      <a:pt x="0" y="108"/>
                      <a:pt x="22" y="168"/>
                      <a:pt x="73" y="190"/>
                    </a:cubicBezTo>
                    <a:lnTo>
                      <a:pt x="462" y="368"/>
                    </a:lnTo>
                    <a:cubicBezTo>
                      <a:pt x="475" y="374"/>
                      <a:pt x="489" y="376"/>
                      <a:pt x="502" y="376"/>
                    </a:cubicBezTo>
                    <a:cubicBezTo>
                      <a:pt x="541" y="376"/>
                      <a:pt x="576" y="355"/>
                      <a:pt x="594" y="319"/>
                    </a:cubicBezTo>
                    <a:cubicBezTo>
                      <a:pt x="617" y="269"/>
                      <a:pt x="595" y="210"/>
                      <a:pt x="544" y="187"/>
                    </a:cubicBezTo>
                    <a:lnTo>
                      <a:pt x="155" y="10"/>
                    </a:lnTo>
                    <a:cubicBezTo>
                      <a:pt x="142" y="4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6" name="Google Shape;4866;p66"/>
              <p:cNvSpPr/>
              <p:nvPr/>
            </p:nvSpPr>
            <p:spPr>
              <a:xfrm>
                <a:off x="8365100" y="474975"/>
                <a:ext cx="63225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88" extrusionOk="0">
                    <a:moveTo>
                      <a:pt x="111" y="0"/>
                    </a:moveTo>
                    <a:cubicBezTo>
                      <a:pt x="85" y="0"/>
                      <a:pt x="58" y="11"/>
                      <a:pt x="38" y="31"/>
                    </a:cubicBezTo>
                    <a:cubicBezTo>
                      <a:pt x="0" y="72"/>
                      <a:pt x="2" y="134"/>
                      <a:pt x="42" y="172"/>
                    </a:cubicBezTo>
                    <a:lnTo>
                      <a:pt x="2350" y="2361"/>
                    </a:lnTo>
                    <a:cubicBezTo>
                      <a:pt x="2370" y="2378"/>
                      <a:pt x="2394" y="2388"/>
                      <a:pt x="2418" y="2388"/>
                    </a:cubicBezTo>
                    <a:cubicBezTo>
                      <a:pt x="2444" y="2388"/>
                      <a:pt x="2469" y="2377"/>
                      <a:pt x="2491" y="2355"/>
                    </a:cubicBezTo>
                    <a:cubicBezTo>
                      <a:pt x="2528" y="2315"/>
                      <a:pt x="2526" y="2253"/>
                      <a:pt x="2486" y="2215"/>
                    </a:cubicBezTo>
                    <a:lnTo>
                      <a:pt x="179" y="27"/>
                    </a:lnTo>
                    <a:cubicBezTo>
                      <a:pt x="160" y="9"/>
                      <a:pt x="136" y="0"/>
                      <a:pt x="1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7" name="Google Shape;4867;p66"/>
              <p:cNvSpPr/>
              <p:nvPr/>
            </p:nvSpPr>
            <p:spPr>
              <a:xfrm>
                <a:off x="8382200" y="531825"/>
                <a:ext cx="1462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05" extrusionOk="0">
                    <a:moveTo>
                      <a:pt x="111" y="0"/>
                    </a:moveTo>
                    <a:cubicBezTo>
                      <a:pt x="83" y="0"/>
                      <a:pt x="55" y="12"/>
                      <a:pt x="36" y="35"/>
                    </a:cubicBezTo>
                    <a:cubicBezTo>
                      <a:pt x="0" y="76"/>
                      <a:pt x="6" y="139"/>
                      <a:pt x="48" y="174"/>
                    </a:cubicBezTo>
                    <a:lnTo>
                      <a:pt x="410" y="481"/>
                    </a:lnTo>
                    <a:cubicBezTo>
                      <a:pt x="428" y="497"/>
                      <a:pt x="452" y="504"/>
                      <a:pt x="474" y="504"/>
                    </a:cubicBezTo>
                    <a:cubicBezTo>
                      <a:pt x="501" y="504"/>
                      <a:pt x="531" y="493"/>
                      <a:pt x="549" y="469"/>
                    </a:cubicBezTo>
                    <a:cubicBezTo>
                      <a:pt x="585" y="429"/>
                      <a:pt x="579" y="365"/>
                      <a:pt x="537" y="330"/>
                    </a:cubicBezTo>
                    <a:lnTo>
                      <a:pt x="175" y="23"/>
                    </a:lnTo>
                    <a:cubicBezTo>
                      <a:pt x="156" y="8"/>
                      <a:pt x="133" y="0"/>
                      <a:pt x="1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8" name="Google Shape;4868;p66"/>
              <p:cNvSpPr/>
              <p:nvPr/>
            </p:nvSpPr>
            <p:spPr>
              <a:xfrm>
                <a:off x="8351850" y="555250"/>
                <a:ext cx="120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50" extrusionOk="0">
                    <a:moveTo>
                      <a:pt x="112" y="0"/>
                    </a:moveTo>
                    <a:cubicBezTo>
                      <a:pt x="86" y="0"/>
                      <a:pt x="60" y="11"/>
                      <a:pt x="40" y="31"/>
                    </a:cubicBezTo>
                    <a:cubicBezTo>
                      <a:pt x="1" y="71"/>
                      <a:pt x="3" y="134"/>
                      <a:pt x="42" y="172"/>
                    </a:cubicBezTo>
                    <a:lnTo>
                      <a:pt x="303" y="421"/>
                    </a:lnTo>
                    <a:cubicBezTo>
                      <a:pt x="322" y="440"/>
                      <a:pt x="346" y="449"/>
                      <a:pt x="371" y="449"/>
                    </a:cubicBezTo>
                    <a:cubicBezTo>
                      <a:pt x="398" y="449"/>
                      <a:pt x="424" y="439"/>
                      <a:pt x="443" y="419"/>
                    </a:cubicBezTo>
                    <a:cubicBezTo>
                      <a:pt x="482" y="379"/>
                      <a:pt x="480" y="316"/>
                      <a:pt x="441" y="278"/>
                    </a:cubicBezTo>
                    <a:lnTo>
                      <a:pt x="180" y="28"/>
                    </a:lnTo>
                    <a:cubicBezTo>
                      <a:pt x="161" y="9"/>
                      <a:pt x="136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9" name="Google Shape;4869;p66"/>
              <p:cNvSpPr/>
              <p:nvPr/>
            </p:nvSpPr>
            <p:spPr>
              <a:xfrm>
                <a:off x="8504000" y="565950"/>
                <a:ext cx="12000" cy="6535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2614" extrusionOk="0">
                    <a:moveTo>
                      <a:pt x="108" y="0"/>
                    </a:moveTo>
                    <a:cubicBezTo>
                      <a:pt x="102" y="0"/>
                      <a:pt x="97" y="1"/>
                      <a:pt x="91" y="1"/>
                    </a:cubicBezTo>
                    <a:cubicBezTo>
                      <a:pt x="38" y="9"/>
                      <a:pt x="1" y="60"/>
                      <a:pt x="8" y="114"/>
                    </a:cubicBezTo>
                    <a:cubicBezTo>
                      <a:pt x="132" y="908"/>
                      <a:pt x="223" y="1718"/>
                      <a:pt x="276" y="2522"/>
                    </a:cubicBezTo>
                    <a:cubicBezTo>
                      <a:pt x="281" y="2575"/>
                      <a:pt x="324" y="2614"/>
                      <a:pt x="375" y="2614"/>
                    </a:cubicBezTo>
                    <a:lnTo>
                      <a:pt x="383" y="2614"/>
                    </a:lnTo>
                    <a:cubicBezTo>
                      <a:pt x="437" y="2611"/>
                      <a:pt x="480" y="2564"/>
                      <a:pt x="475" y="2509"/>
                    </a:cubicBezTo>
                    <a:cubicBezTo>
                      <a:pt x="420" y="1698"/>
                      <a:pt x="329" y="882"/>
                      <a:pt x="204" y="85"/>
                    </a:cubicBezTo>
                    <a:cubicBezTo>
                      <a:pt x="197" y="35"/>
                      <a:pt x="158" y="0"/>
                      <a:pt x="1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70" name="Google Shape;4870;p66"/>
              <p:cNvSpPr/>
              <p:nvPr/>
            </p:nvSpPr>
            <p:spPr>
              <a:xfrm>
                <a:off x="8525125" y="585150"/>
                <a:ext cx="8475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897" extrusionOk="0">
                    <a:moveTo>
                      <a:pt x="103" y="1"/>
                    </a:moveTo>
                    <a:cubicBezTo>
                      <a:pt x="101" y="1"/>
                      <a:pt x="100" y="1"/>
                      <a:pt x="99" y="1"/>
                    </a:cubicBezTo>
                    <a:cubicBezTo>
                      <a:pt x="43" y="2"/>
                      <a:pt x="1" y="48"/>
                      <a:pt x="3" y="103"/>
                    </a:cubicBezTo>
                    <a:lnTo>
                      <a:pt x="139" y="3801"/>
                    </a:lnTo>
                    <a:cubicBezTo>
                      <a:pt x="141" y="3854"/>
                      <a:pt x="185" y="3896"/>
                      <a:pt x="238" y="3896"/>
                    </a:cubicBezTo>
                    <a:lnTo>
                      <a:pt x="242" y="3896"/>
                    </a:lnTo>
                    <a:cubicBezTo>
                      <a:pt x="297" y="3895"/>
                      <a:pt x="339" y="3849"/>
                      <a:pt x="338" y="3793"/>
                    </a:cubicBezTo>
                    <a:lnTo>
                      <a:pt x="201" y="97"/>
                    </a:lnTo>
                    <a:cubicBezTo>
                      <a:pt x="200" y="42"/>
                      <a:pt x="157" y="1"/>
                      <a:pt x="1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71" name="Google Shape;4871;p66"/>
              <p:cNvSpPr/>
              <p:nvPr/>
            </p:nvSpPr>
            <p:spPr>
              <a:xfrm>
                <a:off x="8529050" y="553100"/>
                <a:ext cx="74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39" extrusionOk="0">
                    <a:moveTo>
                      <a:pt x="106" y="1"/>
                    </a:moveTo>
                    <a:cubicBezTo>
                      <a:pt x="101" y="1"/>
                      <a:pt x="96" y="1"/>
                      <a:pt x="91" y="2"/>
                    </a:cubicBezTo>
                    <a:cubicBezTo>
                      <a:pt x="38" y="10"/>
                      <a:pt x="1" y="62"/>
                      <a:pt x="9" y="115"/>
                    </a:cubicBezTo>
                    <a:lnTo>
                      <a:pt x="91" y="654"/>
                    </a:lnTo>
                    <a:cubicBezTo>
                      <a:pt x="100" y="704"/>
                      <a:pt x="142" y="739"/>
                      <a:pt x="190" y="739"/>
                    </a:cubicBezTo>
                    <a:cubicBezTo>
                      <a:pt x="195" y="739"/>
                      <a:pt x="201" y="739"/>
                      <a:pt x="205" y="738"/>
                    </a:cubicBezTo>
                    <a:cubicBezTo>
                      <a:pt x="259" y="730"/>
                      <a:pt x="295" y="679"/>
                      <a:pt x="288" y="625"/>
                    </a:cubicBezTo>
                    <a:lnTo>
                      <a:pt x="205" y="85"/>
                    </a:lnTo>
                    <a:cubicBezTo>
                      <a:pt x="197" y="36"/>
                      <a:pt x="152" y="1"/>
                      <a:pt x="1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872" name="Google Shape;4872;p66"/>
            <p:cNvSpPr/>
            <p:nvPr/>
          </p:nvSpPr>
          <p:spPr>
            <a:xfrm>
              <a:off x="8024850" y="262450"/>
              <a:ext cx="449775" cy="478150"/>
            </a:xfrm>
            <a:custGeom>
              <a:avLst/>
              <a:gdLst/>
              <a:ahLst/>
              <a:cxnLst/>
              <a:rect l="l" t="t" r="r" b="b"/>
              <a:pathLst>
                <a:path w="17991" h="19126" extrusionOk="0">
                  <a:moveTo>
                    <a:pt x="8413" y="8291"/>
                  </a:moveTo>
                  <a:lnTo>
                    <a:pt x="8423" y="8295"/>
                  </a:lnTo>
                  <a:cubicBezTo>
                    <a:pt x="8817" y="8890"/>
                    <a:pt x="9130" y="9535"/>
                    <a:pt x="9355" y="10212"/>
                  </a:cubicBezTo>
                  <a:lnTo>
                    <a:pt x="9334" y="10219"/>
                  </a:lnTo>
                  <a:cubicBezTo>
                    <a:pt x="9112" y="9544"/>
                    <a:pt x="8799" y="8900"/>
                    <a:pt x="8409" y="8294"/>
                  </a:cubicBezTo>
                  <a:cubicBezTo>
                    <a:pt x="8411" y="8291"/>
                    <a:pt x="8411" y="8291"/>
                    <a:pt x="8413" y="8291"/>
                  </a:cubicBezTo>
                  <a:close/>
                  <a:moveTo>
                    <a:pt x="13721" y="8590"/>
                  </a:moveTo>
                  <a:lnTo>
                    <a:pt x="13727" y="8591"/>
                  </a:lnTo>
                  <a:lnTo>
                    <a:pt x="16035" y="10780"/>
                  </a:lnTo>
                  <a:lnTo>
                    <a:pt x="16022" y="10795"/>
                  </a:lnTo>
                  <a:lnTo>
                    <a:pt x="13712" y="8593"/>
                  </a:lnTo>
                  <a:cubicBezTo>
                    <a:pt x="13716" y="8590"/>
                    <a:pt x="13720" y="8590"/>
                    <a:pt x="13721" y="8590"/>
                  </a:cubicBezTo>
                  <a:close/>
                  <a:moveTo>
                    <a:pt x="14407" y="10864"/>
                  </a:moveTo>
                  <a:lnTo>
                    <a:pt x="14414" y="10865"/>
                  </a:lnTo>
                  <a:lnTo>
                    <a:pt x="14763" y="11189"/>
                  </a:lnTo>
                  <a:lnTo>
                    <a:pt x="14400" y="10868"/>
                  </a:lnTo>
                  <a:cubicBezTo>
                    <a:pt x="14401" y="10864"/>
                    <a:pt x="14405" y="10864"/>
                    <a:pt x="14407" y="10864"/>
                  </a:cubicBezTo>
                  <a:close/>
                  <a:moveTo>
                    <a:pt x="13190" y="11801"/>
                  </a:moveTo>
                  <a:lnTo>
                    <a:pt x="13199" y="11804"/>
                  </a:lnTo>
                  <a:lnTo>
                    <a:pt x="13444" y="12068"/>
                  </a:lnTo>
                  <a:lnTo>
                    <a:pt x="13184" y="11805"/>
                  </a:lnTo>
                  <a:cubicBezTo>
                    <a:pt x="13185" y="11801"/>
                    <a:pt x="13187" y="11801"/>
                    <a:pt x="13190" y="11801"/>
                  </a:cubicBezTo>
                  <a:close/>
                  <a:moveTo>
                    <a:pt x="5984" y="5943"/>
                  </a:moveTo>
                  <a:lnTo>
                    <a:pt x="5992" y="5947"/>
                  </a:lnTo>
                  <a:cubicBezTo>
                    <a:pt x="7337" y="7990"/>
                    <a:pt x="8365" y="10214"/>
                    <a:pt x="9054" y="12561"/>
                  </a:cubicBezTo>
                  <a:lnTo>
                    <a:pt x="9034" y="12568"/>
                  </a:lnTo>
                  <a:cubicBezTo>
                    <a:pt x="8347" y="10223"/>
                    <a:pt x="7317" y="7999"/>
                    <a:pt x="5978" y="5943"/>
                  </a:cubicBezTo>
                  <a:close/>
                  <a:moveTo>
                    <a:pt x="38" y="0"/>
                  </a:moveTo>
                  <a:cubicBezTo>
                    <a:pt x="24" y="0"/>
                    <a:pt x="12" y="8"/>
                    <a:pt x="6" y="21"/>
                  </a:cubicBezTo>
                  <a:cubicBezTo>
                    <a:pt x="2" y="27"/>
                    <a:pt x="0" y="36"/>
                    <a:pt x="0" y="43"/>
                  </a:cubicBezTo>
                  <a:cubicBezTo>
                    <a:pt x="0" y="54"/>
                    <a:pt x="6" y="63"/>
                    <a:pt x="13" y="71"/>
                  </a:cubicBezTo>
                  <a:cubicBezTo>
                    <a:pt x="1453" y="1389"/>
                    <a:pt x="6379" y="6660"/>
                    <a:pt x="9367" y="19094"/>
                  </a:cubicBezTo>
                  <a:cubicBezTo>
                    <a:pt x="9370" y="19109"/>
                    <a:pt x="9384" y="19121"/>
                    <a:pt x="9400" y="19125"/>
                  </a:cubicBezTo>
                  <a:lnTo>
                    <a:pt x="9407" y="19125"/>
                  </a:lnTo>
                  <a:cubicBezTo>
                    <a:pt x="9420" y="19125"/>
                    <a:pt x="9434" y="19119"/>
                    <a:pt x="9439" y="19105"/>
                  </a:cubicBezTo>
                  <a:cubicBezTo>
                    <a:pt x="9857" y="18445"/>
                    <a:pt x="11017" y="16709"/>
                    <a:pt x="12632" y="15036"/>
                  </a:cubicBezTo>
                  <a:cubicBezTo>
                    <a:pt x="13410" y="14230"/>
                    <a:pt x="14296" y="13440"/>
                    <a:pt x="15257" y="12795"/>
                  </a:cubicBezTo>
                  <a:cubicBezTo>
                    <a:pt x="15263" y="12789"/>
                    <a:pt x="15269" y="12785"/>
                    <a:pt x="15289" y="12775"/>
                  </a:cubicBezTo>
                  <a:cubicBezTo>
                    <a:pt x="16201" y="12172"/>
                    <a:pt x="17098" y="11756"/>
                    <a:pt x="17959" y="11538"/>
                  </a:cubicBezTo>
                  <a:cubicBezTo>
                    <a:pt x="17974" y="11535"/>
                    <a:pt x="17985" y="11524"/>
                    <a:pt x="17989" y="11510"/>
                  </a:cubicBezTo>
                  <a:cubicBezTo>
                    <a:pt x="17991" y="11498"/>
                    <a:pt x="17989" y="11483"/>
                    <a:pt x="17978" y="11472"/>
                  </a:cubicBezTo>
                  <a:cubicBezTo>
                    <a:pt x="10043" y="3067"/>
                    <a:pt x="1652" y="443"/>
                    <a:pt x="50" y="1"/>
                  </a:cubicBezTo>
                  <a:cubicBezTo>
                    <a:pt x="47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3" name="Google Shape;4873;p66"/>
            <p:cNvSpPr/>
            <p:nvPr/>
          </p:nvSpPr>
          <p:spPr>
            <a:xfrm>
              <a:off x="8410175" y="553225"/>
              <a:ext cx="131250" cy="166750"/>
            </a:xfrm>
            <a:custGeom>
              <a:avLst/>
              <a:gdLst/>
              <a:ahLst/>
              <a:cxnLst/>
              <a:rect l="l" t="t" r="r" b="b"/>
              <a:pathLst>
                <a:path w="5250" h="6670" extrusionOk="0">
                  <a:moveTo>
                    <a:pt x="2679" y="1"/>
                  </a:moveTo>
                  <a:cubicBezTo>
                    <a:pt x="2678" y="1"/>
                    <a:pt x="2677" y="1"/>
                    <a:pt x="2676" y="1"/>
                  </a:cubicBezTo>
                  <a:cubicBezTo>
                    <a:pt x="2673" y="1"/>
                    <a:pt x="2671" y="1"/>
                    <a:pt x="2667" y="2"/>
                  </a:cubicBezTo>
                  <a:cubicBezTo>
                    <a:pt x="1815" y="204"/>
                    <a:pt x="924" y="604"/>
                    <a:pt x="20" y="1195"/>
                  </a:cubicBezTo>
                  <a:cubicBezTo>
                    <a:pt x="10" y="1201"/>
                    <a:pt x="3" y="1211"/>
                    <a:pt x="2" y="1223"/>
                  </a:cubicBezTo>
                  <a:cubicBezTo>
                    <a:pt x="0" y="1236"/>
                    <a:pt x="4" y="1247"/>
                    <a:pt x="13" y="1255"/>
                  </a:cubicBezTo>
                  <a:lnTo>
                    <a:pt x="5177" y="6656"/>
                  </a:lnTo>
                  <a:cubicBezTo>
                    <a:pt x="5184" y="6665"/>
                    <a:pt x="5197" y="6669"/>
                    <a:pt x="5207" y="6669"/>
                  </a:cubicBezTo>
                  <a:cubicBezTo>
                    <a:pt x="5214" y="6669"/>
                    <a:pt x="5219" y="6668"/>
                    <a:pt x="5225" y="6664"/>
                  </a:cubicBezTo>
                  <a:cubicBezTo>
                    <a:pt x="5241" y="6654"/>
                    <a:pt x="5249" y="6637"/>
                    <a:pt x="5245" y="6620"/>
                  </a:cubicBezTo>
                  <a:cubicBezTo>
                    <a:pt x="4467" y="3370"/>
                    <a:pt x="2999" y="554"/>
                    <a:pt x="2713" y="22"/>
                  </a:cubicBezTo>
                  <a:cubicBezTo>
                    <a:pt x="2705" y="8"/>
                    <a:pt x="2693" y="1"/>
                    <a:pt x="2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4" name="Google Shape;4874;p66"/>
            <p:cNvSpPr/>
            <p:nvPr/>
          </p:nvSpPr>
          <p:spPr>
            <a:xfrm>
              <a:off x="8068450" y="262725"/>
              <a:ext cx="647700" cy="246325"/>
            </a:xfrm>
            <a:custGeom>
              <a:avLst/>
              <a:gdLst/>
              <a:ahLst/>
              <a:cxnLst/>
              <a:rect l="l" t="t" r="r" b="b"/>
              <a:pathLst>
                <a:path w="25908" h="9853" extrusionOk="0">
                  <a:moveTo>
                    <a:pt x="21572" y="6398"/>
                  </a:moveTo>
                  <a:lnTo>
                    <a:pt x="21576" y="6399"/>
                  </a:lnTo>
                  <a:lnTo>
                    <a:pt x="21966" y="6577"/>
                  </a:lnTo>
                  <a:lnTo>
                    <a:pt x="21958" y="6595"/>
                  </a:lnTo>
                  <a:lnTo>
                    <a:pt x="21563" y="6404"/>
                  </a:lnTo>
                  <a:cubicBezTo>
                    <a:pt x="21566" y="6400"/>
                    <a:pt x="21572" y="6398"/>
                    <a:pt x="21572" y="6398"/>
                  </a:cubicBezTo>
                  <a:close/>
                  <a:moveTo>
                    <a:pt x="20201" y="6414"/>
                  </a:moveTo>
                  <a:lnTo>
                    <a:pt x="20208" y="6417"/>
                  </a:lnTo>
                  <a:lnTo>
                    <a:pt x="20752" y="6830"/>
                  </a:lnTo>
                  <a:lnTo>
                    <a:pt x="20193" y="6417"/>
                  </a:lnTo>
                  <a:cubicBezTo>
                    <a:pt x="20194" y="6415"/>
                    <a:pt x="20198" y="6414"/>
                    <a:pt x="20201" y="6414"/>
                  </a:cubicBezTo>
                  <a:close/>
                  <a:moveTo>
                    <a:pt x="18698" y="6338"/>
                  </a:moveTo>
                  <a:lnTo>
                    <a:pt x="18707" y="6340"/>
                  </a:lnTo>
                  <a:lnTo>
                    <a:pt x="19496" y="7048"/>
                  </a:lnTo>
                  <a:lnTo>
                    <a:pt x="19483" y="7062"/>
                  </a:lnTo>
                  <a:lnTo>
                    <a:pt x="18693" y="6342"/>
                  </a:lnTo>
                  <a:cubicBezTo>
                    <a:pt x="18694" y="6338"/>
                    <a:pt x="18697" y="6338"/>
                    <a:pt x="18698" y="6338"/>
                  </a:cubicBezTo>
                  <a:close/>
                  <a:moveTo>
                    <a:pt x="15350" y="5459"/>
                  </a:moveTo>
                  <a:lnTo>
                    <a:pt x="15356" y="5461"/>
                  </a:lnTo>
                  <a:cubicBezTo>
                    <a:pt x="16683" y="6082"/>
                    <a:pt x="17894" y="6911"/>
                    <a:pt x="18954" y="7925"/>
                  </a:cubicBezTo>
                  <a:lnTo>
                    <a:pt x="18938" y="7940"/>
                  </a:lnTo>
                  <a:cubicBezTo>
                    <a:pt x="17883" y="6928"/>
                    <a:pt x="16673" y="6100"/>
                    <a:pt x="15342" y="5467"/>
                  </a:cubicBezTo>
                  <a:cubicBezTo>
                    <a:pt x="15344" y="5459"/>
                    <a:pt x="15350" y="5459"/>
                    <a:pt x="15350" y="5459"/>
                  </a:cubicBezTo>
                  <a:close/>
                  <a:moveTo>
                    <a:pt x="45" y="1"/>
                  </a:moveTo>
                  <a:cubicBezTo>
                    <a:pt x="25" y="2"/>
                    <a:pt x="9" y="17"/>
                    <a:pt x="5" y="36"/>
                  </a:cubicBezTo>
                  <a:cubicBezTo>
                    <a:pt x="1" y="58"/>
                    <a:pt x="16" y="78"/>
                    <a:pt x="36" y="81"/>
                  </a:cubicBezTo>
                  <a:cubicBezTo>
                    <a:pt x="3662" y="744"/>
                    <a:pt x="12813" y="3024"/>
                    <a:pt x="19496" y="9842"/>
                  </a:cubicBezTo>
                  <a:cubicBezTo>
                    <a:pt x="19502" y="9849"/>
                    <a:pt x="19511" y="9853"/>
                    <a:pt x="19521" y="9853"/>
                  </a:cubicBezTo>
                  <a:cubicBezTo>
                    <a:pt x="19522" y="9853"/>
                    <a:pt x="19523" y="9853"/>
                    <a:pt x="19525" y="9853"/>
                  </a:cubicBezTo>
                  <a:cubicBezTo>
                    <a:pt x="19536" y="9853"/>
                    <a:pt x="19547" y="9847"/>
                    <a:pt x="19552" y="9839"/>
                  </a:cubicBezTo>
                  <a:cubicBezTo>
                    <a:pt x="19896" y="9481"/>
                    <a:pt x="21325" y="8081"/>
                    <a:pt x="23361" y="7263"/>
                  </a:cubicBezTo>
                  <a:cubicBezTo>
                    <a:pt x="24120" y="6958"/>
                    <a:pt x="24964" y="6733"/>
                    <a:pt x="25867" y="6674"/>
                  </a:cubicBezTo>
                  <a:cubicBezTo>
                    <a:pt x="25886" y="6674"/>
                    <a:pt x="25902" y="6660"/>
                    <a:pt x="25904" y="6642"/>
                  </a:cubicBezTo>
                  <a:cubicBezTo>
                    <a:pt x="25907" y="6625"/>
                    <a:pt x="25898" y="6609"/>
                    <a:pt x="25883" y="6598"/>
                  </a:cubicBezTo>
                  <a:cubicBezTo>
                    <a:pt x="24714" y="5946"/>
                    <a:pt x="19887" y="3431"/>
                    <a:pt x="11840" y="1653"/>
                  </a:cubicBezTo>
                  <a:cubicBezTo>
                    <a:pt x="11836" y="1653"/>
                    <a:pt x="11831" y="1652"/>
                    <a:pt x="11828" y="1652"/>
                  </a:cubicBezTo>
                  <a:cubicBezTo>
                    <a:pt x="8455" y="907"/>
                    <a:pt x="4516" y="295"/>
                    <a:pt x="48" y="2"/>
                  </a:cubicBezTo>
                  <a:cubicBezTo>
                    <a:pt x="46" y="2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5" name="Google Shape;4875;p66"/>
            <p:cNvSpPr/>
            <p:nvPr/>
          </p:nvSpPr>
          <p:spPr>
            <a:xfrm>
              <a:off x="8024800" y="263525"/>
              <a:ext cx="315850" cy="477075"/>
            </a:xfrm>
            <a:custGeom>
              <a:avLst/>
              <a:gdLst/>
              <a:ahLst/>
              <a:cxnLst/>
              <a:rect l="l" t="t" r="r" b="b"/>
              <a:pathLst>
                <a:path w="12634" h="19083" extrusionOk="0">
                  <a:moveTo>
                    <a:pt x="0" y="0"/>
                  </a:moveTo>
                  <a:cubicBezTo>
                    <a:pt x="0" y="11"/>
                    <a:pt x="6" y="20"/>
                    <a:pt x="14" y="28"/>
                  </a:cubicBezTo>
                  <a:cubicBezTo>
                    <a:pt x="1453" y="1346"/>
                    <a:pt x="6379" y="6617"/>
                    <a:pt x="9367" y="19051"/>
                  </a:cubicBezTo>
                  <a:cubicBezTo>
                    <a:pt x="9371" y="19068"/>
                    <a:pt x="9384" y="19078"/>
                    <a:pt x="9400" y="19082"/>
                  </a:cubicBezTo>
                  <a:lnTo>
                    <a:pt x="9408" y="19082"/>
                  </a:lnTo>
                  <a:cubicBezTo>
                    <a:pt x="9420" y="19081"/>
                    <a:pt x="9435" y="19074"/>
                    <a:pt x="9440" y="19062"/>
                  </a:cubicBezTo>
                  <a:cubicBezTo>
                    <a:pt x="9857" y="18402"/>
                    <a:pt x="11018" y="16666"/>
                    <a:pt x="12633" y="14993"/>
                  </a:cubicBezTo>
                  <a:cubicBezTo>
                    <a:pt x="7514" y="4316"/>
                    <a:pt x="2399" y="100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6" name="Google Shape;4876;p66"/>
            <p:cNvSpPr/>
            <p:nvPr/>
          </p:nvSpPr>
          <p:spPr>
            <a:xfrm>
              <a:off x="8364425" y="304025"/>
              <a:ext cx="351725" cy="140275"/>
            </a:xfrm>
            <a:custGeom>
              <a:avLst/>
              <a:gdLst/>
              <a:ahLst/>
              <a:cxnLst/>
              <a:rect l="l" t="t" r="r" b="b"/>
              <a:pathLst>
                <a:path w="14069" h="5611" extrusionOk="0">
                  <a:moveTo>
                    <a:pt x="1" y="0"/>
                  </a:moveTo>
                  <a:lnTo>
                    <a:pt x="1" y="0"/>
                  </a:lnTo>
                  <a:cubicBezTo>
                    <a:pt x="4016" y="1236"/>
                    <a:pt x="8580" y="3069"/>
                    <a:pt x="11521" y="5610"/>
                  </a:cubicBezTo>
                  <a:cubicBezTo>
                    <a:pt x="12280" y="5305"/>
                    <a:pt x="13123" y="5080"/>
                    <a:pt x="14027" y="5021"/>
                  </a:cubicBezTo>
                  <a:cubicBezTo>
                    <a:pt x="14046" y="5020"/>
                    <a:pt x="14060" y="5007"/>
                    <a:pt x="14064" y="4989"/>
                  </a:cubicBezTo>
                  <a:cubicBezTo>
                    <a:pt x="14068" y="4973"/>
                    <a:pt x="14059" y="4957"/>
                    <a:pt x="14044" y="4944"/>
                  </a:cubicBezTo>
                  <a:cubicBezTo>
                    <a:pt x="12875" y="4291"/>
                    <a:pt x="8048" y="1778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7" name="Google Shape;4877;p66"/>
            <p:cNvSpPr/>
            <p:nvPr/>
          </p:nvSpPr>
          <p:spPr>
            <a:xfrm>
              <a:off x="8010650" y="253450"/>
              <a:ext cx="550975" cy="497525"/>
            </a:xfrm>
            <a:custGeom>
              <a:avLst/>
              <a:gdLst/>
              <a:ahLst/>
              <a:cxnLst/>
              <a:rect l="l" t="t" r="r" b="b"/>
              <a:pathLst>
                <a:path w="22039" h="19901" extrusionOk="0">
                  <a:moveTo>
                    <a:pt x="975" y="606"/>
                  </a:moveTo>
                  <a:lnTo>
                    <a:pt x="975" y="606"/>
                  </a:lnTo>
                  <a:cubicBezTo>
                    <a:pt x="1943" y="894"/>
                    <a:pt x="3728" y="1499"/>
                    <a:pt x="5979" y="2608"/>
                  </a:cubicBezTo>
                  <a:cubicBezTo>
                    <a:pt x="9095" y="4145"/>
                    <a:pt x="13747" y="6982"/>
                    <a:pt x="18333" y="11807"/>
                  </a:cubicBezTo>
                  <a:cubicBezTo>
                    <a:pt x="14290" y="12922"/>
                    <a:pt x="10946" y="17742"/>
                    <a:pt x="10014" y="19195"/>
                  </a:cubicBezTo>
                  <a:cubicBezTo>
                    <a:pt x="8206" y="11791"/>
                    <a:pt x="5717" y="7014"/>
                    <a:pt x="3928" y="4296"/>
                  </a:cubicBezTo>
                  <a:cubicBezTo>
                    <a:pt x="2684" y="2402"/>
                    <a:pt x="1616" y="1229"/>
                    <a:pt x="975" y="606"/>
                  </a:cubicBezTo>
                  <a:close/>
                  <a:moveTo>
                    <a:pt x="220" y="0"/>
                  </a:moveTo>
                  <a:cubicBezTo>
                    <a:pt x="142" y="0"/>
                    <a:pt x="70" y="43"/>
                    <a:pt x="38" y="115"/>
                  </a:cubicBezTo>
                  <a:cubicBezTo>
                    <a:pt x="0" y="199"/>
                    <a:pt x="25" y="299"/>
                    <a:pt x="99" y="356"/>
                  </a:cubicBezTo>
                  <a:cubicBezTo>
                    <a:pt x="160" y="403"/>
                    <a:pt x="6294" y="5197"/>
                    <a:pt x="9737" y="19748"/>
                  </a:cubicBezTo>
                  <a:cubicBezTo>
                    <a:pt x="9756" y="19827"/>
                    <a:pt x="9821" y="19886"/>
                    <a:pt x="9901" y="19898"/>
                  </a:cubicBezTo>
                  <a:cubicBezTo>
                    <a:pt x="9911" y="19900"/>
                    <a:pt x="9921" y="19901"/>
                    <a:pt x="9931" y="19901"/>
                  </a:cubicBezTo>
                  <a:cubicBezTo>
                    <a:pt x="10001" y="19901"/>
                    <a:pt x="10065" y="19864"/>
                    <a:pt x="10099" y="19803"/>
                  </a:cubicBezTo>
                  <a:cubicBezTo>
                    <a:pt x="10138" y="19738"/>
                    <a:pt x="14011" y="13285"/>
                    <a:pt x="18605" y="12145"/>
                  </a:cubicBezTo>
                  <a:cubicBezTo>
                    <a:pt x="18947" y="12791"/>
                    <a:pt x="20448" y="15723"/>
                    <a:pt x="21170" y="18996"/>
                  </a:cubicBezTo>
                  <a:cubicBezTo>
                    <a:pt x="21192" y="19088"/>
                    <a:pt x="21275" y="19151"/>
                    <a:pt x="21366" y="19151"/>
                  </a:cubicBezTo>
                  <a:cubicBezTo>
                    <a:pt x="21371" y="19151"/>
                    <a:pt x="21376" y="19151"/>
                    <a:pt x="21381" y="19151"/>
                  </a:cubicBezTo>
                  <a:cubicBezTo>
                    <a:pt x="21480" y="19143"/>
                    <a:pt x="21558" y="19063"/>
                    <a:pt x="21563" y="18964"/>
                  </a:cubicBezTo>
                  <a:lnTo>
                    <a:pt x="22032" y="10339"/>
                  </a:lnTo>
                  <a:cubicBezTo>
                    <a:pt x="22039" y="10230"/>
                    <a:pt x="21955" y="10135"/>
                    <a:pt x="21846" y="10130"/>
                  </a:cubicBezTo>
                  <a:cubicBezTo>
                    <a:pt x="21841" y="10130"/>
                    <a:pt x="21836" y="10129"/>
                    <a:pt x="21830" y="10129"/>
                  </a:cubicBezTo>
                  <a:cubicBezTo>
                    <a:pt x="21721" y="10129"/>
                    <a:pt x="21643" y="10213"/>
                    <a:pt x="21637" y="10317"/>
                  </a:cubicBezTo>
                  <a:lnTo>
                    <a:pt x="21238" y="17639"/>
                  </a:lnTo>
                  <a:cubicBezTo>
                    <a:pt x="20351" y="14508"/>
                    <a:pt x="18952" y="11949"/>
                    <a:pt x="18883" y="11825"/>
                  </a:cubicBezTo>
                  <a:cubicBezTo>
                    <a:pt x="18875" y="11808"/>
                    <a:pt x="18863" y="11792"/>
                    <a:pt x="18849" y="11779"/>
                  </a:cubicBezTo>
                  <a:cubicBezTo>
                    <a:pt x="9849" y="2176"/>
                    <a:pt x="355" y="25"/>
                    <a:pt x="260" y="4"/>
                  </a:cubicBezTo>
                  <a:cubicBezTo>
                    <a:pt x="247" y="2"/>
                    <a:pt x="233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8" name="Google Shape;4878;p66"/>
            <p:cNvSpPr/>
            <p:nvPr/>
          </p:nvSpPr>
          <p:spPr>
            <a:xfrm>
              <a:off x="8011025" y="253375"/>
              <a:ext cx="718175" cy="263250"/>
            </a:xfrm>
            <a:custGeom>
              <a:avLst/>
              <a:gdLst/>
              <a:ahLst/>
              <a:cxnLst/>
              <a:rect l="l" t="t" r="r" b="b"/>
              <a:pathLst>
                <a:path w="28727" h="10530" extrusionOk="0">
                  <a:moveTo>
                    <a:pt x="3875" y="627"/>
                  </a:moveTo>
                  <a:lnTo>
                    <a:pt x="3875" y="627"/>
                  </a:lnTo>
                  <a:cubicBezTo>
                    <a:pt x="17358" y="1760"/>
                    <a:pt x="25650" y="5765"/>
                    <a:pt x="27830" y="6937"/>
                  </a:cubicBezTo>
                  <a:cubicBezTo>
                    <a:pt x="24712" y="7273"/>
                    <a:pt x="22410" y="9437"/>
                    <a:pt x="21817" y="10046"/>
                  </a:cubicBezTo>
                  <a:cubicBezTo>
                    <a:pt x="15957" y="4106"/>
                    <a:pt x="8321" y="1623"/>
                    <a:pt x="3875" y="627"/>
                  </a:cubicBezTo>
                  <a:close/>
                  <a:moveTo>
                    <a:pt x="198" y="0"/>
                  </a:moveTo>
                  <a:cubicBezTo>
                    <a:pt x="101" y="0"/>
                    <a:pt x="13" y="84"/>
                    <a:pt x="7" y="186"/>
                  </a:cubicBezTo>
                  <a:cubicBezTo>
                    <a:pt x="1" y="295"/>
                    <a:pt x="81" y="388"/>
                    <a:pt x="189" y="397"/>
                  </a:cubicBezTo>
                  <a:cubicBezTo>
                    <a:pt x="316" y="408"/>
                    <a:pt x="13023" y="1572"/>
                    <a:pt x="21680" y="10469"/>
                  </a:cubicBezTo>
                  <a:cubicBezTo>
                    <a:pt x="21716" y="10509"/>
                    <a:pt x="21768" y="10530"/>
                    <a:pt x="21822" y="10530"/>
                  </a:cubicBezTo>
                  <a:cubicBezTo>
                    <a:pt x="21823" y="10530"/>
                    <a:pt x="21825" y="10530"/>
                    <a:pt x="21827" y="10528"/>
                  </a:cubicBezTo>
                  <a:cubicBezTo>
                    <a:pt x="21883" y="10527"/>
                    <a:pt x="21933" y="10503"/>
                    <a:pt x="21970" y="10462"/>
                  </a:cubicBezTo>
                  <a:cubicBezTo>
                    <a:pt x="21998" y="10431"/>
                    <a:pt x="24785" y="7357"/>
                    <a:pt x="28515" y="7290"/>
                  </a:cubicBezTo>
                  <a:cubicBezTo>
                    <a:pt x="28603" y="7289"/>
                    <a:pt x="28679" y="7228"/>
                    <a:pt x="28703" y="7144"/>
                  </a:cubicBezTo>
                  <a:cubicBezTo>
                    <a:pt x="28726" y="7059"/>
                    <a:pt x="28691" y="6969"/>
                    <a:pt x="28616" y="6923"/>
                  </a:cubicBezTo>
                  <a:cubicBezTo>
                    <a:pt x="28516" y="6861"/>
                    <a:pt x="18420" y="739"/>
                    <a:pt x="214" y="1"/>
                  </a:cubicBezTo>
                  <a:cubicBezTo>
                    <a:pt x="208" y="0"/>
                    <a:pt x="203" y="0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9" name="Google Shape;4879;p66"/>
            <p:cNvSpPr/>
            <p:nvPr/>
          </p:nvSpPr>
          <p:spPr>
            <a:xfrm>
              <a:off x="8401825" y="578400"/>
              <a:ext cx="148525" cy="153825"/>
            </a:xfrm>
            <a:custGeom>
              <a:avLst/>
              <a:gdLst/>
              <a:ahLst/>
              <a:cxnLst/>
              <a:rect l="l" t="t" r="r" b="b"/>
              <a:pathLst>
                <a:path w="5941" h="6153" extrusionOk="0">
                  <a:moveTo>
                    <a:pt x="218" y="1"/>
                  </a:moveTo>
                  <a:cubicBezTo>
                    <a:pt x="170" y="1"/>
                    <a:pt x="121" y="19"/>
                    <a:pt x="83" y="56"/>
                  </a:cubicBezTo>
                  <a:cubicBezTo>
                    <a:pt x="4" y="131"/>
                    <a:pt x="1" y="257"/>
                    <a:pt x="75" y="336"/>
                  </a:cubicBezTo>
                  <a:lnTo>
                    <a:pt x="5577" y="6091"/>
                  </a:lnTo>
                  <a:cubicBezTo>
                    <a:pt x="5616" y="6131"/>
                    <a:pt x="5668" y="6153"/>
                    <a:pt x="5720" y="6153"/>
                  </a:cubicBezTo>
                  <a:cubicBezTo>
                    <a:pt x="5770" y="6153"/>
                    <a:pt x="5819" y="6135"/>
                    <a:pt x="5858" y="6098"/>
                  </a:cubicBezTo>
                  <a:cubicBezTo>
                    <a:pt x="5937" y="6023"/>
                    <a:pt x="5940" y="5897"/>
                    <a:pt x="5864" y="5818"/>
                  </a:cubicBezTo>
                  <a:lnTo>
                    <a:pt x="363" y="62"/>
                  </a:lnTo>
                  <a:cubicBezTo>
                    <a:pt x="323" y="22"/>
                    <a:pt x="271" y="1"/>
                    <a:pt x="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5280" y="1524635"/>
            <a:ext cx="942340" cy="3575685"/>
            <a:chOff x="528" y="2401"/>
            <a:chExt cx="1484" cy="5631"/>
          </a:xfrm>
        </p:grpSpPr>
        <p:grpSp>
          <p:nvGrpSpPr>
            <p:cNvPr id="3667" name="Google Shape;3667;p58"/>
            <p:cNvGrpSpPr/>
            <p:nvPr/>
          </p:nvGrpSpPr>
          <p:grpSpPr>
            <a:xfrm flipH="1">
              <a:off x="528" y="2401"/>
              <a:ext cx="1314" cy="5631"/>
              <a:chOff x="7966351" y="1567719"/>
              <a:chExt cx="952683" cy="3575782"/>
            </a:xfrm>
          </p:grpSpPr>
          <p:sp>
            <p:nvSpPr>
              <p:cNvPr id="3668" name="Google Shape;3668;p58"/>
              <p:cNvSpPr/>
              <p:nvPr>
                <p:custDataLst>
                  <p:tags r:id="rId1"/>
                </p:custDataLst>
              </p:nvPr>
            </p:nvSpPr>
            <p:spPr>
              <a:xfrm>
                <a:off x="8091899" y="4974958"/>
                <a:ext cx="331533" cy="98990"/>
              </a:xfrm>
              <a:custGeom>
                <a:avLst/>
                <a:gdLst/>
                <a:ahLst/>
                <a:cxnLst/>
                <a:rect l="l" t="t" r="r" b="b"/>
                <a:pathLst>
                  <a:path w="14743" h="4402" extrusionOk="0">
                    <a:moveTo>
                      <a:pt x="14743" y="1"/>
                    </a:moveTo>
                    <a:cubicBezTo>
                      <a:pt x="11143" y="540"/>
                      <a:pt x="10482" y="1666"/>
                      <a:pt x="6490" y="3062"/>
                    </a:cubicBezTo>
                    <a:cubicBezTo>
                      <a:pt x="5190" y="3516"/>
                      <a:pt x="3916" y="3671"/>
                      <a:pt x="2775" y="3671"/>
                    </a:cubicBezTo>
                    <a:cubicBezTo>
                      <a:pt x="1703" y="3671"/>
                      <a:pt x="748" y="3534"/>
                      <a:pt x="1" y="3380"/>
                    </a:cubicBezTo>
                    <a:lnTo>
                      <a:pt x="1" y="3380"/>
                    </a:lnTo>
                    <a:cubicBezTo>
                      <a:pt x="25" y="3429"/>
                      <a:pt x="25" y="3454"/>
                      <a:pt x="50" y="3478"/>
                    </a:cubicBezTo>
                    <a:cubicBezTo>
                      <a:pt x="319" y="4107"/>
                      <a:pt x="1397" y="4402"/>
                      <a:pt x="2809" y="4402"/>
                    </a:cubicBezTo>
                    <a:cubicBezTo>
                      <a:pt x="4863" y="4402"/>
                      <a:pt x="7622" y="3777"/>
                      <a:pt x="9625" y="2645"/>
                    </a:cubicBezTo>
                    <a:cubicBezTo>
                      <a:pt x="12808" y="833"/>
                      <a:pt x="14473" y="1299"/>
                      <a:pt x="147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69" name="Google Shape;3669;p58"/>
              <p:cNvSpPr/>
              <p:nvPr>
                <p:custDataLst>
                  <p:tags r:id="rId2"/>
                </p:custDataLst>
              </p:nvPr>
            </p:nvSpPr>
            <p:spPr>
              <a:xfrm>
                <a:off x="8086952" y="4971113"/>
                <a:ext cx="340326" cy="106298"/>
              </a:xfrm>
              <a:custGeom>
                <a:avLst/>
                <a:gdLst/>
                <a:ahLst/>
                <a:cxnLst/>
                <a:rect l="l" t="t" r="r" b="b"/>
                <a:pathLst>
                  <a:path w="15134" h="4727" extrusionOk="0">
                    <a:moveTo>
                      <a:pt x="14742" y="343"/>
                    </a:moveTo>
                    <a:lnTo>
                      <a:pt x="14742" y="343"/>
                    </a:lnTo>
                    <a:cubicBezTo>
                      <a:pt x="14546" y="808"/>
                      <a:pt x="14056" y="980"/>
                      <a:pt x="13150" y="1249"/>
                    </a:cubicBezTo>
                    <a:cubicBezTo>
                      <a:pt x="12342" y="1519"/>
                      <a:pt x="11191" y="1861"/>
                      <a:pt x="9771" y="2670"/>
                    </a:cubicBezTo>
                    <a:cubicBezTo>
                      <a:pt x="7726" y="3836"/>
                      <a:pt x="5024" y="4423"/>
                      <a:pt x="3042" y="4423"/>
                    </a:cubicBezTo>
                    <a:cubicBezTo>
                      <a:pt x="2318" y="4423"/>
                      <a:pt x="1690" y="4345"/>
                      <a:pt x="1225" y="4188"/>
                    </a:cubicBezTo>
                    <a:cubicBezTo>
                      <a:pt x="906" y="4090"/>
                      <a:pt x="662" y="3943"/>
                      <a:pt x="515" y="3772"/>
                    </a:cubicBezTo>
                    <a:lnTo>
                      <a:pt x="515" y="3772"/>
                    </a:lnTo>
                    <a:cubicBezTo>
                      <a:pt x="1209" y="3900"/>
                      <a:pt x="2033" y="3995"/>
                      <a:pt x="2939" y="3995"/>
                    </a:cubicBezTo>
                    <a:cubicBezTo>
                      <a:pt x="4111" y="3995"/>
                      <a:pt x="5420" y="3835"/>
                      <a:pt x="6759" y="3380"/>
                    </a:cubicBezTo>
                    <a:cubicBezTo>
                      <a:pt x="8400" y="2816"/>
                      <a:pt x="9453" y="2278"/>
                      <a:pt x="10408" y="1837"/>
                    </a:cubicBezTo>
                    <a:cubicBezTo>
                      <a:pt x="11730" y="1176"/>
                      <a:pt x="12783" y="686"/>
                      <a:pt x="14742" y="343"/>
                    </a:cubicBezTo>
                    <a:close/>
                    <a:moveTo>
                      <a:pt x="15134" y="0"/>
                    </a:moveTo>
                    <a:lnTo>
                      <a:pt x="14938" y="25"/>
                    </a:lnTo>
                    <a:cubicBezTo>
                      <a:pt x="12759" y="343"/>
                      <a:pt x="11657" y="882"/>
                      <a:pt x="10285" y="1568"/>
                    </a:cubicBezTo>
                    <a:cubicBezTo>
                      <a:pt x="9330" y="2008"/>
                      <a:pt x="8277" y="2523"/>
                      <a:pt x="6661" y="3086"/>
                    </a:cubicBezTo>
                    <a:cubicBezTo>
                      <a:pt x="5345" y="3542"/>
                      <a:pt x="4057" y="3700"/>
                      <a:pt x="2907" y="3700"/>
                    </a:cubicBezTo>
                    <a:cubicBezTo>
                      <a:pt x="1896" y="3700"/>
                      <a:pt x="992" y="3578"/>
                      <a:pt x="270" y="3429"/>
                    </a:cubicBezTo>
                    <a:lnTo>
                      <a:pt x="0" y="3404"/>
                    </a:lnTo>
                    <a:lnTo>
                      <a:pt x="123" y="3698"/>
                    </a:lnTo>
                    <a:cubicBezTo>
                      <a:pt x="270" y="4041"/>
                      <a:pt x="613" y="4310"/>
                      <a:pt x="1127" y="4482"/>
                    </a:cubicBezTo>
                    <a:cubicBezTo>
                      <a:pt x="1641" y="4653"/>
                      <a:pt x="2278" y="4727"/>
                      <a:pt x="3012" y="4727"/>
                    </a:cubicBezTo>
                    <a:cubicBezTo>
                      <a:pt x="5143" y="4727"/>
                      <a:pt x="7983" y="4041"/>
                      <a:pt x="9918" y="2939"/>
                    </a:cubicBezTo>
                    <a:cubicBezTo>
                      <a:pt x="11314" y="2155"/>
                      <a:pt x="12440" y="1788"/>
                      <a:pt x="13248" y="1543"/>
                    </a:cubicBezTo>
                    <a:cubicBezTo>
                      <a:pt x="14301" y="1200"/>
                      <a:pt x="14938" y="1004"/>
                      <a:pt x="15109" y="196"/>
                    </a:cubicBezTo>
                    <a:lnTo>
                      <a:pt x="151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0" name="Google Shape;3670;p58"/>
              <p:cNvSpPr/>
              <p:nvPr>
                <p:custDataLst>
                  <p:tags r:id="rId3"/>
                </p:custDataLst>
              </p:nvPr>
            </p:nvSpPr>
            <p:spPr>
              <a:xfrm>
                <a:off x="8078699" y="4961758"/>
                <a:ext cx="172929" cy="95774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4259" extrusionOk="0">
                    <a:moveTo>
                      <a:pt x="4261" y="0"/>
                    </a:moveTo>
                    <a:cubicBezTo>
                      <a:pt x="4065" y="98"/>
                      <a:pt x="3869" y="196"/>
                      <a:pt x="3698" y="269"/>
                    </a:cubicBezTo>
                    <a:cubicBezTo>
                      <a:pt x="710" y="1690"/>
                      <a:pt x="0" y="2498"/>
                      <a:pt x="588" y="3967"/>
                    </a:cubicBezTo>
                    <a:cubicBezTo>
                      <a:pt x="1335" y="4121"/>
                      <a:pt x="2290" y="4258"/>
                      <a:pt x="3362" y="4258"/>
                    </a:cubicBezTo>
                    <a:cubicBezTo>
                      <a:pt x="4503" y="4258"/>
                      <a:pt x="5777" y="4103"/>
                      <a:pt x="7077" y="3649"/>
                    </a:cubicBezTo>
                    <a:cubicBezTo>
                      <a:pt x="7297" y="3575"/>
                      <a:pt x="7493" y="3502"/>
                      <a:pt x="7689" y="3428"/>
                    </a:cubicBezTo>
                    <a:cubicBezTo>
                      <a:pt x="7126" y="1127"/>
                      <a:pt x="5510" y="294"/>
                      <a:pt x="42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1" name="Google Shape;3671;p58"/>
              <p:cNvSpPr/>
              <p:nvPr>
                <p:custDataLst>
                  <p:tags r:id="rId4"/>
                </p:custDataLst>
              </p:nvPr>
            </p:nvSpPr>
            <p:spPr>
              <a:xfrm>
                <a:off x="8073189" y="4958452"/>
                <a:ext cx="182846" cy="102431"/>
              </a:xfrm>
              <a:custGeom>
                <a:avLst/>
                <a:gdLst/>
                <a:ahLst/>
                <a:cxnLst/>
                <a:rect l="l" t="t" r="r" b="b"/>
                <a:pathLst>
                  <a:path w="8131" h="4555" extrusionOk="0">
                    <a:moveTo>
                      <a:pt x="4530" y="294"/>
                    </a:moveTo>
                    <a:cubicBezTo>
                      <a:pt x="5706" y="612"/>
                      <a:pt x="7200" y="1396"/>
                      <a:pt x="7763" y="3477"/>
                    </a:cubicBezTo>
                    <a:cubicBezTo>
                      <a:pt x="7616" y="3526"/>
                      <a:pt x="7445" y="3600"/>
                      <a:pt x="7273" y="3649"/>
                    </a:cubicBezTo>
                    <a:cubicBezTo>
                      <a:pt x="5968" y="4097"/>
                      <a:pt x="4684" y="4254"/>
                      <a:pt x="3536" y="4254"/>
                    </a:cubicBezTo>
                    <a:cubicBezTo>
                      <a:pt x="2552" y="4254"/>
                      <a:pt x="1667" y="4139"/>
                      <a:pt x="955" y="3992"/>
                    </a:cubicBezTo>
                    <a:cubicBezTo>
                      <a:pt x="441" y="2669"/>
                      <a:pt x="1127" y="1910"/>
                      <a:pt x="3992" y="563"/>
                    </a:cubicBezTo>
                    <a:cubicBezTo>
                      <a:pt x="4163" y="490"/>
                      <a:pt x="4359" y="392"/>
                      <a:pt x="4530" y="294"/>
                    </a:cubicBezTo>
                    <a:close/>
                    <a:moveTo>
                      <a:pt x="4481" y="0"/>
                    </a:moveTo>
                    <a:lnTo>
                      <a:pt x="4432" y="25"/>
                    </a:lnTo>
                    <a:cubicBezTo>
                      <a:pt x="4261" y="123"/>
                      <a:pt x="4065" y="196"/>
                      <a:pt x="3869" y="294"/>
                    </a:cubicBezTo>
                    <a:cubicBezTo>
                      <a:pt x="1102" y="1592"/>
                      <a:pt x="0" y="2449"/>
                      <a:pt x="710" y="4188"/>
                    </a:cubicBezTo>
                    <a:lnTo>
                      <a:pt x="735" y="4261"/>
                    </a:lnTo>
                    <a:lnTo>
                      <a:pt x="808" y="4261"/>
                    </a:lnTo>
                    <a:cubicBezTo>
                      <a:pt x="1567" y="4432"/>
                      <a:pt x="2498" y="4555"/>
                      <a:pt x="3551" y="4555"/>
                    </a:cubicBezTo>
                    <a:cubicBezTo>
                      <a:pt x="4726" y="4555"/>
                      <a:pt x="6049" y="4383"/>
                      <a:pt x="7371" y="3918"/>
                    </a:cubicBezTo>
                    <a:cubicBezTo>
                      <a:pt x="7591" y="3845"/>
                      <a:pt x="7787" y="3771"/>
                      <a:pt x="8008" y="3698"/>
                    </a:cubicBezTo>
                    <a:lnTo>
                      <a:pt x="8130" y="3673"/>
                    </a:lnTo>
                    <a:lnTo>
                      <a:pt x="8081" y="3526"/>
                    </a:lnTo>
                    <a:cubicBezTo>
                      <a:pt x="7493" y="1176"/>
                      <a:pt x="5828" y="319"/>
                      <a:pt x="45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2" name="Google Shape;3672;p58"/>
              <p:cNvSpPr/>
              <p:nvPr>
                <p:custDataLst>
                  <p:tags r:id="rId5"/>
                </p:custDataLst>
              </p:nvPr>
            </p:nvSpPr>
            <p:spPr>
              <a:xfrm>
                <a:off x="8174495" y="4865938"/>
                <a:ext cx="251680" cy="172929"/>
              </a:xfrm>
              <a:custGeom>
                <a:avLst/>
                <a:gdLst/>
                <a:ahLst/>
                <a:cxnLst/>
                <a:rect l="l" t="t" r="r" b="b"/>
                <a:pathLst>
                  <a:path w="11192" h="7690" extrusionOk="0">
                    <a:moveTo>
                      <a:pt x="9404" y="0"/>
                    </a:moveTo>
                    <a:lnTo>
                      <a:pt x="6368" y="465"/>
                    </a:lnTo>
                    <a:cubicBezTo>
                      <a:pt x="6368" y="465"/>
                      <a:pt x="2940" y="2792"/>
                      <a:pt x="1" y="4261"/>
                    </a:cubicBezTo>
                    <a:cubicBezTo>
                      <a:pt x="1250" y="4555"/>
                      <a:pt x="2866" y="5388"/>
                      <a:pt x="3429" y="7689"/>
                    </a:cubicBezTo>
                    <a:cubicBezTo>
                      <a:pt x="6907" y="6392"/>
                      <a:pt x="7666" y="5363"/>
                      <a:pt x="11070" y="4849"/>
                    </a:cubicBezTo>
                    <a:cubicBezTo>
                      <a:pt x="11070" y="4775"/>
                      <a:pt x="11094" y="4677"/>
                      <a:pt x="11094" y="4579"/>
                    </a:cubicBezTo>
                    <a:cubicBezTo>
                      <a:pt x="11192" y="2914"/>
                      <a:pt x="9404" y="0"/>
                      <a:pt x="94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3" name="Google Shape;3673;p58"/>
              <p:cNvSpPr/>
              <p:nvPr>
                <p:custDataLst>
                  <p:tags r:id="rId6"/>
                </p:custDataLst>
              </p:nvPr>
            </p:nvSpPr>
            <p:spPr>
              <a:xfrm>
                <a:off x="8165141" y="4862633"/>
                <a:ext cx="264341" cy="180642"/>
              </a:xfrm>
              <a:custGeom>
                <a:avLst/>
                <a:gdLst/>
                <a:ahLst/>
                <a:cxnLst/>
                <a:rect l="l" t="t" r="r" b="b"/>
                <a:pathLst>
                  <a:path w="11755" h="8033" extrusionOk="0">
                    <a:moveTo>
                      <a:pt x="9747" y="319"/>
                    </a:moveTo>
                    <a:cubicBezTo>
                      <a:pt x="10041" y="808"/>
                      <a:pt x="11437" y="3282"/>
                      <a:pt x="11363" y="4726"/>
                    </a:cubicBezTo>
                    <a:cubicBezTo>
                      <a:pt x="11363" y="4775"/>
                      <a:pt x="11363" y="4824"/>
                      <a:pt x="11339" y="4873"/>
                    </a:cubicBezTo>
                    <a:cubicBezTo>
                      <a:pt x="9257" y="5192"/>
                      <a:pt x="8155" y="5730"/>
                      <a:pt x="6784" y="6392"/>
                    </a:cubicBezTo>
                    <a:cubicBezTo>
                      <a:pt x="6025" y="6759"/>
                      <a:pt x="5143" y="7175"/>
                      <a:pt x="3968" y="7640"/>
                    </a:cubicBezTo>
                    <a:cubicBezTo>
                      <a:pt x="3404" y="5608"/>
                      <a:pt x="2033" y="4751"/>
                      <a:pt x="833" y="4359"/>
                    </a:cubicBezTo>
                    <a:cubicBezTo>
                      <a:pt x="3502" y="2988"/>
                      <a:pt x="6514" y="955"/>
                      <a:pt x="6833" y="735"/>
                    </a:cubicBezTo>
                    <a:lnTo>
                      <a:pt x="9747" y="319"/>
                    </a:lnTo>
                    <a:close/>
                    <a:moveTo>
                      <a:pt x="9918" y="0"/>
                    </a:moveTo>
                    <a:lnTo>
                      <a:pt x="6759" y="466"/>
                    </a:lnTo>
                    <a:lnTo>
                      <a:pt x="6686" y="490"/>
                    </a:lnTo>
                    <a:cubicBezTo>
                      <a:pt x="6661" y="490"/>
                      <a:pt x="3233" y="2816"/>
                      <a:pt x="343" y="4286"/>
                    </a:cubicBezTo>
                    <a:lnTo>
                      <a:pt x="1" y="4457"/>
                    </a:lnTo>
                    <a:lnTo>
                      <a:pt x="392" y="4555"/>
                    </a:lnTo>
                    <a:cubicBezTo>
                      <a:pt x="1592" y="4849"/>
                      <a:pt x="3160" y="5657"/>
                      <a:pt x="3723" y="7861"/>
                    </a:cubicBezTo>
                    <a:lnTo>
                      <a:pt x="3747" y="8032"/>
                    </a:lnTo>
                    <a:lnTo>
                      <a:pt x="3919" y="7959"/>
                    </a:lnTo>
                    <a:cubicBezTo>
                      <a:pt x="5192" y="7494"/>
                      <a:pt x="6123" y="7053"/>
                      <a:pt x="6931" y="6661"/>
                    </a:cubicBezTo>
                    <a:cubicBezTo>
                      <a:pt x="8302" y="5975"/>
                      <a:pt x="9380" y="5461"/>
                      <a:pt x="11510" y="5143"/>
                    </a:cubicBezTo>
                    <a:lnTo>
                      <a:pt x="11608" y="5118"/>
                    </a:lnTo>
                    <a:lnTo>
                      <a:pt x="11632" y="5020"/>
                    </a:lnTo>
                    <a:cubicBezTo>
                      <a:pt x="11632" y="4922"/>
                      <a:pt x="11657" y="4849"/>
                      <a:pt x="11657" y="4726"/>
                    </a:cubicBezTo>
                    <a:cubicBezTo>
                      <a:pt x="11755" y="3061"/>
                      <a:pt x="10041" y="196"/>
                      <a:pt x="9967" y="74"/>
                    </a:cubicBezTo>
                    <a:lnTo>
                      <a:pt x="99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4" name="Google Shape;3674;p58"/>
              <p:cNvSpPr/>
              <p:nvPr>
                <p:custDataLst>
                  <p:tags r:id="rId7"/>
                </p:custDataLst>
              </p:nvPr>
            </p:nvSpPr>
            <p:spPr>
              <a:xfrm>
                <a:off x="8237281" y="4921550"/>
                <a:ext cx="61144" cy="45177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009" extrusionOk="0">
                    <a:moveTo>
                      <a:pt x="172" y="0"/>
                    </a:moveTo>
                    <a:cubicBezTo>
                      <a:pt x="74" y="0"/>
                      <a:pt x="1" y="49"/>
                      <a:pt x="1" y="147"/>
                    </a:cubicBezTo>
                    <a:cubicBezTo>
                      <a:pt x="1" y="221"/>
                      <a:pt x="50" y="294"/>
                      <a:pt x="148" y="294"/>
                    </a:cubicBezTo>
                    <a:cubicBezTo>
                      <a:pt x="148" y="294"/>
                      <a:pt x="1666" y="466"/>
                      <a:pt x="2400" y="1935"/>
                    </a:cubicBezTo>
                    <a:cubicBezTo>
                      <a:pt x="2425" y="1984"/>
                      <a:pt x="2498" y="2008"/>
                      <a:pt x="2547" y="2008"/>
                    </a:cubicBezTo>
                    <a:lnTo>
                      <a:pt x="2621" y="2008"/>
                    </a:lnTo>
                    <a:cubicBezTo>
                      <a:pt x="2694" y="1960"/>
                      <a:pt x="2719" y="1862"/>
                      <a:pt x="2670" y="1788"/>
                    </a:cubicBezTo>
                    <a:cubicBezTo>
                      <a:pt x="1862" y="196"/>
                      <a:pt x="245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5" name="Google Shape;3675;p58"/>
              <p:cNvSpPr/>
              <p:nvPr>
                <p:custDataLst>
                  <p:tags r:id="rId8"/>
                </p:custDataLst>
              </p:nvPr>
            </p:nvSpPr>
            <p:spPr>
              <a:xfrm>
                <a:off x="8265907" y="4905584"/>
                <a:ext cx="61166" cy="45177"/>
              </a:xfrm>
              <a:custGeom>
                <a:avLst/>
                <a:gdLst/>
                <a:ahLst/>
                <a:cxnLst/>
                <a:rect l="l" t="t" r="r" b="b"/>
                <a:pathLst>
                  <a:path w="2720" h="2009" extrusionOk="0">
                    <a:moveTo>
                      <a:pt x="172" y="0"/>
                    </a:moveTo>
                    <a:cubicBezTo>
                      <a:pt x="99" y="0"/>
                      <a:pt x="25" y="49"/>
                      <a:pt x="25" y="147"/>
                    </a:cubicBezTo>
                    <a:cubicBezTo>
                      <a:pt x="1" y="221"/>
                      <a:pt x="74" y="294"/>
                      <a:pt x="148" y="294"/>
                    </a:cubicBezTo>
                    <a:cubicBezTo>
                      <a:pt x="172" y="294"/>
                      <a:pt x="1666" y="466"/>
                      <a:pt x="2425" y="1935"/>
                    </a:cubicBezTo>
                    <a:cubicBezTo>
                      <a:pt x="2450" y="1984"/>
                      <a:pt x="2499" y="2008"/>
                      <a:pt x="2548" y="2008"/>
                    </a:cubicBezTo>
                    <a:lnTo>
                      <a:pt x="2621" y="2008"/>
                    </a:lnTo>
                    <a:cubicBezTo>
                      <a:pt x="2695" y="1959"/>
                      <a:pt x="2719" y="1861"/>
                      <a:pt x="2695" y="1788"/>
                    </a:cubicBezTo>
                    <a:cubicBezTo>
                      <a:pt x="1862" y="196"/>
                      <a:pt x="246" y="25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6" name="Google Shape;3676;p58"/>
              <p:cNvSpPr/>
              <p:nvPr>
                <p:custDataLst>
                  <p:tags r:id="rId9"/>
                </p:custDataLst>
              </p:nvPr>
            </p:nvSpPr>
            <p:spPr>
              <a:xfrm>
                <a:off x="8285741" y="4889056"/>
                <a:ext cx="60604" cy="45177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2009" extrusionOk="0">
                    <a:moveTo>
                      <a:pt x="172" y="1"/>
                    </a:moveTo>
                    <a:cubicBezTo>
                      <a:pt x="74" y="1"/>
                      <a:pt x="1" y="50"/>
                      <a:pt x="1" y="148"/>
                    </a:cubicBezTo>
                    <a:cubicBezTo>
                      <a:pt x="1" y="221"/>
                      <a:pt x="49" y="295"/>
                      <a:pt x="123" y="295"/>
                    </a:cubicBezTo>
                    <a:cubicBezTo>
                      <a:pt x="147" y="295"/>
                      <a:pt x="1666" y="466"/>
                      <a:pt x="2400" y="1935"/>
                    </a:cubicBezTo>
                    <a:cubicBezTo>
                      <a:pt x="2425" y="1984"/>
                      <a:pt x="2474" y="2009"/>
                      <a:pt x="2523" y="2009"/>
                    </a:cubicBezTo>
                    <a:lnTo>
                      <a:pt x="2596" y="2009"/>
                    </a:lnTo>
                    <a:cubicBezTo>
                      <a:pt x="2670" y="1960"/>
                      <a:pt x="2694" y="1862"/>
                      <a:pt x="2670" y="1788"/>
                    </a:cubicBezTo>
                    <a:cubicBezTo>
                      <a:pt x="1837" y="197"/>
                      <a:pt x="221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7" name="Google Shape;3677;p58"/>
              <p:cNvSpPr/>
              <p:nvPr>
                <p:custDataLst>
                  <p:tags r:id="rId10"/>
                </p:custDataLst>
              </p:nvPr>
            </p:nvSpPr>
            <p:spPr>
              <a:xfrm>
                <a:off x="8728475" y="4972214"/>
                <a:ext cx="185050" cy="167667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7456" extrusionOk="0">
                    <a:moveTo>
                      <a:pt x="1127" y="0"/>
                    </a:moveTo>
                    <a:lnTo>
                      <a:pt x="1127" y="0"/>
                    </a:lnTo>
                    <a:cubicBezTo>
                      <a:pt x="931" y="417"/>
                      <a:pt x="760" y="833"/>
                      <a:pt x="638" y="1225"/>
                    </a:cubicBezTo>
                    <a:cubicBezTo>
                      <a:pt x="1" y="3233"/>
                      <a:pt x="589" y="7175"/>
                      <a:pt x="5168" y="7445"/>
                    </a:cubicBezTo>
                    <a:cubicBezTo>
                      <a:pt x="5293" y="7452"/>
                      <a:pt x="5413" y="7456"/>
                      <a:pt x="5529" y="7456"/>
                    </a:cubicBezTo>
                    <a:cubicBezTo>
                      <a:pt x="7318" y="7456"/>
                      <a:pt x="8022" y="6585"/>
                      <a:pt x="8229" y="5412"/>
                    </a:cubicBezTo>
                    <a:lnTo>
                      <a:pt x="8229" y="5412"/>
                    </a:lnTo>
                    <a:cubicBezTo>
                      <a:pt x="7662" y="6157"/>
                      <a:pt x="6547" y="6560"/>
                      <a:pt x="5373" y="6560"/>
                    </a:cubicBezTo>
                    <a:cubicBezTo>
                      <a:pt x="3807" y="6560"/>
                      <a:pt x="2135" y="5843"/>
                      <a:pt x="1519" y="4261"/>
                    </a:cubicBezTo>
                    <a:cubicBezTo>
                      <a:pt x="980" y="2841"/>
                      <a:pt x="1005" y="120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8" name="Google Shape;3678;p58"/>
              <p:cNvSpPr/>
              <p:nvPr>
                <p:custDataLst>
                  <p:tags r:id="rId11"/>
                </p:custDataLst>
              </p:nvPr>
            </p:nvSpPr>
            <p:spPr>
              <a:xfrm>
                <a:off x="8731241" y="4952943"/>
                <a:ext cx="187793" cy="190559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8474" extrusionOk="0">
                    <a:moveTo>
                      <a:pt x="784" y="1739"/>
                    </a:moveTo>
                    <a:lnTo>
                      <a:pt x="784" y="1739"/>
                    </a:lnTo>
                    <a:cubicBezTo>
                      <a:pt x="759" y="2792"/>
                      <a:pt x="833" y="4065"/>
                      <a:pt x="1274" y="5192"/>
                    </a:cubicBezTo>
                    <a:cubicBezTo>
                      <a:pt x="1739" y="6441"/>
                      <a:pt x="2963" y="7298"/>
                      <a:pt x="4531" y="7518"/>
                    </a:cubicBezTo>
                    <a:cubicBezTo>
                      <a:pt x="4771" y="7550"/>
                      <a:pt x="5011" y="7566"/>
                      <a:pt x="5246" y="7566"/>
                    </a:cubicBezTo>
                    <a:cubicBezTo>
                      <a:pt x="6258" y="7566"/>
                      <a:pt x="7196" y="7275"/>
                      <a:pt x="7812" y="6759"/>
                    </a:cubicBezTo>
                    <a:lnTo>
                      <a:pt x="7812" y="6759"/>
                    </a:lnTo>
                    <a:cubicBezTo>
                      <a:pt x="7477" y="7698"/>
                      <a:pt x="6692" y="8168"/>
                      <a:pt x="5421" y="8168"/>
                    </a:cubicBezTo>
                    <a:cubicBezTo>
                      <a:pt x="5300" y="8168"/>
                      <a:pt x="5175" y="8163"/>
                      <a:pt x="5045" y="8155"/>
                    </a:cubicBezTo>
                    <a:cubicBezTo>
                      <a:pt x="3306" y="8057"/>
                      <a:pt x="2033" y="7420"/>
                      <a:pt x="1249" y="6269"/>
                    </a:cubicBezTo>
                    <a:cubicBezTo>
                      <a:pt x="343" y="4947"/>
                      <a:pt x="294" y="3233"/>
                      <a:pt x="661" y="2106"/>
                    </a:cubicBezTo>
                    <a:cubicBezTo>
                      <a:pt x="710" y="2008"/>
                      <a:pt x="735" y="1886"/>
                      <a:pt x="784" y="1739"/>
                    </a:cubicBezTo>
                    <a:close/>
                    <a:moveTo>
                      <a:pt x="1249" y="0"/>
                    </a:moveTo>
                    <a:lnTo>
                      <a:pt x="882" y="808"/>
                    </a:lnTo>
                    <a:cubicBezTo>
                      <a:pt x="661" y="1249"/>
                      <a:pt x="490" y="1665"/>
                      <a:pt x="368" y="2033"/>
                    </a:cubicBezTo>
                    <a:cubicBezTo>
                      <a:pt x="0" y="3208"/>
                      <a:pt x="49" y="5045"/>
                      <a:pt x="1004" y="6441"/>
                    </a:cubicBezTo>
                    <a:cubicBezTo>
                      <a:pt x="1837" y="7640"/>
                      <a:pt x="3233" y="8351"/>
                      <a:pt x="5045" y="8449"/>
                    </a:cubicBezTo>
                    <a:cubicBezTo>
                      <a:pt x="5167" y="8473"/>
                      <a:pt x="5290" y="8473"/>
                      <a:pt x="5388" y="8473"/>
                    </a:cubicBezTo>
                    <a:cubicBezTo>
                      <a:pt x="7053" y="8473"/>
                      <a:pt x="8008" y="7738"/>
                      <a:pt x="8253" y="6294"/>
                    </a:cubicBezTo>
                    <a:lnTo>
                      <a:pt x="8351" y="5681"/>
                    </a:lnTo>
                    <a:lnTo>
                      <a:pt x="7983" y="6171"/>
                    </a:lnTo>
                    <a:cubicBezTo>
                      <a:pt x="7472" y="6867"/>
                      <a:pt x="6430" y="7272"/>
                      <a:pt x="5258" y="7272"/>
                    </a:cubicBezTo>
                    <a:cubicBezTo>
                      <a:pt x="5028" y="7272"/>
                      <a:pt x="4792" y="7256"/>
                      <a:pt x="4555" y="7224"/>
                    </a:cubicBezTo>
                    <a:cubicBezTo>
                      <a:pt x="3086" y="7028"/>
                      <a:pt x="1984" y="6245"/>
                      <a:pt x="1543" y="5069"/>
                    </a:cubicBezTo>
                    <a:cubicBezTo>
                      <a:pt x="1004" y="3673"/>
                      <a:pt x="1029" y="2008"/>
                      <a:pt x="1151" y="882"/>
                    </a:cubicBezTo>
                    <a:lnTo>
                      <a:pt x="12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9" name="Google Shape;3679;p58"/>
              <p:cNvSpPr/>
              <p:nvPr>
                <p:custDataLst>
                  <p:tags r:id="rId12"/>
                </p:custDataLst>
              </p:nvPr>
            </p:nvSpPr>
            <p:spPr>
              <a:xfrm>
                <a:off x="8757124" y="5024678"/>
                <a:ext cx="158604" cy="95077"/>
              </a:xfrm>
              <a:custGeom>
                <a:avLst/>
                <a:gdLst/>
                <a:ahLst/>
                <a:cxnLst/>
                <a:rect l="l" t="t" r="r" b="b"/>
                <a:pathLst>
                  <a:path w="7053" h="4228" extrusionOk="0">
                    <a:moveTo>
                      <a:pt x="3301" y="1"/>
                    </a:moveTo>
                    <a:cubicBezTo>
                      <a:pt x="1188" y="1"/>
                      <a:pt x="67" y="1053"/>
                      <a:pt x="0" y="1120"/>
                    </a:cubicBezTo>
                    <a:cubicBezTo>
                      <a:pt x="74" y="1390"/>
                      <a:pt x="147" y="1659"/>
                      <a:pt x="245" y="1928"/>
                    </a:cubicBezTo>
                    <a:cubicBezTo>
                      <a:pt x="861" y="3510"/>
                      <a:pt x="2533" y="4227"/>
                      <a:pt x="4099" y="4227"/>
                    </a:cubicBezTo>
                    <a:cubicBezTo>
                      <a:pt x="5273" y="4227"/>
                      <a:pt x="6388" y="3824"/>
                      <a:pt x="6955" y="3079"/>
                    </a:cubicBezTo>
                    <a:cubicBezTo>
                      <a:pt x="7053" y="2418"/>
                      <a:pt x="7004" y="1634"/>
                      <a:pt x="6857" y="875"/>
                    </a:cubicBezTo>
                    <a:cubicBezTo>
                      <a:pt x="5464" y="225"/>
                      <a:pt x="4277" y="1"/>
                      <a:pt x="33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0" name="Google Shape;3680;p58"/>
              <p:cNvSpPr/>
              <p:nvPr>
                <p:custDataLst>
                  <p:tags r:id="rId13"/>
                </p:custDataLst>
              </p:nvPr>
            </p:nvSpPr>
            <p:spPr>
              <a:xfrm>
                <a:off x="8753818" y="5021260"/>
                <a:ext cx="165216" cy="101868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530" extrusionOk="0">
                    <a:moveTo>
                      <a:pt x="3453" y="305"/>
                    </a:moveTo>
                    <a:cubicBezTo>
                      <a:pt x="4394" y="305"/>
                      <a:pt x="5538" y="516"/>
                      <a:pt x="6881" y="1125"/>
                    </a:cubicBezTo>
                    <a:cubicBezTo>
                      <a:pt x="7004" y="1933"/>
                      <a:pt x="7028" y="2619"/>
                      <a:pt x="6955" y="3158"/>
                    </a:cubicBezTo>
                    <a:cubicBezTo>
                      <a:pt x="6423" y="3833"/>
                      <a:pt x="5396" y="4234"/>
                      <a:pt x="4245" y="4234"/>
                    </a:cubicBezTo>
                    <a:cubicBezTo>
                      <a:pt x="4017" y="4234"/>
                      <a:pt x="3785" y="4219"/>
                      <a:pt x="3551" y="4186"/>
                    </a:cubicBezTo>
                    <a:cubicBezTo>
                      <a:pt x="2082" y="3990"/>
                      <a:pt x="980" y="3207"/>
                      <a:pt x="539" y="2031"/>
                    </a:cubicBezTo>
                    <a:cubicBezTo>
                      <a:pt x="466" y="1835"/>
                      <a:pt x="392" y="1590"/>
                      <a:pt x="319" y="1321"/>
                    </a:cubicBezTo>
                    <a:cubicBezTo>
                      <a:pt x="577" y="1095"/>
                      <a:pt x="1633" y="305"/>
                      <a:pt x="3453" y="305"/>
                    </a:cubicBezTo>
                    <a:close/>
                    <a:moveTo>
                      <a:pt x="3458" y="1"/>
                    </a:moveTo>
                    <a:cubicBezTo>
                      <a:pt x="1279" y="1"/>
                      <a:pt x="116" y="1082"/>
                      <a:pt x="49" y="1150"/>
                    </a:cubicBezTo>
                    <a:lnTo>
                      <a:pt x="0" y="1223"/>
                    </a:lnTo>
                    <a:lnTo>
                      <a:pt x="0" y="1297"/>
                    </a:lnTo>
                    <a:cubicBezTo>
                      <a:pt x="98" y="1639"/>
                      <a:pt x="172" y="1909"/>
                      <a:pt x="270" y="2154"/>
                    </a:cubicBezTo>
                    <a:cubicBezTo>
                      <a:pt x="735" y="3403"/>
                      <a:pt x="1959" y="4260"/>
                      <a:pt x="3527" y="4480"/>
                    </a:cubicBezTo>
                    <a:cubicBezTo>
                      <a:pt x="3771" y="4505"/>
                      <a:pt x="4016" y="4529"/>
                      <a:pt x="4237" y="4529"/>
                    </a:cubicBezTo>
                    <a:cubicBezTo>
                      <a:pt x="5510" y="4529"/>
                      <a:pt x="6637" y="4088"/>
                      <a:pt x="7224" y="3305"/>
                    </a:cubicBezTo>
                    <a:lnTo>
                      <a:pt x="7249" y="3256"/>
                    </a:lnTo>
                    <a:cubicBezTo>
                      <a:pt x="7347" y="2643"/>
                      <a:pt x="7322" y="1909"/>
                      <a:pt x="7151" y="1003"/>
                    </a:cubicBezTo>
                    <a:lnTo>
                      <a:pt x="7151" y="929"/>
                    </a:lnTo>
                    <a:lnTo>
                      <a:pt x="7077" y="880"/>
                    </a:lnTo>
                    <a:cubicBezTo>
                      <a:pt x="5663" y="227"/>
                      <a:pt x="4454" y="1"/>
                      <a:pt x="34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1" name="Google Shape;3681;p58"/>
              <p:cNvSpPr/>
              <p:nvPr>
                <p:custDataLst>
                  <p:tags r:id="rId14"/>
                </p:custDataLst>
              </p:nvPr>
            </p:nvSpPr>
            <p:spPr>
              <a:xfrm>
                <a:off x="8751053" y="4900074"/>
                <a:ext cx="160268" cy="149812"/>
              </a:xfrm>
              <a:custGeom>
                <a:avLst/>
                <a:gdLst/>
                <a:ahLst/>
                <a:cxnLst/>
                <a:rect l="l" t="t" r="r" b="b"/>
                <a:pathLst>
                  <a:path w="7127" h="6662" extrusionOk="0">
                    <a:moveTo>
                      <a:pt x="2082" y="0"/>
                    </a:moveTo>
                    <a:cubicBezTo>
                      <a:pt x="2082" y="0"/>
                      <a:pt x="907" y="1568"/>
                      <a:pt x="123" y="3208"/>
                    </a:cubicBezTo>
                    <a:cubicBezTo>
                      <a:pt x="25" y="4188"/>
                      <a:pt x="1" y="5437"/>
                      <a:pt x="270" y="6661"/>
                    </a:cubicBezTo>
                    <a:cubicBezTo>
                      <a:pt x="337" y="6594"/>
                      <a:pt x="1458" y="5542"/>
                      <a:pt x="3571" y="5542"/>
                    </a:cubicBezTo>
                    <a:cubicBezTo>
                      <a:pt x="4547" y="5542"/>
                      <a:pt x="5734" y="5766"/>
                      <a:pt x="7127" y="6416"/>
                    </a:cubicBezTo>
                    <a:cubicBezTo>
                      <a:pt x="6955" y="5388"/>
                      <a:pt x="6662" y="4359"/>
                      <a:pt x="6466" y="3576"/>
                    </a:cubicBezTo>
                    <a:cubicBezTo>
                      <a:pt x="5853" y="1127"/>
                      <a:pt x="5143" y="172"/>
                      <a:pt x="5143" y="172"/>
                    </a:cubicBez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2" name="Google Shape;3682;p58"/>
              <p:cNvSpPr/>
              <p:nvPr>
                <p:custDataLst>
                  <p:tags r:id="rId15"/>
                </p:custDataLst>
              </p:nvPr>
            </p:nvSpPr>
            <p:spPr>
              <a:xfrm>
                <a:off x="8747207" y="4896769"/>
                <a:ext cx="168521" cy="159167"/>
              </a:xfrm>
              <a:custGeom>
                <a:avLst/>
                <a:gdLst/>
                <a:ahLst/>
                <a:cxnLst/>
                <a:rect l="l" t="t" r="r" b="b"/>
                <a:pathLst>
                  <a:path w="7494" h="7078" extrusionOk="0">
                    <a:moveTo>
                      <a:pt x="2327" y="294"/>
                    </a:moveTo>
                    <a:lnTo>
                      <a:pt x="5241" y="466"/>
                    </a:lnTo>
                    <a:cubicBezTo>
                      <a:pt x="5388" y="711"/>
                      <a:pt x="5975" y="1690"/>
                      <a:pt x="6490" y="3772"/>
                    </a:cubicBezTo>
                    <a:cubicBezTo>
                      <a:pt x="6539" y="3943"/>
                      <a:pt x="6588" y="4139"/>
                      <a:pt x="6637" y="4359"/>
                    </a:cubicBezTo>
                    <a:cubicBezTo>
                      <a:pt x="6808" y="4947"/>
                      <a:pt x="6980" y="5633"/>
                      <a:pt x="7102" y="6294"/>
                    </a:cubicBezTo>
                    <a:cubicBezTo>
                      <a:pt x="5807" y="5733"/>
                      <a:pt x="4692" y="5534"/>
                      <a:pt x="3762" y="5534"/>
                    </a:cubicBezTo>
                    <a:cubicBezTo>
                      <a:pt x="2053" y="5534"/>
                      <a:pt x="967" y="6206"/>
                      <a:pt x="539" y="6539"/>
                    </a:cubicBezTo>
                    <a:cubicBezTo>
                      <a:pt x="319" y="5388"/>
                      <a:pt x="368" y="4212"/>
                      <a:pt x="441" y="3404"/>
                    </a:cubicBezTo>
                    <a:cubicBezTo>
                      <a:pt x="1127" y="1984"/>
                      <a:pt x="2082" y="613"/>
                      <a:pt x="2327" y="294"/>
                    </a:cubicBezTo>
                    <a:close/>
                    <a:moveTo>
                      <a:pt x="2180" y="1"/>
                    </a:moveTo>
                    <a:lnTo>
                      <a:pt x="2131" y="49"/>
                    </a:lnTo>
                    <a:cubicBezTo>
                      <a:pt x="2106" y="74"/>
                      <a:pt x="955" y="1641"/>
                      <a:pt x="172" y="3306"/>
                    </a:cubicBezTo>
                    <a:lnTo>
                      <a:pt x="147" y="3355"/>
                    </a:lnTo>
                    <a:cubicBezTo>
                      <a:pt x="49" y="4237"/>
                      <a:pt x="0" y="5559"/>
                      <a:pt x="294" y="6833"/>
                    </a:cubicBezTo>
                    <a:lnTo>
                      <a:pt x="368" y="7078"/>
                    </a:lnTo>
                    <a:lnTo>
                      <a:pt x="539" y="6906"/>
                    </a:lnTo>
                    <a:cubicBezTo>
                      <a:pt x="606" y="6839"/>
                      <a:pt x="1687" y="5838"/>
                      <a:pt x="3744" y="5838"/>
                    </a:cubicBezTo>
                    <a:cubicBezTo>
                      <a:pt x="4702" y="5838"/>
                      <a:pt x="5871" y="6055"/>
                      <a:pt x="7249" y="6686"/>
                    </a:cubicBezTo>
                    <a:lnTo>
                      <a:pt x="7494" y="6808"/>
                    </a:lnTo>
                    <a:lnTo>
                      <a:pt x="7445" y="6539"/>
                    </a:lnTo>
                    <a:cubicBezTo>
                      <a:pt x="7322" y="5731"/>
                      <a:pt x="7126" y="4972"/>
                      <a:pt x="6931" y="4286"/>
                    </a:cubicBezTo>
                    <a:cubicBezTo>
                      <a:pt x="6882" y="4066"/>
                      <a:pt x="6833" y="3870"/>
                      <a:pt x="6784" y="3698"/>
                    </a:cubicBezTo>
                    <a:cubicBezTo>
                      <a:pt x="6171" y="1225"/>
                      <a:pt x="5461" y="270"/>
                      <a:pt x="5437" y="245"/>
                    </a:cubicBezTo>
                    <a:lnTo>
                      <a:pt x="5388" y="172"/>
                    </a:lnTo>
                    <a:lnTo>
                      <a:pt x="21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3" name="Google Shape;3683;p58"/>
              <p:cNvSpPr/>
              <p:nvPr>
                <p:custDataLst>
                  <p:tags r:id="rId16"/>
                </p:custDataLst>
              </p:nvPr>
            </p:nvSpPr>
            <p:spPr>
              <a:xfrm>
                <a:off x="8785751" y="4968324"/>
                <a:ext cx="95842" cy="19879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84" extrusionOk="0">
                    <a:moveTo>
                      <a:pt x="1910" y="1"/>
                    </a:moveTo>
                    <a:cubicBezTo>
                      <a:pt x="885" y="1"/>
                      <a:pt x="168" y="339"/>
                      <a:pt x="123" y="369"/>
                    </a:cubicBezTo>
                    <a:cubicBezTo>
                      <a:pt x="50" y="394"/>
                      <a:pt x="1" y="492"/>
                      <a:pt x="50" y="565"/>
                    </a:cubicBezTo>
                    <a:cubicBezTo>
                      <a:pt x="68" y="620"/>
                      <a:pt x="128" y="648"/>
                      <a:pt x="187" y="648"/>
                    </a:cubicBezTo>
                    <a:cubicBezTo>
                      <a:pt x="207" y="648"/>
                      <a:pt x="227" y="645"/>
                      <a:pt x="245" y="639"/>
                    </a:cubicBezTo>
                    <a:cubicBezTo>
                      <a:pt x="260" y="624"/>
                      <a:pt x="930" y="309"/>
                      <a:pt x="1894" y="309"/>
                    </a:cubicBezTo>
                    <a:cubicBezTo>
                      <a:pt x="2512" y="309"/>
                      <a:pt x="3251" y="438"/>
                      <a:pt x="4017" y="859"/>
                    </a:cubicBezTo>
                    <a:cubicBezTo>
                      <a:pt x="4041" y="884"/>
                      <a:pt x="4066" y="884"/>
                      <a:pt x="4090" y="884"/>
                    </a:cubicBezTo>
                    <a:cubicBezTo>
                      <a:pt x="4139" y="884"/>
                      <a:pt x="4188" y="859"/>
                      <a:pt x="4213" y="810"/>
                    </a:cubicBezTo>
                    <a:cubicBezTo>
                      <a:pt x="4261" y="737"/>
                      <a:pt x="4237" y="639"/>
                      <a:pt x="4164" y="590"/>
                    </a:cubicBezTo>
                    <a:cubicBezTo>
                      <a:pt x="3350" y="140"/>
                      <a:pt x="2567" y="1"/>
                      <a:pt x="19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4" name="Google Shape;3684;p58"/>
              <p:cNvSpPr/>
              <p:nvPr>
                <p:custDataLst>
                  <p:tags r:id="rId17"/>
                </p:custDataLst>
              </p:nvPr>
            </p:nvSpPr>
            <p:spPr>
              <a:xfrm>
                <a:off x="8308881" y="4803716"/>
                <a:ext cx="77649" cy="8932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972" extrusionOk="0">
                    <a:moveTo>
                      <a:pt x="3257" y="0"/>
                    </a:moveTo>
                    <a:lnTo>
                      <a:pt x="0" y="318"/>
                    </a:lnTo>
                    <a:lnTo>
                      <a:pt x="441" y="3649"/>
                    </a:lnTo>
                    <a:cubicBezTo>
                      <a:pt x="441" y="3649"/>
                      <a:pt x="1050" y="3972"/>
                      <a:pt x="1844" y="3972"/>
                    </a:cubicBezTo>
                    <a:cubicBezTo>
                      <a:pt x="2343" y="3972"/>
                      <a:pt x="2914" y="3844"/>
                      <a:pt x="3453" y="3428"/>
                    </a:cubicBezTo>
                    <a:cubicBezTo>
                      <a:pt x="3355" y="367"/>
                      <a:pt x="3257" y="0"/>
                      <a:pt x="3257" y="0"/>
                    </a:cubicBezTo>
                    <a:close/>
                  </a:path>
                </a:pathLst>
              </a:custGeom>
              <a:solidFill>
                <a:srgbClr val="FFB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5" name="Google Shape;3685;p58"/>
              <p:cNvSpPr/>
              <p:nvPr>
                <p:custDataLst>
                  <p:tags r:id="rId18"/>
                </p:custDataLst>
              </p:nvPr>
            </p:nvSpPr>
            <p:spPr>
              <a:xfrm>
                <a:off x="8305013" y="4800410"/>
                <a:ext cx="85385" cy="95842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4262" extrusionOk="0">
                    <a:moveTo>
                      <a:pt x="3306" y="318"/>
                    </a:moveTo>
                    <a:cubicBezTo>
                      <a:pt x="3331" y="588"/>
                      <a:pt x="3404" y="1371"/>
                      <a:pt x="3478" y="3502"/>
                    </a:cubicBezTo>
                    <a:cubicBezTo>
                      <a:pt x="2980" y="3862"/>
                      <a:pt x="2459" y="3975"/>
                      <a:pt x="2004" y="3975"/>
                    </a:cubicBezTo>
                    <a:cubicBezTo>
                      <a:pt x="1408" y="3975"/>
                      <a:pt x="926" y="3781"/>
                      <a:pt x="760" y="3698"/>
                    </a:cubicBezTo>
                    <a:lnTo>
                      <a:pt x="343" y="588"/>
                    </a:lnTo>
                    <a:lnTo>
                      <a:pt x="3306" y="318"/>
                    </a:lnTo>
                    <a:close/>
                    <a:moveTo>
                      <a:pt x="3527" y="0"/>
                    </a:moveTo>
                    <a:lnTo>
                      <a:pt x="1" y="318"/>
                    </a:lnTo>
                    <a:lnTo>
                      <a:pt x="490" y="3894"/>
                    </a:lnTo>
                    <a:lnTo>
                      <a:pt x="539" y="3943"/>
                    </a:lnTo>
                    <a:cubicBezTo>
                      <a:pt x="588" y="3967"/>
                      <a:pt x="1201" y="4261"/>
                      <a:pt x="2009" y="4261"/>
                    </a:cubicBezTo>
                    <a:cubicBezTo>
                      <a:pt x="2523" y="4261"/>
                      <a:pt x="3135" y="4139"/>
                      <a:pt x="3723" y="3698"/>
                    </a:cubicBezTo>
                    <a:lnTo>
                      <a:pt x="3796" y="3649"/>
                    </a:lnTo>
                    <a:lnTo>
                      <a:pt x="3796" y="3575"/>
                    </a:lnTo>
                    <a:cubicBezTo>
                      <a:pt x="3674" y="563"/>
                      <a:pt x="3576" y="147"/>
                      <a:pt x="3576" y="123"/>
                    </a:cubicBezTo>
                    <a:lnTo>
                      <a:pt x="35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6" name="Google Shape;3686;p58"/>
              <p:cNvSpPr/>
              <p:nvPr>
                <p:custDataLst>
                  <p:tags r:id="rId19"/>
                </p:custDataLst>
              </p:nvPr>
            </p:nvSpPr>
            <p:spPr>
              <a:xfrm>
                <a:off x="8790158" y="4831780"/>
                <a:ext cx="77672" cy="8911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963" extrusionOk="0">
                    <a:moveTo>
                      <a:pt x="3257" y="1"/>
                    </a:moveTo>
                    <a:lnTo>
                      <a:pt x="0" y="295"/>
                    </a:lnTo>
                    <a:lnTo>
                      <a:pt x="441" y="3650"/>
                    </a:lnTo>
                    <a:cubicBezTo>
                      <a:pt x="441" y="3650"/>
                      <a:pt x="1039" y="3962"/>
                      <a:pt x="1828" y="3962"/>
                    </a:cubicBezTo>
                    <a:cubicBezTo>
                      <a:pt x="2327" y="3962"/>
                      <a:pt x="2903" y="3837"/>
                      <a:pt x="3453" y="3429"/>
                    </a:cubicBezTo>
                    <a:cubicBezTo>
                      <a:pt x="3355" y="344"/>
                      <a:pt x="3257" y="1"/>
                      <a:pt x="3257" y="1"/>
                    </a:cubicBezTo>
                    <a:close/>
                  </a:path>
                </a:pathLst>
              </a:custGeom>
              <a:solidFill>
                <a:srgbClr val="FFB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7" name="Google Shape;3687;p58"/>
              <p:cNvSpPr/>
              <p:nvPr>
                <p:custDataLst>
                  <p:tags r:id="rId20"/>
                </p:custDataLst>
              </p:nvPr>
            </p:nvSpPr>
            <p:spPr>
              <a:xfrm>
                <a:off x="8786313" y="4827935"/>
                <a:ext cx="85363" cy="96381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4286" extrusionOk="0">
                    <a:moveTo>
                      <a:pt x="3306" y="319"/>
                    </a:moveTo>
                    <a:cubicBezTo>
                      <a:pt x="3330" y="588"/>
                      <a:pt x="3404" y="1372"/>
                      <a:pt x="3477" y="3527"/>
                    </a:cubicBezTo>
                    <a:cubicBezTo>
                      <a:pt x="2983" y="3874"/>
                      <a:pt x="2465" y="3982"/>
                      <a:pt x="2013" y="3982"/>
                    </a:cubicBezTo>
                    <a:cubicBezTo>
                      <a:pt x="1413" y="3982"/>
                      <a:pt x="927" y="3793"/>
                      <a:pt x="759" y="3723"/>
                    </a:cubicBezTo>
                    <a:lnTo>
                      <a:pt x="318" y="613"/>
                    </a:lnTo>
                    <a:lnTo>
                      <a:pt x="3306" y="319"/>
                    </a:lnTo>
                    <a:close/>
                    <a:moveTo>
                      <a:pt x="3526" y="1"/>
                    </a:moveTo>
                    <a:lnTo>
                      <a:pt x="0" y="343"/>
                    </a:lnTo>
                    <a:lnTo>
                      <a:pt x="465" y="3919"/>
                    </a:lnTo>
                    <a:lnTo>
                      <a:pt x="539" y="3943"/>
                    </a:lnTo>
                    <a:cubicBezTo>
                      <a:pt x="588" y="3968"/>
                      <a:pt x="1200" y="4286"/>
                      <a:pt x="2008" y="4286"/>
                    </a:cubicBezTo>
                    <a:cubicBezTo>
                      <a:pt x="2522" y="4286"/>
                      <a:pt x="3135" y="4139"/>
                      <a:pt x="3722" y="3698"/>
                    </a:cubicBezTo>
                    <a:lnTo>
                      <a:pt x="3796" y="3674"/>
                    </a:lnTo>
                    <a:lnTo>
                      <a:pt x="3771" y="3576"/>
                    </a:lnTo>
                    <a:cubicBezTo>
                      <a:pt x="3673" y="588"/>
                      <a:pt x="3575" y="172"/>
                      <a:pt x="3575" y="123"/>
                    </a:cubicBezTo>
                    <a:lnTo>
                      <a:pt x="352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8" name="Google Shape;3688;p58"/>
              <p:cNvSpPr/>
              <p:nvPr>
                <p:custDataLst>
                  <p:tags r:id="rId21"/>
                </p:custDataLst>
              </p:nvPr>
            </p:nvSpPr>
            <p:spPr>
              <a:xfrm>
                <a:off x="8787415" y="4945747"/>
                <a:ext cx="95280" cy="19879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884" extrusionOk="0">
                    <a:moveTo>
                      <a:pt x="1885" y="1"/>
                    </a:moveTo>
                    <a:cubicBezTo>
                      <a:pt x="860" y="1"/>
                      <a:pt x="143" y="339"/>
                      <a:pt x="98" y="369"/>
                    </a:cubicBezTo>
                    <a:cubicBezTo>
                      <a:pt x="25" y="394"/>
                      <a:pt x="0" y="492"/>
                      <a:pt x="25" y="565"/>
                    </a:cubicBezTo>
                    <a:cubicBezTo>
                      <a:pt x="61" y="620"/>
                      <a:pt x="112" y="648"/>
                      <a:pt x="166" y="648"/>
                    </a:cubicBezTo>
                    <a:cubicBezTo>
                      <a:pt x="184" y="648"/>
                      <a:pt x="202" y="645"/>
                      <a:pt x="220" y="639"/>
                    </a:cubicBezTo>
                    <a:cubicBezTo>
                      <a:pt x="235" y="624"/>
                      <a:pt x="914" y="309"/>
                      <a:pt x="1880" y="309"/>
                    </a:cubicBezTo>
                    <a:cubicBezTo>
                      <a:pt x="2499" y="309"/>
                      <a:pt x="3236" y="438"/>
                      <a:pt x="3992" y="859"/>
                    </a:cubicBezTo>
                    <a:cubicBezTo>
                      <a:pt x="4016" y="859"/>
                      <a:pt x="4041" y="884"/>
                      <a:pt x="4065" y="884"/>
                    </a:cubicBezTo>
                    <a:cubicBezTo>
                      <a:pt x="4139" y="884"/>
                      <a:pt x="4187" y="835"/>
                      <a:pt x="4212" y="786"/>
                    </a:cubicBezTo>
                    <a:cubicBezTo>
                      <a:pt x="4236" y="737"/>
                      <a:pt x="4212" y="639"/>
                      <a:pt x="4139" y="590"/>
                    </a:cubicBezTo>
                    <a:cubicBezTo>
                      <a:pt x="3325" y="140"/>
                      <a:pt x="2542" y="1"/>
                      <a:pt x="18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9" name="Google Shape;3689;p58"/>
              <p:cNvSpPr/>
              <p:nvPr>
                <p:custDataLst>
                  <p:tags r:id="rId22"/>
                </p:custDataLst>
              </p:nvPr>
            </p:nvSpPr>
            <p:spPr>
              <a:xfrm>
                <a:off x="8788517" y="4926745"/>
                <a:ext cx="95280" cy="19609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872" extrusionOk="0">
                    <a:moveTo>
                      <a:pt x="1881" y="1"/>
                    </a:moveTo>
                    <a:cubicBezTo>
                      <a:pt x="859" y="1"/>
                      <a:pt x="143" y="342"/>
                      <a:pt x="98" y="357"/>
                    </a:cubicBezTo>
                    <a:cubicBezTo>
                      <a:pt x="25" y="406"/>
                      <a:pt x="0" y="480"/>
                      <a:pt x="25" y="553"/>
                    </a:cubicBezTo>
                    <a:cubicBezTo>
                      <a:pt x="60" y="606"/>
                      <a:pt x="108" y="646"/>
                      <a:pt x="159" y="646"/>
                    </a:cubicBezTo>
                    <a:cubicBezTo>
                      <a:pt x="179" y="646"/>
                      <a:pt x="200" y="640"/>
                      <a:pt x="220" y="627"/>
                    </a:cubicBezTo>
                    <a:cubicBezTo>
                      <a:pt x="235" y="627"/>
                      <a:pt x="924" y="303"/>
                      <a:pt x="1908" y="303"/>
                    </a:cubicBezTo>
                    <a:cubicBezTo>
                      <a:pt x="2526" y="303"/>
                      <a:pt x="3260" y="431"/>
                      <a:pt x="4016" y="847"/>
                    </a:cubicBezTo>
                    <a:cubicBezTo>
                      <a:pt x="4016" y="871"/>
                      <a:pt x="4041" y="871"/>
                      <a:pt x="4065" y="871"/>
                    </a:cubicBezTo>
                    <a:cubicBezTo>
                      <a:pt x="4138" y="871"/>
                      <a:pt x="4187" y="847"/>
                      <a:pt x="4212" y="798"/>
                    </a:cubicBezTo>
                    <a:cubicBezTo>
                      <a:pt x="4236" y="725"/>
                      <a:pt x="4212" y="627"/>
                      <a:pt x="4138" y="602"/>
                    </a:cubicBezTo>
                    <a:cubicBezTo>
                      <a:pt x="3324" y="142"/>
                      <a:pt x="2539" y="1"/>
                      <a:pt x="1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0" name="Google Shape;3690;p58"/>
              <p:cNvSpPr/>
              <p:nvPr>
                <p:custDataLst>
                  <p:tags r:id="rId23"/>
                </p:custDataLst>
              </p:nvPr>
            </p:nvSpPr>
            <p:spPr>
              <a:xfrm>
                <a:off x="8019377" y="2773162"/>
                <a:ext cx="386425" cy="2062081"/>
              </a:xfrm>
              <a:custGeom>
                <a:avLst/>
                <a:gdLst/>
                <a:ahLst/>
                <a:cxnLst/>
                <a:rect l="l" t="t" r="r" b="b"/>
                <a:pathLst>
                  <a:path w="17184" h="91699" extrusionOk="0">
                    <a:moveTo>
                      <a:pt x="467" y="0"/>
                    </a:moveTo>
                    <a:cubicBezTo>
                      <a:pt x="34" y="0"/>
                      <a:pt x="1" y="2085"/>
                      <a:pt x="1438" y="10001"/>
                    </a:cubicBezTo>
                    <a:cubicBezTo>
                      <a:pt x="1438" y="10001"/>
                      <a:pt x="2442" y="45435"/>
                      <a:pt x="3740" y="54422"/>
                    </a:cubicBezTo>
                    <a:cubicBezTo>
                      <a:pt x="6311" y="72372"/>
                      <a:pt x="12311" y="91277"/>
                      <a:pt x="12311" y="91277"/>
                    </a:cubicBezTo>
                    <a:cubicBezTo>
                      <a:pt x="12700" y="91432"/>
                      <a:pt x="13393" y="91698"/>
                      <a:pt x="14305" y="91698"/>
                    </a:cubicBezTo>
                    <a:cubicBezTo>
                      <a:pt x="15112" y="91698"/>
                      <a:pt x="16091" y="91490"/>
                      <a:pt x="17184" y="90811"/>
                    </a:cubicBezTo>
                    <a:cubicBezTo>
                      <a:pt x="16743" y="78053"/>
                      <a:pt x="12850" y="64928"/>
                      <a:pt x="12727" y="54790"/>
                    </a:cubicBezTo>
                    <a:cubicBezTo>
                      <a:pt x="12605" y="41738"/>
                      <a:pt x="16229" y="32824"/>
                      <a:pt x="15176" y="27388"/>
                    </a:cubicBezTo>
                    <a:cubicBezTo>
                      <a:pt x="13315" y="17740"/>
                      <a:pt x="9862" y="9438"/>
                      <a:pt x="9862" y="9438"/>
                    </a:cubicBezTo>
                    <a:lnTo>
                      <a:pt x="1928" y="2582"/>
                    </a:lnTo>
                    <a:cubicBezTo>
                      <a:pt x="1928" y="2582"/>
                      <a:pt x="950" y="0"/>
                      <a:pt x="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1" name="Google Shape;3691;p58"/>
              <p:cNvSpPr/>
              <p:nvPr>
                <p:custDataLst>
                  <p:tags r:id="rId24"/>
                </p:custDataLst>
              </p:nvPr>
            </p:nvSpPr>
            <p:spPr>
              <a:xfrm>
                <a:off x="8008200" y="2769879"/>
                <a:ext cx="400907" cy="2068535"/>
              </a:xfrm>
              <a:custGeom>
                <a:avLst/>
                <a:gdLst/>
                <a:ahLst/>
                <a:cxnLst/>
                <a:rect l="l" t="t" r="r" b="b"/>
                <a:pathLst>
                  <a:path w="17828" h="91986" extrusionOk="0">
                    <a:moveTo>
                      <a:pt x="956" y="303"/>
                    </a:moveTo>
                    <a:cubicBezTo>
                      <a:pt x="1176" y="328"/>
                      <a:pt x="1788" y="1454"/>
                      <a:pt x="2278" y="2777"/>
                    </a:cubicBezTo>
                    <a:lnTo>
                      <a:pt x="2302" y="2826"/>
                    </a:lnTo>
                    <a:lnTo>
                      <a:pt x="10237" y="9682"/>
                    </a:lnTo>
                    <a:cubicBezTo>
                      <a:pt x="10481" y="10245"/>
                      <a:pt x="13763" y="18351"/>
                      <a:pt x="15526" y="27558"/>
                    </a:cubicBezTo>
                    <a:cubicBezTo>
                      <a:pt x="16016" y="30129"/>
                      <a:pt x="15452" y="33484"/>
                      <a:pt x="14742" y="37745"/>
                    </a:cubicBezTo>
                    <a:cubicBezTo>
                      <a:pt x="13983" y="42373"/>
                      <a:pt x="13004" y="48104"/>
                      <a:pt x="13077" y="54936"/>
                    </a:cubicBezTo>
                    <a:cubicBezTo>
                      <a:pt x="13151" y="59931"/>
                      <a:pt x="14106" y="65637"/>
                      <a:pt x="15134" y="71661"/>
                    </a:cubicBezTo>
                    <a:cubicBezTo>
                      <a:pt x="16187" y="77930"/>
                      <a:pt x="17289" y="84419"/>
                      <a:pt x="17534" y="90859"/>
                    </a:cubicBezTo>
                    <a:cubicBezTo>
                      <a:pt x="16477" y="91501"/>
                      <a:pt x="15540" y="91699"/>
                      <a:pt x="14770" y="91699"/>
                    </a:cubicBezTo>
                    <a:cubicBezTo>
                      <a:pt x="13952" y="91699"/>
                      <a:pt x="13321" y="91476"/>
                      <a:pt x="12930" y="91325"/>
                    </a:cubicBezTo>
                    <a:cubicBezTo>
                      <a:pt x="12538" y="90051"/>
                      <a:pt x="6857" y="71759"/>
                      <a:pt x="4384" y="54544"/>
                    </a:cubicBezTo>
                    <a:cubicBezTo>
                      <a:pt x="3111" y="45655"/>
                      <a:pt x="2107" y="10490"/>
                      <a:pt x="2082" y="10123"/>
                    </a:cubicBezTo>
                    <a:cubicBezTo>
                      <a:pt x="490" y="1405"/>
                      <a:pt x="833" y="401"/>
                      <a:pt x="956" y="303"/>
                    </a:cubicBezTo>
                    <a:close/>
                    <a:moveTo>
                      <a:pt x="946" y="1"/>
                    </a:moveTo>
                    <a:cubicBezTo>
                      <a:pt x="924" y="1"/>
                      <a:pt x="903" y="3"/>
                      <a:pt x="882" y="9"/>
                    </a:cubicBezTo>
                    <a:cubicBezTo>
                      <a:pt x="588" y="83"/>
                      <a:pt x="1" y="254"/>
                      <a:pt x="1788" y="10147"/>
                    </a:cubicBezTo>
                    <a:cubicBezTo>
                      <a:pt x="1813" y="10515"/>
                      <a:pt x="2817" y="45704"/>
                      <a:pt x="4090" y="54593"/>
                    </a:cubicBezTo>
                    <a:cubicBezTo>
                      <a:pt x="6637" y="72347"/>
                      <a:pt x="12612" y="91300"/>
                      <a:pt x="12661" y="91472"/>
                    </a:cubicBezTo>
                    <a:lnTo>
                      <a:pt x="12685" y="91545"/>
                    </a:lnTo>
                    <a:lnTo>
                      <a:pt x="12759" y="91570"/>
                    </a:lnTo>
                    <a:cubicBezTo>
                      <a:pt x="13126" y="91716"/>
                      <a:pt x="13836" y="91986"/>
                      <a:pt x="14791" y="91986"/>
                    </a:cubicBezTo>
                    <a:cubicBezTo>
                      <a:pt x="15624" y="91986"/>
                      <a:pt x="16628" y="91790"/>
                      <a:pt x="17754" y="91080"/>
                    </a:cubicBezTo>
                    <a:lnTo>
                      <a:pt x="17828" y="91031"/>
                    </a:lnTo>
                    <a:lnTo>
                      <a:pt x="17828" y="90933"/>
                    </a:lnTo>
                    <a:cubicBezTo>
                      <a:pt x="17607" y="84444"/>
                      <a:pt x="16505" y="77930"/>
                      <a:pt x="15428" y="71612"/>
                    </a:cubicBezTo>
                    <a:cubicBezTo>
                      <a:pt x="14400" y="65588"/>
                      <a:pt x="13444" y="59907"/>
                      <a:pt x="13395" y="54936"/>
                    </a:cubicBezTo>
                    <a:cubicBezTo>
                      <a:pt x="13322" y="48128"/>
                      <a:pt x="14277" y="42398"/>
                      <a:pt x="15036" y="37794"/>
                    </a:cubicBezTo>
                    <a:cubicBezTo>
                      <a:pt x="15746" y="33509"/>
                      <a:pt x="16334" y="30129"/>
                      <a:pt x="15820" y="27509"/>
                    </a:cubicBezTo>
                    <a:cubicBezTo>
                      <a:pt x="13983" y="17959"/>
                      <a:pt x="10530" y="9609"/>
                      <a:pt x="10506" y="9535"/>
                    </a:cubicBezTo>
                    <a:lnTo>
                      <a:pt x="2547" y="2654"/>
                    </a:lnTo>
                    <a:cubicBezTo>
                      <a:pt x="2171" y="1620"/>
                      <a:pt x="1457" y="1"/>
                      <a:pt x="9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2" name="Google Shape;3692;p58"/>
              <p:cNvSpPr/>
              <p:nvPr>
                <p:custDataLst>
                  <p:tags r:id="rId25"/>
                </p:custDataLst>
              </p:nvPr>
            </p:nvSpPr>
            <p:spPr>
              <a:xfrm>
                <a:off x="8241688" y="3485948"/>
                <a:ext cx="147046" cy="1343111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59727" extrusionOk="0">
                    <a:moveTo>
                      <a:pt x="2596" y="1"/>
                    </a:moveTo>
                    <a:cubicBezTo>
                      <a:pt x="2498" y="1"/>
                      <a:pt x="2425" y="50"/>
                      <a:pt x="2425" y="123"/>
                    </a:cubicBezTo>
                    <a:cubicBezTo>
                      <a:pt x="2400" y="270"/>
                      <a:pt x="0" y="14767"/>
                      <a:pt x="2131" y="30635"/>
                    </a:cubicBezTo>
                    <a:cubicBezTo>
                      <a:pt x="4237" y="46503"/>
                      <a:pt x="6220" y="59482"/>
                      <a:pt x="6245" y="59604"/>
                    </a:cubicBezTo>
                    <a:cubicBezTo>
                      <a:pt x="6245" y="59678"/>
                      <a:pt x="6318" y="59727"/>
                      <a:pt x="6392" y="59727"/>
                    </a:cubicBezTo>
                    <a:lnTo>
                      <a:pt x="6416" y="59727"/>
                    </a:lnTo>
                    <a:cubicBezTo>
                      <a:pt x="6490" y="59727"/>
                      <a:pt x="6539" y="59629"/>
                      <a:pt x="6539" y="59555"/>
                    </a:cubicBezTo>
                    <a:cubicBezTo>
                      <a:pt x="6514" y="59433"/>
                      <a:pt x="4531" y="46454"/>
                      <a:pt x="2425" y="30610"/>
                    </a:cubicBezTo>
                    <a:cubicBezTo>
                      <a:pt x="319" y="14791"/>
                      <a:pt x="2694" y="319"/>
                      <a:pt x="2719" y="172"/>
                    </a:cubicBezTo>
                    <a:cubicBezTo>
                      <a:pt x="2719" y="99"/>
                      <a:pt x="2670" y="25"/>
                      <a:pt x="25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3" name="Google Shape;3693;p58"/>
              <p:cNvSpPr/>
              <p:nvPr>
                <p:custDataLst>
                  <p:tags r:id="rId26"/>
                </p:custDataLst>
              </p:nvPr>
            </p:nvSpPr>
            <p:spPr>
              <a:xfrm>
                <a:off x="8110631" y="3293208"/>
                <a:ext cx="285276" cy="1418556"/>
              </a:xfrm>
              <a:custGeom>
                <a:avLst/>
                <a:gdLst/>
                <a:ahLst/>
                <a:cxnLst/>
                <a:rect l="l" t="t" r="r" b="b"/>
                <a:pathLst>
                  <a:path w="12686" h="63082" extrusionOk="0">
                    <a:moveTo>
                      <a:pt x="7371" y="1"/>
                    </a:moveTo>
                    <a:cubicBezTo>
                      <a:pt x="7371" y="2"/>
                      <a:pt x="1" y="28456"/>
                      <a:pt x="12685" y="63082"/>
                    </a:cubicBezTo>
                    <a:cubicBezTo>
                      <a:pt x="12220" y="58135"/>
                      <a:pt x="11387" y="53213"/>
                      <a:pt x="10579" y="48389"/>
                    </a:cubicBezTo>
                    <a:cubicBezTo>
                      <a:pt x="9551" y="42365"/>
                      <a:pt x="8596" y="36659"/>
                      <a:pt x="8522" y="31664"/>
                    </a:cubicBezTo>
                    <a:cubicBezTo>
                      <a:pt x="8449" y="24832"/>
                      <a:pt x="9428" y="19101"/>
                      <a:pt x="10187" y="14473"/>
                    </a:cubicBezTo>
                    <a:cubicBezTo>
                      <a:pt x="10702" y="11363"/>
                      <a:pt x="11142" y="8743"/>
                      <a:pt x="11167" y="6539"/>
                    </a:cubicBezTo>
                    <a:lnTo>
                      <a:pt x="7371" y="1"/>
                    </a:lnTo>
                    <a:close/>
                  </a:path>
                </a:pathLst>
              </a:custGeom>
              <a:solidFill>
                <a:schemeClr val="dk2">
                  <a:alpha val="17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4" name="Google Shape;3694;p58"/>
              <p:cNvSpPr/>
              <p:nvPr>
                <p:custDataLst>
                  <p:tags r:id="rId27"/>
                </p:custDataLst>
              </p:nvPr>
            </p:nvSpPr>
            <p:spPr>
              <a:xfrm>
                <a:off x="8072087" y="2803610"/>
                <a:ext cx="804558" cy="2046542"/>
              </a:xfrm>
              <a:custGeom>
                <a:avLst/>
                <a:gdLst/>
                <a:ahLst/>
                <a:cxnLst/>
                <a:rect l="l" t="t" r="r" b="b"/>
                <a:pathLst>
                  <a:path w="35778" h="91008" extrusionOk="0">
                    <a:moveTo>
                      <a:pt x="7448" y="0"/>
                    </a:moveTo>
                    <a:cubicBezTo>
                      <a:pt x="2926" y="0"/>
                      <a:pt x="0" y="1228"/>
                      <a:pt x="0" y="1228"/>
                    </a:cubicBezTo>
                    <a:cubicBezTo>
                      <a:pt x="0" y="1228"/>
                      <a:pt x="3429" y="14231"/>
                      <a:pt x="9550" y="28972"/>
                    </a:cubicBezTo>
                    <a:cubicBezTo>
                      <a:pt x="13395" y="38229"/>
                      <a:pt x="14277" y="42979"/>
                      <a:pt x="18880" y="54268"/>
                    </a:cubicBezTo>
                    <a:cubicBezTo>
                      <a:pt x="25468" y="70381"/>
                      <a:pt x="31565" y="90363"/>
                      <a:pt x="31565" y="90363"/>
                    </a:cubicBezTo>
                    <a:cubicBezTo>
                      <a:pt x="31565" y="90363"/>
                      <a:pt x="32652" y="91008"/>
                      <a:pt x="34044" y="91008"/>
                    </a:cubicBezTo>
                    <a:cubicBezTo>
                      <a:pt x="34591" y="91008"/>
                      <a:pt x="35184" y="90909"/>
                      <a:pt x="35777" y="90633"/>
                    </a:cubicBezTo>
                    <a:cubicBezTo>
                      <a:pt x="34822" y="82160"/>
                      <a:pt x="31149" y="60684"/>
                      <a:pt x="29606" y="50277"/>
                    </a:cubicBezTo>
                    <a:cubicBezTo>
                      <a:pt x="28455" y="42392"/>
                      <a:pt x="26668" y="30319"/>
                      <a:pt x="24464" y="22581"/>
                    </a:cubicBezTo>
                    <a:cubicBezTo>
                      <a:pt x="21721" y="12884"/>
                      <a:pt x="18097" y="2305"/>
                      <a:pt x="18097" y="2305"/>
                    </a:cubicBezTo>
                    <a:cubicBezTo>
                      <a:pt x="14107" y="534"/>
                      <a:pt x="10431" y="0"/>
                      <a:pt x="74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5" name="Google Shape;3695;p58"/>
              <p:cNvSpPr/>
              <p:nvPr>
                <p:custDataLst>
                  <p:tags r:id="rId28"/>
                </p:custDataLst>
              </p:nvPr>
            </p:nvSpPr>
            <p:spPr>
              <a:xfrm>
                <a:off x="8067680" y="2800417"/>
                <a:ext cx="812811" cy="2052861"/>
              </a:xfrm>
              <a:custGeom>
                <a:avLst/>
                <a:gdLst/>
                <a:ahLst/>
                <a:cxnLst/>
                <a:rect l="l" t="t" r="r" b="b"/>
                <a:pathLst>
                  <a:path w="36145" h="91289" extrusionOk="0">
                    <a:moveTo>
                      <a:pt x="7676" y="301"/>
                    </a:moveTo>
                    <a:cubicBezTo>
                      <a:pt x="10627" y="301"/>
                      <a:pt x="14254" y="822"/>
                      <a:pt x="18170" y="2545"/>
                    </a:cubicBezTo>
                    <a:cubicBezTo>
                      <a:pt x="18464" y="3427"/>
                      <a:pt x="21917" y="13565"/>
                      <a:pt x="24513" y="22772"/>
                    </a:cubicBezTo>
                    <a:cubicBezTo>
                      <a:pt x="26766" y="30657"/>
                      <a:pt x="28578" y="43048"/>
                      <a:pt x="29655" y="50443"/>
                    </a:cubicBezTo>
                    <a:cubicBezTo>
                      <a:pt x="30243" y="54386"/>
                      <a:pt x="31124" y="59896"/>
                      <a:pt x="32055" y="65748"/>
                    </a:cubicBezTo>
                    <a:cubicBezTo>
                      <a:pt x="33622" y="75396"/>
                      <a:pt x="35214" y="85387"/>
                      <a:pt x="35826" y="90677"/>
                    </a:cubicBezTo>
                    <a:cubicBezTo>
                      <a:pt x="35284" y="90911"/>
                      <a:pt x="34742" y="90997"/>
                      <a:pt x="34240" y="90997"/>
                    </a:cubicBezTo>
                    <a:cubicBezTo>
                      <a:pt x="33064" y="90997"/>
                      <a:pt x="32107" y="90528"/>
                      <a:pt x="31884" y="90407"/>
                    </a:cubicBezTo>
                    <a:cubicBezTo>
                      <a:pt x="31516" y="89208"/>
                      <a:pt x="25541" y="69862"/>
                      <a:pt x="19223" y="54337"/>
                    </a:cubicBezTo>
                    <a:cubicBezTo>
                      <a:pt x="16872" y="48582"/>
                      <a:pt x="15501" y="44566"/>
                      <a:pt x="14179" y="40697"/>
                    </a:cubicBezTo>
                    <a:cubicBezTo>
                      <a:pt x="12930" y="37048"/>
                      <a:pt x="11755" y="33596"/>
                      <a:pt x="9893" y="29065"/>
                    </a:cubicBezTo>
                    <a:cubicBezTo>
                      <a:pt x="4163" y="15279"/>
                      <a:pt x="735" y="2863"/>
                      <a:pt x="368" y="1468"/>
                    </a:cubicBezTo>
                    <a:cubicBezTo>
                      <a:pt x="957" y="1243"/>
                      <a:pt x="3706" y="301"/>
                      <a:pt x="7676" y="301"/>
                    </a:cubicBezTo>
                    <a:close/>
                    <a:moveTo>
                      <a:pt x="7688" y="1"/>
                    </a:moveTo>
                    <a:cubicBezTo>
                      <a:pt x="3156" y="1"/>
                      <a:pt x="182" y="1218"/>
                      <a:pt x="123" y="1247"/>
                    </a:cubicBezTo>
                    <a:lnTo>
                      <a:pt x="0" y="1296"/>
                    </a:lnTo>
                    <a:lnTo>
                      <a:pt x="49" y="1419"/>
                    </a:lnTo>
                    <a:cubicBezTo>
                      <a:pt x="74" y="1541"/>
                      <a:pt x="3551" y="14593"/>
                      <a:pt x="9600" y="29188"/>
                    </a:cubicBezTo>
                    <a:cubicBezTo>
                      <a:pt x="11485" y="33694"/>
                      <a:pt x="12661" y="37146"/>
                      <a:pt x="13909" y="40795"/>
                    </a:cubicBezTo>
                    <a:cubicBezTo>
                      <a:pt x="15232" y="44664"/>
                      <a:pt x="16603" y="48680"/>
                      <a:pt x="18954" y="54459"/>
                    </a:cubicBezTo>
                    <a:cubicBezTo>
                      <a:pt x="25443" y="70376"/>
                      <a:pt x="31541" y="90358"/>
                      <a:pt x="31614" y="90554"/>
                    </a:cubicBezTo>
                    <a:lnTo>
                      <a:pt x="31639" y="90603"/>
                    </a:lnTo>
                    <a:lnTo>
                      <a:pt x="31688" y="90652"/>
                    </a:lnTo>
                    <a:cubicBezTo>
                      <a:pt x="31737" y="90677"/>
                      <a:pt x="32814" y="91289"/>
                      <a:pt x="34210" y="91289"/>
                    </a:cubicBezTo>
                    <a:cubicBezTo>
                      <a:pt x="34798" y="91289"/>
                      <a:pt x="35410" y="91191"/>
                      <a:pt x="36047" y="90897"/>
                    </a:cubicBezTo>
                    <a:lnTo>
                      <a:pt x="36145" y="90848"/>
                    </a:lnTo>
                    <a:lnTo>
                      <a:pt x="36145" y="90750"/>
                    </a:lnTo>
                    <a:cubicBezTo>
                      <a:pt x="35532" y="85485"/>
                      <a:pt x="33916" y="75421"/>
                      <a:pt x="32349" y="65699"/>
                    </a:cubicBezTo>
                    <a:cubicBezTo>
                      <a:pt x="31418" y="59847"/>
                      <a:pt x="30537" y="54337"/>
                      <a:pt x="29949" y="50394"/>
                    </a:cubicBezTo>
                    <a:cubicBezTo>
                      <a:pt x="28872" y="42999"/>
                      <a:pt x="27059" y="30584"/>
                      <a:pt x="24807" y="22698"/>
                    </a:cubicBezTo>
                    <a:cubicBezTo>
                      <a:pt x="22088" y="13099"/>
                      <a:pt x="18464" y="2496"/>
                      <a:pt x="18415" y="2398"/>
                    </a:cubicBezTo>
                    <a:lnTo>
                      <a:pt x="18415" y="2325"/>
                    </a:lnTo>
                    <a:lnTo>
                      <a:pt x="18342" y="2300"/>
                    </a:lnTo>
                    <a:cubicBezTo>
                      <a:pt x="14371" y="534"/>
                      <a:pt x="10688" y="1"/>
                      <a:pt x="76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6" name="Google Shape;3696;p58"/>
              <p:cNvSpPr/>
              <p:nvPr>
                <p:custDataLst>
                  <p:tags r:id="rId29"/>
                </p:custDataLst>
              </p:nvPr>
            </p:nvSpPr>
            <p:spPr>
              <a:xfrm>
                <a:off x="8113374" y="1570733"/>
                <a:ext cx="551798" cy="913577"/>
              </a:xfrm>
              <a:custGeom>
                <a:avLst/>
                <a:gdLst/>
                <a:ahLst/>
                <a:cxnLst/>
                <a:rect l="l" t="t" r="r" b="b"/>
                <a:pathLst>
                  <a:path w="24538" h="40626" extrusionOk="0">
                    <a:moveTo>
                      <a:pt x="12618" y="1"/>
                    </a:moveTo>
                    <a:cubicBezTo>
                      <a:pt x="10792" y="1"/>
                      <a:pt x="7467" y="983"/>
                      <a:pt x="4458" y="7101"/>
                    </a:cubicBezTo>
                    <a:cubicBezTo>
                      <a:pt x="1" y="16113"/>
                      <a:pt x="3772" y="40625"/>
                      <a:pt x="3772" y="40625"/>
                    </a:cubicBezTo>
                    <a:lnTo>
                      <a:pt x="24538" y="40625"/>
                    </a:lnTo>
                    <a:cubicBezTo>
                      <a:pt x="24538" y="40625"/>
                      <a:pt x="20154" y="26888"/>
                      <a:pt x="20522" y="15280"/>
                    </a:cubicBezTo>
                    <a:cubicBezTo>
                      <a:pt x="20865" y="3649"/>
                      <a:pt x="17314" y="1053"/>
                      <a:pt x="14008" y="220"/>
                    </a:cubicBezTo>
                    <a:cubicBezTo>
                      <a:pt x="14008" y="220"/>
                      <a:pt x="13480" y="1"/>
                      <a:pt x="126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7" name="Google Shape;3697;p58"/>
              <p:cNvSpPr/>
              <p:nvPr>
                <p:custDataLst>
                  <p:tags r:id="rId30"/>
                </p:custDataLst>
              </p:nvPr>
            </p:nvSpPr>
            <p:spPr>
              <a:xfrm>
                <a:off x="8111171" y="1567719"/>
                <a:ext cx="558972" cy="919896"/>
              </a:xfrm>
              <a:custGeom>
                <a:avLst/>
                <a:gdLst/>
                <a:ahLst/>
                <a:cxnLst/>
                <a:rect l="l" t="t" r="r" b="b"/>
                <a:pathLst>
                  <a:path w="24857" h="40907" extrusionOk="0">
                    <a:moveTo>
                      <a:pt x="12719" y="298"/>
                    </a:moveTo>
                    <a:cubicBezTo>
                      <a:pt x="13523" y="298"/>
                      <a:pt x="14017" y="494"/>
                      <a:pt x="14032" y="501"/>
                    </a:cubicBezTo>
                    <a:lnTo>
                      <a:pt x="14057" y="501"/>
                    </a:lnTo>
                    <a:cubicBezTo>
                      <a:pt x="17240" y="1285"/>
                      <a:pt x="20840" y="3709"/>
                      <a:pt x="20473" y="15390"/>
                    </a:cubicBezTo>
                    <a:cubicBezTo>
                      <a:pt x="20130" y="26164"/>
                      <a:pt x="23926" y="38898"/>
                      <a:pt x="24440" y="40612"/>
                    </a:cubicBezTo>
                    <a:lnTo>
                      <a:pt x="3992" y="40612"/>
                    </a:lnTo>
                    <a:cubicBezTo>
                      <a:pt x="3699" y="38702"/>
                      <a:pt x="466" y="15831"/>
                      <a:pt x="4678" y="7284"/>
                    </a:cubicBezTo>
                    <a:cubicBezTo>
                      <a:pt x="7661" y="1251"/>
                      <a:pt x="10945" y="298"/>
                      <a:pt x="12719" y="298"/>
                    </a:cubicBezTo>
                    <a:close/>
                    <a:moveTo>
                      <a:pt x="12754" y="0"/>
                    </a:moveTo>
                    <a:cubicBezTo>
                      <a:pt x="10883" y="0"/>
                      <a:pt x="7465" y="980"/>
                      <a:pt x="4409" y="7162"/>
                    </a:cubicBezTo>
                    <a:cubicBezTo>
                      <a:pt x="1" y="16124"/>
                      <a:pt x="3674" y="40539"/>
                      <a:pt x="3723" y="40784"/>
                    </a:cubicBezTo>
                    <a:lnTo>
                      <a:pt x="3723" y="40906"/>
                    </a:lnTo>
                    <a:lnTo>
                      <a:pt x="24856" y="40906"/>
                    </a:lnTo>
                    <a:lnTo>
                      <a:pt x="24783" y="40735"/>
                    </a:lnTo>
                    <a:cubicBezTo>
                      <a:pt x="24734" y="40588"/>
                      <a:pt x="20424" y="26875"/>
                      <a:pt x="20767" y="15414"/>
                    </a:cubicBezTo>
                    <a:cubicBezTo>
                      <a:pt x="21134" y="3513"/>
                      <a:pt x="17412" y="1040"/>
                      <a:pt x="14155" y="207"/>
                    </a:cubicBezTo>
                    <a:cubicBezTo>
                      <a:pt x="14067" y="178"/>
                      <a:pt x="13551" y="0"/>
                      <a:pt x="127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8" name="Google Shape;3698;p58"/>
              <p:cNvSpPr/>
              <p:nvPr>
                <p:custDataLst>
                  <p:tags r:id="rId31"/>
                </p:custDataLst>
              </p:nvPr>
            </p:nvSpPr>
            <p:spPr>
              <a:xfrm>
                <a:off x="8454802" y="3028890"/>
                <a:ext cx="363465" cy="1433421"/>
              </a:xfrm>
              <a:custGeom>
                <a:avLst/>
                <a:gdLst/>
                <a:ahLst/>
                <a:cxnLst/>
                <a:rect l="l" t="t" r="r" b="b"/>
                <a:pathLst>
                  <a:path w="16163" h="63743" extrusionOk="0">
                    <a:moveTo>
                      <a:pt x="3453" y="1"/>
                    </a:moveTo>
                    <a:lnTo>
                      <a:pt x="0" y="4849"/>
                    </a:lnTo>
                    <a:cubicBezTo>
                      <a:pt x="0" y="4849"/>
                      <a:pt x="8424" y="29337"/>
                      <a:pt x="16162" y="63743"/>
                    </a:cubicBezTo>
                    <a:cubicBezTo>
                      <a:pt x="15722" y="61073"/>
                      <a:pt x="15281" y="58306"/>
                      <a:pt x="14840" y="55588"/>
                    </a:cubicBezTo>
                    <a:cubicBezTo>
                      <a:pt x="13909" y="49736"/>
                      <a:pt x="13028" y="44226"/>
                      <a:pt x="12440" y="40283"/>
                    </a:cubicBezTo>
                    <a:cubicBezTo>
                      <a:pt x="11363" y="32888"/>
                      <a:pt x="9551" y="20497"/>
                      <a:pt x="7298" y="12612"/>
                    </a:cubicBezTo>
                    <a:cubicBezTo>
                      <a:pt x="6073" y="8253"/>
                      <a:pt x="4653" y="3698"/>
                      <a:pt x="3453" y="1"/>
                    </a:cubicBezTo>
                    <a:close/>
                  </a:path>
                </a:pathLst>
              </a:custGeom>
              <a:solidFill>
                <a:schemeClr val="dk2">
                  <a:alpha val="17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9" name="Google Shape;3699;p58"/>
              <p:cNvSpPr/>
              <p:nvPr>
                <p:custDataLst>
                  <p:tags r:id="rId32"/>
                </p:custDataLst>
              </p:nvPr>
            </p:nvSpPr>
            <p:spPr>
              <a:xfrm>
                <a:off x="7968555" y="2033458"/>
                <a:ext cx="651463" cy="1206185"/>
              </a:xfrm>
              <a:custGeom>
                <a:avLst/>
                <a:gdLst/>
                <a:ahLst/>
                <a:cxnLst/>
                <a:rect l="l" t="t" r="r" b="b"/>
                <a:pathLst>
                  <a:path w="28970" h="53638" extrusionOk="0">
                    <a:moveTo>
                      <a:pt x="15979" y="0"/>
                    </a:moveTo>
                    <a:cubicBezTo>
                      <a:pt x="15577" y="0"/>
                      <a:pt x="15172" y="22"/>
                      <a:pt x="14767" y="66"/>
                    </a:cubicBezTo>
                    <a:cubicBezTo>
                      <a:pt x="14767" y="66"/>
                      <a:pt x="9208" y="1193"/>
                      <a:pt x="4604" y="9078"/>
                    </a:cubicBezTo>
                    <a:cubicBezTo>
                      <a:pt x="0" y="16963"/>
                      <a:pt x="662" y="51711"/>
                      <a:pt x="662" y="51711"/>
                    </a:cubicBezTo>
                    <a:cubicBezTo>
                      <a:pt x="3817" y="53085"/>
                      <a:pt x="7290" y="53637"/>
                      <a:pt x="10734" y="53637"/>
                    </a:cubicBezTo>
                    <a:cubicBezTo>
                      <a:pt x="16004" y="53637"/>
                      <a:pt x="21206" y="52346"/>
                      <a:pt x="25101" y="50731"/>
                    </a:cubicBezTo>
                    <a:cubicBezTo>
                      <a:pt x="27794" y="49630"/>
                      <a:pt x="28970" y="46446"/>
                      <a:pt x="27696" y="43826"/>
                    </a:cubicBezTo>
                    <a:cubicBezTo>
                      <a:pt x="24954" y="38243"/>
                      <a:pt x="21158" y="28031"/>
                      <a:pt x="23827" y="18432"/>
                    </a:cubicBezTo>
                    <a:cubicBezTo>
                      <a:pt x="27527" y="5173"/>
                      <a:pt x="22105" y="0"/>
                      <a:pt x="159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0" name="Google Shape;3700;p58"/>
              <p:cNvSpPr/>
              <p:nvPr>
                <p:custDataLst>
                  <p:tags r:id="rId33"/>
                </p:custDataLst>
              </p:nvPr>
            </p:nvSpPr>
            <p:spPr>
              <a:xfrm>
                <a:off x="7966351" y="2030152"/>
                <a:ext cx="643750" cy="1212976"/>
              </a:xfrm>
              <a:custGeom>
                <a:avLst/>
                <a:gdLst/>
                <a:ahLst/>
                <a:cxnLst/>
                <a:rect l="l" t="t" r="r" b="b"/>
                <a:pathLst>
                  <a:path w="28627" h="53940" extrusionOk="0">
                    <a:moveTo>
                      <a:pt x="16114" y="293"/>
                    </a:moveTo>
                    <a:cubicBezTo>
                      <a:pt x="18779" y="293"/>
                      <a:pt x="21076" y="1278"/>
                      <a:pt x="22652" y="3152"/>
                    </a:cubicBezTo>
                    <a:cubicBezTo>
                      <a:pt x="24513" y="5356"/>
                      <a:pt x="26227" y="9812"/>
                      <a:pt x="23778" y="18555"/>
                    </a:cubicBezTo>
                    <a:cubicBezTo>
                      <a:pt x="22701" y="22448"/>
                      <a:pt x="22676" y="26440"/>
                      <a:pt x="23215" y="30186"/>
                    </a:cubicBezTo>
                    <a:cubicBezTo>
                      <a:pt x="23387" y="31386"/>
                      <a:pt x="23631" y="32537"/>
                      <a:pt x="23876" y="33664"/>
                    </a:cubicBezTo>
                    <a:cubicBezTo>
                      <a:pt x="24880" y="37851"/>
                      <a:pt x="26423" y="41500"/>
                      <a:pt x="27647" y="44022"/>
                    </a:cubicBezTo>
                    <a:cubicBezTo>
                      <a:pt x="28260" y="45271"/>
                      <a:pt x="28309" y="46691"/>
                      <a:pt x="27843" y="47964"/>
                    </a:cubicBezTo>
                    <a:cubicBezTo>
                      <a:pt x="27354" y="49238"/>
                      <a:pt x="26399" y="50242"/>
                      <a:pt x="25125" y="50756"/>
                    </a:cubicBezTo>
                    <a:cubicBezTo>
                      <a:pt x="21171" y="52394"/>
                      <a:pt x="16043" y="53649"/>
                      <a:pt x="10871" y="53649"/>
                    </a:cubicBezTo>
                    <a:cubicBezTo>
                      <a:pt x="7461" y="53649"/>
                      <a:pt x="4031" y="53103"/>
                      <a:pt x="907" y="51760"/>
                    </a:cubicBezTo>
                    <a:cubicBezTo>
                      <a:pt x="882" y="49728"/>
                      <a:pt x="417" y="16865"/>
                      <a:pt x="4825" y="9298"/>
                    </a:cubicBezTo>
                    <a:cubicBezTo>
                      <a:pt x="9257" y="1682"/>
                      <a:pt x="14693" y="409"/>
                      <a:pt x="14889" y="360"/>
                    </a:cubicBezTo>
                    <a:cubicBezTo>
                      <a:pt x="15305" y="315"/>
                      <a:pt x="15713" y="293"/>
                      <a:pt x="16114" y="293"/>
                    </a:cubicBezTo>
                    <a:close/>
                    <a:moveTo>
                      <a:pt x="16102" y="0"/>
                    </a:moveTo>
                    <a:cubicBezTo>
                      <a:pt x="15698" y="0"/>
                      <a:pt x="15285" y="22"/>
                      <a:pt x="14865" y="66"/>
                    </a:cubicBezTo>
                    <a:lnTo>
                      <a:pt x="14840" y="66"/>
                    </a:lnTo>
                    <a:cubicBezTo>
                      <a:pt x="14791" y="91"/>
                      <a:pt x="9135" y="1291"/>
                      <a:pt x="4555" y="9151"/>
                    </a:cubicBezTo>
                    <a:cubicBezTo>
                      <a:pt x="1" y="16987"/>
                      <a:pt x="588" y="50438"/>
                      <a:pt x="613" y="51858"/>
                    </a:cubicBezTo>
                    <a:lnTo>
                      <a:pt x="613" y="51956"/>
                    </a:lnTo>
                    <a:lnTo>
                      <a:pt x="711" y="52005"/>
                    </a:lnTo>
                    <a:cubicBezTo>
                      <a:pt x="3894" y="53376"/>
                      <a:pt x="7396" y="53939"/>
                      <a:pt x="10873" y="53939"/>
                    </a:cubicBezTo>
                    <a:cubicBezTo>
                      <a:pt x="16089" y="53939"/>
                      <a:pt x="21256" y="52666"/>
                      <a:pt x="25248" y="51025"/>
                    </a:cubicBezTo>
                    <a:cubicBezTo>
                      <a:pt x="26570" y="50487"/>
                      <a:pt x="27598" y="49434"/>
                      <a:pt x="28113" y="48062"/>
                    </a:cubicBezTo>
                    <a:cubicBezTo>
                      <a:pt x="28627" y="46716"/>
                      <a:pt x="28553" y="45197"/>
                      <a:pt x="27917" y="43899"/>
                    </a:cubicBezTo>
                    <a:cubicBezTo>
                      <a:pt x="26692" y="41402"/>
                      <a:pt x="25174" y="37777"/>
                      <a:pt x="24195" y="33639"/>
                    </a:cubicBezTo>
                    <a:cubicBezTo>
                      <a:pt x="23925" y="32513"/>
                      <a:pt x="23680" y="31337"/>
                      <a:pt x="23509" y="30137"/>
                    </a:cubicBezTo>
                    <a:cubicBezTo>
                      <a:pt x="22995" y="26440"/>
                      <a:pt x="22995" y="22473"/>
                      <a:pt x="24072" y="18628"/>
                    </a:cubicBezTo>
                    <a:cubicBezTo>
                      <a:pt x="26545" y="9763"/>
                      <a:pt x="24782" y="5209"/>
                      <a:pt x="22872" y="2956"/>
                    </a:cubicBezTo>
                    <a:cubicBezTo>
                      <a:pt x="21228" y="1013"/>
                      <a:pt x="18858" y="0"/>
                      <a:pt x="161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1" name="Google Shape;3701;p58"/>
              <p:cNvSpPr/>
              <p:nvPr>
                <p:custDataLst>
                  <p:tags r:id="rId34"/>
                </p:custDataLst>
              </p:nvPr>
            </p:nvSpPr>
            <p:spPr>
              <a:xfrm>
                <a:off x="7989468" y="2184169"/>
                <a:ext cx="496187" cy="657512"/>
              </a:xfrm>
              <a:custGeom>
                <a:avLst/>
                <a:gdLst/>
                <a:ahLst/>
                <a:cxnLst/>
                <a:rect l="l" t="t" r="r" b="b"/>
                <a:pathLst>
                  <a:path w="22065" h="29239" extrusionOk="0">
                    <a:moveTo>
                      <a:pt x="8131" y="0"/>
                    </a:moveTo>
                    <a:lnTo>
                      <a:pt x="2646" y="8914"/>
                    </a:lnTo>
                    <a:lnTo>
                      <a:pt x="1642" y="8963"/>
                    </a:lnTo>
                    <a:cubicBezTo>
                      <a:pt x="760" y="13762"/>
                      <a:pt x="270" y="20031"/>
                      <a:pt x="1" y="26006"/>
                    </a:cubicBezTo>
                    <a:lnTo>
                      <a:pt x="5952" y="23558"/>
                    </a:lnTo>
                    <a:lnTo>
                      <a:pt x="14743" y="29239"/>
                    </a:lnTo>
                    <a:lnTo>
                      <a:pt x="13910" y="18807"/>
                    </a:lnTo>
                    <a:lnTo>
                      <a:pt x="22065" y="12220"/>
                    </a:lnTo>
                    <a:lnTo>
                      <a:pt x="11878" y="9771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2" name="Google Shape;3702;p58"/>
              <p:cNvSpPr/>
              <p:nvPr>
                <p:custDataLst>
                  <p:tags r:id="rId35"/>
                </p:custDataLst>
              </p:nvPr>
            </p:nvSpPr>
            <p:spPr>
              <a:xfrm>
                <a:off x="8188820" y="1599359"/>
                <a:ext cx="345161" cy="491509"/>
              </a:xfrm>
              <a:custGeom>
                <a:avLst/>
                <a:gdLst/>
                <a:ahLst/>
                <a:cxnLst/>
                <a:rect l="l" t="t" r="r" b="b"/>
                <a:pathLst>
                  <a:path w="15349" h="21857" extrusionOk="0">
                    <a:moveTo>
                      <a:pt x="6270" y="0"/>
                    </a:moveTo>
                    <a:cubicBezTo>
                      <a:pt x="6270" y="0"/>
                      <a:pt x="4041" y="1665"/>
                      <a:pt x="2768" y="4530"/>
                    </a:cubicBezTo>
                    <a:cubicBezTo>
                      <a:pt x="1494" y="7396"/>
                      <a:pt x="1" y="15330"/>
                      <a:pt x="4629" y="16432"/>
                    </a:cubicBezTo>
                    <a:lnTo>
                      <a:pt x="3992" y="20252"/>
                    </a:lnTo>
                    <a:cubicBezTo>
                      <a:pt x="3992" y="20252"/>
                      <a:pt x="4614" y="21856"/>
                      <a:pt x="6284" y="21856"/>
                    </a:cubicBezTo>
                    <a:cubicBezTo>
                      <a:pt x="6956" y="21856"/>
                      <a:pt x="7800" y="21596"/>
                      <a:pt x="8841" y="20864"/>
                    </a:cubicBezTo>
                    <a:lnTo>
                      <a:pt x="8841" y="16236"/>
                    </a:lnTo>
                    <a:cubicBezTo>
                      <a:pt x="8841" y="16236"/>
                      <a:pt x="10041" y="15428"/>
                      <a:pt x="11192" y="13909"/>
                    </a:cubicBezTo>
                    <a:cubicBezTo>
                      <a:pt x="11216" y="13910"/>
                      <a:pt x="11241" y="13910"/>
                      <a:pt x="11266" y="13910"/>
                    </a:cubicBezTo>
                    <a:cubicBezTo>
                      <a:pt x="13369" y="13910"/>
                      <a:pt x="15349" y="11856"/>
                      <a:pt x="14840" y="10065"/>
                    </a:cubicBezTo>
                    <a:cubicBezTo>
                      <a:pt x="14664" y="9447"/>
                      <a:pt x="14220" y="9261"/>
                      <a:pt x="13756" y="9261"/>
                    </a:cubicBezTo>
                    <a:cubicBezTo>
                      <a:pt x="13577" y="9261"/>
                      <a:pt x="13395" y="9289"/>
                      <a:pt x="13224" y="9330"/>
                    </a:cubicBezTo>
                    <a:cubicBezTo>
                      <a:pt x="13249" y="9159"/>
                      <a:pt x="13273" y="9012"/>
                      <a:pt x="13273" y="8840"/>
                    </a:cubicBezTo>
                    <a:cubicBezTo>
                      <a:pt x="13738" y="4139"/>
                      <a:pt x="8669" y="4947"/>
                      <a:pt x="6270" y="0"/>
                    </a:cubicBezTo>
                    <a:close/>
                  </a:path>
                </a:pathLst>
              </a:custGeom>
              <a:solidFill>
                <a:srgbClr val="FFB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3" name="Google Shape;3703;p58"/>
              <p:cNvSpPr/>
              <p:nvPr>
                <p:custDataLst>
                  <p:tags r:id="rId36"/>
                </p:custDataLst>
              </p:nvPr>
            </p:nvSpPr>
            <p:spPr>
              <a:xfrm>
                <a:off x="8200379" y="1594390"/>
                <a:ext cx="330431" cy="500032"/>
              </a:xfrm>
              <a:custGeom>
                <a:avLst/>
                <a:gdLst/>
                <a:ahLst/>
                <a:cxnLst/>
                <a:rect l="l" t="t" r="r" b="b"/>
                <a:pathLst>
                  <a:path w="14694" h="22236" extrusionOk="0">
                    <a:moveTo>
                      <a:pt x="5707" y="466"/>
                    </a:moveTo>
                    <a:cubicBezTo>
                      <a:pt x="6809" y="2621"/>
                      <a:pt x="8400" y="3650"/>
                      <a:pt x="9796" y="4580"/>
                    </a:cubicBezTo>
                    <a:cubicBezTo>
                      <a:pt x="11510" y="5682"/>
                      <a:pt x="12857" y="6564"/>
                      <a:pt x="12612" y="9037"/>
                    </a:cubicBezTo>
                    <a:cubicBezTo>
                      <a:pt x="12612" y="9208"/>
                      <a:pt x="12588" y="9355"/>
                      <a:pt x="12563" y="9527"/>
                    </a:cubicBezTo>
                    <a:lnTo>
                      <a:pt x="12539" y="9722"/>
                    </a:lnTo>
                    <a:lnTo>
                      <a:pt x="12539" y="9722"/>
                    </a:lnTo>
                    <a:lnTo>
                      <a:pt x="12735" y="9674"/>
                    </a:lnTo>
                    <a:cubicBezTo>
                      <a:pt x="12907" y="9636"/>
                      <a:pt x="13066" y="9617"/>
                      <a:pt x="13209" y="9617"/>
                    </a:cubicBezTo>
                    <a:cubicBezTo>
                      <a:pt x="13719" y="9617"/>
                      <a:pt x="14046" y="9852"/>
                      <a:pt x="14179" y="10310"/>
                    </a:cubicBezTo>
                    <a:cubicBezTo>
                      <a:pt x="14375" y="11020"/>
                      <a:pt x="14179" y="11828"/>
                      <a:pt x="13641" y="12514"/>
                    </a:cubicBezTo>
                    <a:cubicBezTo>
                      <a:pt x="12945" y="13425"/>
                      <a:pt x="11828" y="13984"/>
                      <a:pt x="10770" y="13984"/>
                    </a:cubicBezTo>
                    <a:cubicBezTo>
                      <a:pt x="10747" y="13984"/>
                      <a:pt x="10725" y="13984"/>
                      <a:pt x="10702" y="13983"/>
                    </a:cubicBezTo>
                    <a:lnTo>
                      <a:pt x="10604" y="13983"/>
                    </a:lnTo>
                    <a:lnTo>
                      <a:pt x="10580" y="14032"/>
                    </a:lnTo>
                    <a:cubicBezTo>
                      <a:pt x="9453" y="15526"/>
                      <a:pt x="8253" y="16334"/>
                      <a:pt x="8253" y="16334"/>
                    </a:cubicBezTo>
                    <a:lnTo>
                      <a:pt x="8180" y="16383"/>
                    </a:lnTo>
                    <a:lnTo>
                      <a:pt x="8180" y="21011"/>
                    </a:lnTo>
                    <a:cubicBezTo>
                      <a:pt x="7283" y="21628"/>
                      <a:pt x="6485" y="21931"/>
                      <a:pt x="5777" y="21931"/>
                    </a:cubicBezTo>
                    <a:cubicBezTo>
                      <a:pt x="5557" y="21931"/>
                      <a:pt x="5346" y="21902"/>
                      <a:pt x="5143" y="21844"/>
                    </a:cubicBezTo>
                    <a:cubicBezTo>
                      <a:pt x="4164" y="21550"/>
                      <a:pt x="3723" y="20644"/>
                      <a:pt x="3625" y="20448"/>
                    </a:cubicBezTo>
                    <a:lnTo>
                      <a:pt x="4286" y="16530"/>
                    </a:lnTo>
                    <a:lnTo>
                      <a:pt x="4139" y="16506"/>
                    </a:lnTo>
                    <a:cubicBezTo>
                      <a:pt x="3086" y="16261"/>
                      <a:pt x="2278" y="15600"/>
                      <a:pt x="1789" y="14571"/>
                    </a:cubicBezTo>
                    <a:cubicBezTo>
                      <a:pt x="393" y="11755"/>
                      <a:pt x="1495" y="6833"/>
                      <a:pt x="2376" y="4800"/>
                    </a:cubicBezTo>
                    <a:cubicBezTo>
                      <a:pt x="3429" y="2425"/>
                      <a:pt x="5192" y="882"/>
                      <a:pt x="5707" y="466"/>
                    </a:cubicBezTo>
                    <a:close/>
                    <a:moveTo>
                      <a:pt x="5805" y="1"/>
                    </a:moveTo>
                    <a:lnTo>
                      <a:pt x="5658" y="99"/>
                    </a:lnTo>
                    <a:cubicBezTo>
                      <a:pt x="5633" y="123"/>
                      <a:pt x="3380" y="1813"/>
                      <a:pt x="2107" y="4678"/>
                    </a:cubicBezTo>
                    <a:cubicBezTo>
                      <a:pt x="1274" y="6539"/>
                      <a:pt x="1" y="11633"/>
                      <a:pt x="1519" y="14718"/>
                    </a:cubicBezTo>
                    <a:cubicBezTo>
                      <a:pt x="2033" y="15771"/>
                      <a:pt x="2866" y="16457"/>
                      <a:pt x="3943" y="16751"/>
                    </a:cubicBezTo>
                    <a:lnTo>
                      <a:pt x="3331" y="20497"/>
                    </a:lnTo>
                    <a:lnTo>
                      <a:pt x="3331" y="20522"/>
                    </a:lnTo>
                    <a:cubicBezTo>
                      <a:pt x="3356" y="20571"/>
                      <a:pt x="3845" y="21771"/>
                      <a:pt x="5045" y="22113"/>
                    </a:cubicBezTo>
                    <a:cubicBezTo>
                      <a:pt x="5290" y="22187"/>
                      <a:pt x="5535" y="22236"/>
                      <a:pt x="5780" y="22236"/>
                    </a:cubicBezTo>
                    <a:cubicBezTo>
                      <a:pt x="6564" y="22236"/>
                      <a:pt x="7445" y="21893"/>
                      <a:pt x="8425" y="21207"/>
                    </a:cubicBezTo>
                    <a:lnTo>
                      <a:pt x="8474" y="21158"/>
                    </a:lnTo>
                    <a:lnTo>
                      <a:pt x="8474" y="16530"/>
                    </a:lnTo>
                    <a:cubicBezTo>
                      <a:pt x="8743" y="16359"/>
                      <a:pt x="9747" y="15575"/>
                      <a:pt x="10751" y="14277"/>
                    </a:cubicBezTo>
                    <a:lnTo>
                      <a:pt x="10776" y="14277"/>
                    </a:lnTo>
                    <a:cubicBezTo>
                      <a:pt x="11902" y="14277"/>
                      <a:pt x="13126" y="13665"/>
                      <a:pt x="13861" y="12710"/>
                    </a:cubicBezTo>
                    <a:cubicBezTo>
                      <a:pt x="14473" y="11926"/>
                      <a:pt x="14694" y="11020"/>
                      <a:pt x="14473" y="10237"/>
                    </a:cubicBezTo>
                    <a:cubicBezTo>
                      <a:pt x="14306" y="9631"/>
                      <a:pt x="13872" y="9328"/>
                      <a:pt x="13231" y="9328"/>
                    </a:cubicBezTo>
                    <a:cubicBezTo>
                      <a:pt x="13121" y="9328"/>
                      <a:pt x="13004" y="9337"/>
                      <a:pt x="12882" y="9355"/>
                    </a:cubicBezTo>
                    <a:cubicBezTo>
                      <a:pt x="12906" y="9257"/>
                      <a:pt x="12906" y="9159"/>
                      <a:pt x="12906" y="9086"/>
                    </a:cubicBezTo>
                    <a:cubicBezTo>
                      <a:pt x="13175" y="6417"/>
                      <a:pt x="11682" y="5437"/>
                      <a:pt x="9967" y="4311"/>
                    </a:cubicBezTo>
                    <a:cubicBezTo>
                      <a:pt x="8547" y="3405"/>
                      <a:pt x="6955" y="2352"/>
                      <a:pt x="5878" y="172"/>
                    </a:cubicBezTo>
                    <a:lnTo>
                      <a:pt x="58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4" name="Google Shape;3704;p58"/>
              <p:cNvSpPr/>
              <p:nvPr>
                <p:custDataLst>
                  <p:tags r:id="rId37"/>
                </p:custDataLst>
              </p:nvPr>
            </p:nvSpPr>
            <p:spPr>
              <a:xfrm>
                <a:off x="8191586" y="2656092"/>
                <a:ext cx="311699" cy="131417"/>
              </a:xfrm>
              <a:custGeom>
                <a:avLst/>
                <a:gdLst/>
                <a:ahLst/>
                <a:cxnLst/>
                <a:rect l="l" t="t" r="r" b="b"/>
                <a:pathLst>
                  <a:path w="13861" h="58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49" y="1187"/>
                      <a:pt x="5208" y="5843"/>
                      <a:pt x="13088" y="5843"/>
                    </a:cubicBezTo>
                    <a:cubicBezTo>
                      <a:pt x="13341" y="5843"/>
                      <a:pt x="13599" y="5838"/>
                      <a:pt x="13860" y="5829"/>
                    </a:cubicBezTo>
                    <a:cubicBezTo>
                      <a:pt x="13615" y="4702"/>
                      <a:pt x="13371" y="3551"/>
                      <a:pt x="13199" y="2351"/>
                    </a:cubicBezTo>
                    <a:cubicBezTo>
                      <a:pt x="12293" y="2498"/>
                      <a:pt x="11362" y="2572"/>
                      <a:pt x="10481" y="2572"/>
                    </a:cubicBezTo>
                    <a:cubicBezTo>
                      <a:pt x="5412" y="2572"/>
                      <a:pt x="1127" y="564"/>
                      <a:pt x="0" y="0"/>
                    </a:cubicBezTo>
                    <a:close/>
                  </a:path>
                </a:pathLst>
              </a:custGeom>
              <a:solidFill>
                <a:schemeClr val="dk2">
                  <a:alpha val="17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5" name="Google Shape;3705;p58"/>
              <p:cNvSpPr/>
              <p:nvPr>
                <p:custDataLst>
                  <p:tags r:id="rId38"/>
                </p:custDataLst>
              </p:nvPr>
            </p:nvSpPr>
            <p:spPr>
              <a:xfrm>
                <a:off x="8183311" y="2445182"/>
                <a:ext cx="257190" cy="210933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9380" extrusionOk="0">
                    <a:moveTo>
                      <a:pt x="11437" y="1"/>
                    </a:moveTo>
                    <a:lnTo>
                      <a:pt x="1" y="99"/>
                    </a:lnTo>
                    <a:lnTo>
                      <a:pt x="1" y="9184"/>
                    </a:lnTo>
                    <a:lnTo>
                      <a:pt x="74" y="9208"/>
                    </a:lnTo>
                    <a:cubicBezTo>
                      <a:pt x="74" y="9232"/>
                      <a:pt x="172" y="9281"/>
                      <a:pt x="368" y="9379"/>
                    </a:cubicBezTo>
                    <a:cubicBezTo>
                      <a:pt x="221" y="9184"/>
                      <a:pt x="148" y="9086"/>
                      <a:pt x="148" y="9086"/>
                    </a:cubicBezTo>
                    <a:lnTo>
                      <a:pt x="417" y="9061"/>
                    </a:lnTo>
                    <a:cubicBezTo>
                      <a:pt x="368" y="9037"/>
                      <a:pt x="319" y="9012"/>
                      <a:pt x="295" y="8988"/>
                    </a:cubicBezTo>
                    <a:lnTo>
                      <a:pt x="295" y="392"/>
                    </a:lnTo>
                    <a:lnTo>
                      <a:pt x="11437" y="294"/>
                    </a:lnTo>
                    <a:lnTo>
                      <a:pt x="11437" y="1"/>
                    </a:lnTo>
                    <a:close/>
                  </a:path>
                </a:pathLst>
              </a:custGeom>
              <a:solidFill>
                <a:srgbClr val="47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6" name="Google Shape;3706;p58"/>
              <p:cNvSpPr/>
              <p:nvPr>
                <p:custDataLst>
                  <p:tags r:id="rId39"/>
                </p:custDataLst>
              </p:nvPr>
            </p:nvSpPr>
            <p:spPr>
              <a:xfrm>
                <a:off x="8350730" y="1774762"/>
                <a:ext cx="68295" cy="29459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310" extrusionOk="0">
                    <a:moveTo>
                      <a:pt x="1267" y="0"/>
                    </a:moveTo>
                    <a:cubicBezTo>
                      <a:pt x="907" y="0"/>
                      <a:pt x="519" y="98"/>
                      <a:pt x="123" y="281"/>
                    </a:cubicBezTo>
                    <a:cubicBezTo>
                      <a:pt x="49" y="330"/>
                      <a:pt x="0" y="404"/>
                      <a:pt x="49" y="477"/>
                    </a:cubicBezTo>
                    <a:cubicBezTo>
                      <a:pt x="67" y="530"/>
                      <a:pt x="123" y="570"/>
                      <a:pt x="180" y="570"/>
                    </a:cubicBezTo>
                    <a:cubicBezTo>
                      <a:pt x="202" y="570"/>
                      <a:pt x="224" y="564"/>
                      <a:pt x="245" y="551"/>
                    </a:cubicBezTo>
                    <a:cubicBezTo>
                      <a:pt x="602" y="380"/>
                      <a:pt x="949" y="298"/>
                      <a:pt x="1267" y="298"/>
                    </a:cubicBezTo>
                    <a:cubicBezTo>
                      <a:pt x="1451" y="298"/>
                      <a:pt x="1626" y="325"/>
                      <a:pt x="1788" y="379"/>
                    </a:cubicBezTo>
                    <a:cubicBezTo>
                      <a:pt x="2424" y="600"/>
                      <a:pt x="2718" y="1212"/>
                      <a:pt x="2718" y="1212"/>
                    </a:cubicBezTo>
                    <a:cubicBezTo>
                      <a:pt x="2743" y="1261"/>
                      <a:pt x="2816" y="1310"/>
                      <a:pt x="2865" y="1310"/>
                    </a:cubicBezTo>
                    <a:cubicBezTo>
                      <a:pt x="2890" y="1310"/>
                      <a:pt x="2914" y="1285"/>
                      <a:pt x="2914" y="1285"/>
                    </a:cubicBezTo>
                    <a:cubicBezTo>
                      <a:pt x="2988" y="1261"/>
                      <a:pt x="3037" y="1163"/>
                      <a:pt x="2988" y="1089"/>
                    </a:cubicBezTo>
                    <a:cubicBezTo>
                      <a:pt x="2988" y="1065"/>
                      <a:pt x="2645" y="379"/>
                      <a:pt x="1886" y="110"/>
                    </a:cubicBezTo>
                    <a:cubicBezTo>
                      <a:pt x="1692" y="36"/>
                      <a:pt x="1485" y="0"/>
                      <a:pt x="1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7" name="Google Shape;3707;p58"/>
              <p:cNvSpPr/>
              <p:nvPr>
                <p:custDataLst>
                  <p:tags r:id="rId40"/>
                </p:custDataLst>
              </p:nvPr>
            </p:nvSpPr>
            <p:spPr>
              <a:xfrm>
                <a:off x="8373847" y="1778652"/>
                <a:ext cx="23702" cy="21386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51" extrusionOk="0">
                    <a:moveTo>
                      <a:pt x="518" y="1"/>
                    </a:moveTo>
                    <a:cubicBezTo>
                      <a:pt x="303" y="1"/>
                      <a:pt x="92" y="143"/>
                      <a:pt x="50" y="378"/>
                    </a:cubicBezTo>
                    <a:cubicBezTo>
                      <a:pt x="1" y="647"/>
                      <a:pt x="172" y="892"/>
                      <a:pt x="417" y="941"/>
                    </a:cubicBezTo>
                    <a:cubicBezTo>
                      <a:pt x="451" y="947"/>
                      <a:pt x="485" y="950"/>
                      <a:pt x="519" y="950"/>
                    </a:cubicBezTo>
                    <a:cubicBezTo>
                      <a:pt x="746" y="950"/>
                      <a:pt x="937" y="808"/>
                      <a:pt x="980" y="573"/>
                    </a:cubicBezTo>
                    <a:cubicBezTo>
                      <a:pt x="1054" y="329"/>
                      <a:pt x="882" y="59"/>
                      <a:pt x="613" y="10"/>
                    </a:cubicBezTo>
                    <a:cubicBezTo>
                      <a:pt x="581" y="4"/>
                      <a:pt x="550" y="1"/>
                      <a:pt x="5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8" name="Google Shape;3708;p58"/>
              <p:cNvSpPr/>
              <p:nvPr>
                <p:custDataLst>
                  <p:tags r:id="rId41"/>
                </p:custDataLst>
              </p:nvPr>
            </p:nvSpPr>
            <p:spPr>
              <a:xfrm>
                <a:off x="8371104" y="1775369"/>
                <a:ext cx="29751" cy="28312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259" extrusionOk="0">
                    <a:moveTo>
                      <a:pt x="710" y="303"/>
                    </a:moveTo>
                    <a:cubicBezTo>
                      <a:pt x="882" y="352"/>
                      <a:pt x="1004" y="524"/>
                      <a:pt x="955" y="695"/>
                    </a:cubicBezTo>
                    <a:cubicBezTo>
                      <a:pt x="955" y="768"/>
                      <a:pt x="906" y="842"/>
                      <a:pt x="833" y="891"/>
                    </a:cubicBezTo>
                    <a:cubicBezTo>
                      <a:pt x="779" y="927"/>
                      <a:pt x="712" y="949"/>
                      <a:pt x="642" y="949"/>
                    </a:cubicBezTo>
                    <a:cubicBezTo>
                      <a:pt x="616" y="949"/>
                      <a:pt x="590" y="946"/>
                      <a:pt x="563" y="940"/>
                    </a:cubicBezTo>
                    <a:cubicBezTo>
                      <a:pt x="490" y="915"/>
                      <a:pt x="416" y="866"/>
                      <a:pt x="367" y="793"/>
                    </a:cubicBezTo>
                    <a:cubicBezTo>
                      <a:pt x="318" y="719"/>
                      <a:pt x="294" y="646"/>
                      <a:pt x="318" y="548"/>
                    </a:cubicBezTo>
                    <a:cubicBezTo>
                      <a:pt x="343" y="475"/>
                      <a:pt x="392" y="401"/>
                      <a:pt x="465" y="352"/>
                    </a:cubicBezTo>
                    <a:cubicBezTo>
                      <a:pt x="514" y="303"/>
                      <a:pt x="588" y="303"/>
                      <a:pt x="637" y="303"/>
                    </a:cubicBezTo>
                    <a:close/>
                    <a:moveTo>
                      <a:pt x="663" y="0"/>
                    </a:moveTo>
                    <a:cubicBezTo>
                      <a:pt x="533" y="0"/>
                      <a:pt x="406" y="32"/>
                      <a:pt x="294" y="107"/>
                    </a:cubicBezTo>
                    <a:cubicBezTo>
                      <a:pt x="172" y="181"/>
                      <a:pt x="74" y="328"/>
                      <a:pt x="25" y="499"/>
                    </a:cubicBezTo>
                    <a:cubicBezTo>
                      <a:pt x="0" y="646"/>
                      <a:pt x="25" y="817"/>
                      <a:pt x="123" y="964"/>
                    </a:cubicBezTo>
                    <a:cubicBezTo>
                      <a:pt x="196" y="1111"/>
                      <a:pt x="343" y="1209"/>
                      <a:pt x="514" y="1234"/>
                    </a:cubicBezTo>
                    <a:cubicBezTo>
                      <a:pt x="563" y="1234"/>
                      <a:pt x="588" y="1258"/>
                      <a:pt x="637" y="1258"/>
                    </a:cubicBezTo>
                    <a:cubicBezTo>
                      <a:pt x="759" y="1258"/>
                      <a:pt x="882" y="1209"/>
                      <a:pt x="980" y="1160"/>
                    </a:cubicBezTo>
                    <a:cubicBezTo>
                      <a:pt x="1127" y="1062"/>
                      <a:pt x="1225" y="915"/>
                      <a:pt x="1249" y="744"/>
                    </a:cubicBezTo>
                    <a:cubicBezTo>
                      <a:pt x="1323" y="426"/>
                      <a:pt x="1102" y="83"/>
                      <a:pt x="784" y="9"/>
                    </a:cubicBezTo>
                    <a:cubicBezTo>
                      <a:pt x="743" y="4"/>
                      <a:pt x="703" y="0"/>
                      <a:pt x="6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9" name="Google Shape;3709;p58"/>
              <p:cNvSpPr/>
              <p:nvPr>
                <p:custDataLst>
                  <p:tags r:id="rId42"/>
                </p:custDataLst>
              </p:nvPr>
            </p:nvSpPr>
            <p:spPr>
              <a:xfrm>
                <a:off x="8237843" y="1750385"/>
                <a:ext cx="68295" cy="29054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292" extrusionOk="0">
                    <a:moveTo>
                      <a:pt x="1240" y="0"/>
                    </a:moveTo>
                    <a:cubicBezTo>
                      <a:pt x="887" y="0"/>
                      <a:pt x="509" y="94"/>
                      <a:pt x="123" y="288"/>
                    </a:cubicBezTo>
                    <a:cubicBezTo>
                      <a:pt x="49" y="337"/>
                      <a:pt x="0" y="410"/>
                      <a:pt x="49" y="484"/>
                    </a:cubicBezTo>
                    <a:cubicBezTo>
                      <a:pt x="67" y="537"/>
                      <a:pt x="123" y="577"/>
                      <a:pt x="180" y="577"/>
                    </a:cubicBezTo>
                    <a:cubicBezTo>
                      <a:pt x="202" y="577"/>
                      <a:pt x="224" y="571"/>
                      <a:pt x="245" y="557"/>
                    </a:cubicBezTo>
                    <a:cubicBezTo>
                      <a:pt x="604" y="386"/>
                      <a:pt x="952" y="293"/>
                      <a:pt x="1272" y="293"/>
                    </a:cubicBezTo>
                    <a:cubicBezTo>
                      <a:pt x="1455" y="293"/>
                      <a:pt x="1628" y="323"/>
                      <a:pt x="1788" y="386"/>
                    </a:cubicBezTo>
                    <a:cubicBezTo>
                      <a:pt x="2424" y="606"/>
                      <a:pt x="2718" y="1218"/>
                      <a:pt x="2718" y="1218"/>
                    </a:cubicBezTo>
                    <a:cubicBezTo>
                      <a:pt x="2743" y="1267"/>
                      <a:pt x="2816" y="1292"/>
                      <a:pt x="2865" y="1292"/>
                    </a:cubicBezTo>
                    <a:lnTo>
                      <a:pt x="2914" y="1292"/>
                    </a:lnTo>
                    <a:cubicBezTo>
                      <a:pt x="2988" y="1243"/>
                      <a:pt x="3037" y="1169"/>
                      <a:pt x="2988" y="1096"/>
                    </a:cubicBezTo>
                    <a:cubicBezTo>
                      <a:pt x="2988" y="1071"/>
                      <a:pt x="2645" y="386"/>
                      <a:pt x="1886" y="116"/>
                    </a:cubicBezTo>
                    <a:cubicBezTo>
                      <a:pt x="1684" y="39"/>
                      <a:pt x="1467" y="0"/>
                      <a:pt x="12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0" name="Google Shape;3710;p58"/>
              <p:cNvSpPr/>
              <p:nvPr>
                <p:custDataLst>
                  <p:tags r:id="rId43"/>
                </p:custDataLst>
              </p:nvPr>
            </p:nvSpPr>
            <p:spPr>
              <a:xfrm>
                <a:off x="8260960" y="1754433"/>
                <a:ext cx="23702" cy="21363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50" extrusionOk="0">
                    <a:moveTo>
                      <a:pt x="518" y="0"/>
                    </a:moveTo>
                    <a:cubicBezTo>
                      <a:pt x="302" y="0"/>
                      <a:pt x="92" y="142"/>
                      <a:pt x="50" y="377"/>
                    </a:cubicBezTo>
                    <a:cubicBezTo>
                      <a:pt x="1" y="622"/>
                      <a:pt x="172" y="891"/>
                      <a:pt x="417" y="940"/>
                    </a:cubicBezTo>
                    <a:cubicBezTo>
                      <a:pt x="451" y="947"/>
                      <a:pt x="485" y="950"/>
                      <a:pt x="519" y="950"/>
                    </a:cubicBezTo>
                    <a:cubicBezTo>
                      <a:pt x="746" y="950"/>
                      <a:pt x="937" y="808"/>
                      <a:pt x="980" y="573"/>
                    </a:cubicBezTo>
                    <a:cubicBezTo>
                      <a:pt x="1054" y="328"/>
                      <a:pt x="882" y="59"/>
                      <a:pt x="613" y="10"/>
                    </a:cubicBezTo>
                    <a:cubicBezTo>
                      <a:pt x="581" y="4"/>
                      <a:pt x="550" y="0"/>
                      <a:pt x="5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1" name="Google Shape;3711;p58"/>
              <p:cNvSpPr/>
              <p:nvPr>
                <p:custDataLst>
                  <p:tags r:id="rId44"/>
                </p:custDataLst>
              </p:nvPr>
            </p:nvSpPr>
            <p:spPr>
              <a:xfrm>
                <a:off x="8258216" y="1751015"/>
                <a:ext cx="29189" cy="2842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64" extrusionOk="0">
                    <a:moveTo>
                      <a:pt x="710" y="309"/>
                    </a:moveTo>
                    <a:cubicBezTo>
                      <a:pt x="808" y="333"/>
                      <a:pt x="882" y="382"/>
                      <a:pt x="931" y="456"/>
                    </a:cubicBezTo>
                    <a:cubicBezTo>
                      <a:pt x="955" y="529"/>
                      <a:pt x="980" y="603"/>
                      <a:pt x="955" y="701"/>
                    </a:cubicBezTo>
                    <a:cubicBezTo>
                      <a:pt x="955" y="774"/>
                      <a:pt x="906" y="847"/>
                      <a:pt x="833" y="896"/>
                    </a:cubicBezTo>
                    <a:cubicBezTo>
                      <a:pt x="779" y="932"/>
                      <a:pt x="712" y="955"/>
                      <a:pt x="642" y="955"/>
                    </a:cubicBezTo>
                    <a:cubicBezTo>
                      <a:pt x="616" y="955"/>
                      <a:pt x="590" y="952"/>
                      <a:pt x="563" y="945"/>
                    </a:cubicBezTo>
                    <a:cubicBezTo>
                      <a:pt x="490" y="921"/>
                      <a:pt x="416" y="872"/>
                      <a:pt x="367" y="798"/>
                    </a:cubicBezTo>
                    <a:cubicBezTo>
                      <a:pt x="318" y="725"/>
                      <a:pt x="294" y="652"/>
                      <a:pt x="318" y="554"/>
                    </a:cubicBezTo>
                    <a:cubicBezTo>
                      <a:pt x="343" y="407"/>
                      <a:pt x="490" y="309"/>
                      <a:pt x="637" y="309"/>
                    </a:cubicBezTo>
                    <a:close/>
                    <a:moveTo>
                      <a:pt x="651" y="1"/>
                    </a:moveTo>
                    <a:cubicBezTo>
                      <a:pt x="356" y="1"/>
                      <a:pt x="89" y="206"/>
                      <a:pt x="25" y="505"/>
                    </a:cubicBezTo>
                    <a:cubicBezTo>
                      <a:pt x="0" y="652"/>
                      <a:pt x="25" y="823"/>
                      <a:pt x="123" y="970"/>
                    </a:cubicBezTo>
                    <a:cubicBezTo>
                      <a:pt x="196" y="1117"/>
                      <a:pt x="343" y="1215"/>
                      <a:pt x="514" y="1239"/>
                    </a:cubicBezTo>
                    <a:cubicBezTo>
                      <a:pt x="563" y="1239"/>
                      <a:pt x="612" y="1264"/>
                      <a:pt x="637" y="1264"/>
                    </a:cubicBezTo>
                    <a:cubicBezTo>
                      <a:pt x="759" y="1264"/>
                      <a:pt x="882" y="1215"/>
                      <a:pt x="980" y="1141"/>
                    </a:cubicBezTo>
                    <a:cubicBezTo>
                      <a:pt x="1127" y="1068"/>
                      <a:pt x="1225" y="921"/>
                      <a:pt x="1249" y="749"/>
                    </a:cubicBezTo>
                    <a:cubicBezTo>
                      <a:pt x="1298" y="603"/>
                      <a:pt x="1249" y="431"/>
                      <a:pt x="1176" y="284"/>
                    </a:cubicBezTo>
                    <a:cubicBezTo>
                      <a:pt x="1078" y="137"/>
                      <a:pt x="931" y="39"/>
                      <a:pt x="784" y="15"/>
                    </a:cubicBezTo>
                    <a:cubicBezTo>
                      <a:pt x="739" y="5"/>
                      <a:pt x="695" y="1"/>
                      <a:pt x="6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2" name="Google Shape;3712;p58"/>
              <p:cNvSpPr/>
              <p:nvPr>
                <p:custDataLst>
                  <p:tags r:id="rId45"/>
                </p:custDataLst>
              </p:nvPr>
            </p:nvSpPr>
            <p:spPr>
              <a:xfrm>
                <a:off x="8291790" y="1776673"/>
                <a:ext cx="40230" cy="6829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3037" extrusionOk="0">
                    <a:moveTo>
                      <a:pt x="1642" y="0"/>
                    </a:moveTo>
                    <a:cubicBezTo>
                      <a:pt x="1568" y="0"/>
                      <a:pt x="1495" y="49"/>
                      <a:pt x="1495" y="123"/>
                    </a:cubicBezTo>
                    <a:cubicBezTo>
                      <a:pt x="1470" y="147"/>
                      <a:pt x="1348" y="906"/>
                      <a:pt x="589" y="1421"/>
                    </a:cubicBezTo>
                    <a:cubicBezTo>
                      <a:pt x="319" y="1616"/>
                      <a:pt x="148" y="1861"/>
                      <a:pt x="74" y="2131"/>
                    </a:cubicBezTo>
                    <a:cubicBezTo>
                      <a:pt x="1" y="2572"/>
                      <a:pt x="270" y="2939"/>
                      <a:pt x="270" y="2963"/>
                    </a:cubicBezTo>
                    <a:cubicBezTo>
                      <a:pt x="295" y="3012"/>
                      <a:pt x="344" y="3037"/>
                      <a:pt x="393" y="3037"/>
                    </a:cubicBezTo>
                    <a:cubicBezTo>
                      <a:pt x="417" y="3037"/>
                      <a:pt x="442" y="3012"/>
                      <a:pt x="491" y="2988"/>
                    </a:cubicBezTo>
                    <a:cubicBezTo>
                      <a:pt x="540" y="2963"/>
                      <a:pt x="564" y="2865"/>
                      <a:pt x="515" y="2792"/>
                    </a:cubicBezTo>
                    <a:cubicBezTo>
                      <a:pt x="515" y="2792"/>
                      <a:pt x="319" y="2498"/>
                      <a:pt x="368" y="2204"/>
                    </a:cubicBezTo>
                    <a:cubicBezTo>
                      <a:pt x="417" y="1984"/>
                      <a:pt x="540" y="1812"/>
                      <a:pt x="760" y="1665"/>
                    </a:cubicBezTo>
                    <a:cubicBezTo>
                      <a:pt x="1642" y="1078"/>
                      <a:pt x="1764" y="221"/>
                      <a:pt x="1789" y="172"/>
                    </a:cubicBezTo>
                    <a:cubicBezTo>
                      <a:pt x="1789" y="98"/>
                      <a:pt x="1740" y="25"/>
                      <a:pt x="16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3" name="Google Shape;3713;p58"/>
              <p:cNvSpPr/>
              <p:nvPr>
                <p:custDataLst>
                  <p:tags r:id="rId46"/>
                </p:custDataLst>
              </p:nvPr>
            </p:nvSpPr>
            <p:spPr>
              <a:xfrm>
                <a:off x="8276386" y="1859832"/>
                <a:ext cx="51227" cy="28312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259" extrusionOk="0">
                    <a:moveTo>
                      <a:pt x="1018" y="0"/>
                    </a:moveTo>
                    <a:cubicBezTo>
                      <a:pt x="725" y="0"/>
                      <a:pt x="384" y="132"/>
                      <a:pt x="0" y="490"/>
                    </a:cubicBezTo>
                    <a:cubicBezTo>
                      <a:pt x="394" y="1092"/>
                      <a:pt x="891" y="1258"/>
                      <a:pt x="1321" y="1258"/>
                    </a:cubicBezTo>
                    <a:cubicBezTo>
                      <a:pt x="1851" y="1258"/>
                      <a:pt x="2278" y="1004"/>
                      <a:pt x="2278" y="1004"/>
                    </a:cubicBezTo>
                    <a:cubicBezTo>
                      <a:pt x="2278" y="1004"/>
                      <a:pt x="1829" y="0"/>
                      <a:pt x="10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4" name="Google Shape;3714;p58"/>
              <p:cNvSpPr/>
              <p:nvPr>
                <p:custDataLst>
                  <p:tags r:id="rId47"/>
                </p:custDataLst>
              </p:nvPr>
            </p:nvSpPr>
            <p:spPr>
              <a:xfrm>
                <a:off x="8268111" y="1867882"/>
                <a:ext cx="65551" cy="19497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867" extrusionOk="0">
                    <a:moveTo>
                      <a:pt x="604" y="1"/>
                    </a:moveTo>
                    <a:cubicBezTo>
                      <a:pt x="453" y="1"/>
                      <a:pt x="300" y="11"/>
                      <a:pt x="148" y="34"/>
                    </a:cubicBezTo>
                    <a:cubicBezTo>
                      <a:pt x="74" y="34"/>
                      <a:pt x="1" y="107"/>
                      <a:pt x="25" y="181"/>
                    </a:cubicBezTo>
                    <a:cubicBezTo>
                      <a:pt x="25" y="279"/>
                      <a:pt x="99" y="328"/>
                      <a:pt x="197" y="328"/>
                    </a:cubicBezTo>
                    <a:cubicBezTo>
                      <a:pt x="327" y="309"/>
                      <a:pt x="459" y="300"/>
                      <a:pt x="590" y="300"/>
                    </a:cubicBezTo>
                    <a:cubicBezTo>
                      <a:pt x="1644" y="300"/>
                      <a:pt x="2670" y="845"/>
                      <a:pt x="2670" y="866"/>
                    </a:cubicBezTo>
                    <a:lnTo>
                      <a:pt x="2744" y="866"/>
                    </a:lnTo>
                    <a:cubicBezTo>
                      <a:pt x="2793" y="866"/>
                      <a:pt x="2842" y="842"/>
                      <a:pt x="2866" y="793"/>
                    </a:cubicBezTo>
                    <a:cubicBezTo>
                      <a:pt x="2915" y="719"/>
                      <a:pt x="2890" y="646"/>
                      <a:pt x="2817" y="597"/>
                    </a:cubicBezTo>
                    <a:cubicBezTo>
                      <a:pt x="2774" y="575"/>
                      <a:pt x="1739" y="1"/>
                      <a:pt x="6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5" name="Google Shape;3715;p58"/>
              <p:cNvSpPr/>
              <p:nvPr>
                <p:custDataLst>
                  <p:tags r:id="rId48"/>
                </p:custDataLst>
              </p:nvPr>
            </p:nvSpPr>
            <p:spPr>
              <a:xfrm>
                <a:off x="8357881" y="1743369"/>
                <a:ext cx="70498" cy="15696"/>
              </a:xfrm>
              <a:custGeom>
                <a:avLst/>
                <a:gdLst/>
                <a:ahLst/>
                <a:cxnLst/>
                <a:rect l="l" t="t" r="r" b="b"/>
                <a:pathLst>
                  <a:path w="3135" h="698" extrusionOk="0">
                    <a:moveTo>
                      <a:pt x="1406" y="1"/>
                    </a:moveTo>
                    <a:cubicBezTo>
                      <a:pt x="1005" y="1"/>
                      <a:pt x="558" y="74"/>
                      <a:pt x="98" y="281"/>
                    </a:cubicBezTo>
                    <a:cubicBezTo>
                      <a:pt x="25" y="306"/>
                      <a:pt x="0" y="379"/>
                      <a:pt x="25" y="477"/>
                    </a:cubicBezTo>
                    <a:cubicBezTo>
                      <a:pt x="43" y="532"/>
                      <a:pt x="103" y="560"/>
                      <a:pt x="163" y="560"/>
                    </a:cubicBezTo>
                    <a:cubicBezTo>
                      <a:pt x="183" y="560"/>
                      <a:pt x="202" y="557"/>
                      <a:pt x="221" y="551"/>
                    </a:cubicBezTo>
                    <a:cubicBezTo>
                      <a:pt x="641" y="359"/>
                      <a:pt x="1050" y="292"/>
                      <a:pt x="1416" y="292"/>
                    </a:cubicBezTo>
                    <a:cubicBezTo>
                      <a:pt x="2268" y="292"/>
                      <a:pt x="2890" y="656"/>
                      <a:pt x="2890" y="673"/>
                    </a:cubicBezTo>
                    <a:cubicBezTo>
                      <a:pt x="2915" y="673"/>
                      <a:pt x="2939" y="698"/>
                      <a:pt x="2963" y="698"/>
                    </a:cubicBezTo>
                    <a:cubicBezTo>
                      <a:pt x="3037" y="698"/>
                      <a:pt x="3086" y="649"/>
                      <a:pt x="3110" y="624"/>
                    </a:cubicBezTo>
                    <a:cubicBezTo>
                      <a:pt x="3135" y="551"/>
                      <a:pt x="3110" y="453"/>
                      <a:pt x="3061" y="404"/>
                    </a:cubicBezTo>
                    <a:cubicBezTo>
                      <a:pt x="3010" y="387"/>
                      <a:pt x="2328" y="1"/>
                      <a:pt x="14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6" name="Google Shape;3716;p58"/>
              <p:cNvSpPr/>
              <p:nvPr>
                <p:custDataLst>
                  <p:tags r:id="rId49"/>
                </p:custDataLst>
              </p:nvPr>
            </p:nvSpPr>
            <p:spPr>
              <a:xfrm>
                <a:off x="8247198" y="1714315"/>
                <a:ext cx="66091" cy="30448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1354" extrusionOk="0">
                    <a:moveTo>
                      <a:pt x="338" y="1"/>
                    </a:moveTo>
                    <a:cubicBezTo>
                      <a:pt x="229" y="1"/>
                      <a:pt x="161" y="6"/>
                      <a:pt x="147" y="6"/>
                    </a:cubicBezTo>
                    <a:cubicBezTo>
                      <a:pt x="74" y="31"/>
                      <a:pt x="0" y="104"/>
                      <a:pt x="25" y="178"/>
                    </a:cubicBezTo>
                    <a:cubicBezTo>
                      <a:pt x="25" y="251"/>
                      <a:pt x="98" y="325"/>
                      <a:pt x="172" y="325"/>
                    </a:cubicBezTo>
                    <a:cubicBezTo>
                      <a:pt x="177" y="319"/>
                      <a:pt x="257" y="308"/>
                      <a:pt x="388" y="308"/>
                    </a:cubicBezTo>
                    <a:cubicBezTo>
                      <a:pt x="836" y="308"/>
                      <a:pt x="1892" y="432"/>
                      <a:pt x="2670" y="1304"/>
                    </a:cubicBezTo>
                    <a:cubicBezTo>
                      <a:pt x="2694" y="1329"/>
                      <a:pt x="2743" y="1353"/>
                      <a:pt x="2792" y="1353"/>
                    </a:cubicBezTo>
                    <a:cubicBezTo>
                      <a:pt x="2816" y="1353"/>
                      <a:pt x="2841" y="1329"/>
                      <a:pt x="2890" y="1304"/>
                    </a:cubicBezTo>
                    <a:cubicBezTo>
                      <a:pt x="2939" y="1255"/>
                      <a:pt x="2939" y="1157"/>
                      <a:pt x="2890" y="1108"/>
                    </a:cubicBezTo>
                    <a:cubicBezTo>
                      <a:pt x="1998" y="97"/>
                      <a:pt x="801" y="1"/>
                      <a:pt x="3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7" name="Google Shape;3717;p58"/>
              <p:cNvSpPr/>
              <p:nvPr>
                <p:custDataLst>
                  <p:tags r:id="rId50"/>
                </p:custDataLst>
              </p:nvPr>
            </p:nvSpPr>
            <p:spPr>
              <a:xfrm>
                <a:off x="8289047" y="1965411"/>
                <a:ext cx="69396" cy="12278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546" extrusionOk="0">
                    <a:moveTo>
                      <a:pt x="180" y="0"/>
                    </a:moveTo>
                    <a:cubicBezTo>
                      <a:pt x="115" y="0"/>
                      <a:pt x="45" y="44"/>
                      <a:pt x="25" y="105"/>
                    </a:cubicBezTo>
                    <a:cubicBezTo>
                      <a:pt x="0" y="178"/>
                      <a:pt x="49" y="252"/>
                      <a:pt x="123" y="300"/>
                    </a:cubicBezTo>
                    <a:cubicBezTo>
                      <a:pt x="147" y="300"/>
                      <a:pt x="784" y="545"/>
                      <a:pt x="1592" y="545"/>
                    </a:cubicBezTo>
                    <a:cubicBezTo>
                      <a:pt x="2008" y="545"/>
                      <a:pt x="2498" y="472"/>
                      <a:pt x="2963" y="300"/>
                    </a:cubicBezTo>
                    <a:cubicBezTo>
                      <a:pt x="3061" y="252"/>
                      <a:pt x="3086" y="178"/>
                      <a:pt x="3061" y="105"/>
                    </a:cubicBezTo>
                    <a:cubicBezTo>
                      <a:pt x="3041" y="44"/>
                      <a:pt x="2971" y="0"/>
                      <a:pt x="2906" y="0"/>
                    </a:cubicBezTo>
                    <a:cubicBezTo>
                      <a:pt x="2892" y="0"/>
                      <a:pt x="2879" y="2"/>
                      <a:pt x="2866" y="7"/>
                    </a:cubicBezTo>
                    <a:cubicBezTo>
                      <a:pt x="2422" y="182"/>
                      <a:pt x="1977" y="241"/>
                      <a:pt x="1580" y="241"/>
                    </a:cubicBezTo>
                    <a:cubicBezTo>
                      <a:pt x="816" y="241"/>
                      <a:pt x="237" y="23"/>
                      <a:pt x="221" y="7"/>
                    </a:cubicBezTo>
                    <a:cubicBezTo>
                      <a:pt x="208" y="2"/>
                      <a:pt x="194" y="0"/>
                      <a:pt x="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8" name="Google Shape;3718;p58"/>
              <p:cNvSpPr/>
              <p:nvPr>
                <p:custDataLst>
                  <p:tags r:id="rId51"/>
                </p:custDataLst>
              </p:nvPr>
            </p:nvSpPr>
            <p:spPr>
              <a:xfrm>
                <a:off x="8183311" y="2246392"/>
                <a:ext cx="311699" cy="465334"/>
              </a:xfrm>
              <a:custGeom>
                <a:avLst/>
                <a:gdLst/>
                <a:ahLst/>
                <a:cxnLst/>
                <a:rect l="l" t="t" r="r" b="b"/>
                <a:pathLst>
                  <a:path w="13861" h="20693" extrusionOk="0">
                    <a:moveTo>
                      <a:pt x="10898" y="0"/>
                    </a:moveTo>
                    <a:cubicBezTo>
                      <a:pt x="10824" y="0"/>
                      <a:pt x="10751" y="74"/>
                      <a:pt x="10751" y="147"/>
                    </a:cubicBezTo>
                    <a:lnTo>
                      <a:pt x="11265" y="8841"/>
                    </a:lnTo>
                    <a:lnTo>
                      <a:pt x="148" y="8914"/>
                    </a:lnTo>
                    <a:cubicBezTo>
                      <a:pt x="74" y="8939"/>
                      <a:pt x="1" y="8987"/>
                      <a:pt x="1" y="9085"/>
                    </a:cubicBezTo>
                    <a:lnTo>
                      <a:pt x="1" y="17926"/>
                    </a:lnTo>
                    <a:cubicBezTo>
                      <a:pt x="1" y="17975"/>
                      <a:pt x="25" y="18024"/>
                      <a:pt x="74" y="18048"/>
                    </a:cubicBezTo>
                    <a:cubicBezTo>
                      <a:pt x="123" y="18097"/>
                      <a:pt x="4751" y="20693"/>
                      <a:pt x="11265" y="20693"/>
                    </a:cubicBezTo>
                    <a:cubicBezTo>
                      <a:pt x="12049" y="20693"/>
                      <a:pt x="12881" y="20644"/>
                      <a:pt x="13714" y="20570"/>
                    </a:cubicBezTo>
                    <a:cubicBezTo>
                      <a:pt x="13787" y="20546"/>
                      <a:pt x="13861" y="20472"/>
                      <a:pt x="13836" y="20399"/>
                    </a:cubicBezTo>
                    <a:cubicBezTo>
                      <a:pt x="13836" y="20335"/>
                      <a:pt x="13781" y="20272"/>
                      <a:pt x="13719" y="20272"/>
                    </a:cubicBezTo>
                    <a:cubicBezTo>
                      <a:pt x="13709" y="20272"/>
                      <a:pt x="13699" y="20273"/>
                      <a:pt x="13690" y="20276"/>
                    </a:cubicBezTo>
                    <a:cubicBezTo>
                      <a:pt x="12856" y="20361"/>
                      <a:pt x="12046" y="20399"/>
                      <a:pt x="11265" y="20399"/>
                    </a:cubicBezTo>
                    <a:cubicBezTo>
                      <a:pt x="5269" y="20399"/>
                      <a:pt x="923" y="18174"/>
                      <a:pt x="295" y="17828"/>
                    </a:cubicBezTo>
                    <a:lnTo>
                      <a:pt x="295" y="9232"/>
                    </a:lnTo>
                    <a:lnTo>
                      <a:pt x="11437" y="9134"/>
                    </a:lnTo>
                    <a:cubicBezTo>
                      <a:pt x="11461" y="9134"/>
                      <a:pt x="11510" y="9110"/>
                      <a:pt x="11535" y="9085"/>
                    </a:cubicBezTo>
                    <a:cubicBezTo>
                      <a:pt x="11559" y="9061"/>
                      <a:pt x="11584" y="9012"/>
                      <a:pt x="11584" y="8987"/>
                    </a:cubicBezTo>
                    <a:lnTo>
                      <a:pt x="11045" y="147"/>
                    </a:lnTo>
                    <a:cubicBezTo>
                      <a:pt x="11045" y="49"/>
                      <a:pt x="10996" y="0"/>
                      <a:pt x="108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9" name="Google Shape;3719;p58"/>
              <p:cNvSpPr/>
              <p:nvPr>
                <p:custDataLst>
                  <p:tags r:id="rId52"/>
                </p:custDataLst>
              </p:nvPr>
            </p:nvSpPr>
            <p:spPr>
              <a:xfrm>
                <a:off x="8451497" y="2444282"/>
                <a:ext cx="114551" cy="24601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1094" extrusionOk="0">
                    <a:moveTo>
                      <a:pt x="1327" y="1"/>
                    </a:moveTo>
                    <a:cubicBezTo>
                      <a:pt x="620" y="1"/>
                      <a:pt x="166" y="90"/>
                      <a:pt x="123" y="90"/>
                    </a:cubicBezTo>
                    <a:cubicBezTo>
                      <a:pt x="49" y="114"/>
                      <a:pt x="0" y="187"/>
                      <a:pt x="25" y="285"/>
                    </a:cubicBezTo>
                    <a:cubicBezTo>
                      <a:pt x="25" y="346"/>
                      <a:pt x="75" y="390"/>
                      <a:pt x="147" y="390"/>
                    </a:cubicBezTo>
                    <a:cubicBezTo>
                      <a:pt x="162" y="390"/>
                      <a:pt x="179" y="388"/>
                      <a:pt x="196" y="383"/>
                    </a:cubicBezTo>
                    <a:cubicBezTo>
                      <a:pt x="207" y="383"/>
                      <a:pt x="632" y="300"/>
                      <a:pt x="1308" y="300"/>
                    </a:cubicBezTo>
                    <a:cubicBezTo>
                      <a:pt x="2191" y="300"/>
                      <a:pt x="3501" y="442"/>
                      <a:pt x="4873" y="1094"/>
                    </a:cubicBezTo>
                    <a:lnTo>
                      <a:pt x="4947" y="1094"/>
                    </a:lnTo>
                    <a:cubicBezTo>
                      <a:pt x="4996" y="1094"/>
                      <a:pt x="5045" y="1069"/>
                      <a:pt x="5069" y="1020"/>
                    </a:cubicBezTo>
                    <a:cubicBezTo>
                      <a:pt x="5094" y="947"/>
                      <a:pt x="5069" y="849"/>
                      <a:pt x="4996" y="824"/>
                    </a:cubicBezTo>
                    <a:cubicBezTo>
                      <a:pt x="3575" y="148"/>
                      <a:pt x="2240" y="1"/>
                      <a:pt x="1327" y="1"/>
                    </a:cubicBezTo>
                    <a:close/>
                  </a:path>
                </a:pathLst>
              </a:custGeom>
              <a:solidFill>
                <a:srgbClr val="47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0" name="Google Shape;3720;p58"/>
              <p:cNvSpPr/>
              <p:nvPr>
                <p:custDataLst>
                  <p:tags r:id="rId53"/>
                </p:custDataLst>
              </p:nvPr>
            </p:nvSpPr>
            <p:spPr>
              <a:xfrm>
                <a:off x="8422308" y="2094961"/>
                <a:ext cx="58940" cy="99687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4433" extrusionOk="0">
                    <a:moveTo>
                      <a:pt x="2449" y="0"/>
                    </a:moveTo>
                    <a:cubicBezTo>
                      <a:pt x="1" y="417"/>
                      <a:pt x="270" y="4139"/>
                      <a:pt x="294" y="4310"/>
                    </a:cubicBezTo>
                    <a:cubicBezTo>
                      <a:pt x="294" y="4384"/>
                      <a:pt x="368" y="4433"/>
                      <a:pt x="441" y="4433"/>
                    </a:cubicBezTo>
                    <a:cubicBezTo>
                      <a:pt x="539" y="4433"/>
                      <a:pt x="588" y="4359"/>
                      <a:pt x="588" y="4286"/>
                    </a:cubicBezTo>
                    <a:cubicBezTo>
                      <a:pt x="588" y="4237"/>
                      <a:pt x="319" y="661"/>
                      <a:pt x="2498" y="294"/>
                    </a:cubicBezTo>
                    <a:cubicBezTo>
                      <a:pt x="2572" y="294"/>
                      <a:pt x="2621" y="196"/>
                      <a:pt x="2621" y="123"/>
                    </a:cubicBezTo>
                    <a:cubicBezTo>
                      <a:pt x="2596" y="49"/>
                      <a:pt x="2523" y="0"/>
                      <a:pt x="24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1" name="Google Shape;3721;p58"/>
              <p:cNvSpPr/>
              <p:nvPr>
                <p:custDataLst>
                  <p:tags r:id="rId54"/>
                </p:custDataLst>
              </p:nvPr>
            </p:nvSpPr>
            <p:spPr>
              <a:xfrm>
                <a:off x="8241688" y="2075555"/>
                <a:ext cx="186691" cy="53565"/>
              </a:xfrm>
              <a:custGeom>
                <a:avLst/>
                <a:gdLst/>
                <a:ahLst/>
                <a:cxnLst/>
                <a:rect l="l" t="t" r="r" b="b"/>
                <a:pathLst>
                  <a:path w="8302" h="2382" extrusionOk="0">
                    <a:moveTo>
                      <a:pt x="8152" y="0"/>
                    </a:moveTo>
                    <a:cubicBezTo>
                      <a:pt x="8112" y="0"/>
                      <a:pt x="8069" y="18"/>
                      <a:pt x="8033" y="55"/>
                    </a:cubicBezTo>
                    <a:cubicBezTo>
                      <a:pt x="6597" y="1382"/>
                      <a:pt x="5200" y="2071"/>
                      <a:pt x="3875" y="2071"/>
                    </a:cubicBezTo>
                    <a:cubicBezTo>
                      <a:pt x="3709" y="2071"/>
                      <a:pt x="3544" y="2061"/>
                      <a:pt x="3380" y="2039"/>
                    </a:cubicBezTo>
                    <a:cubicBezTo>
                      <a:pt x="1421" y="1794"/>
                      <a:pt x="294" y="80"/>
                      <a:pt x="294" y="80"/>
                    </a:cubicBezTo>
                    <a:cubicBezTo>
                      <a:pt x="263" y="32"/>
                      <a:pt x="211" y="5"/>
                      <a:pt x="158" y="5"/>
                    </a:cubicBezTo>
                    <a:cubicBezTo>
                      <a:pt x="129" y="5"/>
                      <a:pt x="100" y="13"/>
                      <a:pt x="74" y="31"/>
                    </a:cubicBezTo>
                    <a:cubicBezTo>
                      <a:pt x="25" y="80"/>
                      <a:pt x="0" y="153"/>
                      <a:pt x="49" y="227"/>
                    </a:cubicBezTo>
                    <a:cubicBezTo>
                      <a:pt x="98" y="300"/>
                      <a:pt x="1249" y="2088"/>
                      <a:pt x="3355" y="2333"/>
                    </a:cubicBezTo>
                    <a:cubicBezTo>
                      <a:pt x="3527" y="2357"/>
                      <a:pt x="3698" y="2382"/>
                      <a:pt x="3870" y="2382"/>
                    </a:cubicBezTo>
                    <a:cubicBezTo>
                      <a:pt x="5265" y="2382"/>
                      <a:pt x="6735" y="1671"/>
                      <a:pt x="8253" y="251"/>
                    </a:cubicBezTo>
                    <a:cubicBezTo>
                      <a:pt x="8302" y="202"/>
                      <a:pt x="8302" y="104"/>
                      <a:pt x="8253" y="55"/>
                    </a:cubicBezTo>
                    <a:cubicBezTo>
                      <a:pt x="8228" y="18"/>
                      <a:pt x="8192" y="0"/>
                      <a:pt x="81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2" name="Google Shape;3722;p58"/>
              <p:cNvSpPr/>
              <p:nvPr>
                <p:custDataLst>
                  <p:tags r:id="rId55"/>
                </p:custDataLst>
              </p:nvPr>
            </p:nvSpPr>
            <p:spPr>
              <a:xfrm>
                <a:off x="8179465" y="2884407"/>
                <a:ext cx="193865" cy="143403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6377" extrusionOk="0">
                    <a:moveTo>
                      <a:pt x="8467" y="1"/>
                    </a:moveTo>
                    <a:cubicBezTo>
                      <a:pt x="8413" y="1"/>
                      <a:pt x="8363" y="28"/>
                      <a:pt x="8326" y="83"/>
                    </a:cubicBezTo>
                    <a:cubicBezTo>
                      <a:pt x="5657" y="5250"/>
                      <a:pt x="172" y="6083"/>
                      <a:pt x="123" y="6083"/>
                    </a:cubicBezTo>
                    <a:cubicBezTo>
                      <a:pt x="49" y="6107"/>
                      <a:pt x="0" y="6181"/>
                      <a:pt x="0" y="6254"/>
                    </a:cubicBezTo>
                    <a:cubicBezTo>
                      <a:pt x="0" y="6328"/>
                      <a:pt x="74" y="6377"/>
                      <a:pt x="147" y="6377"/>
                    </a:cubicBezTo>
                    <a:lnTo>
                      <a:pt x="172" y="6377"/>
                    </a:lnTo>
                    <a:cubicBezTo>
                      <a:pt x="221" y="6377"/>
                      <a:pt x="5853" y="5520"/>
                      <a:pt x="8596" y="206"/>
                    </a:cubicBezTo>
                    <a:cubicBezTo>
                      <a:pt x="8620" y="132"/>
                      <a:pt x="8596" y="59"/>
                      <a:pt x="8522" y="10"/>
                    </a:cubicBezTo>
                    <a:cubicBezTo>
                      <a:pt x="8504" y="4"/>
                      <a:pt x="8485" y="1"/>
                      <a:pt x="84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3" name="Google Shape;3723;p58"/>
              <p:cNvSpPr/>
              <p:nvPr>
                <p:custDataLst>
                  <p:tags r:id="rId56"/>
                </p:custDataLst>
              </p:nvPr>
            </p:nvSpPr>
            <p:spPr>
              <a:xfrm>
                <a:off x="8232873" y="3326916"/>
                <a:ext cx="116215" cy="28296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2583" extrusionOk="0">
                    <a:moveTo>
                      <a:pt x="188" y="0"/>
                    </a:moveTo>
                    <a:cubicBezTo>
                      <a:pt x="166" y="0"/>
                      <a:pt x="144" y="6"/>
                      <a:pt x="123" y="20"/>
                    </a:cubicBezTo>
                    <a:cubicBezTo>
                      <a:pt x="50" y="45"/>
                      <a:pt x="1" y="118"/>
                      <a:pt x="50" y="192"/>
                    </a:cubicBezTo>
                    <a:lnTo>
                      <a:pt x="4849" y="12484"/>
                    </a:lnTo>
                    <a:cubicBezTo>
                      <a:pt x="4874" y="12533"/>
                      <a:pt x="4947" y="12582"/>
                      <a:pt x="4996" y="12582"/>
                    </a:cubicBezTo>
                    <a:cubicBezTo>
                      <a:pt x="5021" y="12582"/>
                      <a:pt x="5045" y="12582"/>
                      <a:pt x="5045" y="12558"/>
                    </a:cubicBezTo>
                    <a:cubicBezTo>
                      <a:pt x="5119" y="12533"/>
                      <a:pt x="5168" y="12460"/>
                      <a:pt x="5143" y="12386"/>
                    </a:cubicBezTo>
                    <a:lnTo>
                      <a:pt x="319" y="94"/>
                    </a:lnTo>
                    <a:cubicBezTo>
                      <a:pt x="301" y="41"/>
                      <a:pt x="246" y="0"/>
                      <a:pt x="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4" name="Google Shape;3724;p58"/>
              <p:cNvSpPr/>
              <p:nvPr>
                <p:custDataLst>
                  <p:tags r:id="rId57"/>
                </p:custDataLst>
              </p:nvPr>
            </p:nvSpPr>
            <p:spPr>
              <a:xfrm>
                <a:off x="8469127" y="1827877"/>
                <a:ext cx="37464" cy="63909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2842" extrusionOk="0">
                    <a:moveTo>
                      <a:pt x="1518" y="1"/>
                    </a:moveTo>
                    <a:cubicBezTo>
                      <a:pt x="1494" y="1"/>
                      <a:pt x="784" y="1"/>
                      <a:pt x="441" y="441"/>
                    </a:cubicBezTo>
                    <a:cubicBezTo>
                      <a:pt x="269" y="662"/>
                      <a:pt x="245" y="956"/>
                      <a:pt x="318" y="1299"/>
                    </a:cubicBezTo>
                    <a:cubicBezTo>
                      <a:pt x="612" y="2327"/>
                      <a:pt x="122" y="2547"/>
                      <a:pt x="122" y="2572"/>
                    </a:cubicBezTo>
                    <a:cubicBezTo>
                      <a:pt x="24" y="2596"/>
                      <a:pt x="0" y="2670"/>
                      <a:pt x="24" y="2768"/>
                    </a:cubicBezTo>
                    <a:cubicBezTo>
                      <a:pt x="49" y="2817"/>
                      <a:pt x="98" y="2841"/>
                      <a:pt x="171" y="2841"/>
                    </a:cubicBezTo>
                    <a:lnTo>
                      <a:pt x="220" y="2841"/>
                    </a:lnTo>
                    <a:cubicBezTo>
                      <a:pt x="245" y="2817"/>
                      <a:pt x="980" y="2523"/>
                      <a:pt x="612" y="1225"/>
                    </a:cubicBezTo>
                    <a:cubicBezTo>
                      <a:pt x="539" y="980"/>
                      <a:pt x="563" y="760"/>
                      <a:pt x="686" y="613"/>
                    </a:cubicBezTo>
                    <a:cubicBezTo>
                      <a:pt x="931" y="295"/>
                      <a:pt x="1518" y="295"/>
                      <a:pt x="1518" y="295"/>
                    </a:cubicBezTo>
                    <a:cubicBezTo>
                      <a:pt x="1616" y="295"/>
                      <a:pt x="1665" y="221"/>
                      <a:pt x="1665" y="148"/>
                    </a:cubicBezTo>
                    <a:cubicBezTo>
                      <a:pt x="1665" y="74"/>
                      <a:pt x="1616" y="1"/>
                      <a:pt x="15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5" name="Google Shape;3725;p58"/>
              <p:cNvSpPr/>
              <p:nvPr>
                <p:custDataLst>
                  <p:tags r:id="rId58"/>
                </p:custDataLst>
              </p:nvPr>
            </p:nvSpPr>
            <p:spPr>
              <a:xfrm>
                <a:off x="8400832" y="1661020"/>
                <a:ext cx="156423" cy="83743"/>
              </a:xfrm>
              <a:custGeom>
                <a:avLst/>
                <a:gdLst/>
                <a:ahLst/>
                <a:cxnLst/>
                <a:rect l="l" t="t" r="r" b="b"/>
                <a:pathLst>
                  <a:path w="6956" h="3724" extrusionOk="0">
                    <a:moveTo>
                      <a:pt x="1" y="1"/>
                    </a:moveTo>
                    <a:cubicBezTo>
                      <a:pt x="3796" y="3503"/>
                      <a:pt x="6955" y="3723"/>
                      <a:pt x="6955" y="3723"/>
                    </a:cubicBezTo>
                    <a:lnTo>
                      <a:pt x="6294" y="2082"/>
                    </a:lnTo>
                    <a:cubicBezTo>
                      <a:pt x="6179" y="2090"/>
                      <a:pt x="6062" y="2094"/>
                      <a:pt x="5945" y="2094"/>
                    </a:cubicBezTo>
                    <a:cubicBezTo>
                      <a:pt x="3220" y="209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>
                  <a:alpha val="232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6" name="Google Shape;3726;p58"/>
              <p:cNvSpPr/>
              <p:nvPr>
                <p:custDataLst>
                  <p:tags r:id="rId59"/>
                </p:custDataLst>
              </p:nvPr>
            </p:nvSpPr>
            <p:spPr>
              <a:xfrm>
                <a:off x="8186616" y="2098267"/>
                <a:ext cx="615123" cy="612470"/>
              </a:xfrm>
              <a:custGeom>
                <a:avLst/>
                <a:gdLst/>
                <a:ahLst/>
                <a:cxnLst/>
                <a:rect l="l" t="t" r="r" b="b"/>
                <a:pathLst>
                  <a:path w="27354" h="27236" extrusionOk="0">
                    <a:moveTo>
                      <a:pt x="12955" y="0"/>
                    </a:moveTo>
                    <a:lnTo>
                      <a:pt x="11290" y="15574"/>
                    </a:lnTo>
                    <a:lnTo>
                      <a:pt x="1" y="15672"/>
                    </a:lnTo>
                    <a:lnTo>
                      <a:pt x="1" y="24513"/>
                    </a:lnTo>
                    <a:cubicBezTo>
                      <a:pt x="1" y="24513"/>
                      <a:pt x="4801" y="27235"/>
                      <a:pt x="10675" y="27235"/>
                    </a:cubicBezTo>
                    <a:cubicBezTo>
                      <a:pt x="13212" y="27235"/>
                      <a:pt x="15950" y="26727"/>
                      <a:pt x="18587" y="25272"/>
                    </a:cubicBezTo>
                    <a:cubicBezTo>
                      <a:pt x="27354" y="20423"/>
                      <a:pt x="19077" y="172"/>
                      <a:pt x="129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7" name="Google Shape;3727;p58"/>
              <p:cNvSpPr/>
              <p:nvPr>
                <p:custDataLst>
                  <p:tags r:id="rId60"/>
                </p:custDataLst>
              </p:nvPr>
            </p:nvSpPr>
            <p:spPr>
              <a:xfrm>
                <a:off x="8183311" y="2094961"/>
                <a:ext cx="537474" cy="618968"/>
              </a:xfrm>
              <a:custGeom>
                <a:avLst/>
                <a:gdLst/>
                <a:ahLst/>
                <a:cxnLst/>
                <a:rect l="l" t="t" r="r" b="b"/>
                <a:pathLst>
                  <a:path w="23901" h="27525" extrusionOk="0">
                    <a:moveTo>
                      <a:pt x="13102" y="0"/>
                    </a:moveTo>
                    <a:lnTo>
                      <a:pt x="13102" y="294"/>
                    </a:lnTo>
                    <a:cubicBezTo>
                      <a:pt x="16212" y="392"/>
                      <a:pt x="20179" y="6024"/>
                      <a:pt x="21771" y="12587"/>
                    </a:cubicBezTo>
                    <a:cubicBezTo>
                      <a:pt x="22481" y="15501"/>
                      <a:pt x="23583" y="22578"/>
                      <a:pt x="18661" y="25272"/>
                    </a:cubicBezTo>
                    <a:cubicBezTo>
                      <a:pt x="16055" y="26715"/>
                      <a:pt x="13341" y="27219"/>
                      <a:pt x="10821" y="27219"/>
                    </a:cubicBezTo>
                    <a:cubicBezTo>
                      <a:pt x="5430" y="27219"/>
                      <a:pt x="929" y="24912"/>
                      <a:pt x="295" y="24562"/>
                    </a:cubicBezTo>
                    <a:lnTo>
                      <a:pt x="295" y="15966"/>
                    </a:lnTo>
                    <a:lnTo>
                      <a:pt x="11437" y="15868"/>
                    </a:lnTo>
                    <a:lnTo>
                      <a:pt x="11437" y="15575"/>
                    </a:lnTo>
                    <a:lnTo>
                      <a:pt x="1" y="15673"/>
                    </a:lnTo>
                    <a:lnTo>
                      <a:pt x="1" y="24758"/>
                    </a:lnTo>
                    <a:lnTo>
                      <a:pt x="74" y="24782"/>
                    </a:lnTo>
                    <a:cubicBezTo>
                      <a:pt x="148" y="24831"/>
                      <a:pt x="4972" y="27525"/>
                      <a:pt x="10849" y="27525"/>
                    </a:cubicBezTo>
                    <a:cubicBezTo>
                      <a:pt x="13396" y="27525"/>
                      <a:pt x="16163" y="27010"/>
                      <a:pt x="18808" y="25541"/>
                    </a:cubicBezTo>
                    <a:cubicBezTo>
                      <a:pt x="23901" y="22725"/>
                      <a:pt x="22775" y="15501"/>
                      <a:pt x="22064" y="12514"/>
                    </a:cubicBezTo>
                    <a:cubicBezTo>
                      <a:pt x="20620" y="6563"/>
                      <a:pt x="16677" y="98"/>
                      <a:pt x="131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742" name="Google Shape;3742;p58"/>
            <p:cNvGrpSpPr/>
            <p:nvPr/>
          </p:nvGrpSpPr>
          <p:grpSpPr>
            <a:xfrm flipH="1">
              <a:off x="1543" y="3676"/>
              <a:ext cx="469" cy="310"/>
              <a:chOff x="5808126" y="1748249"/>
              <a:chExt cx="282850" cy="218884"/>
            </a:xfrm>
          </p:grpSpPr>
          <p:sp>
            <p:nvSpPr>
              <p:cNvPr id="3743" name="Google Shape;3743;p58"/>
              <p:cNvSpPr/>
              <p:nvPr>
                <p:custDataLst>
                  <p:tags r:id="rId61"/>
                </p:custDataLst>
              </p:nvPr>
            </p:nvSpPr>
            <p:spPr>
              <a:xfrm>
                <a:off x="5810510" y="1756183"/>
                <a:ext cx="278600" cy="210950"/>
              </a:xfrm>
              <a:custGeom>
                <a:avLst/>
                <a:gdLst/>
                <a:ahLst/>
                <a:cxnLst/>
                <a:rect l="l" t="t" r="r" b="b"/>
                <a:pathLst>
                  <a:path w="11144" h="8438" extrusionOk="0">
                    <a:moveTo>
                      <a:pt x="7410" y="1"/>
                    </a:moveTo>
                    <a:cubicBezTo>
                      <a:pt x="7358" y="1"/>
                      <a:pt x="7305" y="3"/>
                      <a:pt x="7250" y="8"/>
                    </a:cubicBezTo>
                    <a:cubicBezTo>
                      <a:pt x="4605" y="228"/>
                      <a:pt x="418" y="1893"/>
                      <a:pt x="589" y="2530"/>
                    </a:cubicBezTo>
                    <a:cubicBezTo>
                      <a:pt x="616" y="2628"/>
                      <a:pt x="757" y="2670"/>
                      <a:pt x="978" y="2670"/>
                    </a:cubicBezTo>
                    <a:cubicBezTo>
                      <a:pt x="1476" y="2670"/>
                      <a:pt x="2376" y="2457"/>
                      <a:pt x="3261" y="2208"/>
                    </a:cubicBezTo>
                    <a:lnTo>
                      <a:pt x="3261" y="2208"/>
                    </a:lnTo>
                    <a:cubicBezTo>
                      <a:pt x="1699" y="2745"/>
                      <a:pt x="1" y="3435"/>
                      <a:pt x="149" y="3852"/>
                    </a:cubicBezTo>
                    <a:cubicBezTo>
                      <a:pt x="195" y="3982"/>
                      <a:pt x="379" y="4036"/>
                      <a:pt x="654" y="4036"/>
                    </a:cubicBezTo>
                    <a:cubicBezTo>
                      <a:pt x="1982" y="4036"/>
                      <a:pt x="5412" y="2776"/>
                      <a:pt x="5414" y="2775"/>
                    </a:cubicBezTo>
                    <a:lnTo>
                      <a:pt x="5414" y="2775"/>
                    </a:lnTo>
                    <a:cubicBezTo>
                      <a:pt x="5411" y="2776"/>
                      <a:pt x="883" y="4489"/>
                      <a:pt x="1030" y="5175"/>
                    </a:cubicBezTo>
                    <a:cubicBezTo>
                      <a:pt x="1059" y="5294"/>
                      <a:pt x="1207" y="5343"/>
                      <a:pt x="1435" y="5343"/>
                    </a:cubicBezTo>
                    <a:cubicBezTo>
                      <a:pt x="2563" y="5343"/>
                      <a:pt x="5633" y="4122"/>
                      <a:pt x="5634" y="4122"/>
                    </a:cubicBezTo>
                    <a:lnTo>
                      <a:pt x="5634" y="4122"/>
                    </a:lnTo>
                    <a:cubicBezTo>
                      <a:pt x="5633" y="4122"/>
                      <a:pt x="2157" y="6032"/>
                      <a:pt x="2426" y="6619"/>
                    </a:cubicBezTo>
                    <a:cubicBezTo>
                      <a:pt x="2464" y="6695"/>
                      <a:pt x="2556" y="6728"/>
                      <a:pt x="2689" y="6728"/>
                    </a:cubicBezTo>
                    <a:cubicBezTo>
                      <a:pt x="3583" y="6728"/>
                      <a:pt x="6295" y="5224"/>
                      <a:pt x="6295" y="5224"/>
                    </a:cubicBezTo>
                    <a:cubicBezTo>
                      <a:pt x="6295" y="5224"/>
                      <a:pt x="6883" y="8358"/>
                      <a:pt x="8132" y="8407"/>
                    </a:cubicBezTo>
                    <a:cubicBezTo>
                      <a:pt x="8744" y="8432"/>
                      <a:pt x="9497" y="8438"/>
                      <a:pt x="10097" y="8438"/>
                    </a:cubicBezTo>
                    <a:cubicBezTo>
                      <a:pt x="10697" y="8438"/>
                      <a:pt x="11144" y="8432"/>
                      <a:pt x="11144" y="8432"/>
                    </a:cubicBezTo>
                    <a:lnTo>
                      <a:pt x="11144" y="5052"/>
                    </a:lnTo>
                    <a:lnTo>
                      <a:pt x="8940" y="5052"/>
                    </a:lnTo>
                    <a:cubicBezTo>
                      <a:pt x="8940" y="5052"/>
                      <a:pt x="9880" y="1"/>
                      <a:pt x="7410" y="1"/>
                    </a:cubicBezTo>
                    <a:close/>
                  </a:path>
                </a:pathLst>
              </a:custGeom>
              <a:solidFill>
                <a:srgbClr val="FFB8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44" name="Google Shape;3744;p58"/>
              <p:cNvSpPr/>
              <p:nvPr>
                <p:custDataLst>
                  <p:tags r:id="rId62"/>
                </p:custDataLst>
              </p:nvPr>
            </p:nvSpPr>
            <p:spPr>
              <a:xfrm>
                <a:off x="5808126" y="1748249"/>
                <a:ext cx="282850" cy="218775"/>
              </a:xfrm>
              <a:custGeom>
                <a:avLst/>
                <a:gdLst/>
                <a:ahLst/>
                <a:cxnLst/>
                <a:rect l="l" t="t" r="r" b="b"/>
                <a:pathLst>
                  <a:path w="11314" h="8751" extrusionOk="0">
                    <a:moveTo>
                      <a:pt x="7405" y="300"/>
                    </a:moveTo>
                    <a:cubicBezTo>
                      <a:pt x="7795" y="300"/>
                      <a:pt x="8103" y="425"/>
                      <a:pt x="8351" y="694"/>
                    </a:cubicBezTo>
                    <a:cubicBezTo>
                      <a:pt x="9404" y="1870"/>
                      <a:pt x="8816" y="5127"/>
                      <a:pt x="8816" y="5176"/>
                    </a:cubicBezTo>
                    <a:lnTo>
                      <a:pt x="8767" y="5347"/>
                    </a:lnTo>
                    <a:lnTo>
                      <a:pt x="11020" y="5347"/>
                    </a:lnTo>
                    <a:lnTo>
                      <a:pt x="11020" y="8433"/>
                    </a:lnTo>
                    <a:cubicBezTo>
                      <a:pt x="10799" y="8433"/>
                      <a:pt x="10334" y="8439"/>
                      <a:pt x="9798" y="8439"/>
                    </a:cubicBezTo>
                    <a:cubicBezTo>
                      <a:pt x="9263" y="8439"/>
                      <a:pt x="8657" y="8433"/>
                      <a:pt x="8155" y="8408"/>
                    </a:cubicBezTo>
                    <a:cubicBezTo>
                      <a:pt x="7224" y="8359"/>
                      <a:pt x="6612" y="6180"/>
                      <a:pt x="6465" y="5347"/>
                    </a:cubicBezTo>
                    <a:lnTo>
                      <a:pt x="6441" y="5127"/>
                    </a:lnTo>
                    <a:lnTo>
                      <a:pt x="6245" y="5225"/>
                    </a:lnTo>
                    <a:cubicBezTo>
                      <a:pt x="5172" y="5841"/>
                      <a:pt x="3334" y="6733"/>
                      <a:pt x="2712" y="6733"/>
                    </a:cubicBezTo>
                    <a:cubicBezTo>
                      <a:pt x="2667" y="6733"/>
                      <a:pt x="2628" y="6728"/>
                      <a:pt x="2596" y="6718"/>
                    </a:cubicBezTo>
                    <a:cubicBezTo>
                      <a:pt x="2473" y="6474"/>
                      <a:pt x="3967" y="5372"/>
                      <a:pt x="5730" y="4417"/>
                    </a:cubicBezTo>
                    <a:lnTo>
                      <a:pt x="5583" y="4147"/>
                    </a:lnTo>
                    <a:cubicBezTo>
                      <a:pt x="4317" y="4641"/>
                      <a:pt x="2259" y="5342"/>
                      <a:pt x="1458" y="5342"/>
                    </a:cubicBezTo>
                    <a:cubicBezTo>
                      <a:pt x="1345" y="5342"/>
                      <a:pt x="1257" y="5328"/>
                      <a:pt x="1200" y="5298"/>
                    </a:cubicBezTo>
                    <a:cubicBezTo>
                      <a:pt x="1127" y="5004"/>
                      <a:pt x="3135" y="3951"/>
                      <a:pt x="5485" y="3070"/>
                    </a:cubicBezTo>
                    <a:lnTo>
                      <a:pt x="5388" y="2776"/>
                    </a:lnTo>
                    <a:cubicBezTo>
                      <a:pt x="3896" y="3330"/>
                      <a:pt x="1624" y="4051"/>
                      <a:pt x="689" y="4051"/>
                    </a:cubicBezTo>
                    <a:cubicBezTo>
                      <a:pt x="550" y="4051"/>
                      <a:pt x="440" y="4035"/>
                      <a:pt x="367" y="4000"/>
                    </a:cubicBezTo>
                    <a:cubicBezTo>
                      <a:pt x="343" y="3976"/>
                      <a:pt x="319" y="3976"/>
                      <a:pt x="319" y="3927"/>
                    </a:cubicBezTo>
                    <a:cubicBezTo>
                      <a:pt x="514" y="3584"/>
                      <a:pt x="1910" y="2996"/>
                      <a:pt x="3404" y="2482"/>
                    </a:cubicBezTo>
                    <a:cubicBezTo>
                      <a:pt x="4457" y="2164"/>
                      <a:pt x="5461" y="1821"/>
                      <a:pt x="5804" y="1698"/>
                    </a:cubicBezTo>
                    <a:lnTo>
                      <a:pt x="5706" y="1429"/>
                    </a:lnTo>
                    <a:cubicBezTo>
                      <a:pt x="5485" y="1503"/>
                      <a:pt x="4432" y="1796"/>
                      <a:pt x="3306" y="2188"/>
                    </a:cubicBezTo>
                    <a:cubicBezTo>
                      <a:pt x="2266" y="2477"/>
                      <a:pt x="1378" y="2675"/>
                      <a:pt x="974" y="2675"/>
                    </a:cubicBezTo>
                    <a:cubicBezTo>
                      <a:pt x="865" y="2675"/>
                      <a:pt x="791" y="2660"/>
                      <a:pt x="759" y="2629"/>
                    </a:cubicBezTo>
                    <a:cubicBezTo>
                      <a:pt x="759" y="2629"/>
                      <a:pt x="759" y="2604"/>
                      <a:pt x="808" y="2531"/>
                    </a:cubicBezTo>
                    <a:cubicBezTo>
                      <a:pt x="1372" y="1894"/>
                      <a:pt x="4849" y="499"/>
                      <a:pt x="7298" y="303"/>
                    </a:cubicBezTo>
                    <a:cubicBezTo>
                      <a:pt x="7334" y="301"/>
                      <a:pt x="7370" y="300"/>
                      <a:pt x="7405" y="300"/>
                    </a:cubicBezTo>
                    <a:close/>
                    <a:moveTo>
                      <a:pt x="7450" y="1"/>
                    </a:moveTo>
                    <a:cubicBezTo>
                      <a:pt x="7392" y="1"/>
                      <a:pt x="7333" y="3"/>
                      <a:pt x="7273" y="9"/>
                    </a:cubicBezTo>
                    <a:cubicBezTo>
                      <a:pt x="4800" y="205"/>
                      <a:pt x="1102" y="1625"/>
                      <a:pt x="539" y="2409"/>
                    </a:cubicBezTo>
                    <a:cubicBezTo>
                      <a:pt x="465" y="2507"/>
                      <a:pt x="441" y="2604"/>
                      <a:pt x="465" y="2702"/>
                    </a:cubicBezTo>
                    <a:cubicBezTo>
                      <a:pt x="490" y="2776"/>
                      <a:pt x="514" y="2849"/>
                      <a:pt x="612" y="2898"/>
                    </a:cubicBezTo>
                    <a:cubicBezTo>
                      <a:pt x="693" y="2939"/>
                      <a:pt x="811" y="2957"/>
                      <a:pt x="962" y="2957"/>
                    </a:cubicBezTo>
                    <a:cubicBezTo>
                      <a:pt x="1086" y="2957"/>
                      <a:pt x="1231" y="2945"/>
                      <a:pt x="1396" y="2923"/>
                    </a:cubicBezTo>
                    <a:lnTo>
                      <a:pt x="1396" y="2923"/>
                    </a:lnTo>
                    <a:cubicBezTo>
                      <a:pt x="710" y="3241"/>
                      <a:pt x="196" y="3535"/>
                      <a:pt x="74" y="3780"/>
                    </a:cubicBezTo>
                    <a:cubicBezTo>
                      <a:pt x="0" y="3902"/>
                      <a:pt x="25" y="4000"/>
                      <a:pt x="49" y="4049"/>
                    </a:cubicBezTo>
                    <a:cubicBezTo>
                      <a:pt x="49" y="4123"/>
                      <a:pt x="123" y="4196"/>
                      <a:pt x="245" y="4270"/>
                    </a:cubicBezTo>
                    <a:cubicBezTo>
                      <a:pt x="348" y="4318"/>
                      <a:pt x="496" y="4339"/>
                      <a:pt x="677" y="4339"/>
                    </a:cubicBezTo>
                    <a:cubicBezTo>
                      <a:pt x="1139" y="4339"/>
                      <a:pt x="1818" y="4201"/>
                      <a:pt x="2522" y="4025"/>
                    </a:cubicBezTo>
                    <a:lnTo>
                      <a:pt x="2522" y="4025"/>
                    </a:lnTo>
                    <a:cubicBezTo>
                      <a:pt x="1567" y="4490"/>
                      <a:pt x="833" y="5004"/>
                      <a:pt x="906" y="5372"/>
                    </a:cubicBezTo>
                    <a:cubicBezTo>
                      <a:pt x="931" y="5421"/>
                      <a:pt x="980" y="5519"/>
                      <a:pt x="1078" y="5568"/>
                    </a:cubicBezTo>
                    <a:cubicBezTo>
                      <a:pt x="1169" y="5618"/>
                      <a:pt x="1303" y="5641"/>
                      <a:pt x="1468" y="5641"/>
                    </a:cubicBezTo>
                    <a:cubicBezTo>
                      <a:pt x="2097" y="5641"/>
                      <a:pt x="3183" y="5315"/>
                      <a:pt x="4114" y="5004"/>
                    </a:cubicBezTo>
                    <a:lnTo>
                      <a:pt x="4114" y="5004"/>
                    </a:lnTo>
                    <a:cubicBezTo>
                      <a:pt x="3110" y="5641"/>
                      <a:pt x="2106" y="6400"/>
                      <a:pt x="2327" y="6841"/>
                    </a:cubicBezTo>
                    <a:cubicBezTo>
                      <a:pt x="2351" y="6890"/>
                      <a:pt x="2400" y="6963"/>
                      <a:pt x="2522" y="7012"/>
                    </a:cubicBezTo>
                    <a:cubicBezTo>
                      <a:pt x="2570" y="7027"/>
                      <a:pt x="2626" y="7034"/>
                      <a:pt x="2691" y="7034"/>
                    </a:cubicBezTo>
                    <a:cubicBezTo>
                      <a:pt x="3490" y="7034"/>
                      <a:pt x="5495" y="5977"/>
                      <a:pt x="6220" y="5592"/>
                    </a:cubicBezTo>
                    <a:cubicBezTo>
                      <a:pt x="6367" y="6302"/>
                      <a:pt x="6979" y="8653"/>
                      <a:pt x="8130" y="8702"/>
                    </a:cubicBezTo>
                    <a:cubicBezTo>
                      <a:pt x="8718" y="8726"/>
                      <a:pt x="9428" y="8751"/>
                      <a:pt x="10016" y="8751"/>
                    </a:cubicBezTo>
                    <a:cubicBezTo>
                      <a:pt x="10677" y="8751"/>
                      <a:pt x="11167" y="8726"/>
                      <a:pt x="11167" y="8726"/>
                    </a:cubicBezTo>
                    <a:lnTo>
                      <a:pt x="11314" y="8726"/>
                    </a:lnTo>
                    <a:lnTo>
                      <a:pt x="11314" y="5053"/>
                    </a:lnTo>
                    <a:lnTo>
                      <a:pt x="9134" y="5053"/>
                    </a:lnTo>
                    <a:cubicBezTo>
                      <a:pt x="9257" y="4319"/>
                      <a:pt x="9599" y="1625"/>
                      <a:pt x="8571" y="499"/>
                    </a:cubicBezTo>
                    <a:cubicBezTo>
                      <a:pt x="8288" y="172"/>
                      <a:pt x="7909" y="1"/>
                      <a:pt x="74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6" name="Google Shape;4856;p66"/>
          <p:cNvGrpSpPr/>
          <p:nvPr/>
        </p:nvGrpSpPr>
        <p:grpSpPr>
          <a:xfrm>
            <a:off x="7098604" y="539410"/>
            <a:ext cx="1089216" cy="799395"/>
            <a:chOff x="8010650" y="253375"/>
            <a:chExt cx="718575" cy="527375"/>
          </a:xfrm>
        </p:grpSpPr>
        <p:sp>
          <p:nvSpPr>
            <p:cNvPr id="4857" name="Google Shape;4857;p66"/>
            <p:cNvSpPr/>
            <p:nvPr/>
          </p:nvSpPr>
          <p:spPr>
            <a:xfrm>
              <a:off x="8011175" y="283200"/>
              <a:ext cx="718050" cy="497550"/>
            </a:xfrm>
            <a:custGeom>
              <a:avLst/>
              <a:gdLst/>
              <a:ahLst/>
              <a:cxnLst/>
              <a:rect l="l" t="t" r="r" b="b"/>
              <a:pathLst>
                <a:path w="28722" h="19902" extrusionOk="0">
                  <a:moveTo>
                    <a:pt x="206" y="1"/>
                  </a:moveTo>
                  <a:cubicBezTo>
                    <a:pt x="201" y="1"/>
                    <a:pt x="196" y="3"/>
                    <a:pt x="190" y="3"/>
                  </a:cubicBezTo>
                  <a:cubicBezTo>
                    <a:pt x="176" y="4"/>
                    <a:pt x="164" y="5"/>
                    <a:pt x="152" y="9"/>
                  </a:cubicBezTo>
                  <a:cubicBezTo>
                    <a:pt x="141" y="12"/>
                    <a:pt x="132" y="14"/>
                    <a:pt x="121" y="18"/>
                  </a:cubicBezTo>
                  <a:cubicBezTo>
                    <a:pt x="105" y="25"/>
                    <a:pt x="92" y="34"/>
                    <a:pt x="79" y="44"/>
                  </a:cubicBezTo>
                  <a:cubicBezTo>
                    <a:pt x="74" y="47"/>
                    <a:pt x="69" y="50"/>
                    <a:pt x="63" y="54"/>
                  </a:cubicBezTo>
                  <a:cubicBezTo>
                    <a:pt x="48" y="69"/>
                    <a:pt x="36" y="86"/>
                    <a:pt x="25" y="104"/>
                  </a:cubicBezTo>
                  <a:cubicBezTo>
                    <a:pt x="23" y="107"/>
                    <a:pt x="21" y="108"/>
                    <a:pt x="20" y="112"/>
                  </a:cubicBezTo>
                  <a:cubicBezTo>
                    <a:pt x="20" y="113"/>
                    <a:pt x="18" y="114"/>
                    <a:pt x="17" y="114"/>
                  </a:cubicBezTo>
                  <a:cubicBezTo>
                    <a:pt x="6" y="136"/>
                    <a:pt x="1" y="159"/>
                    <a:pt x="0" y="183"/>
                  </a:cubicBezTo>
                  <a:lnTo>
                    <a:pt x="0" y="186"/>
                  </a:lnTo>
                  <a:cubicBezTo>
                    <a:pt x="0" y="191"/>
                    <a:pt x="1" y="194"/>
                    <a:pt x="1" y="200"/>
                  </a:cubicBezTo>
                  <a:cubicBezTo>
                    <a:pt x="1" y="218"/>
                    <a:pt x="4" y="237"/>
                    <a:pt x="10" y="255"/>
                  </a:cubicBezTo>
                  <a:cubicBezTo>
                    <a:pt x="12" y="265"/>
                    <a:pt x="16" y="272"/>
                    <a:pt x="20" y="280"/>
                  </a:cubicBezTo>
                  <a:cubicBezTo>
                    <a:pt x="26" y="293"/>
                    <a:pt x="33" y="307"/>
                    <a:pt x="41" y="317"/>
                  </a:cubicBezTo>
                  <a:cubicBezTo>
                    <a:pt x="48" y="325"/>
                    <a:pt x="54" y="332"/>
                    <a:pt x="62" y="339"/>
                  </a:cubicBezTo>
                  <a:cubicBezTo>
                    <a:pt x="68" y="345"/>
                    <a:pt x="71" y="351"/>
                    <a:pt x="78" y="356"/>
                  </a:cubicBezTo>
                  <a:cubicBezTo>
                    <a:pt x="139" y="403"/>
                    <a:pt x="6272" y="5197"/>
                    <a:pt x="9716" y="19749"/>
                  </a:cubicBezTo>
                  <a:cubicBezTo>
                    <a:pt x="9735" y="19828"/>
                    <a:pt x="9800" y="19887"/>
                    <a:pt x="9880" y="19899"/>
                  </a:cubicBezTo>
                  <a:cubicBezTo>
                    <a:pt x="9890" y="19900"/>
                    <a:pt x="9900" y="19901"/>
                    <a:pt x="9910" y="19901"/>
                  </a:cubicBezTo>
                  <a:cubicBezTo>
                    <a:pt x="9980" y="19901"/>
                    <a:pt x="10044" y="19865"/>
                    <a:pt x="10081" y="19805"/>
                  </a:cubicBezTo>
                  <a:cubicBezTo>
                    <a:pt x="10111" y="19752"/>
                    <a:pt x="12536" y="15715"/>
                    <a:pt x="15819" y="13459"/>
                  </a:cubicBezTo>
                  <a:lnTo>
                    <a:pt x="21203" y="19090"/>
                  </a:lnTo>
                  <a:cubicBezTo>
                    <a:pt x="21206" y="19095"/>
                    <a:pt x="21214" y="19096"/>
                    <a:pt x="21219" y="19100"/>
                  </a:cubicBezTo>
                  <a:cubicBezTo>
                    <a:pt x="21227" y="19108"/>
                    <a:pt x="21238" y="19115"/>
                    <a:pt x="21248" y="19122"/>
                  </a:cubicBezTo>
                  <a:cubicBezTo>
                    <a:pt x="21261" y="19128"/>
                    <a:pt x="21271" y="19134"/>
                    <a:pt x="21284" y="19138"/>
                  </a:cubicBezTo>
                  <a:cubicBezTo>
                    <a:pt x="21296" y="19143"/>
                    <a:pt x="21308" y="19144"/>
                    <a:pt x="21320" y="19145"/>
                  </a:cubicBezTo>
                  <a:cubicBezTo>
                    <a:pt x="21329" y="19147"/>
                    <a:pt x="21338" y="19150"/>
                    <a:pt x="21347" y="19150"/>
                  </a:cubicBezTo>
                  <a:cubicBezTo>
                    <a:pt x="21350" y="19150"/>
                    <a:pt x="21353" y="19149"/>
                    <a:pt x="21356" y="19149"/>
                  </a:cubicBezTo>
                  <a:cubicBezTo>
                    <a:pt x="21358" y="19149"/>
                    <a:pt x="21361" y="19150"/>
                    <a:pt x="21363" y="19150"/>
                  </a:cubicBezTo>
                  <a:cubicBezTo>
                    <a:pt x="21374" y="19149"/>
                    <a:pt x="21382" y="19145"/>
                    <a:pt x="21390" y="19143"/>
                  </a:cubicBezTo>
                  <a:cubicBezTo>
                    <a:pt x="21403" y="19139"/>
                    <a:pt x="21415" y="19138"/>
                    <a:pt x="21426" y="19133"/>
                  </a:cubicBezTo>
                  <a:cubicBezTo>
                    <a:pt x="21441" y="19127"/>
                    <a:pt x="21453" y="19117"/>
                    <a:pt x="21464" y="19108"/>
                  </a:cubicBezTo>
                  <a:cubicBezTo>
                    <a:pt x="21471" y="19103"/>
                    <a:pt x="21478" y="19102"/>
                    <a:pt x="21484" y="19095"/>
                  </a:cubicBezTo>
                  <a:cubicBezTo>
                    <a:pt x="21485" y="19094"/>
                    <a:pt x="21485" y="19092"/>
                    <a:pt x="21487" y="19092"/>
                  </a:cubicBezTo>
                  <a:cubicBezTo>
                    <a:pt x="21504" y="19075"/>
                    <a:pt x="21519" y="19054"/>
                    <a:pt x="21529" y="19032"/>
                  </a:cubicBezTo>
                  <a:cubicBezTo>
                    <a:pt x="21531" y="19026"/>
                    <a:pt x="21531" y="19018"/>
                    <a:pt x="21535" y="19011"/>
                  </a:cubicBezTo>
                  <a:cubicBezTo>
                    <a:pt x="21540" y="18995"/>
                    <a:pt x="21545" y="18979"/>
                    <a:pt x="21546" y="18963"/>
                  </a:cubicBezTo>
                  <a:lnTo>
                    <a:pt x="22011" y="10410"/>
                  </a:lnTo>
                  <a:cubicBezTo>
                    <a:pt x="22380" y="10021"/>
                    <a:pt x="25034" y="7350"/>
                    <a:pt x="28510" y="7287"/>
                  </a:cubicBezTo>
                  <a:cubicBezTo>
                    <a:pt x="28598" y="7286"/>
                    <a:pt x="28674" y="7227"/>
                    <a:pt x="28698" y="7141"/>
                  </a:cubicBezTo>
                  <a:cubicBezTo>
                    <a:pt x="28722" y="7058"/>
                    <a:pt x="28687" y="6966"/>
                    <a:pt x="28611" y="6920"/>
                  </a:cubicBezTo>
                  <a:cubicBezTo>
                    <a:pt x="28509" y="6860"/>
                    <a:pt x="18414" y="738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8" name="Google Shape;4858;p66"/>
            <p:cNvSpPr/>
            <p:nvPr/>
          </p:nvSpPr>
          <p:spPr>
            <a:xfrm>
              <a:off x="8048450" y="264400"/>
              <a:ext cx="506650" cy="446400"/>
            </a:xfrm>
            <a:custGeom>
              <a:avLst/>
              <a:gdLst/>
              <a:ahLst/>
              <a:cxnLst/>
              <a:rect l="l" t="t" r="r" b="b"/>
              <a:pathLst>
                <a:path w="20266" h="17856" extrusionOk="0">
                  <a:moveTo>
                    <a:pt x="19333" y="11637"/>
                  </a:moveTo>
                  <a:lnTo>
                    <a:pt x="19340" y="11647"/>
                  </a:lnTo>
                  <a:lnTo>
                    <a:pt x="19404" y="12189"/>
                  </a:lnTo>
                  <a:lnTo>
                    <a:pt x="19333" y="11637"/>
                  </a:lnTo>
                  <a:close/>
                  <a:moveTo>
                    <a:pt x="43" y="1"/>
                  </a:moveTo>
                  <a:cubicBezTo>
                    <a:pt x="25" y="1"/>
                    <a:pt x="9" y="14"/>
                    <a:pt x="6" y="29"/>
                  </a:cubicBezTo>
                  <a:cubicBezTo>
                    <a:pt x="1" y="49"/>
                    <a:pt x="14" y="71"/>
                    <a:pt x="32" y="78"/>
                  </a:cubicBezTo>
                  <a:cubicBezTo>
                    <a:pt x="2868" y="996"/>
                    <a:pt x="10215" y="3940"/>
                    <a:pt x="17252" y="11450"/>
                  </a:cubicBezTo>
                  <a:cubicBezTo>
                    <a:pt x="17276" y="11494"/>
                    <a:pt x="17835" y="12511"/>
                    <a:pt x="18466" y="14023"/>
                  </a:cubicBezTo>
                  <a:cubicBezTo>
                    <a:pt x="18472" y="14039"/>
                    <a:pt x="18488" y="14049"/>
                    <a:pt x="18505" y="14049"/>
                  </a:cubicBezTo>
                  <a:lnTo>
                    <a:pt x="18513" y="14049"/>
                  </a:lnTo>
                  <a:cubicBezTo>
                    <a:pt x="18533" y="14043"/>
                    <a:pt x="18546" y="14024"/>
                    <a:pt x="18544" y="14005"/>
                  </a:cubicBezTo>
                  <a:cubicBezTo>
                    <a:pt x="18491" y="13387"/>
                    <a:pt x="18413" y="12765"/>
                    <a:pt x="18337" y="12158"/>
                  </a:cubicBezTo>
                  <a:lnTo>
                    <a:pt x="18337" y="12158"/>
                  </a:lnTo>
                  <a:cubicBezTo>
                    <a:pt x="18448" y="12853"/>
                    <a:pt x="18531" y="13579"/>
                    <a:pt x="18591" y="14325"/>
                  </a:cubicBezTo>
                  <a:cubicBezTo>
                    <a:pt x="18808" y="14864"/>
                    <a:pt x="19012" y="15407"/>
                    <a:pt x="19192" y="15939"/>
                  </a:cubicBezTo>
                  <a:cubicBezTo>
                    <a:pt x="19198" y="15956"/>
                    <a:pt x="19211" y="15966"/>
                    <a:pt x="19226" y="15966"/>
                  </a:cubicBezTo>
                  <a:cubicBezTo>
                    <a:pt x="19228" y="15966"/>
                    <a:pt x="19229" y="15966"/>
                    <a:pt x="19231" y="15965"/>
                  </a:cubicBezTo>
                  <a:lnTo>
                    <a:pt x="19238" y="15965"/>
                  </a:lnTo>
                  <a:cubicBezTo>
                    <a:pt x="19257" y="15963"/>
                    <a:pt x="19271" y="15944"/>
                    <a:pt x="19271" y="15924"/>
                  </a:cubicBezTo>
                  <a:lnTo>
                    <a:pt x="19161" y="12930"/>
                  </a:lnTo>
                  <a:lnTo>
                    <a:pt x="19181" y="12929"/>
                  </a:lnTo>
                  <a:lnTo>
                    <a:pt x="19305" y="16279"/>
                  </a:lnTo>
                  <a:cubicBezTo>
                    <a:pt x="19477" y="16805"/>
                    <a:pt x="19629" y="17326"/>
                    <a:pt x="19756" y="17827"/>
                  </a:cubicBezTo>
                  <a:cubicBezTo>
                    <a:pt x="19762" y="17845"/>
                    <a:pt x="19780" y="17856"/>
                    <a:pt x="19797" y="17856"/>
                  </a:cubicBezTo>
                  <a:lnTo>
                    <a:pt x="19799" y="17856"/>
                  </a:lnTo>
                  <a:cubicBezTo>
                    <a:pt x="19819" y="17855"/>
                    <a:pt x="19835" y="17839"/>
                    <a:pt x="19836" y="17819"/>
                  </a:cubicBezTo>
                  <a:lnTo>
                    <a:pt x="20266" y="9932"/>
                  </a:lnTo>
                  <a:cubicBezTo>
                    <a:pt x="20261" y="9920"/>
                    <a:pt x="20260" y="9910"/>
                    <a:pt x="20251" y="9903"/>
                  </a:cubicBezTo>
                  <a:cubicBezTo>
                    <a:pt x="13287" y="2768"/>
                    <a:pt x="3805" y="601"/>
                    <a:pt x="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859" name="Google Shape;4859;p66"/>
            <p:cNvGrpSpPr/>
            <p:nvPr/>
          </p:nvGrpSpPr>
          <p:grpSpPr>
            <a:xfrm>
              <a:off x="8171600" y="396975"/>
              <a:ext cx="448800" cy="285600"/>
              <a:chOff x="8171600" y="396975"/>
              <a:chExt cx="448800" cy="285600"/>
            </a:xfrm>
          </p:grpSpPr>
          <p:sp>
            <p:nvSpPr>
              <p:cNvPr id="4860" name="Google Shape;4860;p66"/>
              <p:cNvSpPr/>
              <p:nvPr/>
            </p:nvSpPr>
            <p:spPr>
              <a:xfrm>
                <a:off x="8171600" y="408750"/>
                <a:ext cx="82125" cy="170275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6811" extrusionOk="0">
                    <a:moveTo>
                      <a:pt x="114" y="1"/>
                    </a:moveTo>
                    <a:cubicBezTo>
                      <a:pt x="96" y="1"/>
                      <a:pt x="77" y="6"/>
                      <a:pt x="61" y="17"/>
                    </a:cubicBezTo>
                    <a:cubicBezTo>
                      <a:pt x="14" y="48"/>
                      <a:pt x="1" y="108"/>
                      <a:pt x="31" y="154"/>
                    </a:cubicBezTo>
                    <a:cubicBezTo>
                      <a:pt x="1369" y="2189"/>
                      <a:pt x="2394" y="4402"/>
                      <a:pt x="3079" y="6739"/>
                    </a:cubicBezTo>
                    <a:cubicBezTo>
                      <a:pt x="3092" y="6783"/>
                      <a:pt x="3131" y="6810"/>
                      <a:pt x="3174" y="6810"/>
                    </a:cubicBezTo>
                    <a:cubicBezTo>
                      <a:pt x="3184" y="6810"/>
                      <a:pt x="3193" y="6809"/>
                      <a:pt x="3204" y="6807"/>
                    </a:cubicBezTo>
                    <a:cubicBezTo>
                      <a:pt x="3256" y="6792"/>
                      <a:pt x="3285" y="6737"/>
                      <a:pt x="3271" y="6684"/>
                    </a:cubicBezTo>
                    <a:cubicBezTo>
                      <a:pt x="2579" y="4328"/>
                      <a:pt x="1547" y="2096"/>
                      <a:pt x="199" y="47"/>
                    </a:cubicBezTo>
                    <a:cubicBezTo>
                      <a:pt x="179" y="17"/>
                      <a:pt x="147" y="1"/>
                      <a:pt x="1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1" name="Google Shape;4861;p66"/>
              <p:cNvSpPr/>
              <p:nvPr/>
            </p:nvSpPr>
            <p:spPr>
              <a:xfrm>
                <a:off x="8232325" y="467500"/>
                <a:ext cx="289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2114" extrusionOk="0">
                    <a:moveTo>
                      <a:pt x="115" y="1"/>
                    </a:moveTo>
                    <a:cubicBezTo>
                      <a:pt x="96" y="1"/>
                      <a:pt x="76" y="6"/>
                      <a:pt x="59" y="18"/>
                    </a:cubicBezTo>
                    <a:cubicBezTo>
                      <a:pt x="13" y="47"/>
                      <a:pt x="1" y="109"/>
                      <a:pt x="32" y="155"/>
                    </a:cubicBezTo>
                    <a:cubicBezTo>
                      <a:pt x="420" y="741"/>
                      <a:pt x="729" y="1376"/>
                      <a:pt x="949" y="2045"/>
                    </a:cubicBezTo>
                    <a:cubicBezTo>
                      <a:pt x="964" y="2087"/>
                      <a:pt x="1002" y="2113"/>
                      <a:pt x="1044" y="2113"/>
                    </a:cubicBezTo>
                    <a:cubicBezTo>
                      <a:pt x="1055" y="2113"/>
                      <a:pt x="1065" y="2112"/>
                      <a:pt x="1076" y="2108"/>
                    </a:cubicBezTo>
                    <a:cubicBezTo>
                      <a:pt x="1127" y="2091"/>
                      <a:pt x="1156" y="2035"/>
                      <a:pt x="1139" y="1983"/>
                    </a:cubicBezTo>
                    <a:cubicBezTo>
                      <a:pt x="914" y="1297"/>
                      <a:pt x="597" y="646"/>
                      <a:pt x="197" y="45"/>
                    </a:cubicBezTo>
                    <a:cubicBezTo>
                      <a:pt x="178" y="16"/>
                      <a:pt x="147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2" name="Google Shape;4862;p66"/>
              <p:cNvSpPr/>
              <p:nvPr/>
            </p:nvSpPr>
            <p:spPr>
              <a:xfrm>
                <a:off x="8449375" y="396975"/>
                <a:ext cx="9547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2663" extrusionOk="0">
                    <a:moveTo>
                      <a:pt x="114" y="1"/>
                    </a:moveTo>
                    <a:cubicBezTo>
                      <a:pt x="77" y="1"/>
                      <a:pt x="42" y="22"/>
                      <a:pt x="25" y="58"/>
                    </a:cubicBezTo>
                    <a:cubicBezTo>
                      <a:pt x="1" y="107"/>
                      <a:pt x="22" y="166"/>
                      <a:pt x="72" y="189"/>
                    </a:cubicBezTo>
                    <a:cubicBezTo>
                      <a:pt x="1389" y="807"/>
                      <a:pt x="2590" y="1629"/>
                      <a:pt x="3640" y="2635"/>
                    </a:cubicBezTo>
                    <a:cubicBezTo>
                      <a:pt x="3660" y="2654"/>
                      <a:pt x="3683" y="2663"/>
                      <a:pt x="3709" y="2663"/>
                    </a:cubicBezTo>
                    <a:cubicBezTo>
                      <a:pt x="3735" y="2663"/>
                      <a:pt x="3761" y="2652"/>
                      <a:pt x="3779" y="2633"/>
                    </a:cubicBezTo>
                    <a:cubicBezTo>
                      <a:pt x="3818" y="2593"/>
                      <a:pt x="3816" y="2530"/>
                      <a:pt x="3777" y="2492"/>
                    </a:cubicBezTo>
                    <a:cubicBezTo>
                      <a:pt x="2711" y="1471"/>
                      <a:pt x="1493" y="636"/>
                      <a:pt x="156" y="10"/>
                    </a:cubicBezTo>
                    <a:cubicBezTo>
                      <a:pt x="142" y="4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3" name="Google Shape;4863;p66"/>
              <p:cNvSpPr/>
              <p:nvPr/>
            </p:nvSpPr>
            <p:spPr>
              <a:xfrm>
                <a:off x="8533150" y="418925"/>
                <a:ext cx="2535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06" extrusionOk="0">
                    <a:moveTo>
                      <a:pt x="113" y="1"/>
                    </a:moveTo>
                    <a:cubicBezTo>
                      <a:pt x="85" y="1"/>
                      <a:pt x="58" y="12"/>
                      <a:pt x="38" y="34"/>
                    </a:cubicBezTo>
                    <a:cubicBezTo>
                      <a:pt x="1" y="74"/>
                      <a:pt x="5" y="136"/>
                      <a:pt x="46" y="173"/>
                    </a:cubicBezTo>
                    <a:lnTo>
                      <a:pt x="836" y="882"/>
                    </a:lnTo>
                    <a:cubicBezTo>
                      <a:pt x="853" y="899"/>
                      <a:pt x="878" y="906"/>
                      <a:pt x="901" y="906"/>
                    </a:cubicBezTo>
                    <a:cubicBezTo>
                      <a:pt x="929" y="906"/>
                      <a:pt x="956" y="894"/>
                      <a:pt x="977" y="872"/>
                    </a:cubicBezTo>
                    <a:cubicBezTo>
                      <a:pt x="1013" y="832"/>
                      <a:pt x="1009" y="769"/>
                      <a:pt x="968" y="732"/>
                    </a:cubicBezTo>
                    <a:lnTo>
                      <a:pt x="179" y="26"/>
                    </a:lnTo>
                    <a:cubicBezTo>
                      <a:pt x="160" y="9"/>
                      <a:pt x="136" y="1"/>
                      <a:pt x="1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4" name="Google Shape;4864;p66"/>
              <p:cNvSpPr/>
              <p:nvPr/>
            </p:nvSpPr>
            <p:spPr>
              <a:xfrm>
                <a:off x="8570625" y="420825"/>
                <a:ext cx="195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596" extrusionOk="0">
                    <a:moveTo>
                      <a:pt x="113" y="0"/>
                    </a:moveTo>
                    <a:cubicBezTo>
                      <a:pt x="82" y="0"/>
                      <a:pt x="52" y="15"/>
                      <a:pt x="32" y="43"/>
                    </a:cubicBezTo>
                    <a:cubicBezTo>
                      <a:pt x="1" y="87"/>
                      <a:pt x="11" y="149"/>
                      <a:pt x="57" y="180"/>
                    </a:cubicBezTo>
                    <a:lnTo>
                      <a:pt x="612" y="576"/>
                    </a:lnTo>
                    <a:cubicBezTo>
                      <a:pt x="631" y="588"/>
                      <a:pt x="651" y="595"/>
                      <a:pt x="670" y="595"/>
                    </a:cubicBezTo>
                    <a:cubicBezTo>
                      <a:pt x="702" y="595"/>
                      <a:pt x="732" y="580"/>
                      <a:pt x="749" y="553"/>
                    </a:cubicBezTo>
                    <a:cubicBezTo>
                      <a:pt x="781" y="508"/>
                      <a:pt x="770" y="446"/>
                      <a:pt x="726" y="414"/>
                    </a:cubicBezTo>
                    <a:lnTo>
                      <a:pt x="170" y="18"/>
                    </a:lnTo>
                    <a:cubicBezTo>
                      <a:pt x="153" y="6"/>
                      <a:pt x="133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5" name="Google Shape;4865;p66"/>
              <p:cNvSpPr/>
              <p:nvPr/>
            </p:nvSpPr>
            <p:spPr>
              <a:xfrm>
                <a:off x="8604950" y="420450"/>
                <a:ext cx="1545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377" extrusionOk="0">
                    <a:moveTo>
                      <a:pt x="114" y="1"/>
                    </a:moveTo>
                    <a:cubicBezTo>
                      <a:pt x="76" y="1"/>
                      <a:pt x="40" y="22"/>
                      <a:pt x="23" y="59"/>
                    </a:cubicBezTo>
                    <a:cubicBezTo>
                      <a:pt x="0" y="108"/>
                      <a:pt x="22" y="168"/>
                      <a:pt x="73" y="190"/>
                    </a:cubicBezTo>
                    <a:lnTo>
                      <a:pt x="462" y="368"/>
                    </a:lnTo>
                    <a:cubicBezTo>
                      <a:pt x="475" y="374"/>
                      <a:pt x="489" y="376"/>
                      <a:pt x="502" y="376"/>
                    </a:cubicBezTo>
                    <a:cubicBezTo>
                      <a:pt x="541" y="376"/>
                      <a:pt x="576" y="355"/>
                      <a:pt x="594" y="319"/>
                    </a:cubicBezTo>
                    <a:cubicBezTo>
                      <a:pt x="617" y="269"/>
                      <a:pt x="595" y="210"/>
                      <a:pt x="544" y="187"/>
                    </a:cubicBezTo>
                    <a:lnTo>
                      <a:pt x="155" y="10"/>
                    </a:lnTo>
                    <a:cubicBezTo>
                      <a:pt x="142" y="4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6" name="Google Shape;4866;p66"/>
              <p:cNvSpPr/>
              <p:nvPr/>
            </p:nvSpPr>
            <p:spPr>
              <a:xfrm>
                <a:off x="8365100" y="474975"/>
                <a:ext cx="63225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88" extrusionOk="0">
                    <a:moveTo>
                      <a:pt x="111" y="0"/>
                    </a:moveTo>
                    <a:cubicBezTo>
                      <a:pt x="85" y="0"/>
                      <a:pt x="58" y="11"/>
                      <a:pt x="38" y="31"/>
                    </a:cubicBezTo>
                    <a:cubicBezTo>
                      <a:pt x="0" y="72"/>
                      <a:pt x="2" y="134"/>
                      <a:pt x="42" y="172"/>
                    </a:cubicBezTo>
                    <a:lnTo>
                      <a:pt x="2350" y="2361"/>
                    </a:lnTo>
                    <a:cubicBezTo>
                      <a:pt x="2370" y="2378"/>
                      <a:pt x="2394" y="2388"/>
                      <a:pt x="2418" y="2388"/>
                    </a:cubicBezTo>
                    <a:cubicBezTo>
                      <a:pt x="2444" y="2388"/>
                      <a:pt x="2469" y="2377"/>
                      <a:pt x="2491" y="2355"/>
                    </a:cubicBezTo>
                    <a:cubicBezTo>
                      <a:pt x="2528" y="2315"/>
                      <a:pt x="2526" y="2253"/>
                      <a:pt x="2486" y="2215"/>
                    </a:cubicBezTo>
                    <a:lnTo>
                      <a:pt x="179" y="27"/>
                    </a:lnTo>
                    <a:cubicBezTo>
                      <a:pt x="160" y="9"/>
                      <a:pt x="136" y="0"/>
                      <a:pt x="1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7" name="Google Shape;4867;p66"/>
              <p:cNvSpPr/>
              <p:nvPr/>
            </p:nvSpPr>
            <p:spPr>
              <a:xfrm>
                <a:off x="8382200" y="531825"/>
                <a:ext cx="1462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05" extrusionOk="0">
                    <a:moveTo>
                      <a:pt x="111" y="0"/>
                    </a:moveTo>
                    <a:cubicBezTo>
                      <a:pt x="83" y="0"/>
                      <a:pt x="55" y="12"/>
                      <a:pt x="36" y="35"/>
                    </a:cubicBezTo>
                    <a:cubicBezTo>
                      <a:pt x="0" y="76"/>
                      <a:pt x="6" y="139"/>
                      <a:pt x="48" y="174"/>
                    </a:cubicBezTo>
                    <a:lnTo>
                      <a:pt x="410" y="481"/>
                    </a:lnTo>
                    <a:cubicBezTo>
                      <a:pt x="428" y="497"/>
                      <a:pt x="452" y="504"/>
                      <a:pt x="474" y="504"/>
                    </a:cubicBezTo>
                    <a:cubicBezTo>
                      <a:pt x="501" y="504"/>
                      <a:pt x="531" y="493"/>
                      <a:pt x="549" y="469"/>
                    </a:cubicBezTo>
                    <a:cubicBezTo>
                      <a:pt x="585" y="429"/>
                      <a:pt x="579" y="365"/>
                      <a:pt x="537" y="330"/>
                    </a:cubicBezTo>
                    <a:lnTo>
                      <a:pt x="175" y="23"/>
                    </a:lnTo>
                    <a:cubicBezTo>
                      <a:pt x="156" y="8"/>
                      <a:pt x="133" y="0"/>
                      <a:pt x="1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8" name="Google Shape;4868;p66"/>
              <p:cNvSpPr/>
              <p:nvPr/>
            </p:nvSpPr>
            <p:spPr>
              <a:xfrm>
                <a:off x="8351850" y="555250"/>
                <a:ext cx="120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50" extrusionOk="0">
                    <a:moveTo>
                      <a:pt x="112" y="0"/>
                    </a:moveTo>
                    <a:cubicBezTo>
                      <a:pt x="86" y="0"/>
                      <a:pt x="60" y="11"/>
                      <a:pt x="40" y="31"/>
                    </a:cubicBezTo>
                    <a:cubicBezTo>
                      <a:pt x="1" y="71"/>
                      <a:pt x="3" y="134"/>
                      <a:pt x="42" y="172"/>
                    </a:cubicBezTo>
                    <a:lnTo>
                      <a:pt x="303" y="421"/>
                    </a:lnTo>
                    <a:cubicBezTo>
                      <a:pt x="322" y="440"/>
                      <a:pt x="346" y="449"/>
                      <a:pt x="371" y="449"/>
                    </a:cubicBezTo>
                    <a:cubicBezTo>
                      <a:pt x="398" y="449"/>
                      <a:pt x="424" y="439"/>
                      <a:pt x="443" y="419"/>
                    </a:cubicBezTo>
                    <a:cubicBezTo>
                      <a:pt x="482" y="379"/>
                      <a:pt x="480" y="316"/>
                      <a:pt x="441" y="278"/>
                    </a:cubicBezTo>
                    <a:lnTo>
                      <a:pt x="180" y="28"/>
                    </a:lnTo>
                    <a:cubicBezTo>
                      <a:pt x="161" y="9"/>
                      <a:pt x="136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9" name="Google Shape;4869;p66"/>
              <p:cNvSpPr/>
              <p:nvPr/>
            </p:nvSpPr>
            <p:spPr>
              <a:xfrm>
                <a:off x="8504000" y="565950"/>
                <a:ext cx="12000" cy="6535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2614" extrusionOk="0">
                    <a:moveTo>
                      <a:pt x="108" y="0"/>
                    </a:moveTo>
                    <a:cubicBezTo>
                      <a:pt x="102" y="0"/>
                      <a:pt x="97" y="1"/>
                      <a:pt x="91" y="1"/>
                    </a:cubicBezTo>
                    <a:cubicBezTo>
                      <a:pt x="38" y="9"/>
                      <a:pt x="1" y="60"/>
                      <a:pt x="8" y="114"/>
                    </a:cubicBezTo>
                    <a:cubicBezTo>
                      <a:pt x="132" y="908"/>
                      <a:pt x="223" y="1718"/>
                      <a:pt x="276" y="2522"/>
                    </a:cubicBezTo>
                    <a:cubicBezTo>
                      <a:pt x="281" y="2575"/>
                      <a:pt x="324" y="2614"/>
                      <a:pt x="375" y="2614"/>
                    </a:cubicBezTo>
                    <a:lnTo>
                      <a:pt x="383" y="2614"/>
                    </a:lnTo>
                    <a:cubicBezTo>
                      <a:pt x="437" y="2611"/>
                      <a:pt x="480" y="2564"/>
                      <a:pt x="475" y="2509"/>
                    </a:cubicBezTo>
                    <a:cubicBezTo>
                      <a:pt x="420" y="1698"/>
                      <a:pt x="329" y="882"/>
                      <a:pt x="204" y="85"/>
                    </a:cubicBezTo>
                    <a:cubicBezTo>
                      <a:pt x="197" y="35"/>
                      <a:pt x="158" y="0"/>
                      <a:pt x="1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70" name="Google Shape;4870;p66"/>
              <p:cNvSpPr/>
              <p:nvPr/>
            </p:nvSpPr>
            <p:spPr>
              <a:xfrm>
                <a:off x="8525125" y="585150"/>
                <a:ext cx="8475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897" extrusionOk="0">
                    <a:moveTo>
                      <a:pt x="103" y="1"/>
                    </a:moveTo>
                    <a:cubicBezTo>
                      <a:pt x="101" y="1"/>
                      <a:pt x="100" y="1"/>
                      <a:pt x="99" y="1"/>
                    </a:cubicBezTo>
                    <a:cubicBezTo>
                      <a:pt x="43" y="2"/>
                      <a:pt x="1" y="48"/>
                      <a:pt x="3" y="103"/>
                    </a:cubicBezTo>
                    <a:lnTo>
                      <a:pt x="139" y="3801"/>
                    </a:lnTo>
                    <a:cubicBezTo>
                      <a:pt x="141" y="3854"/>
                      <a:pt x="185" y="3896"/>
                      <a:pt x="238" y="3896"/>
                    </a:cubicBezTo>
                    <a:lnTo>
                      <a:pt x="242" y="3896"/>
                    </a:lnTo>
                    <a:cubicBezTo>
                      <a:pt x="297" y="3895"/>
                      <a:pt x="339" y="3849"/>
                      <a:pt x="338" y="3793"/>
                    </a:cubicBezTo>
                    <a:lnTo>
                      <a:pt x="201" y="97"/>
                    </a:lnTo>
                    <a:cubicBezTo>
                      <a:pt x="200" y="42"/>
                      <a:pt x="157" y="1"/>
                      <a:pt x="1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71" name="Google Shape;4871;p66"/>
              <p:cNvSpPr/>
              <p:nvPr/>
            </p:nvSpPr>
            <p:spPr>
              <a:xfrm>
                <a:off x="8529050" y="553100"/>
                <a:ext cx="74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39" extrusionOk="0">
                    <a:moveTo>
                      <a:pt x="106" y="1"/>
                    </a:moveTo>
                    <a:cubicBezTo>
                      <a:pt x="101" y="1"/>
                      <a:pt x="96" y="1"/>
                      <a:pt x="91" y="2"/>
                    </a:cubicBezTo>
                    <a:cubicBezTo>
                      <a:pt x="38" y="10"/>
                      <a:pt x="1" y="62"/>
                      <a:pt x="9" y="115"/>
                    </a:cubicBezTo>
                    <a:lnTo>
                      <a:pt x="91" y="654"/>
                    </a:lnTo>
                    <a:cubicBezTo>
                      <a:pt x="100" y="704"/>
                      <a:pt x="142" y="739"/>
                      <a:pt x="190" y="739"/>
                    </a:cubicBezTo>
                    <a:cubicBezTo>
                      <a:pt x="195" y="739"/>
                      <a:pt x="201" y="739"/>
                      <a:pt x="205" y="738"/>
                    </a:cubicBezTo>
                    <a:cubicBezTo>
                      <a:pt x="259" y="730"/>
                      <a:pt x="295" y="679"/>
                      <a:pt x="288" y="625"/>
                    </a:cubicBezTo>
                    <a:lnTo>
                      <a:pt x="205" y="85"/>
                    </a:lnTo>
                    <a:cubicBezTo>
                      <a:pt x="197" y="36"/>
                      <a:pt x="152" y="1"/>
                      <a:pt x="1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872" name="Google Shape;4872;p66"/>
            <p:cNvSpPr/>
            <p:nvPr/>
          </p:nvSpPr>
          <p:spPr>
            <a:xfrm>
              <a:off x="8024850" y="262450"/>
              <a:ext cx="449775" cy="478150"/>
            </a:xfrm>
            <a:custGeom>
              <a:avLst/>
              <a:gdLst/>
              <a:ahLst/>
              <a:cxnLst/>
              <a:rect l="l" t="t" r="r" b="b"/>
              <a:pathLst>
                <a:path w="17991" h="19126" extrusionOk="0">
                  <a:moveTo>
                    <a:pt x="8413" y="8291"/>
                  </a:moveTo>
                  <a:lnTo>
                    <a:pt x="8423" y="8295"/>
                  </a:lnTo>
                  <a:cubicBezTo>
                    <a:pt x="8817" y="8890"/>
                    <a:pt x="9130" y="9535"/>
                    <a:pt x="9355" y="10212"/>
                  </a:cubicBezTo>
                  <a:lnTo>
                    <a:pt x="9334" y="10219"/>
                  </a:lnTo>
                  <a:cubicBezTo>
                    <a:pt x="9112" y="9544"/>
                    <a:pt x="8799" y="8900"/>
                    <a:pt x="8409" y="8294"/>
                  </a:cubicBezTo>
                  <a:cubicBezTo>
                    <a:pt x="8411" y="8291"/>
                    <a:pt x="8411" y="8291"/>
                    <a:pt x="8413" y="8291"/>
                  </a:cubicBezTo>
                  <a:close/>
                  <a:moveTo>
                    <a:pt x="13721" y="8590"/>
                  </a:moveTo>
                  <a:lnTo>
                    <a:pt x="13727" y="8591"/>
                  </a:lnTo>
                  <a:lnTo>
                    <a:pt x="16035" y="10780"/>
                  </a:lnTo>
                  <a:lnTo>
                    <a:pt x="16022" y="10795"/>
                  </a:lnTo>
                  <a:lnTo>
                    <a:pt x="13712" y="8593"/>
                  </a:lnTo>
                  <a:cubicBezTo>
                    <a:pt x="13716" y="8590"/>
                    <a:pt x="13720" y="8590"/>
                    <a:pt x="13721" y="8590"/>
                  </a:cubicBezTo>
                  <a:close/>
                  <a:moveTo>
                    <a:pt x="14407" y="10864"/>
                  </a:moveTo>
                  <a:lnTo>
                    <a:pt x="14414" y="10865"/>
                  </a:lnTo>
                  <a:lnTo>
                    <a:pt x="14763" y="11189"/>
                  </a:lnTo>
                  <a:lnTo>
                    <a:pt x="14400" y="10868"/>
                  </a:lnTo>
                  <a:cubicBezTo>
                    <a:pt x="14401" y="10864"/>
                    <a:pt x="14405" y="10864"/>
                    <a:pt x="14407" y="10864"/>
                  </a:cubicBezTo>
                  <a:close/>
                  <a:moveTo>
                    <a:pt x="13190" y="11801"/>
                  </a:moveTo>
                  <a:lnTo>
                    <a:pt x="13199" y="11804"/>
                  </a:lnTo>
                  <a:lnTo>
                    <a:pt x="13444" y="12068"/>
                  </a:lnTo>
                  <a:lnTo>
                    <a:pt x="13184" y="11805"/>
                  </a:lnTo>
                  <a:cubicBezTo>
                    <a:pt x="13185" y="11801"/>
                    <a:pt x="13187" y="11801"/>
                    <a:pt x="13190" y="11801"/>
                  </a:cubicBezTo>
                  <a:close/>
                  <a:moveTo>
                    <a:pt x="5984" y="5943"/>
                  </a:moveTo>
                  <a:lnTo>
                    <a:pt x="5992" y="5947"/>
                  </a:lnTo>
                  <a:cubicBezTo>
                    <a:pt x="7337" y="7990"/>
                    <a:pt x="8365" y="10214"/>
                    <a:pt x="9054" y="12561"/>
                  </a:cubicBezTo>
                  <a:lnTo>
                    <a:pt x="9034" y="12568"/>
                  </a:lnTo>
                  <a:cubicBezTo>
                    <a:pt x="8347" y="10223"/>
                    <a:pt x="7317" y="7999"/>
                    <a:pt x="5978" y="5943"/>
                  </a:cubicBezTo>
                  <a:close/>
                  <a:moveTo>
                    <a:pt x="38" y="0"/>
                  </a:moveTo>
                  <a:cubicBezTo>
                    <a:pt x="24" y="0"/>
                    <a:pt x="12" y="8"/>
                    <a:pt x="6" y="21"/>
                  </a:cubicBezTo>
                  <a:cubicBezTo>
                    <a:pt x="2" y="27"/>
                    <a:pt x="0" y="36"/>
                    <a:pt x="0" y="43"/>
                  </a:cubicBezTo>
                  <a:cubicBezTo>
                    <a:pt x="0" y="54"/>
                    <a:pt x="6" y="63"/>
                    <a:pt x="13" y="71"/>
                  </a:cubicBezTo>
                  <a:cubicBezTo>
                    <a:pt x="1453" y="1389"/>
                    <a:pt x="6379" y="6660"/>
                    <a:pt x="9367" y="19094"/>
                  </a:cubicBezTo>
                  <a:cubicBezTo>
                    <a:pt x="9370" y="19109"/>
                    <a:pt x="9384" y="19121"/>
                    <a:pt x="9400" y="19125"/>
                  </a:cubicBezTo>
                  <a:lnTo>
                    <a:pt x="9407" y="19125"/>
                  </a:lnTo>
                  <a:cubicBezTo>
                    <a:pt x="9420" y="19125"/>
                    <a:pt x="9434" y="19119"/>
                    <a:pt x="9439" y="19105"/>
                  </a:cubicBezTo>
                  <a:cubicBezTo>
                    <a:pt x="9857" y="18445"/>
                    <a:pt x="11017" y="16709"/>
                    <a:pt x="12632" y="15036"/>
                  </a:cubicBezTo>
                  <a:cubicBezTo>
                    <a:pt x="13410" y="14230"/>
                    <a:pt x="14296" y="13440"/>
                    <a:pt x="15257" y="12795"/>
                  </a:cubicBezTo>
                  <a:cubicBezTo>
                    <a:pt x="15263" y="12789"/>
                    <a:pt x="15269" y="12785"/>
                    <a:pt x="15289" y="12775"/>
                  </a:cubicBezTo>
                  <a:cubicBezTo>
                    <a:pt x="16201" y="12172"/>
                    <a:pt x="17098" y="11756"/>
                    <a:pt x="17959" y="11538"/>
                  </a:cubicBezTo>
                  <a:cubicBezTo>
                    <a:pt x="17974" y="11535"/>
                    <a:pt x="17985" y="11524"/>
                    <a:pt x="17989" y="11510"/>
                  </a:cubicBezTo>
                  <a:cubicBezTo>
                    <a:pt x="17991" y="11498"/>
                    <a:pt x="17989" y="11483"/>
                    <a:pt x="17978" y="11472"/>
                  </a:cubicBezTo>
                  <a:cubicBezTo>
                    <a:pt x="10043" y="3067"/>
                    <a:pt x="1652" y="443"/>
                    <a:pt x="50" y="1"/>
                  </a:cubicBezTo>
                  <a:cubicBezTo>
                    <a:pt x="47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3" name="Google Shape;4873;p66"/>
            <p:cNvSpPr/>
            <p:nvPr/>
          </p:nvSpPr>
          <p:spPr>
            <a:xfrm>
              <a:off x="8410175" y="553225"/>
              <a:ext cx="131250" cy="166750"/>
            </a:xfrm>
            <a:custGeom>
              <a:avLst/>
              <a:gdLst/>
              <a:ahLst/>
              <a:cxnLst/>
              <a:rect l="l" t="t" r="r" b="b"/>
              <a:pathLst>
                <a:path w="5250" h="6670" extrusionOk="0">
                  <a:moveTo>
                    <a:pt x="2679" y="1"/>
                  </a:moveTo>
                  <a:cubicBezTo>
                    <a:pt x="2678" y="1"/>
                    <a:pt x="2677" y="1"/>
                    <a:pt x="2676" y="1"/>
                  </a:cubicBezTo>
                  <a:cubicBezTo>
                    <a:pt x="2673" y="1"/>
                    <a:pt x="2671" y="1"/>
                    <a:pt x="2667" y="2"/>
                  </a:cubicBezTo>
                  <a:cubicBezTo>
                    <a:pt x="1815" y="204"/>
                    <a:pt x="924" y="604"/>
                    <a:pt x="20" y="1195"/>
                  </a:cubicBezTo>
                  <a:cubicBezTo>
                    <a:pt x="10" y="1201"/>
                    <a:pt x="3" y="1211"/>
                    <a:pt x="2" y="1223"/>
                  </a:cubicBezTo>
                  <a:cubicBezTo>
                    <a:pt x="0" y="1236"/>
                    <a:pt x="4" y="1247"/>
                    <a:pt x="13" y="1255"/>
                  </a:cubicBezTo>
                  <a:lnTo>
                    <a:pt x="5177" y="6656"/>
                  </a:lnTo>
                  <a:cubicBezTo>
                    <a:pt x="5184" y="6665"/>
                    <a:pt x="5197" y="6669"/>
                    <a:pt x="5207" y="6669"/>
                  </a:cubicBezTo>
                  <a:cubicBezTo>
                    <a:pt x="5214" y="6669"/>
                    <a:pt x="5219" y="6668"/>
                    <a:pt x="5225" y="6664"/>
                  </a:cubicBezTo>
                  <a:cubicBezTo>
                    <a:pt x="5241" y="6654"/>
                    <a:pt x="5249" y="6637"/>
                    <a:pt x="5245" y="6620"/>
                  </a:cubicBezTo>
                  <a:cubicBezTo>
                    <a:pt x="4467" y="3370"/>
                    <a:pt x="2999" y="554"/>
                    <a:pt x="2713" y="22"/>
                  </a:cubicBezTo>
                  <a:cubicBezTo>
                    <a:pt x="2705" y="8"/>
                    <a:pt x="2693" y="1"/>
                    <a:pt x="2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4" name="Google Shape;4874;p66"/>
            <p:cNvSpPr/>
            <p:nvPr/>
          </p:nvSpPr>
          <p:spPr>
            <a:xfrm>
              <a:off x="8068450" y="262725"/>
              <a:ext cx="647700" cy="246325"/>
            </a:xfrm>
            <a:custGeom>
              <a:avLst/>
              <a:gdLst/>
              <a:ahLst/>
              <a:cxnLst/>
              <a:rect l="l" t="t" r="r" b="b"/>
              <a:pathLst>
                <a:path w="25908" h="9853" extrusionOk="0">
                  <a:moveTo>
                    <a:pt x="21572" y="6398"/>
                  </a:moveTo>
                  <a:lnTo>
                    <a:pt x="21576" y="6399"/>
                  </a:lnTo>
                  <a:lnTo>
                    <a:pt x="21966" y="6577"/>
                  </a:lnTo>
                  <a:lnTo>
                    <a:pt x="21958" y="6595"/>
                  </a:lnTo>
                  <a:lnTo>
                    <a:pt x="21563" y="6404"/>
                  </a:lnTo>
                  <a:cubicBezTo>
                    <a:pt x="21566" y="6400"/>
                    <a:pt x="21572" y="6398"/>
                    <a:pt x="21572" y="6398"/>
                  </a:cubicBezTo>
                  <a:close/>
                  <a:moveTo>
                    <a:pt x="20201" y="6414"/>
                  </a:moveTo>
                  <a:lnTo>
                    <a:pt x="20208" y="6417"/>
                  </a:lnTo>
                  <a:lnTo>
                    <a:pt x="20752" y="6830"/>
                  </a:lnTo>
                  <a:lnTo>
                    <a:pt x="20193" y="6417"/>
                  </a:lnTo>
                  <a:cubicBezTo>
                    <a:pt x="20194" y="6415"/>
                    <a:pt x="20198" y="6414"/>
                    <a:pt x="20201" y="6414"/>
                  </a:cubicBezTo>
                  <a:close/>
                  <a:moveTo>
                    <a:pt x="18698" y="6338"/>
                  </a:moveTo>
                  <a:lnTo>
                    <a:pt x="18707" y="6340"/>
                  </a:lnTo>
                  <a:lnTo>
                    <a:pt x="19496" y="7048"/>
                  </a:lnTo>
                  <a:lnTo>
                    <a:pt x="19483" y="7062"/>
                  </a:lnTo>
                  <a:lnTo>
                    <a:pt x="18693" y="6342"/>
                  </a:lnTo>
                  <a:cubicBezTo>
                    <a:pt x="18694" y="6338"/>
                    <a:pt x="18697" y="6338"/>
                    <a:pt x="18698" y="6338"/>
                  </a:cubicBezTo>
                  <a:close/>
                  <a:moveTo>
                    <a:pt x="15350" y="5459"/>
                  </a:moveTo>
                  <a:lnTo>
                    <a:pt x="15356" y="5461"/>
                  </a:lnTo>
                  <a:cubicBezTo>
                    <a:pt x="16683" y="6082"/>
                    <a:pt x="17894" y="6911"/>
                    <a:pt x="18954" y="7925"/>
                  </a:cubicBezTo>
                  <a:lnTo>
                    <a:pt x="18938" y="7940"/>
                  </a:lnTo>
                  <a:cubicBezTo>
                    <a:pt x="17883" y="6928"/>
                    <a:pt x="16673" y="6100"/>
                    <a:pt x="15342" y="5467"/>
                  </a:cubicBezTo>
                  <a:cubicBezTo>
                    <a:pt x="15344" y="5459"/>
                    <a:pt x="15350" y="5459"/>
                    <a:pt x="15350" y="5459"/>
                  </a:cubicBezTo>
                  <a:close/>
                  <a:moveTo>
                    <a:pt x="45" y="1"/>
                  </a:moveTo>
                  <a:cubicBezTo>
                    <a:pt x="25" y="2"/>
                    <a:pt x="9" y="17"/>
                    <a:pt x="5" y="36"/>
                  </a:cubicBezTo>
                  <a:cubicBezTo>
                    <a:pt x="1" y="58"/>
                    <a:pt x="16" y="78"/>
                    <a:pt x="36" y="81"/>
                  </a:cubicBezTo>
                  <a:cubicBezTo>
                    <a:pt x="3662" y="744"/>
                    <a:pt x="12813" y="3024"/>
                    <a:pt x="19496" y="9842"/>
                  </a:cubicBezTo>
                  <a:cubicBezTo>
                    <a:pt x="19502" y="9849"/>
                    <a:pt x="19511" y="9853"/>
                    <a:pt x="19521" y="9853"/>
                  </a:cubicBezTo>
                  <a:cubicBezTo>
                    <a:pt x="19522" y="9853"/>
                    <a:pt x="19523" y="9853"/>
                    <a:pt x="19525" y="9853"/>
                  </a:cubicBezTo>
                  <a:cubicBezTo>
                    <a:pt x="19536" y="9853"/>
                    <a:pt x="19547" y="9847"/>
                    <a:pt x="19552" y="9839"/>
                  </a:cubicBezTo>
                  <a:cubicBezTo>
                    <a:pt x="19896" y="9481"/>
                    <a:pt x="21325" y="8081"/>
                    <a:pt x="23361" y="7263"/>
                  </a:cubicBezTo>
                  <a:cubicBezTo>
                    <a:pt x="24120" y="6958"/>
                    <a:pt x="24964" y="6733"/>
                    <a:pt x="25867" y="6674"/>
                  </a:cubicBezTo>
                  <a:cubicBezTo>
                    <a:pt x="25886" y="6674"/>
                    <a:pt x="25902" y="6660"/>
                    <a:pt x="25904" y="6642"/>
                  </a:cubicBezTo>
                  <a:cubicBezTo>
                    <a:pt x="25907" y="6625"/>
                    <a:pt x="25898" y="6609"/>
                    <a:pt x="25883" y="6598"/>
                  </a:cubicBezTo>
                  <a:cubicBezTo>
                    <a:pt x="24714" y="5946"/>
                    <a:pt x="19887" y="3431"/>
                    <a:pt x="11840" y="1653"/>
                  </a:cubicBezTo>
                  <a:cubicBezTo>
                    <a:pt x="11836" y="1653"/>
                    <a:pt x="11831" y="1652"/>
                    <a:pt x="11828" y="1652"/>
                  </a:cubicBezTo>
                  <a:cubicBezTo>
                    <a:pt x="8455" y="907"/>
                    <a:pt x="4516" y="295"/>
                    <a:pt x="48" y="2"/>
                  </a:cubicBezTo>
                  <a:cubicBezTo>
                    <a:pt x="46" y="2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5" name="Google Shape;4875;p66"/>
            <p:cNvSpPr/>
            <p:nvPr/>
          </p:nvSpPr>
          <p:spPr>
            <a:xfrm>
              <a:off x="8024800" y="263525"/>
              <a:ext cx="315850" cy="477075"/>
            </a:xfrm>
            <a:custGeom>
              <a:avLst/>
              <a:gdLst/>
              <a:ahLst/>
              <a:cxnLst/>
              <a:rect l="l" t="t" r="r" b="b"/>
              <a:pathLst>
                <a:path w="12634" h="19083" extrusionOk="0">
                  <a:moveTo>
                    <a:pt x="0" y="0"/>
                  </a:moveTo>
                  <a:cubicBezTo>
                    <a:pt x="0" y="11"/>
                    <a:pt x="6" y="20"/>
                    <a:pt x="14" y="28"/>
                  </a:cubicBezTo>
                  <a:cubicBezTo>
                    <a:pt x="1453" y="1346"/>
                    <a:pt x="6379" y="6617"/>
                    <a:pt x="9367" y="19051"/>
                  </a:cubicBezTo>
                  <a:cubicBezTo>
                    <a:pt x="9371" y="19068"/>
                    <a:pt x="9384" y="19078"/>
                    <a:pt x="9400" y="19082"/>
                  </a:cubicBezTo>
                  <a:lnTo>
                    <a:pt x="9408" y="19082"/>
                  </a:lnTo>
                  <a:cubicBezTo>
                    <a:pt x="9420" y="19081"/>
                    <a:pt x="9435" y="19074"/>
                    <a:pt x="9440" y="19062"/>
                  </a:cubicBezTo>
                  <a:cubicBezTo>
                    <a:pt x="9857" y="18402"/>
                    <a:pt x="11018" y="16666"/>
                    <a:pt x="12633" y="14993"/>
                  </a:cubicBezTo>
                  <a:cubicBezTo>
                    <a:pt x="7514" y="4316"/>
                    <a:pt x="2399" y="100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6" name="Google Shape;4876;p66"/>
            <p:cNvSpPr/>
            <p:nvPr/>
          </p:nvSpPr>
          <p:spPr>
            <a:xfrm>
              <a:off x="8364425" y="304025"/>
              <a:ext cx="351725" cy="140275"/>
            </a:xfrm>
            <a:custGeom>
              <a:avLst/>
              <a:gdLst/>
              <a:ahLst/>
              <a:cxnLst/>
              <a:rect l="l" t="t" r="r" b="b"/>
              <a:pathLst>
                <a:path w="14069" h="5611" extrusionOk="0">
                  <a:moveTo>
                    <a:pt x="1" y="0"/>
                  </a:moveTo>
                  <a:lnTo>
                    <a:pt x="1" y="0"/>
                  </a:lnTo>
                  <a:cubicBezTo>
                    <a:pt x="4016" y="1236"/>
                    <a:pt x="8580" y="3069"/>
                    <a:pt x="11521" y="5610"/>
                  </a:cubicBezTo>
                  <a:cubicBezTo>
                    <a:pt x="12280" y="5305"/>
                    <a:pt x="13123" y="5080"/>
                    <a:pt x="14027" y="5021"/>
                  </a:cubicBezTo>
                  <a:cubicBezTo>
                    <a:pt x="14046" y="5020"/>
                    <a:pt x="14060" y="5007"/>
                    <a:pt x="14064" y="4989"/>
                  </a:cubicBezTo>
                  <a:cubicBezTo>
                    <a:pt x="14068" y="4973"/>
                    <a:pt x="14059" y="4957"/>
                    <a:pt x="14044" y="4944"/>
                  </a:cubicBezTo>
                  <a:cubicBezTo>
                    <a:pt x="12875" y="4291"/>
                    <a:pt x="8048" y="1778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7" name="Google Shape;4877;p66"/>
            <p:cNvSpPr/>
            <p:nvPr/>
          </p:nvSpPr>
          <p:spPr>
            <a:xfrm>
              <a:off x="8010650" y="253450"/>
              <a:ext cx="550975" cy="497525"/>
            </a:xfrm>
            <a:custGeom>
              <a:avLst/>
              <a:gdLst/>
              <a:ahLst/>
              <a:cxnLst/>
              <a:rect l="l" t="t" r="r" b="b"/>
              <a:pathLst>
                <a:path w="22039" h="19901" extrusionOk="0">
                  <a:moveTo>
                    <a:pt x="975" y="606"/>
                  </a:moveTo>
                  <a:lnTo>
                    <a:pt x="975" y="606"/>
                  </a:lnTo>
                  <a:cubicBezTo>
                    <a:pt x="1943" y="894"/>
                    <a:pt x="3728" y="1499"/>
                    <a:pt x="5979" y="2608"/>
                  </a:cubicBezTo>
                  <a:cubicBezTo>
                    <a:pt x="9095" y="4145"/>
                    <a:pt x="13747" y="6982"/>
                    <a:pt x="18333" y="11807"/>
                  </a:cubicBezTo>
                  <a:cubicBezTo>
                    <a:pt x="14290" y="12922"/>
                    <a:pt x="10946" y="17742"/>
                    <a:pt x="10014" y="19195"/>
                  </a:cubicBezTo>
                  <a:cubicBezTo>
                    <a:pt x="8206" y="11791"/>
                    <a:pt x="5717" y="7014"/>
                    <a:pt x="3928" y="4296"/>
                  </a:cubicBezTo>
                  <a:cubicBezTo>
                    <a:pt x="2684" y="2402"/>
                    <a:pt x="1616" y="1229"/>
                    <a:pt x="975" y="606"/>
                  </a:cubicBezTo>
                  <a:close/>
                  <a:moveTo>
                    <a:pt x="220" y="0"/>
                  </a:moveTo>
                  <a:cubicBezTo>
                    <a:pt x="142" y="0"/>
                    <a:pt x="70" y="43"/>
                    <a:pt x="38" y="115"/>
                  </a:cubicBezTo>
                  <a:cubicBezTo>
                    <a:pt x="0" y="199"/>
                    <a:pt x="25" y="299"/>
                    <a:pt x="99" y="356"/>
                  </a:cubicBezTo>
                  <a:cubicBezTo>
                    <a:pt x="160" y="403"/>
                    <a:pt x="6294" y="5197"/>
                    <a:pt x="9737" y="19748"/>
                  </a:cubicBezTo>
                  <a:cubicBezTo>
                    <a:pt x="9756" y="19827"/>
                    <a:pt x="9821" y="19886"/>
                    <a:pt x="9901" y="19898"/>
                  </a:cubicBezTo>
                  <a:cubicBezTo>
                    <a:pt x="9911" y="19900"/>
                    <a:pt x="9921" y="19901"/>
                    <a:pt x="9931" y="19901"/>
                  </a:cubicBezTo>
                  <a:cubicBezTo>
                    <a:pt x="10001" y="19901"/>
                    <a:pt x="10065" y="19864"/>
                    <a:pt x="10099" y="19803"/>
                  </a:cubicBezTo>
                  <a:cubicBezTo>
                    <a:pt x="10138" y="19738"/>
                    <a:pt x="14011" y="13285"/>
                    <a:pt x="18605" y="12145"/>
                  </a:cubicBezTo>
                  <a:cubicBezTo>
                    <a:pt x="18947" y="12791"/>
                    <a:pt x="20448" y="15723"/>
                    <a:pt x="21170" y="18996"/>
                  </a:cubicBezTo>
                  <a:cubicBezTo>
                    <a:pt x="21192" y="19088"/>
                    <a:pt x="21275" y="19151"/>
                    <a:pt x="21366" y="19151"/>
                  </a:cubicBezTo>
                  <a:cubicBezTo>
                    <a:pt x="21371" y="19151"/>
                    <a:pt x="21376" y="19151"/>
                    <a:pt x="21381" y="19151"/>
                  </a:cubicBezTo>
                  <a:cubicBezTo>
                    <a:pt x="21480" y="19143"/>
                    <a:pt x="21558" y="19063"/>
                    <a:pt x="21563" y="18964"/>
                  </a:cubicBezTo>
                  <a:lnTo>
                    <a:pt x="22032" y="10339"/>
                  </a:lnTo>
                  <a:cubicBezTo>
                    <a:pt x="22039" y="10230"/>
                    <a:pt x="21955" y="10135"/>
                    <a:pt x="21846" y="10130"/>
                  </a:cubicBezTo>
                  <a:cubicBezTo>
                    <a:pt x="21841" y="10130"/>
                    <a:pt x="21836" y="10129"/>
                    <a:pt x="21830" y="10129"/>
                  </a:cubicBezTo>
                  <a:cubicBezTo>
                    <a:pt x="21721" y="10129"/>
                    <a:pt x="21643" y="10213"/>
                    <a:pt x="21637" y="10317"/>
                  </a:cubicBezTo>
                  <a:lnTo>
                    <a:pt x="21238" y="17639"/>
                  </a:lnTo>
                  <a:cubicBezTo>
                    <a:pt x="20351" y="14508"/>
                    <a:pt x="18952" y="11949"/>
                    <a:pt x="18883" y="11825"/>
                  </a:cubicBezTo>
                  <a:cubicBezTo>
                    <a:pt x="18875" y="11808"/>
                    <a:pt x="18863" y="11792"/>
                    <a:pt x="18849" y="11779"/>
                  </a:cubicBezTo>
                  <a:cubicBezTo>
                    <a:pt x="9849" y="2176"/>
                    <a:pt x="355" y="25"/>
                    <a:pt x="260" y="4"/>
                  </a:cubicBezTo>
                  <a:cubicBezTo>
                    <a:pt x="247" y="2"/>
                    <a:pt x="233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8" name="Google Shape;4878;p66"/>
            <p:cNvSpPr/>
            <p:nvPr/>
          </p:nvSpPr>
          <p:spPr>
            <a:xfrm>
              <a:off x="8011025" y="253375"/>
              <a:ext cx="718175" cy="263250"/>
            </a:xfrm>
            <a:custGeom>
              <a:avLst/>
              <a:gdLst/>
              <a:ahLst/>
              <a:cxnLst/>
              <a:rect l="l" t="t" r="r" b="b"/>
              <a:pathLst>
                <a:path w="28727" h="10530" extrusionOk="0">
                  <a:moveTo>
                    <a:pt x="3875" y="627"/>
                  </a:moveTo>
                  <a:lnTo>
                    <a:pt x="3875" y="627"/>
                  </a:lnTo>
                  <a:cubicBezTo>
                    <a:pt x="17358" y="1760"/>
                    <a:pt x="25650" y="5765"/>
                    <a:pt x="27830" y="6937"/>
                  </a:cubicBezTo>
                  <a:cubicBezTo>
                    <a:pt x="24712" y="7273"/>
                    <a:pt x="22410" y="9437"/>
                    <a:pt x="21817" y="10046"/>
                  </a:cubicBezTo>
                  <a:cubicBezTo>
                    <a:pt x="15957" y="4106"/>
                    <a:pt x="8321" y="1623"/>
                    <a:pt x="3875" y="627"/>
                  </a:cubicBezTo>
                  <a:close/>
                  <a:moveTo>
                    <a:pt x="198" y="0"/>
                  </a:moveTo>
                  <a:cubicBezTo>
                    <a:pt x="101" y="0"/>
                    <a:pt x="13" y="84"/>
                    <a:pt x="7" y="186"/>
                  </a:cubicBezTo>
                  <a:cubicBezTo>
                    <a:pt x="1" y="295"/>
                    <a:pt x="81" y="388"/>
                    <a:pt x="189" y="397"/>
                  </a:cubicBezTo>
                  <a:cubicBezTo>
                    <a:pt x="316" y="408"/>
                    <a:pt x="13023" y="1572"/>
                    <a:pt x="21680" y="10469"/>
                  </a:cubicBezTo>
                  <a:cubicBezTo>
                    <a:pt x="21716" y="10509"/>
                    <a:pt x="21768" y="10530"/>
                    <a:pt x="21822" y="10530"/>
                  </a:cubicBezTo>
                  <a:cubicBezTo>
                    <a:pt x="21823" y="10530"/>
                    <a:pt x="21825" y="10530"/>
                    <a:pt x="21827" y="10528"/>
                  </a:cubicBezTo>
                  <a:cubicBezTo>
                    <a:pt x="21883" y="10527"/>
                    <a:pt x="21933" y="10503"/>
                    <a:pt x="21970" y="10462"/>
                  </a:cubicBezTo>
                  <a:cubicBezTo>
                    <a:pt x="21998" y="10431"/>
                    <a:pt x="24785" y="7357"/>
                    <a:pt x="28515" y="7290"/>
                  </a:cubicBezTo>
                  <a:cubicBezTo>
                    <a:pt x="28603" y="7289"/>
                    <a:pt x="28679" y="7228"/>
                    <a:pt x="28703" y="7144"/>
                  </a:cubicBezTo>
                  <a:cubicBezTo>
                    <a:pt x="28726" y="7059"/>
                    <a:pt x="28691" y="6969"/>
                    <a:pt x="28616" y="6923"/>
                  </a:cubicBezTo>
                  <a:cubicBezTo>
                    <a:pt x="28516" y="6861"/>
                    <a:pt x="18420" y="739"/>
                    <a:pt x="214" y="1"/>
                  </a:cubicBezTo>
                  <a:cubicBezTo>
                    <a:pt x="208" y="0"/>
                    <a:pt x="203" y="0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9" name="Google Shape;4879;p66"/>
            <p:cNvSpPr/>
            <p:nvPr/>
          </p:nvSpPr>
          <p:spPr>
            <a:xfrm>
              <a:off x="8401825" y="578400"/>
              <a:ext cx="148525" cy="153825"/>
            </a:xfrm>
            <a:custGeom>
              <a:avLst/>
              <a:gdLst/>
              <a:ahLst/>
              <a:cxnLst/>
              <a:rect l="l" t="t" r="r" b="b"/>
              <a:pathLst>
                <a:path w="5941" h="6153" extrusionOk="0">
                  <a:moveTo>
                    <a:pt x="218" y="1"/>
                  </a:moveTo>
                  <a:cubicBezTo>
                    <a:pt x="170" y="1"/>
                    <a:pt x="121" y="19"/>
                    <a:pt x="83" y="56"/>
                  </a:cubicBezTo>
                  <a:cubicBezTo>
                    <a:pt x="4" y="131"/>
                    <a:pt x="1" y="257"/>
                    <a:pt x="75" y="336"/>
                  </a:cubicBezTo>
                  <a:lnTo>
                    <a:pt x="5577" y="6091"/>
                  </a:lnTo>
                  <a:cubicBezTo>
                    <a:pt x="5616" y="6131"/>
                    <a:pt x="5668" y="6153"/>
                    <a:pt x="5720" y="6153"/>
                  </a:cubicBezTo>
                  <a:cubicBezTo>
                    <a:pt x="5770" y="6153"/>
                    <a:pt x="5819" y="6135"/>
                    <a:pt x="5858" y="6098"/>
                  </a:cubicBezTo>
                  <a:cubicBezTo>
                    <a:pt x="5937" y="6023"/>
                    <a:pt x="5940" y="5897"/>
                    <a:pt x="5864" y="5818"/>
                  </a:cubicBezTo>
                  <a:lnTo>
                    <a:pt x="363" y="62"/>
                  </a:lnTo>
                  <a:cubicBezTo>
                    <a:pt x="323" y="22"/>
                    <a:pt x="271" y="1"/>
                    <a:pt x="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80" name="Google Shape;4880;p66"/>
          <p:cNvGrpSpPr/>
          <p:nvPr/>
        </p:nvGrpSpPr>
        <p:grpSpPr>
          <a:xfrm>
            <a:off x="1869500" y="156758"/>
            <a:ext cx="748759" cy="764291"/>
            <a:chOff x="1869500" y="156758"/>
            <a:chExt cx="748759" cy="764291"/>
          </a:xfrm>
        </p:grpSpPr>
        <p:sp>
          <p:nvSpPr>
            <p:cNvPr id="4881" name="Google Shape;4881;p66"/>
            <p:cNvSpPr/>
            <p:nvPr/>
          </p:nvSpPr>
          <p:spPr>
            <a:xfrm rot="2370016" flipH="1">
              <a:off x="1990256" y="262068"/>
              <a:ext cx="507247" cy="561808"/>
            </a:xfrm>
            <a:custGeom>
              <a:avLst/>
              <a:gdLst/>
              <a:ahLst/>
              <a:cxnLst/>
              <a:rect l="l" t="t" r="r" b="b"/>
              <a:pathLst>
                <a:path w="17878" h="19801" extrusionOk="0">
                  <a:moveTo>
                    <a:pt x="14416" y="398"/>
                  </a:moveTo>
                  <a:cubicBezTo>
                    <a:pt x="14868" y="398"/>
                    <a:pt x="15458" y="662"/>
                    <a:pt x="16152" y="1178"/>
                  </a:cubicBezTo>
                  <a:cubicBezTo>
                    <a:pt x="17027" y="1827"/>
                    <a:pt x="17473" y="2438"/>
                    <a:pt x="17443" y="2942"/>
                  </a:cubicBezTo>
                  <a:cubicBezTo>
                    <a:pt x="17419" y="3338"/>
                    <a:pt x="17096" y="3601"/>
                    <a:pt x="16828" y="3752"/>
                  </a:cubicBezTo>
                  <a:cubicBezTo>
                    <a:pt x="15975" y="4236"/>
                    <a:pt x="15198" y="4242"/>
                    <a:pt x="15172" y="4242"/>
                  </a:cubicBezTo>
                  <a:lnTo>
                    <a:pt x="15170" y="4242"/>
                  </a:lnTo>
                  <a:cubicBezTo>
                    <a:pt x="15093" y="4242"/>
                    <a:pt x="15022" y="4287"/>
                    <a:pt x="14989" y="4356"/>
                  </a:cubicBezTo>
                  <a:lnTo>
                    <a:pt x="11133" y="12566"/>
                  </a:lnTo>
                  <a:lnTo>
                    <a:pt x="8915" y="10920"/>
                  </a:lnTo>
                  <a:lnTo>
                    <a:pt x="6699" y="9274"/>
                  </a:lnTo>
                  <a:lnTo>
                    <a:pt x="13444" y="3210"/>
                  </a:lnTo>
                  <a:cubicBezTo>
                    <a:pt x="13502" y="3159"/>
                    <a:pt x="13524" y="3078"/>
                    <a:pt x="13501" y="3003"/>
                  </a:cubicBezTo>
                  <a:cubicBezTo>
                    <a:pt x="13498" y="2994"/>
                    <a:pt x="13271" y="2250"/>
                    <a:pt x="13492" y="1274"/>
                  </a:cubicBezTo>
                  <a:cubicBezTo>
                    <a:pt x="13559" y="977"/>
                    <a:pt x="13718" y="590"/>
                    <a:pt x="14091" y="452"/>
                  </a:cubicBezTo>
                  <a:cubicBezTo>
                    <a:pt x="14189" y="416"/>
                    <a:pt x="14298" y="398"/>
                    <a:pt x="14416" y="398"/>
                  </a:cubicBezTo>
                  <a:close/>
                  <a:moveTo>
                    <a:pt x="14413" y="1"/>
                  </a:moveTo>
                  <a:cubicBezTo>
                    <a:pt x="14248" y="1"/>
                    <a:pt x="14094" y="27"/>
                    <a:pt x="13951" y="80"/>
                  </a:cubicBezTo>
                  <a:cubicBezTo>
                    <a:pt x="13524" y="238"/>
                    <a:pt x="13231" y="621"/>
                    <a:pt x="13103" y="1186"/>
                  </a:cubicBezTo>
                  <a:cubicBezTo>
                    <a:pt x="12912" y="2032"/>
                    <a:pt x="13026" y="2721"/>
                    <a:pt x="13089" y="2994"/>
                  </a:cubicBezTo>
                  <a:lnTo>
                    <a:pt x="6373" y="9032"/>
                  </a:lnTo>
                  <a:lnTo>
                    <a:pt x="3776" y="7101"/>
                  </a:lnTo>
                  <a:cubicBezTo>
                    <a:pt x="3656" y="7013"/>
                    <a:pt x="3514" y="6968"/>
                    <a:pt x="3363" y="6968"/>
                  </a:cubicBezTo>
                  <a:cubicBezTo>
                    <a:pt x="3303" y="6968"/>
                    <a:pt x="3241" y="6975"/>
                    <a:pt x="3179" y="6990"/>
                  </a:cubicBezTo>
                  <a:cubicBezTo>
                    <a:pt x="2909" y="7054"/>
                    <a:pt x="2667" y="7251"/>
                    <a:pt x="2534" y="7516"/>
                  </a:cubicBezTo>
                  <a:lnTo>
                    <a:pt x="610" y="11310"/>
                  </a:lnTo>
                  <a:lnTo>
                    <a:pt x="66" y="12042"/>
                  </a:lnTo>
                  <a:cubicBezTo>
                    <a:pt x="0" y="12131"/>
                    <a:pt x="19" y="12254"/>
                    <a:pt x="107" y="12320"/>
                  </a:cubicBezTo>
                  <a:lnTo>
                    <a:pt x="10128" y="19762"/>
                  </a:lnTo>
                  <a:cubicBezTo>
                    <a:pt x="10161" y="19787"/>
                    <a:pt x="10204" y="19801"/>
                    <a:pt x="10246" y="19801"/>
                  </a:cubicBezTo>
                  <a:cubicBezTo>
                    <a:pt x="10256" y="19801"/>
                    <a:pt x="10266" y="19800"/>
                    <a:pt x="10276" y="19799"/>
                  </a:cubicBezTo>
                  <a:cubicBezTo>
                    <a:pt x="10329" y="19790"/>
                    <a:pt x="10375" y="19763"/>
                    <a:pt x="10407" y="19720"/>
                  </a:cubicBezTo>
                  <a:lnTo>
                    <a:pt x="10946" y="18983"/>
                  </a:lnTo>
                  <a:lnTo>
                    <a:pt x="14019" y="16047"/>
                  </a:lnTo>
                  <a:cubicBezTo>
                    <a:pt x="14235" y="15842"/>
                    <a:pt x="14352" y="15555"/>
                    <a:pt x="14335" y="15277"/>
                  </a:cubicBezTo>
                  <a:cubicBezTo>
                    <a:pt x="14321" y="15053"/>
                    <a:pt x="14222" y="14862"/>
                    <a:pt x="14056" y="14739"/>
                  </a:cubicBezTo>
                  <a:lnTo>
                    <a:pt x="11457" y="12809"/>
                  </a:lnTo>
                  <a:lnTo>
                    <a:pt x="15297" y="4635"/>
                  </a:lnTo>
                  <a:cubicBezTo>
                    <a:pt x="15577" y="4616"/>
                    <a:pt x="16267" y="4527"/>
                    <a:pt x="17023" y="4099"/>
                  </a:cubicBezTo>
                  <a:cubicBezTo>
                    <a:pt x="17528" y="3811"/>
                    <a:pt x="17809" y="3421"/>
                    <a:pt x="17838" y="2967"/>
                  </a:cubicBezTo>
                  <a:cubicBezTo>
                    <a:pt x="17878" y="2312"/>
                    <a:pt x="17390" y="1604"/>
                    <a:pt x="16387" y="859"/>
                  </a:cubicBezTo>
                  <a:cubicBezTo>
                    <a:pt x="15618" y="288"/>
                    <a:pt x="14957" y="1"/>
                    <a:pt x="14413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2" name="Google Shape;4882;p66"/>
            <p:cNvSpPr/>
            <p:nvPr/>
          </p:nvSpPr>
          <p:spPr>
            <a:xfrm rot="2370016" flipH="1">
              <a:off x="2055219" y="448389"/>
              <a:ext cx="372732" cy="324669"/>
            </a:xfrm>
            <a:custGeom>
              <a:avLst/>
              <a:gdLst/>
              <a:ahLst/>
              <a:cxnLst/>
              <a:rect l="l" t="t" r="r" b="b"/>
              <a:pathLst>
                <a:path w="13137" h="11443" extrusionOk="0">
                  <a:moveTo>
                    <a:pt x="2266" y="1279"/>
                  </a:moveTo>
                  <a:lnTo>
                    <a:pt x="2230" y="1326"/>
                  </a:lnTo>
                  <a:lnTo>
                    <a:pt x="2236" y="1343"/>
                  </a:lnTo>
                  <a:cubicBezTo>
                    <a:pt x="1973" y="2266"/>
                    <a:pt x="1595" y="3156"/>
                    <a:pt x="1114" y="3983"/>
                  </a:cubicBezTo>
                  <a:lnTo>
                    <a:pt x="1088" y="3967"/>
                  </a:lnTo>
                  <a:cubicBezTo>
                    <a:pt x="1569" y="3138"/>
                    <a:pt x="1946" y="2257"/>
                    <a:pt x="2226" y="1322"/>
                  </a:cubicBezTo>
                  <a:lnTo>
                    <a:pt x="2266" y="1279"/>
                  </a:lnTo>
                  <a:close/>
                  <a:moveTo>
                    <a:pt x="2872" y="2638"/>
                  </a:moveTo>
                  <a:lnTo>
                    <a:pt x="2836" y="2685"/>
                  </a:lnTo>
                  <a:lnTo>
                    <a:pt x="2838" y="2704"/>
                  </a:lnTo>
                  <a:lnTo>
                    <a:pt x="2110" y="4188"/>
                  </a:lnTo>
                  <a:lnTo>
                    <a:pt x="2083" y="4177"/>
                  </a:lnTo>
                  <a:lnTo>
                    <a:pt x="2835" y="2683"/>
                  </a:lnTo>
                  <a:lnTo>
                    <a:pt x="2872" y="2638"/>
                  </a:lnTo>
                  <a:close/>
                  <a:moveTo>
                    <a:pt x="5532" y="5646"/>
                  </a:moveTo>
                  <a:lnTo>
                    <a:pt x="5496" y="5693"/>
                  </a:lnTo>
                  <a:lnTo>
                    <a:pt x="5499" y="5711"/>
                  </a:lnTo>
                  <a:lnTo>
                    <a:pt x="5116" y="6505"/>
                  </a:lnTo>
                  <a:lnTo>
                    <a:pt x="5089" y="6489"/>
                  </a:lnTo>
                  <a:lnTo>
                    <a:pt x="5495" y="5690"/>
                  </a:lnTo>
                  <a:lnTo>
                    <a:pt x="5532" y="5646"/>
                  </a:lnTo>
                  <a:close/>
                  <a:moveTo>
                    <a:pt x="6894" y="5530"/>
                  </a:moveTo>
                  <a:lnTo>
                    <a:pt x="6861" y="5606"/>
                  </a:lnTo>
                  <a:lnTo>
                    <a:pt x="5803" y="7141"/>
                  </a:lnTo>
                  <a:lnTo>
                    <a:pt x="5777" y="7122"/>
                  </a:lnTo>
                  <a:lnTo>
                    <a:pt x="6833" y="5590"/>
                  </a:lnTo>
                  <a:cubicBezTo>
                    <a:pt x="6837" y="5585"/>
                    <a:pt x="6842" y="5583"/>
                    <a:pt x="6849" y="5583"/>
                  </a:cubicBezTo>
                  <a:cubicBezTo>
                    <a:pt x="6852" y="5583"/>
                    <a:pt x="6855" y="5583"/>
                    <a:pt x="6858" y="5584"/>
                  </a:cubicBezTo>
                  <a:lnTo>
                    <a:pt x="6894" y="5530"/>
                  </a:lnTo>
                  <a:close/>
                  <a:moveTo>
                    <a:pt x="8058" y="7517"/>
                  </a:moveTo>
                  <a:cubicBezTo>
                    <a:pt x="8062" y="7517"/>
                    <a:pt x="8066" y="7518"/>
                    <a:pt x="8069" y="7520"/>
                  </a:cubicBezTo>
                  <a:lnTo>
                    <a:pt x="8070" y="7545"/>
                  </a:lnTo>
                  <a:lnTo>
                    <a:pt x="7330" y="8320"/>
                  </a:lnTo>
                  <a:lnTo>
                    <a:pt x="7307" y="8294"/>
                  </a:lnTo>
                  <a:lnTo>
                    <a:pt x="8048" y="7521"/>
                  </a:lnTo>
                  <a:cubicBezTo>
                    <a:pt x="8050" y="7518"/>
                    <a:pt x="8054" y="7517"/>
                    <a:pt x="8058" y="7517"/>
                  </a:cubicBezTo>
                  <a:close/>
                  <a:moveTo>
                    <a:pt x="10815" y="8653"/>
                  </a:moveTo>
                  <a:cubicBezTo>
                    <a:pt x="10818" y="8653"/>
                    <a:pt x="10821" y="8653"/>
                    <a:pt x="10824" y="8655"/>
                  </a:cubicBezTo>
                  <a:lnTo>
                    <a:pt x="10825" y="8680"/>
                  </a:lnTo>
                  <a:lnTo>
                    <a:pt x="9972" y="9330"/>
                  </a:lnTo>
                  <a:lnTo>
                    <a:pt x="9948" y="9305"/>
                  </a:lnTo>
                  <a:lnTo>
                    <a:pt x="10803" y="8656"/>
                  </a:lnTo>
                  <a:cubicBezTo>
                    <a:pt x="10807" y="8655"/>
                    <a:pt x="10811" y="8653"/>
                    <a:pt x="10815" y="8653"/>
                  </a:cubicBezTo>
                  <a:close/>
                  <a:moveTo>
                    <a:pt x="11781" y="8749"/>
                  </a:moveTo>
                  <a:cubicBezTo>
                    <a:pt x="11784" y="8749"/>
                    <a:pt x="11787" y="8750"/>
                    <a:pt x="11789" y="8752"/>
                  </a:cubicBezTo>
                  <a:lnTo>
                    <a:pt x="11789" y="8780"/>
                  </a:lnTo>
                  <a:cubicBezTo>
                    <a:pt x="11136" y="9279"/>
                    <a:pt x="10505" y="9827"/>
                    <a:pt x="9918" y="10401"/>
                  </a:cubicBezTo>
                  <a:lnTo>
                    <a:pt x="9958" y="10450"/>
                  </a:lnTo>
                  <a:lnTo>
                    <a:pt x="9958" y="10450"/>
                  </a:lnTo>
                  <a:lnTo>
                    <a:pt x="9893" y="10380"/>
                  </a:lnTo>
                  <a:cubicBezTo>
                    <a:pt x="10483" y="9803"/>
                    <a:pt x="11114" y="9253"/>
                    <a:pt x="11768" y="8753"/>
                  </a:cubicBezTo>
                  <a:cubicBezTo>
                    <a:pt x="11773" y="8751"/>
                    <a:pt x="11777" y="8749"/>
                    <a:pt x="11781" y="8749"/>
                  </a:cubicBezTo>
                  <a:close/>
                  <a:moveTo>
                    <a:pt x="2446" y="0"/>
                  </a:moveTo>
                  <a:cubicBezTo>
                    <a:pt x="2408" y="0"/>
                    <a:pt x="2369" y="5"/>
                    <a:pt x="2330" y="14"/>
                  </a:cubicBezTo>
                  <a:cubicBezTo>
                    <a:pt x="2143" y="57"/>
                    <a:pt x="1976" y="196"/>
                    <a:pt x="1880" y="384"/>
                  </a:cubicBezTo>
                  <a:lnTo>
                    <a:pt x="13" y="4071"/>
                  </a:lnTo>
                  <a:cubicBezTo>
                    <a:pt x="1" y="4099"/>
                    <a:pt x="6" y="4135"/>
                    <a:pt x="32" y="4154"/>
                  </a:cubicBezTo>
                  <a:lnTo>
                    <a:pt x="9828" y="11430"/>
                  </a:lnTo>
                  <a:cubicBezTo>
                    <a:pt x="9840" y="11439"/>
                    <a:pt x="9853" y="11443"/>
                    <a:pt x="9866" y="11443"/>
                  </a:cubicBezTo>
                  <a:cubicBezTo>
                    <a:pt x="9884" y="11443"/>
                    <a:pt x="9901" y="11436"/>
                    <a:pt x="9914" y="11425"/>
                  </a:cubicBezTo>
                  <a:lnTo>
                    <a:pt x="12900" y="8569"/>
                  </a:lnTo>
                  <a:cubicBezTo>
                    <a:pt x="13053" y="8425"/>
                    <a:pt x="13137" y="8224"/>
                    <a:pt x="13125" y="8032"/>
                  </a:cubicBezTo>
                  <a:cubicBezTo>
                    <a:pt x="13118" y="7898"/>
                    <a:pt x="13063" y="7784"/>
                    <a:pt x="12966" y="7711"/>
                  </a:cubicBezTo>
                  <a:lnTo>
                    <a:pt x="2685" y="75"/>
                  </a:lnTo>
                  <a:cubicBezTo>
                    <a:pt x="2617" y="25"/>
                    <a:pt x="2535" y="0"/>
                    <a:pt x="2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3" name="Google Shape;4883;p66"/>
            <p:cNvSpPr/>
            <p:nvPr/>
          </p:nvSpPr>
          <p:spPr>
            <a:xfrm rot="2370016" flipH="1">
              <a:off x="2093640" y="589997"/>
              <a:ext cx="291218" cy="223180"/>
            </a:xfrm>
            <a:custGeom>
              <a:avLst/>
              <a:gdLst/>
              <a:ahLst/>
              <a:cxnLst/>
              <a:rect l="l" t="t" r="r" b="b"/>
              <a:pathLst>
                <a:path w="10264" h="7866" extrusionOk="0">
                  <a:moveTo>
                    <a:pt x="437" y="1"/>
                  </a:moveTo>
                  <a:cubicBezTo>
                    <a:pt x="417" y="1"/>
                    <a:pt x="397" y="10"/>
                    <a:pt x="383" y="29"/>
                  </a:cubicBezTo>
                  <a:lnTo>
                    <a:pt x="22" y="514"/>
                  </a:lnTo>
                  <a:cubicBezTo>
                    <a:pt x="1" y="544"/>
                    <a:pt x="6" y="584"/>
                    <a:pt x="36" y="605"/>
                  </a:cubicBezTo>
                  <a:lnTo>
                    <a:pt x="9794" y="7854"/>
                  </a:lnTo>
                  <a:cubicBezTo>
                    <a:pt x="9805" y="7862"/>
                    <a:pt x="9818" y="7866"/>
                    <a:pt x="9832" y="7866"/>
                  </a:cubicBezTo>
                  <a:cubicBezTo>
                    <a:pt x="9836" y="7866"/>
                    <a:pt x="9839" y="7866"/>
                    <a:pt x="9842" y="7865"/>
                  </a:cubicBezTo>
                  <a:cubicBezTo>
                    <a:pt x="9861" y="7862"/>
                    <a:pt x="9877" y="7854"/>
                    <a:pt x="9887" y="7840"/>
                  </a:cubicBezTo>
                  <a:lnTo>
                    <a:pt x="10242" y="7349"/>
                  </a:lnTo>
                  <a:cubicBezTo>
                    <a:pt x="10263" y="7319"/>
                    <a:pt x="10258" y="7278"/>
                    <a:pt x="10230" y="7257"/>
                  </a:cubicBezTo>
                  <a:lnTo>
                    <a:pt x="476" y="13"/>
                  </a:lnTo>
                  <a:cubicBezTo>
                    <a:pt x="464" y="5"/>
                    <a:pt x="451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4" name="Google Shape;4884;p66"/>
            <p:cNvSpPr/>
            <p:nvPr/>
          </p:nvSpPr>
          <p:spPr>
            <a:xfrm rot="2370016" flipH="1">
              <a:off x="2350914" y="682358"/>
              <a:ext cx="61824" cy="53085"/>
            </a:xfrm>
            <a:custGeom>
              <a:avLst/>
              <a:gdLst/>
              <a:ahLst/>
              <a:cxnLst/>
              <a:rect l="l" t="t" r="r" b="b"/>
              <a:pathLst>
                <a:path w="2179" h="1871" extrusionOk="0">
                  <a:moveTo>
                    <a:pt x="438" y="1"/>
                  </a:moveTo>
                  <a:cubicBezTo>
                    <a:pt x="417" y="1"/>
                    <a:pt x="397" y="10"/>
                    <a:pt x="383" y="29"/>
                  </a:cubicBezTo>
                  <a:lnTo>
                    <a:pt x="23" y="514"/>
                  </a:lnTo>
                  <a:cubicBezTo>
                    <a:pt x="1" y="544"/>
                    <a:pt x="6" y="584"/>
                    <a:pt x="36" y="605"/>
                  </a:cubicBezTo>
                  <a:lnTo>
                    <a:pt x="1740" y="1871"/>
                  </a:lnTo>
                  <a:lnTo>
                    <a:pt x="2179" y="1278"/>
                  </a:lnTo>
                  <a:lnTo>
                    <a:pt x="477" y="13"/>
                  </a:lnTo>
                  <a:cubicBezTo>
                    <a:pt x="465" y="5"/>
                    <a:pt x="451" y="1"/>
                    <a:pt x="438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5" name="Google Shape;4885;p66"/>
            <p:cNvSpPr/>
            <p:nvPr/>
          </p:nvSpPr>
          <p:spPr>
            <a:xfrm rot="2370016" flipH="1">
              <a:off x="2065277" y="668913"/>
              <a:ext cx="57994" cy="50333"/>
            </a:xfrm>
            <a:custGeom>
              <a:avLst/>
              <a:gdLst/>
              <a:ahLst/>
              <a:cxnLst/>
              <a:rect l="l" t="t" r="r" b="b"/>
              <a:pathLst>
                <a:path w="2044" h="1774" extrusionOk="0">
                  <a:moveTo>
                    <a:pt x="440" y="1"/>
                  </a:moveTo>
                  <a:lnTo>
                    <a:pt x="0" y="593"/>
                  </a:lnTo>
                  <a:lnTo>
                    <a:pt x="1574" y="1762"/>
                  </a:lnTo>
                  <a:cubicBezTo>
                    <a:pt x="1585" y="1770"/>
                    <a:pt x="1598" y="1774"/>
                    <a:pt x="1613" y="1774"/>
                  </a:cubicBezTo>
                  <a:cubicBezTo>
                    <a:pt x="1616" y="1774"/>
                    <a:pt x="1620" y="1774"/>
                    <a:pt x="1623" y="1773"/>
                  </a:cubicBezTo>
                  <a:cubicBezTo>
                    <a:pt x="1641" y="1770"/>
                    <a:pt x="1657" y="1762"/>
                    <a:pt x="1667" y="1748"/>
                  </a:cubicBezTo>
                  <a:lnTo>
                    <a:pt x="2023" y="1257"/>
                  </a:lnTo>
                  <a:cubicBezTo>
                    <a:pt x="2043" y="1227"/>
                    <a:pt x="2037" y="1186"/>
                    <a:pt x="2009" y="1165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886" name="Google Shape;4886;p66"/>
            <p:cNvGrpSpPr/>
            <p:nvPr/>
          </p:nvGrpSpPr>
          <p:grpSpPr>
            <a:xfrm>
              <a:off x="2038961" y="579112"/>
              <a:ext cx="405674" cy="96238"/>
              <a:chOff x="2038961" y="579112"/>
              <a:chExt cx="405674" cy="96238"/>
            </a:xfrm>
          </p:grpSpPr>
          <p:sp>
            <p:nvSpPr>
              <p:cNvPr id="4887" name="Google Shape;4887;p66"/>
              <p:cNvSpPr/>
              <p:nvPr/>
            </p:nvSpPr>
            <p:spPr>
              <a:xfrm rot="2370016" flipH="1">
                <a:off x="2163798" y="624840"/>
                <a:ext cx="27238" cy="27578"/>
              </a:xfrm>
              <a:custGeom>
                <a:avLst/>
                <a:gdLst/>
                <a:ahLst/>
                <a:cxnLst/>
                <a:rect l="l" t="t" r="r" b="b"/>
                <a:pathLst>
                  <a:path w="960" h="972" extrusionOk="0">
                    <a:moveTo>
                      <a:pt x="849" y="0"/>
                    </a:moveTo>
                    <a:cubicBezTo>
                      <a:pt x="823" y="0"/>
                      <a:pt x="798" y="10"/>
                      <a:pt x="778" y="30"/>
                    </a:cubicBezTo>
                    <a:lnTo>
                      <a:pt x="39" y="804"/>
                    </a:lnTo>
                    <a:cubicBezTo>
                      <a:pt x="1" y="843"/>
                      <a:pt x="2" y="907"/>
                      <a:pt x="42" y="945"/>
                    </a:cubicBezTo>
                    <a:cubicBezTo>
                      <a:pt x="61" y="962"/>
                      <a:pt x="85" y="972"/>
                      <a:pt x="110" y="972"/>
                    </a:cubicBezTo>
                    <a:cubicBezTo>
                      <a:pt x="136" y="972"/>
                      <a:pt x="163" y="962"/>
                      <a:pt x="182" y="941"/>
                    </a:cubicBezTo>
                    <a:lnTo>
                      <a:pt x="922" y="168"/>
                    </a:lnTo>
                    <a:cubicBezTo>
                      <a:pt x="960" y="129"/>
                      <a:pt x="958" y="66"/>
                      <a:pt x="918" y="28"/>
                    </a:cubicBezTo>
                    <a:cubicBezTo>
                      <a:pt x="899" y="10"/>
                      <a:pt x="874" y="0"/>
                      <a:pt x="8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88" name="Google Shape;4888;p66"/>
              <p:cNvSpPr/>
              <p:nvPr/>
            </p:nvSpPr>
            <p:spPr>
              <a:xfrm rot="2370016" flipH="1">
                <a:off x="2217188" y="604750"/>
                <a:ext cx="36431" cy="49113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731" extrusionOk="0">
                    <a:moveTo>
                      <a:pt x="1171" y="0"/>
                    </a:moveTo>
                    <a:cubicBezTo>
                      <a:pt x="1139" y="0"/>
                      <a:pt x="1108" y="15"/>
                      <a:pt x="1089" y="42"/>
                    </a:cubicBezTo>
                    <a:lnTo>
                      <a:pt x="32" y="1574"/>
                    </a:lnTo>
                    <a:cubicBezTo>
                      <a:pt x="0" y="1620"/>
                      <a:pt x="12" y="1682"/>
                      <a:pt x="57" y="1713"/>
                    </a:cubicBezTo>
                    <a:cubicBezTo>
                      <a:pt x="74" y="1725"/>
                      <a:pt x="94" y="1730"/>
                      <a:pt x="114" y="1730"/>
                    </a:cubicBezTo>
                    <a:cubicBezTo>
                      <a:pt x="145" y="1730"/>
                      <a:pt x="175" y="1716"/>
                      <a:pt x="195" y="1688"/>
                    </a:cubicBezTo>
                    <a:lnTo>
                      <a:pt x="1252" y="156"/>
                    </a:lnTo>
                    <a:cubicBezTo>
                      <a:pt x="1283" y="110"/>
                      <a:pt x="1272" y="48"/>
                      <a:pt x="1226" y="17"/>
                    </a:cubicBezTo>
                    <a:cubicBezTo>
                      <a:pt x="1210" y="5"/>
                      <a:pt x="1190" y="0"/>
                      <a:pt x="1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89" name="Google Shape;4889;p66"/>
              <p:cNvSpPr/>
              <p:nvPr/>
            </p:nvSpPr>
            <p:spPr>
              <a:xfrm rot="2370016" flipH="1">
                <a:off x="2253976" y="627936"/>
                <a:ext cx="17279" cy="28117"/>
              </a:xfrm>
              <a:custGeom>
                <a:avLst/>
                <a:gdLst/>
                <a:ahLst/>
                <a:cxnLst/>
                <a:rect l="l" t="t" r="r" b="b"/>
                <a:pathLst>
                  <a:path w="609" h="991" extrusionOk="0">
                    <a:moveTo>
                      <a:pt x="495" y="1"/>
                    </a:moveTo>
                    <a:cubicBezTo>
                      <a:pt x="458" y="1"/>
                      <a:pt x="423" y="21"/>
                      <a:pt x="406" y="57"/>
                    </a:cubicBezTo>
                    <a:lnTo>
                      <a:pt x="24" y="848"/>
                    </a:lnTo>
                    <a:cubicBezTo>
                      <a:pt x="1" y="899"/>
                      <a:pt x="22" y="958"/>
                      <a:pt x="70" y="982"/>
                    </a:cubicBezTo>
                    <a:cubicBezTo>
                      <a:pt x="84" y="988"/>
                      <a:pt x="99" y="991"/>
                      <a:pt x="114" y="991"/>
                    </a:cubicBezTo>
                    <a:cubicBezTo>
                      <a:pt x="150" y="991"/>
                      <a:pt x="186" y="969"/>
                      <a:pt x="203" y="936"/>
                    </a:cubicBezTo>
                    <a:lnTo>
                      <a:pt x="585" y="143"/>
                    </a:lnTo>
                    <a:cubicBezTo>
                      <a:pt x="608" y="94"/>
                      <a:pt x="587" y="34"/>
                      <a:pt x="539" y="11"/>
                    </a:cubicBezTo>
                    <a:cubicBezTo>
                      <a:pt x="525" y="4"/>
                      <a:pt x="510" y="1"/>
                      <a:pt x="4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90" name="Google Shape;4890;p66"/>
              <p:cNvSpPr/>
              <p:nvPr/>
            </p:nvSpPr>
            <p:spPr>
              <a:xfrm rot="2370016" flipH="1">
                <a:off x="2359057" y="610962"/>
                <a:ext cx="27209" cy="47808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685" extrusionOk="0">
                    <a:moveTo>
                      <a:pt x="845" y="0"/>
                    </a:moveTo>
                    <a:cubicBezTo>
                      <a:pt x="808" y="0"/>
                      <a:pt x="774" y="21"/>
                      <a:pt x="756" y="56"/>
                    </a:cubicBezTo>
                    <a:lnTo>
                      <a:pt x="26" y="1541"/>
                    </a:lnTo>
                    <a:cubicBezTo>
                      <a:pt x="1" y="1590"/>
                      <a:pt x="22" y="1649"/>
                      <a:pt x="70" y="1674"/>
                    </a:cubicBezTo>
                    <a:cubicBezTo>
                      <a:pt x="84" y="1682"/>
                      <a:pt x="100" y="1685"/>
                      <a:pt x="113" y="1685"/>
                    </a:cubicBezTo>
                    <a:cubicBezTo>
                      <a:pt x="149" y="1685"/>
                      <a:pt x="185" y="1664"/>
                      <a:pt x="204" y="1629"/>
                    </a:cubicBezTo>
                    <a:lnTo>
                      <a:pt x="933" y="144"/>
                    </a:lnTo>
                    <a:cubicBezTo>
                      <a:pt x="959" y="96"/>
                      <a:pt x="937" y="36"/>
                      <a:pt x="889" y="11"/>
                    </a:cubicBezTo>
                    <a:cubicBezTo>
                      <a:pt x="875" y="4"/>
                      <a:pt x="860" y="0"/>
                      <a:pt x="8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91" name="Google Shape;4891;p66"/>
              <p:cNvSpPr/>
              <p:nvPr/>
            </p:nvSpPr>
            <p:spPr>
              <a:xfrm rot="2370016" flipH="1">
                <a:off x="2385299" y="591979"/>
                <a:ext cx="38105" cy="80437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2835" extrusionOk="0">
                    <a:moveTo>
                      <a:pt x="1231" y="0"/>
                    </a:moveTo>
                    <a:cubicBezTo>
                      <a:pt x="1188" y="0"/>
                      <a:pt x="1149" y="29"/>
                      <a:pt x="1137" y="73"/>
                    </a:cubicBezTo>
                    <a:cubicBezTo>
                      <a:pt x="878" y="987"/>
                      <a:pt x="505" y="1866"/>
                      <a:pt x="27" y="2686"/>
                    </a:cubicBezTo>
                    <a:cubicBezTo>
                      <a:pt x="0" y="2734"/>
                      <a:pt x="16" y="2794"/>
                      <a:pt x="63" y="2822"/>
                    </a:cubicBezTo>
                    <a:cubicBezTo>
                      <a:pt x="79" y="2830"/>
                      <a:pt x="96" y="2835"/>
                      <a:pt x="114" y="2835"/>
                    </a:cubicBezTo>
                    <a:cubicBezTo>
                      <a:pt x="147" y="2835"/>
                      <a:pt x="182" y="2818"/>
                      <a:pt x="199" y="2784"/>
                    </a:cubicBezTo>
                    <a:cubicBezTo>
                      <a:pt x="684" y="1950"/>
                      <a:pt x="1064" y="1056"/>
                      <a:pt x="1327" y="126"/>
                    </a:cubicBezTo>
                    <a:cubicBezTo>
                      <a:pt x="1342" y="74"/>
                      <a:pt x="1312" y="19"/>
                      <a:pt x="1259" y="4"/>
                    </a:cubicBezTo>
                    <a:cubicBezTo>
                      <a:pt x="1250" y="1"/>
                      <a:pt x="1240" y="0"/>
                      <a:pt x="1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92" name="Google Shape;4892;p66"/>
              <p:cNvSpPr/>
              <p:nvPr/>
            </p:nvSpPr>
            <p:spPr>
              <a:xfrm rot="2370016" flipH="1">
                <a:off x="2083658" y="601386"/>
                <a:ext cx="30614" cy="24088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" extrusionOk="0">
                    <a:moveTo>
                      <a:pt x="966" y="1"/>
                    </a:moveTo>
                    <a:cubicBezTo>
                      <a:pt x="945" y="1"/>
                      <a:pt x="924" y="8"/>
                      <a:pt x="906" y="21"/>
                    </a:cubicBezTo>
                    <a:lnTo>
                      <a:pt x="52" y="669"/>
                    </a:lnTo>
                    <a:cubicBezTo>
                      <a:pt x="9" y="704"/>
                      <a:pt x="0" y="766"/>
                      <a:pt x="34" y="809"/>
                    </a:cubicBezTo>
                    <a:cubicBezTo>
                      <a:pt x="53" y="836"/>
                      <a:pt x="83" y="848"/>
                      <a:pt x="113" y="848"/>
                    </a:cubicBezTo>
                    <a:cubicBezTo>
                      <a:pt x="134" y="848"/>
                      <a:pt x="155" y="841"/>
                      <a:pt x="173" y="827"/>
                    </a:cubicBezTo>
                    <a:lnTo>
                      <a:pt x="1027" y="179"/>
                    </a:lnTo>
                    <a:cubicBezTo>
                      <a:pt x="1070" y="145"/>
                      <a:pt x="1078" y="83"/>
                      <a:pt x="1046" y="40"/>
                    </a:cubicBezTo>
                    <a:cubicBezTo>
                      <a:pt x="1026" y="14"/>
                      <a:pt x="996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93" name="Google Shape;4893;p66"/>
              <p:cNvSpPr/>
              <p:nvPr/>
            </p:nvSpPr>
            <p:spPr>
              <a:xfrm rot="2370016" flipH="1">
                <a:off x="2048629" y="592140"/>
                <a:ext cx="59554" cy="51780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1825" extrusionOk="0">
                    <a:moveTo>
                      <a:pt x="1987" y="1"/>
                    </a:moveTo>
                    <a:cubicBezTo>
                      <a:pt x="1965" y="1"/>
                      <a:pt x="1944" y="8"/>
                      <a:pt x="1926" y="22"/>
                    </a:cubicBezTo>
                    <a:cubicBezTo>
                      <a:pt x="1267" y="526"/>
                      <a:pt x="632" y="1075"/>
                      <a:pt x="41" y="1654"/>
                    </a:cubicBezTo>
                    <a:cubicBezTo>
                      <a:pt x="1" y="1692"/>
                      <a:pt x="1" y="1755"/>
                      <a:pt x="39" y="1795"/>
                    </a:cubicBezTo>
                    <a:cubicBezTo>
                      <a:pt x="59" y="1814"/>
                      <a:pt x="85" y="1824"/>
                      <a:pt x="110" y="1824"/>
                    </a:cubicBezTo>
                    <a:cubicBezTo>
                      <a:pt x="135" y="1824"/>
                      <a:pt x="160" y="1816"/>
                      <a:pt x="180" y="1797"/>
                    </a:cubicBezTo>
                    <a:cubicBezTo>
                      <a:pt x="765" y="1223"/>
                      <a:pt x="1393" y="680"/>
                      <a:pt x="2047" y="180"/>
                    </a:cubicBezTo>
                    <a:cubicBezTo>
                      <a:pt x="2090" y="145"/>
                      <a:pt x="2099" y="84"/>
                      <a:pt x="2065" y="40"/>
                    </a:cubicBezTo>
                    <a:cubicBezTo>
                      <a:pt x="2046" y="15"/>
                      <a:pt x="2016" y="1"/>
                      <a:pt x="19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894" name="Google Shape;4894;p66"/>
            <p:cNvSpPr/>
            <p:nvPr/>
          </p:nvSpPr>
          <p:spPr>
            <a:xfrm rot="2370067" flipH="1">
              <a:off x="2339137" y="550305"/>
              <a:ext cx="115986" cy="146912"/>
            </a:xfrm>
            <a:custGeom>
              <a:avLst/>
              <a:gdLst/>
              <a:ahLst/>
              <a:cxnLst/>
              <a:rect l="l" t="t" r="r" b="b"/>
              <a:pathLst>
                <a:path w="4088" h="5178" extrusionOk="0">
                  <a:moveTo>
                    <a:pt x="2446" y="1"/>
                  </a:moveTo>
                  <a:cubicBezTo>
                    <a:pt x="2408" y="1"/>
                    <a:pt x="2369" y="5"/>
                    <a:pt x="2329" y="15"/>
                  </a:cubicBezTo>
                  <a:cubicBezTo>
                    <a:pt x="2143" y="59"/>
                    <a:pt x="1974" y="198"/>
                    <a:pt x="1880" y="385"/>
                  </a:cubicBezTo>
                  <a:lnTo>
                    <a:pt x="12" y="4073"/>
                  </a:lnTo>
                  <a:cubicBezTo>
                    <a:pt x="1" y="4100"/>
                    <a:pt x="6" y="4136"/>
                    <a:pt x="32" y="4156"/>
                  </a:cubicBezTo>
                  <a:lnTo>
                    <a:pt x="1409" y="5178"/>
                  </a:lnTo>
                  <a:cubicBezTo>
                    <a:pt x="1409" y="5178"/>
                    <a:pt x="2419" y="3182"/>
                    <a:pt x="3118" y="1912"/>
                  </a:cubicBezTo>
                  <a:cubicBezTo>
                    <a:pt x="3390" y="1421"/>
                    <a:pt x="3750" y="1203"/>
                    <a:pt x="4088" y="1119"/>
                  </a:cubicBezTo>
                  <a:lnTo>
                    <a:pt x="2685" y="77"/>
                  </a:lnTo>
                  <a:cubicBezTo>
                    <a:pt x="2617" y="26"/>
                    <a:pt x="2535" y="1"/>
                    <a:pt x="2446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5" name="Google Shape;4895;p66"/>
            <p:cNvSpPr/>
            <p:nvPr/>
          </p:nvSpPr>
          <p:spPr>
            <a:xfrm rot="2370067" flipH="1">
              <a:off x="2022036" y="540785"/>
              <a:ext cx="128981" cy="132868"/>
            </a:xfrm>
            <a:custGeom>
              <a:avLst/>
              <a:gdLst/>
              <a:ahLst/>
              <a:cxnLst/>
              <a:rect l="l" t="t" r="r" b="b"/>
              <a:pathLst>
                <a:path w="4546" h="4683" extrusionOk="0">
                  <a:moveTo>
                    <a:pt x="3093" y="1"/>
                  </a:moveTo>
                  <a:lnTo>
                    <a:pt x="3093" y="1"/>
                  </a:lnTo>
                  <a:cubicBezTo>
                    <a:pt x="3119" y="358"/>
                    <a:pt x="3019" y="776"/>
                    <a:pt x="2615" y="1189"/>
                  </a:cubicBezTo>
                  <a:cubicBezTo>
                    <a:pt x="1665" y="2165"/>
                    <a:pt x="175" y="3586"/>
                    <a:pt x="1" y="3752"/>
                  </a:cubicBezTo>
                  <a:lnTo>
                    <a:pt x="1237" y="4670"/>
                  </a:lnTo>
                  <a:cubicBezTo>
                    <a:pt x="1249" y="4679"/>
                    <a:pt x="1262" y="4683"/>
                    <a:pt x="1275" y="4683"/>
                  </a:cubicBezTo>
                  <a:cubicBezTo>
                    <a:pt x="1293" y="4683"/>
                    <a:pt x="1310" y="4676"/>
                    <a:pt x="1323" y="4665"/>
                  </a:cubicBezTo>
                  <a:lnTo>
                    <a:pt x="4309" y="1810"/>
                  </a:lnTo>
                  <a:cubicBezTo>
                    <a:pt x="4462" y="1664"/>
                    <a:pt x="4546" y="1463"/>
                    <a:pt x="4534" y="1273"/>
                  </a:cubicBezTo>
                  <a:cubicBezTo>
                    <a:pt x="4525" y="1137"/>
                    <a:pt x="4471" y="1024"/>
                    <a:pt x="4375" y="952"/>
                  </a:cubicBezTo>
                  <a:lnTo>
                    <a:pt x="3093" y="1"/>
                  </a:ln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6" name="Google Shape;4896;p66"/>
            <p:cNvSpPr/>
            <p:nvPr/>
          </p:nvSpPr>
          <p:spPr>
            <a:xfrm rot="2370016" flipH="1">
              <a:off x="2213558" y="500523"/>
              <a:ext cx="240147" cy="237281"/>
            </a:xfrm>
            <a:custGeom>
              <a:avLst/>
              <a:gdLst/>
              <a:ahLst/>
              <a:cxnLst/>
              <a:rect l="l" t="t" r="r" b="b"/>
              <a:pathLst>
                <a:path w="8464" h="8363" extrusionOk="0">
                  <a:moveTo>
                    <a:pt x="2804" y="0"/>
                  </a:moveTo>
                  <a:cubicBezTo>
                    <a:pt x="2744" y="0"/>
                    <a:pt x="2682" y="7"/>
                    <a:pt x="2620" y="22"/>
                  </a:cubicBezTo>
                  <a:cubicBezTo>
                    <a:pt x="2350" y="85"/>
                    <a:pt x="2108" y="282"/>
                    <a:pt x="1974" y="547"/>
                  </a:cubicBezTo>
                  <a:lnTo>
                    <a:pt x="44" y="4355"/>
                  </a:lnTo>
                  <a:cubicBezTo>
                    <a:pt x="1" y="4440"/>
                    <a:pt x="25" y="4545"/>
                    <a:pt x="103" y="4603"/>
                  </a:cubicBezTo>
                  <a:lnTo>
                    <a:pt x="5110" y="8323"/>
                  </a:lnTo>
                  <a:cubicBezTo>
                    <a:pt x="5146" y="8349"/>
                    <a:pt x="5187" y="8362"/>
                    <a:pt x="5229" y="8362"/>
                  </a:cubicBezTo>
                  <a:cubicBezTo>
                    <a:pt x="5290" y="8362"/>
                    <a:pt x="5350" y="8335"/>
                    <a:pt x="5388" y="8282"/>
                  </a:cubicBezTo>
                  <a:cubicBezTo>
                    <a:pt x="5454" y="8194"/>
                    <a:pt x="5435" y="8071"/>
                    <a:pt x="5347" y="8004"/>
                  </a:cubicBezTo>
                  <a:lnTo>
                    <a:pt x="475" y="4384"/>
                  </a:lnTo>
                  <a:lnTo>
                    <a:pt x="2328" y="726"/>
                  </a:lnTo>
                  <a:cubicBezTo>
                    <a:pt x="2409" y="564"/>
                    <a:pt x="2553" y="445"/>
                    <a:pt x="2711" y="408"/>
                  </a:cubicBezTo>
                  <a:cubicBezTo>
                    <a:pt x="2738" y="402"/>
                    <a:pt x="2770" y="397"/>
                    <a:pt x="2805" y="397"/>
                  </a:cubicBezTo>
                  <a:cubicBezTo>
                    <a:pt x="2861" y="397"/>
                    <a:pt x="2923" y="410"/>
                    <a:pt x="2979" y="452"/>
                  </a:cubicBezTo>
                  <a:lnTo>
                    <a:pt x="8119" y="4271"/>
                  </a:lnTo>
                  <a:cubicBezTo>
                    <a:pt x="8155" y="4297"/>
                    <a:pt x="8197" y="4310"/>
                    <a:pt x="8239" y="4310"/>
                  </a:cubicBezTo>
                  <a:cubicBezTo>
                    <a:pt x="8299" y="4310"/>
                    <a:pt x="8359" y="4283"/>
                    <a:pt x="8397" y="4230"/>
                  </a:cubicBezTo>
                  <a:cubicBezTo>
                    <a:pt x="8464" y="4141"/>
                    <a:pt x="8445" y="4018"/>
                    <a:pt x="8356" y="3952"/>
                  </a:cubicBezTo>
                  <a:lnTo>
                    <a:pt x="3215" y="134"/>
                  </a:lnTo>
                  <a:cubicBezTo>
                    <a:pt x="3097" y="45"/>
                    <a:pt x="2955" y="0"/>
                    <a:pt x="2804" y="0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7" name="Google Shape;4897;p66"/>
            <p:cNvSpPr/>
            <p:nvPr/>
          </p:nvSpPr>
          <p:spPr>
            <a:xfrm rot="2370016" flipH="1">
              <a:off x="2100601" y="179315"/>
              <a:ext cx="195715" cy="347566"/>
            </a:xfrm>
            <a:custGeom>
              <a:avLst/>
              <a:gdLst/>
              <a:ahLst/>
              <a:cxnLst/>
              <a:rect l="l" t="t" r="r" b="b"/>
              <a:pathLst>
                <a:path w="6898" h="12250" extrusionOk="0">
                  <a:moveTo>
                    <a:pt x="5290" y="1"/>
                  </a:moveTo>
                  <a:cubicBezTo>
                    <a:pt x="5230" y="1"/>
                    <a:pt x="5170" y="28"/>
                    <a:pt x="5131" y="80"/>
                  </a:cubicBezTo>
                  <a:cubicBezTo>
                    <a:pt x="5065" y="169"/>
                    <a:pt x="5083" y="292"/>
                    <a:pt x="5172" y="358"/>
                  </a:cubicBezTo>
                  <a:cubicBezTo>
                    <a:pt x="6046" y="1008"/>
                    <a:pt x="6493" y="1618"/>
                    <a:pt x="6461" y="2122"/>
                  </a:cubicBezTo>
                  <a:cubicBezTo>
                    <a:pt x="6436" y="2518"/>
                    <a:pt x="6114" y="2781"/>
                    <a:pt x="5846" y="2933"/>
                  </a:cubicBezTo>
                  <a:cubicBezTo>
                    <a:pt x="4981" y="3423"/>
                    <a:pt x="4182" y="3414"/>
                    <a:pt x="4190" y="3422"/>
                  </a:cubicBezTo>
                  <a:lnTo>
                    <a:pt x="4189" y="3422"/>
                  </a:lnTo>
                  <a:cubicBezTo>
                    <a:pt x="4111" y="3422"/>
                    <a:pt x="4041" y="3468"/>
                    <a:pt x="4009" y="3537"/>
                  </a:cubicBezTo>
                  <a:lnTo>
                    <a:pt x="48" y="11967"/>
                  </a:lnTo>
                  <a:cubicBezTo>
                    <a:pt x="0" y="12067"/>
                    <a:pt x="45" y="12185"/>
                    <a:pt x="143" y="12231"/>
                  </a:cubicBezTo>
                  <a:cubicBezTo>
                    <a:pt x="171" y="12243"/>
                    <a:pt x="198" y="12249"/>
                    <a:pt x="227" y="12249"/>
                  </a:cubicBezTo>
                  <a:cubicBezTo>
                    <a:pt x="303" y="12249"/>
                    <a:pt x="373" y="12207"/>
                    <a:pt x="409" y="12134"/>
                  </a:cubicBezTo>
                  <a:lnTo>
                    <a:pt x="4318" y="3814"/>
                  </a:lnTo>
                  <a:cubicBezTo>
                    <a:pt x="4598" y="3796"/>
                    <a:pt x="5289" y="3705"/>
                    <a:pt x="6044" y="3277"/>
                  </a:cubicBezTo>
                  <a:cubicBezTo>
                    <a:pt x="6550" y="2991"/>
                    <a:pt x="6831" y="2600"/>
                    <a:pt x="6858" y="2145"/>
                  </a:cubicBezTo>
                  <a:cubicBezTo>
                    <a:pt x="6898" y="1492"/>
                    <a:pt x="6411" y="782"/>
                    <a:pt x="5409" y="39"/>
                  </a:cubicBezTo>
                  <a:cubicBezTo>
                    <a:pt x="5373" y="13"/>
                    <a:pt x="5332" y="1"/>
                    <a:pt x="5290" y="1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8" name="Google Shape;4898;p66"/>
            <p:cNvSpPr/>
            <p:nvPr/>
          </p:nvSpPr>
          <p:spPr>
            <a:xfrm rot="2370016" flipH="1">
              <a:off x="2026864" y="493550"/>
              <a:ext cx="249510" cy="231777"/>
            </a:xfrm>
            <a:custGeom>
              <a:avLst/>
              <a:gdLst/>
              <a:ahLst/>
              <a:cxnLst/>
              <a:rect l="l" t="t" r="r" b="b"/>
              <a:pathLst>
                <a:path w="8794" h="8169" extrusionOk="0">
                  <a:moveTo>
                    <a:pt x="3238" y="0"/>
                  </a:moveTo>
                  <a:cubicBezTo>
                    <a:pt x="3177" y="0"/>
                    <a:pt x="3117" y="27"/>
                    <a:pt x="3078" y="80"/>
                  </a:cubicBezTo>
                  <a:cubicBezTo>
                    <a:pt x="3012" y="168"/>
                    <a:pt x="3031" y="291"/>
                    <a:pt x="3120" y="358"/>
                  </a:cubicBezTo>
                  <a:lnTo>
                    <a:pt x="8259" y="4175"/>
                  </a:lnTo>
                  <a:cubicBezTo>
                    <a:pt x="8351" y="4243"/>
                    <a:pt x="8374" y="4345"/>
                    <a:pt x="8379" y="4419"/>
                  </a:cubicBezTo>
                  <a:cubicBezTo>
                    <a:pt x="8389" y="4581"/>
                    <a:pt x="8316" y="4752"/>
                    <a:pt x="8184" y="4879"/>
                  </a:cubicBezTo>
                  <a:lnTo>
                    <a:pt x="5217" y="7711"/>
                  </a:lnTo>
                  <a:lnTo>
                    <a:pt x="344" y="4091"/>
                  </a:lnTo>
                  <a:cubicBezTo>
                    <a:pt x="309" y="4065"/>
                    <a:pt x="267" y="4052"/>
                    <a:pt x="226" y="4052"/>
                  </a:cubicBezTo>
                  <a:cubicBezTo>
                    <a:pt x="166" y="4052"/>
                    <a:pt x="106" y="4080"/>
                    <a:pt x="67" y="4132"/>
                  </a:cubicBezTo>
                  <a:cubicBezTo>
                    <a:pt x="1" y="4221"/>
                    <a:pt x="20" y="4344"/>
                    <a:pt x="107" y="4410"/>
                  </a:cubicBezTo>
                  <a:lnTo>
                    <a:pt x="5115" y="8129"/>
                  </a:lnTo>
                  <a:cubicBezTo>
                    <a:pt x="5151" y="8155"/>
                    <a:pt x="5191" y="8169"/>
                    <a:pt x="5234" y="8169"/>
                  </a:cubicBezTo>
                  <a:cubicBezTo>
                    <a:pt x="5284" y="8169"/>
                    <a:pt x="5332" y="8150"/>
                    <a:pt x="5373" y="8115"/>
                  </a:cubicBezTo>
                  <a:lnTo>
                    <a:pt x="8461" y="5166"/>
                  </a:lnTo>
                  <a:cubicBezTo>
                    <a:pt x="8675" y="4961"/>
                    <a:pt x="8794" y="4673"/>
                    <a:pt x="8777" y="4395"/>
                  </a:cubicBezTo>
                  <a:cubicBezTo>
                    <a:pt x="8762" y="4171"/>
                    <a:pt x="8662" y="3981"/>
                    <a:pt x="8496" y="3858"/>
                  </a:cubicBezTo>
                  <a:lnTo>
                    <a:pt x="3356" y="39"/>
                  </a:lnTo>
                  <a:cubicBezTo>
                    <a:pt x="3321" y="13"/>
                    <a:pt x="3279" y="0"/>
                    <a:pt x="3238" y="0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9" name="Google Shape;4899;p66"/>
            <p:cNvSpPr/>
            <p:nvPr/>
          </p:nvSpPr>
          <p:spPr>
            <a:xfrm rot="2370016" flipH="1">
              <a:off x="2159514" y="226311"/>
              <a:ext cx="293119" cy="269172"/>
            </a:xfrm>
            <a:custGeom>
              <a:avLst/>
              <a:gdLst/>
              <a:ahLst/>
              <a:cxnLst/>
              <a:rect l="l" t="t" r="r" b="b"/>
              <a:pathLst>
                <a:path w="10331" h="9487" extrusionOk="0">
                  <a:moveTo>
                    <a:pt x="8249" y="0"/>
                  </a:moveTo>
                  <a:cubicBezTo>
                    <a:pt x="8084" y="0"/>
                    <a:pt x="7930" y="26"/>
                    <a:pt x="7787" y="79"/>
                  </a:cubicBezTo>
                  <a:cubicBezTo>
                    <a:pt x="7360" y="237"/>
                    <a:pt x="7068" y="620"/>
                    <a:pt x="6939" y="1187"/>
                  </a:cubicBezTo>
                  <a:cubicBezTo>
                    <a:pt x="6748" y="2032"/>
                    <a:pt x="6863" y="2720"/>
                    <a:pt x="6925" y="2994"/>
                  </a:cubicBezTo>
                  <a:lnTo>
                    <a:pt x="88" y="9140"/>
                  </a:lnTo>
                  <a:cubicBezTo>
                    <a:pt x="7" y="9214"/>
                    <a:pt x="1" y="9338"/>
                    <a:pt x="75" y="9420"/>
                  </a:cubicBezTo>
                  <a:cubicBezTo>
                    <a:pt x="114" y="9463"/>
                    <a:pt x="167" y="9486"/>
                    <a:pt x="222" y="9486"/>
                  </a:cubicBezTo>
                  <a:cubicBezTo>
                    <a:pt x="269" y="9486"/>
                    <a:pt x="317" y="9470"/>
                    <a:pt x="355" y="9436"/>
                  </a:cubicBezTo>
                  <a:lnTo>
                    <a:pt x="7280" y="3209"/>
                  </a:lnTo>
                  <a:cubicBezTo>
                    <a:pt x="7338" y="3157"/>
                    <a:pt x="7359" y="3076"/>
                    <a:pt x="7337" y="3002"/>
                  </a:cubicBezTo>
                  <a:cubicBezTo>
                    <a:pt x="7334" y="2994"/>
                    <a:pt x="7107" y="2242"/>
                    <a:pt x="7327" y="1274"/>
                  </a:cubicBezTo>
                  <a:cubicBezTo>
                    <a:pt x="7395" y="976"/>
                    <a:pt x="7553" y="590"/>
                    <a:pt x="7925" y="452"/>
                  </a:cubicBezTo>
                  <a:cubicBezTo>
                    <a:pt x="8022" y="416"/>
                    <a:pt x="8131" y="398"/>
                    <a:pt x="8249" y="398"/>
                  </a:cubicBezTo>
                  <a:cubicBezTo>
                    <a:pt x="8700" y="398"/>
                    <a:pt x="9293" y="661"/>
                    <a:pt x="9987" y="1177"/>
                  </a:cubicBezTo>
                  <a:cubicBezTo>
                    <a:pt x="10022" y="1203"/>
                    <a:pt x="10064" y="1216"/>
                    <a:pt x="10106" y="1216"/>
                  </a:cubicBezTo>
                  <a:cubicBezTo>
                    <a:pt x="10167" y="1216"/>
                    <a:pt x="10226" y="1189"/>
                    <a:pt x="10264" y="1136"/>
                  </a:cubicBezTo>
                  <a:cubicBezTo>
                    <a:pt x="10331" y="1048"/>
                    <a:pt x="10312" y="925"/>
                    <a:pt x="10223" y="858"/>
                  </a:cubicBezTo>
                  <a:cubicBezTo>
                    <a:pt x="9455" y="287"/>
                    <a:pt x="8793" y="0"/>
                    <a:pt x="8249" y="0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0" name="Google Shape;4900;p66"/>
            <p:cNvSpPr/>
            <p:nvPr/>
          </p:nvSpPr>
          <p:spPr>
            <a:xfrm rot="2370016" flipH="1">
              <a:off x="2082905" y="579730"/>
              <a:ext cx="312639" cy="243637"/>
            </a:xfrm>
            <a:custGeom>
              <a:avLst/>
              <a:gdLst/>
              <a:ahLst/>
              <a:cxnLst/>
              <a:rect l="l" t="t" r="r" b="b"/>
              <a:pathLst>
                <a:path w="11019" h="8587" extrusionOk="0">
                  <a:moveTo>
                    <a:pt x="779" y="1"/>
                  </a:moveTo>
                  <a:cubicBezTo>
                    <a:pt x="719" y="1"/>
                    <a:pt x="658" y="28"/>
                    <a:pt x="619" y="80"/>
                  </a:cubicBezTo>
                  <a:lnTo>
                    <a:pt x="65" y="828"/>
                  </a:lnTo>
                  <a:cubicBezTo>
                    <a:pt x="0" y="916"/>
                    <a:pt x="18" y="1039"/>
                    <a:pt x="106" y="1106"/>
                  </a:cubicBezTo>
                  <a:lnTo>
                    <a:pt x="10127" y="8547"/>
                  </a:lnTo>
                  <a:cubicBezTo>
                    <a:pt x="10160" y="8574"/>
                    <a:pt x="10203" y="8586"/>
                    <a:pt x="10245" y="8586"/>
                  </a:cubicBezTo>
                  <a:cubicBezTo>
                    <a:pt x="10254" y="8586"/>
                    <a:pt x="10265" y="8585"/>
                    <a:pt x="10273" y="8584"/>
                  </a:cubicBezTo>
                  <a:cubicBezTo>
                    <a:pt x="10326" y="8576"/>
                    <a:pt x="10371" y="8547"/>
                    <a:pt x="10403" y="8505"/>
                  </a:cubicBezTo>
                  <a:lnTo>
                    <a:pt x="10953" y="7755"/>
                  </a:lnTo>
                  <a:cubicBezTo>
                    <a:pt x="11018" y="7665"/>
                    <a:pt x="10999" y="7542"/>
                    <a:pt x="10911" y="7478"/>
                  </a:cubicBezTo>
                  <a:cubicBezTo>
                    <a:pt x="10876" y="7451"/>
                    <a:pt x="10834" y="7439"/>
                    <a:pt x="10793" y="7439"/>
                  </a:cubicBezTo>
                  <a:cubicBezTo>
                    <a:pt x="10732" y="7439"/>
                    <a:pt x="10672" y="7467"/>
                    <a:pt x="10633" y="7520"/>
                  </a:cubicBezTo>
                  <a:lnTo>
                    <a:pt x="10202" y="8109"/>
                  </a:lnTo>
                  <a:lnTo>
                    <a:pt x="501" y="905"/>
                  </a:lnTo>
                  <a:lnTo>
                    <a:pt x="938" y="317"/>
                  </a:lnTo>
                  <a:cubicBezTo>
                    <a:pt x="1003" y="229"/>
                    <a:pt x="985" y="106"/>
                    <a:pt x="897" y="39"/>
                  </a:cubicBezTo>
                  <a:cubicBezTo>
                    <a:pt x="862" y="13"/>
                    <a:pt x="820" y="1"/>
                    <a:pt x="779" y="1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01" name="Google Shape;4901;p66"/>
          <p:cNvGrpSpPr/>
          <p:nvPr/>
        </p:nvGrpSpPr>
        <p:grpSpPr>
          <a:xfrm>
            <a:off x="1314753" y="3833129"/>
            <a:ext cx="877243" cy="769044"/>
            <a:chOff x="3656813" y="4101238"/>
            <a:chExt cx="877250" cy="769050"/>
          </a:xfrm>
        </p:grpSpPr>
        <p:sp>
          <p:nvSpPr>
            <p:cNvPr id="4902" name="Google Shape;4902;p66"/>
            <p:cNvSpPr/>
            <p:nvPr/>
          </p:nvSpPr>
          <p:spPr>
            <a:xfrm>
              <a:off x="3656813" y="4130988"/>
              <a:ext cx="877250" cy="739300"/>
            </a:xfrm>
            <a:custGeom>
              <a:avLst/>
              <a:gdLst/>
              <a:ahLst/>
              <a:cxnLst/>
              <a:rect l="l" t="t" r="r" b="b"/>
              <a:pathLst>
                <a:path w="35090" h="29572" extrusionOk="0">
                  <a:moveTo>
                    <a:pt x="4335" y="5066"/>
                  </a:moveTo>
                  <a:lnTo>
                    <a:pt x="4333" y="5068"/>
                  </a:lnTo>
                  <a:cubicBezTo>
                    <a:pt x="4333" y="5067"/>
                    <a:pt x="4333" y="5066"/>
                    <a:pt x="4335" y="5066"/>
                  </a:cubicBezTo>
                  <a:close/>
                  <a:moveTo>
                    <a:pt x="213" y="1"/>
                  </a:moveTo>
                  <a:cubicBezTo>
                    <a:pt x="155" y="1"/>
                    <a:pt x="98" y="27"/>
                    <a:pt x="59" y="74"/>
                  </a:cubicBezTo>
                  <a:cubicBezTo>
                    <a:pt x="7" y="138"/>
                    <a:pt x="0" y="228"/>
                    <a:pt x="40" y="300"/>
                  </a:cubicBezTo>
                  <a:lnTo>
                    <a:pt x="3874" y="6863"/>
                  </a:lnTo>
                  <a:cubicBezTo>
                    <a:pt x="3877" y="6871"/>
                    <a:pt x="3886" y="6873"/>
                    <a:pt x="3892" y="6880"/>
                  </a:cubicBezTo>
                  <a:cubicBezTo>
                    <a:pt x="3901" y="6892"/>
                    <a:pt x="3907" y="6906"/>
                    <a:pt x="3919" y="6915"/>
                  </a:cubicBezTo>
                  <a:lnTo>
                    <a:pt x="27422" y="26249"/>
                  </a:lnTo>
                  <a:lnTo>
                    <a:pt x="29127" y="27651"/>
                  </a:lnTo>
                  <a:lnTo>
                    <a:pt x="31407" y="29528"/>
                  </a:lnTo>
                  <a:cubicBezTo>
                    <a:pt x="31444" y="29558"/>
                    <a:pt x="31489" y="29572"/>
                    <a:pt x="31533" y="29572"/>
                  </a:cubicBezTo>
                  <a:cubicBezTo>
                    <a:pt x="31560" y="29572"/>
                    <a:pt x="31589" y="29567"/>
                    <a:pt x="31613" y="29555"/>
                  </a:cubicBezTo>
                  <a:cubicBezTo>
                    <a:pt x="33354" y="28780"/>
                    <a:pt x="34648" y="27208"/>
                    <a:pt x="35073" y="25350"/>
                  </a:cubicBezTo>
                  <a:cubicBezTo>
                    <a:pt x="35090" y="25276"/>
                    <a:pt x="35063" y="25201"/>
                    <a:pt x="35005" y="25153"/>
                  </a:cubicBezTo>
                  <a:lnTo>
                    <a:pt x="32726" y="23277"/>
                  </a:lnTo>
                  <a:lnTo>
                    <a:pt x="31020" y="21873"/>
                  </a:lnTo>
                  <a:lnTo>
                    <a:pt x="7518" y="2542"/>
                  </a:lnTo>
                  <a:cubicBezTo>
                    <a:pt x="7512" y="2539"/>
                    <a:pt x="7506" y="2537"/>
                    <a:pt x="7500" y="2532"/>
                  </a:cubicBezTo>
                  <a:cubicBezTo>
                    <a:pt x="7486" y="2524"/>
                    <a:pt x="7473" y="2514"/>
                    <a:pt x="7456" y="2508"/>
                  </a:cubicBezTo>
                  <a:lnTo>
                    <a:pt x="277" y="12"/>
                  </a:lnTo>
                  <a:cubicBezTo>
                    <a:pt x="256" y="4"/>
                    <a:pt x="235" y="1"/>
                    <a:pt x="213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3" name="Google Shape;4903;p66"/>
            <p:cNvSpPr/>
            <p:nvPr/>
          </p:nvSpPr>
          <p:spPr>
            <a:xfrm>
              <a:off x="4424213" y="4783413"/>
              <a:ext cx="24025" cy="18800"/>
            </a:xfrm>
            <a:custGeom>
              <a:avLst/>
              <a:gdLst/>
              <a:ahLst/>
              <a:cxnLst/>
              <a:rect l="l" t="t" r="r" b="b"/>
              <a:pathLst>
                <a:path w="961" h="752" extrusionOk="0">
                  <a:moveTo>
                    <a:pt x="113" y="1"/>
                  </a:moveTo>
                  <a:cubicBezTo>
                    <a:pt x="83" y="1"/>
                    <a:pt x="53" y="14"/>
                    <a:pt x="34" y="40"/>
                  </a:cubicBezTo>
                  <a:cubicBezTo>
                    <a:pt x="0" y="85"/>
                    <a:pt x="10" y="147"/>
                    <a:pt x="53" y="179"/>
                  </a:cubicBezTo>
                  <a:lnTo>
                    <a:pt x="788" y="732"/>
                  </a:lnTo>
                  <a:cubicBezTo>
                    <a:pt x="804" y="746"/>
                    <a:pt x="825" y="752"/>
                    <a:pt x="847" y="752"/>
                  </a:cubicBezTo>
                  <a:cubicBezTo>
                    <a:pt x="877" y="752"/>
                    <a:pt x="905" y="738"/>
                    <a:pt x="926" y="711"/>
                  </a:cubicBezTo>
                  <a:cubicBezTo>
                    <a:pt x="960" y="668"/>
                    <a:pt x="951" y="606"/>
                    <a:pt x="908" y="573"/>
                  </a:cubicBezTo>
                  <a:lnTo>
                    <a:pt x="173" y="20"/>
                  </a:lnTo>
                  <a:cubicBezTo>
                    <a:pt x="155" y="7"/>
                    <a:pt x="134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4" name="Google Shape;4904;p66"/>
            <p:cNvSpPr/>
            <p:nvPr/>
          </p:nvSpPr>
          <p:spPr>
            <a:xfrm>
              <a:off x="4395613" y="4693813"/>
              <a:ext cx="129775" cy="137975"/>
            </a:xfrm>
            <a:custGeom>
              <a:avLst/>
              <a:gdLst/>
              <a:ahLst/>
              <a:cxnLst/>
              <a:rect l="l" t="t" r="r" b="b"/>
              <a:pathLst>
                <a:path w="5191" h="5519" extrusionOk="0">
                  <a:moveTo>
                    <a:pt x="3728" y="991"/>
                  </a:moveTo>
                  <a:lnTo>
                    <a:pt x="4038" y="1247"/>
                  </a:lnTo>
                  <a:lnTo>
                    <a:pt x="4043" y="1272"/>
                  </a:lnTo>
                  <a:lnTo>
                    <a:pt x="4101" y="1319"/>
                  </a:lnTo>
                  <a:lnTo>
                    <a:pt x="4041" y="1274"/>
                  </a:lnTo>
                  <a:lnTo>
                    <a:pt x="3728" y="991"/>
                  </a:lnTo>
                  <a:close/>
                  <a:moveTo>
                    <a:pt x="3396" y="1907"/>
                  </a:moveTo>
                  <a:lnTo>
                    <a:pt x="3799" y="2031"/>
                  </a:lnTo>
                  <a:lnTo>
                    <a:pt x="3804" y="2061"/>
                  </a:lnTo>
                  <a:cubicBezTo>
                    <a:pt x="3800" y="2066"/>
                    <a:pt x="3795" y="2068"/>
                    <a:pt x="3790" y="2068"/>
                  </a:cubicBezTo>
                  <a:cubicBezTo>
                    <a:pt x="3788" y="2068"/>
                    <a:pt x="3786" y="2068"/>
                    <a:pt x="3784" y="2067"/>
                  </a:cubicBezTo>
                  <a:lnTo>
                    <a:pt x="3396" y="1907"/>
                  </a:lnTo>
                  <a:close/>
                  <a:moveTo>
                    <a:pt x="2899" y="2632"/>
                  </a:moveTo>
                  <a:lnTo>
                    <a:pt x="3200" y="2828"/>
                  </a:lnTo>
                  <a:lnTo>
                    <a:pt x="3202" y="2856"/>
                  </a:lnTo>
                  <a:cubicBezTo>
                    <a:pt x="3198" y="2861"/>
                    <a:pt x="3193" y="2864"/>
                    <a:pt x="3187" y="2864"/>
                  </a:cubicBezTo>
                  <a:cubicBezTo>
                    <a:pt x="3183" y="2864"/>
                    <a:pt x="3179" y="2862"/>
                    <a:pt x="3175" y="2858"/>
                  </a:cubicBezTo>
                  <a:lnTo>
                    <a:pt x="2899" y="2632"/>
                  </a:lnTo>
                  <a:close/>
                  <a:moveTo>
                    <a:pt x="2380" y="3388"/>
                  </a:moveTo>
                  <a:lnTo>
                    <a:pt x="2380" y="3388"/>
                  </a:lnTo>
                  <a:cubicBezTo>
                    <a:pt x="2564" y="3507"/>
                    <a:pt x="2769" y="3614"/>
                    <a:pt x="2984" y="3652"/>
                  </a:cubicBezTo>
                  <a:lnTo>
                    <a:pt x="2999" y="3684"/>
                  </a:lnTo>
                  <a:cubicBezTo>
                    <a:pt x="2996" y="3688"/>
                    <a:pt x="2987" y="3691"/>
                    <a:pt x="2976" y="3693"/>
                  </a:cubicBezTo>
                  <a:cubicBezTo>
                    <a:pt x="2755" y="3649"/>
                    <a:pt x="2542" y="3540"/>
                    <a:pt x="2380" y="3388"/>
                  </a:cubicBezTo>
                  <a:close/>
                  <a:moveTo>
                    <a:pt x="1269" y="3670"/>
                  </a:moveTo>
                  <a:lnTo>
                    <a:pt x="2002" y="4221"/>
                  </a:lnTo>
                  <a:lnTo>
                    <a:pt x="2007" y="4246"/>
                  </a:lnTo>
                  <a:cubicBezTo>
                    <a:pt x="2001" y="4254"/>
                    <a:pt x="1995" y="4257"/>
                    <a:pt x="1990" y="4257"/>
                  </a:cubicBezTo>
                  <a:cubicBezTo>
                    <a:pt x="1985" y="4257"/>
                    <a:pt x="1981" y="4254"/>
                    <a:pt x="1978" y="4252"/>
                  </a:cubicBezTo>
                  <a:lnTo>
                    <a:pt x="1244" y="3700"/>
                  </a:lnTo>
                  <a:lnTo>
                    <a:pt x="1269" y="3670"/>
                  </a:lnTo>
                  <a:close/>
                  <a:moveTo>
                    <a:pt x="3158" y="0"/>
                  </a:moveTo>
                  <a:cubicBezTo>
                    <a:pt x="3151" y="0"/>
                    <a:pt x="3145" y="1"/>
                    <a:pt x="3138" y="3"/>
                  </a:cubicBezTo>
                  <a:cubicBezTo>
                    <a:pt x="3122" y="10"/>
                    <a:pt x="3111" y="17"/>
                    <a:pt x="3101" y="29"/>
                  </a:cubicBezTo>
                  <a:cubicBezTo>
                    <a:pt x="3094" y="38"/>
                    <a:pt x="3085" y="48"/>
                    <a:pt x="3084" y="63"/>
                  </a:cubicBezTo>
                  <a:cubicBezTo>
                    <a:pt x="3007" y="354"/>
                    <a:pt x="2915" y="637"/>
                    <a:pt x="2797" y="905"/>
                  </a:cubicBezTo>
                  <a:cubicBezTo>
                    <a:pt x="2586" y="1410"/>
                    <a:pt x="2307" y="1874"/>
                    <a:pt x="1968" y="2288"/>
                  </a:cubicBezTo>
                  <a:cubicBezTo>
                    <a:pt x="1623" y="2707"/>
                    <a:pt x="1251" y="3033"/>
                    <a:pt x="915" y="3275"/>
                  </a:cubicBezTo>
                  <a:cubicBezTo>
                    <a:pt x="568" y="3520"/>
                    <a:pt x="260" y="3683"/>
                    <a:pt x="50" y="3782"/>
                  </a:cubicBezTo>
                  <a:cubicBezTo>
                    <a:pt x="37" y="3785"/>
                    <a:pt x="29" y="3795"/>
                    <a:pt x="21" y="3804"/>
                  </a:cubicBezTo>
                  <a:cubicBezTo>
                    <a:pt x="13" y="3814"/>
                    <a:pt x="6" y="3828"/>
                    <a:pt x="5" y="3842"/>
                  </a:cubicBezTo>
                  <a:cubicBezTo>
                    <a:pt x="0" y="3869"/>
                    <a:pt x="11" y="3898"/>
                    <a:pt x="32" y="3916"/>
                  </a:cubicBezTo>
                  <a:lnTo>
                    <a:pt x="1959" y="5501"/>
                  </a:lnTo>
                  <a:cubicBezTo>
                    <a:pt x="1974" y="5513"/>
                    <a:pt x="1992" y="5519"/>
                    <a:pt x="2010" y="5519"/>
                  </a:cubicBezTo>
                  <a:cubicBezTo>
                    <a:pt x="2022" y="5519"/>
                    <a:pt x="2033" y="5516"/>
                    <a:pt x="2044" y="5511"/>
                  </a:cubicBezTo>
                  <a:cubicBezTo>
                    <a:pt x="2365" y="5358"/>
                    <a:pt x="2678" y="5173"/>
                    <a:pt x="2967" y="4964"/>
                  </a:cubicBezTo>
                  <a:cubicBezTo>
                    <a:pt x="3364" y="4675"/>
                    <a:pt x="3726" y="4336"/>
                    <a:pt x="4039" y="3956"/>
                  </a:cubicBezTo>
                  <a:cubicBezTo>
                    <a:pt x="4375" y="3548"/>
                    <a:pt x="4658" y="3093"/>
                    <a:pt x="4869" y="2610"/>
                  </a:cubicBezTo>
                  <a:cubicBezTo>
                    <a:pt x="4999" y="2315"/>
                    <a:pt x="5105" y="2012"/>
                    <a:pt x="5181" y="1700"/>
                  </a:cubicBezTo>
                  <a:cubicBezTo>
                    <a:pt x="5190" y="1670"/>
                    <a:pt x="5181" y="1637"/>
                    <a:pt x="5157" y="1617"/>
                  </a:cubicBezTo>
                  <a:lnTo>
                    <a:pt x="3213" y="18"/>
                  </a:lnTo>
                  <a:cubicBezTo>
                    <a:pt x="3197" y="6"/>
                    <a:pt x="3178" y="0"/>
                    <a:pt x="3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5" name="Google Shape;4905;p66"/>
            <p:cNvSpPr/>
            <p:nvPr/>
          </p:nvSpPr>
          <p:spPr>
            <a:xfrm>
              <a:off x="3671038" y="4113313"/>
              <a:ext cx="49225" cy="45000"/>
            </a:xfrm>
            <a:custGeom>
              <a:avLst/>
              <a:gdLst/>
              <a:ahLst/>
              <a:cxnLst/>
              <a:rect l="l" t="t" r="r" b="b"/>
              <a:pathLst>
                <a:path w="1969" h="1800" extrusionOk="0">
                  <a:moveTo>
                    <a:pt x="88" y="1"/>
                  </a:moveTo>
                  <a:cubicBezTo>
                    <a:pt x="64" y="1"/>
                    <a:pt x="41" y="11"/>
                    <a:pt x="26" y="29"/>
                  </a:cubicBezTo>
                  <a:cubicBezTo>
                    <a:pt x="5" y="54"/>
                    <a:pt x="1" y="91"/>
                    <a:pt x="19" y="120"/>
                  </a:cubicBezTo>
                  <a:lnTo>
                    <a:pt x="976" y="1760"/>
                  </a:lnTo>
                  <a:cubicBezTo>
                    <a:pt x="991" y="1785"/>
                    <a:pt x="1018" y="1799"/>
                    <a:pt x="1045" y="1799"/>
                  </a:cubicBezTo>
                  <a:cubicBezTo>
                    <a:pt x="1057" y="1799"/>
                    <a:pt x="1069" y="1797"/>
                    <a:pt x="1080" y="1791"/>
                  </a:cubicBezTo>
                  <a:cubicBezTo>
                    <a:pt x="1296" y="1687"/>
                    <a:pt x="1485" y="1541"/>
                    <a:pt x="1637" y="1354"/>
                  </a:cubicBezTo>
                  <a:cubicBezTo>
                    <a:pt x="1790" y="1169"/>
                    <a:pt x="1897" y="957"/>
                    <a:pt x="1958" y="723"/>
                  </a:cubicBezTo>
                  <a:cubicBezTo>
                    <a:pt x="1969" y="684"/>
                    <a:pt x="1947" y="642"/>
                    <a:pt x="1907" y="628"/>
                  </a:cubicBezTo>
                  <a:lnTo>
                    <a:pt x="112" y="5"/>
                  </a:lnTo>
                  <a:cubicBezTo>
                    <a:pt x="104" y="2"/>
                    <a:pt x="96" y="1"/>
                    <a:pt x="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6" name="Google Shape;4906;p66"/>
            <p:cNvSpPr/>
            <p:nvPr/>
          </p:nvSpPr>
          <p:spPr>
            <a:xfrm>
              <a:off x="3700088" y="4132138"/>
              <a:ext cx="136625" cy="132800"/>
            </a:xfrm>
            <a:custGeom>
              <a:avLst/>
              <a:gdLst/>
              <a:ahLst/>
              <a:cxnLst/>
              <a:rect l="l" t="t" r="r" b="b"/>
              <a:pathLst>
                <a:path w="5465" h="5312" extrusionOk="0">
                  <a:moveTo>
                    <a:pt x="2124" y="1889"/>
                  </a:moveTo>
                  <a:lnTo>
                    <a:pt x="2701" y="2569"/>
                  </a:lnTo>
                  <a:lnTo>
                    <a:pt x="2706" y="2594"/>
                  </a:lnTo>
                  <a:lnTo>
                    <a:pt x="2761" y="2640"/>
                  </a:lnTo>
                  <a:lnTo>
                    <a:pt x="2758" y="2642"/>
                  </a:lnTo>
                  <a:lnTo>
                    <a:pt x="2703" y="2598"/>
                  </a:lnTo>
                  <a:lnTo>
                    <a:pt x="2095" y="1912"/>
                  </a:lnTo>
                  <a:lnTo>
                    <a:pt x="2124" y="1889"/>
                  </a:lnTo>
                  <a:close/>
                  <a:moveTo>
                    <a:pt x="1369" y="1975"/>
                  </a:moveTo>
                  <a:lnTo>
                    <a:pt x="1369" y="1975"/>
                  </a:lnTo>
                  <a:cubicBezTo>
                    <a:pt x="1725" y="2592"/>
                    <a:pt x="2111" y="3197"/>
                    <a:pt x="2545" y="3755"/>
                  </a:cubicBezTo>
                  <a:lnTo>
                    <a:pt x="2545" y="3780"/>
                  </a:lnTo>
                  <a:lnTo>
                    <a:pt x="2603" y="3827"/>
                  </a:lnTo>
                  <a:lnTo>
                    <a:pt x="2601" y="3831"/>
                  </a:lnTo>
                  <a:lnTo>
                    <a:pt x="2540" y="3785"/>
                  </a:lnTo>
                  <a:cubicBezTo>
                    <a:pt x="2080" y="3217"/>
                    <a:pt x="1693" y="2612"/>
                    <a:pt x="1369" y="1975"/>
                  </a:cubicBezTo>
                  <a:close/>
                  <a:moveTo>
                    <a:pt x="1096" y="1"/>
                  </a:moveTo>
                  <a:cubicBezTo>
                    <a:pt x="1083" y="1"/>
                    <a:pt x="1070" y="4"/>
                    <a:pt x="1059" y="11"/>
                  </a:cubicBezTo>
                  <a:cubicBezTo>
                    <a:pt x="1048" y="17"/>
                    <a:pt x="1040" y="21"/>
                    <a:pt x="1032" y="31"/>
                  </a:cubicBezTo>
                  <a:cubicBezTo>
                    <a:pt x="1024" y="40"/>
                    <a:pt x="1020" y="52"/>
                    <a:pt x="1018" y="59"/>
                  </a:cubicBezTo>
                  <a:cubicBezTo>
                    <a:pt x="946" y="315"/>
                    <a:pt x="825" y="549"/>
                    <a:pt x="656" y="754"/>
                  </a:cubicBezTo>
                  <a:cubicBezTo>
                    <a:pt x="488" y="959"/>
                    <a:pt x="283" y="1120"/>
                    <a:pt x="48" y="1240"/>
                  </a:cubicBezTo>
                  <a:cubicBezTo>
                    <a:pt x="38" y="1247"/>
                    <a:pt x="27" y="1253"/>
                    <a:pt x="19" y="1262"/>
                  </a:cubicBezTo>
                  <a:cubicBezTo>
                    <a:pt x="13" y="1269"/>
                    <a:pt x="12" y="1277"/>
                    <a:pt x="9" y="1285"/>
                  </a:cubicBezTo>
                  <a:lnTo>
                    <a:pt x="7" y="1289"/>
                  </a:lnTo>
                  <a:cubicBezTo>
                    <a:pt x="1" y="1309"/>
                    <a:pt x="3" y="1331"/>
                    <a:pt x="13" y="1351"/>
                  </a:cubicBezTo>
                  <a:lnTo>
                    <a:pt x="2304" y="5274"/>
                  </a:lnTo>
                  <a:cubicBezTo>
                    <a:pt x="2314" y="5293"/>
                    <a:pt x="2335" y="5304"/>
                    <a:pt x="2355" y="5311"/>
                  </a:cubicBezTo>
                  <a:cubicBezTo>
                    <a:pt x="2360" y="5311"/>
                    <a:pt x="2365" y="5312"/>
                    <a:pt x="2371" y="5312"/>
                  </a:cubicBezTo>
                  <a:cubicBezTo>
                    <a:pt x="2388" y="5312"/>
                    <a:pt x="2406" y="5306"/>
                    <a:pt x="2418" y="5296"/>
                  </a:cubicBezTo>
                  <a:cubicBezTo>
                    <a:pt x="2558" y="5189"/>
                    <a:pt x="2698" y="5080"/>
                    <a:pt x="2834" y="4966"/>
                  </a:cubicBezTo>
                  <a:cubicBezTo>
                    <a:pt x="3311" y="4562"/>
                    <a:pt x="3755" y="4115"/>
                    <a:pt x="4154" y="3631"/>
                  </a:cubicBezTo>
                  <a:cubicBezTo>
                    <a:pt x="4575" y="3119"/>
                    <a:pt x="4945" y="2570"/>
                    <a:pt x="5258" y="1990"/>
                  </a:cubicBezTo>
                  <a:cubicBezTo>
                    <a:pt x="5328" y="1862"/>
                    <a:pt x="5391" y="1735"/>
                    <a:pt x="5454" y="1607"/>
                  </a:cubicBezTo>
                  <a:cubicBezTo>
                    <a:pt x="5464" y="1589"/>
                    <a:pt x="5465" y="1563"/>
                    <a:pt x="5456" y="1542"/>
                  </a:cubicBezTo>
                  <a:cubicBezTo>
                    <a:pt x="5449" y="1520"/>
                    <a:pt x="5430" y="1504"/>
                    <a:pt x="5409" y="1498"/>
                  </a:cubicBezTo>
                  <a:lnTo>
                    <a:pt x="1599" y="172"/>
                  </a:lnTo>
                  <a:lnTo>
                    <a:pt x="1120" y="4"/>
                  </a:lnTo>
                  <a:cubicBezTo>
                    <a:pt x="1112" y="2"/>
                    <a:pt x="1104" y="1"/>
                    <a:pt x="1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7" name="Google Shape;4907;p66"/>
            <p:cNvSpPr/>
            <p:nvPr/>
          </p:nvSpPr>
          <p:spPr>
            <a:xfrm>
              <a:off x="3764063" y="4174513"/>
              <a:ext cx="661850" cy="575500"/>
            </a:xfrm>
            <a:custGeom>
              <a:avLst/>
              <a:gdLst/>
              <a:ahLst/>
              <a:cxnLst/>
              <a:rect l="l" t="t" r="r" b="b"/>
              <a:pathLst>
                <a:path w="26474" h="23020" extrusionOk="0">
                  <a:moveTo>
                    <a:pt x="4910" y="5313"/>
                  </a:moveTo>
                  <a:lnTo>
                    <a:pt x="6776" y="6747"/>
                  </a:lnTo>
                  <a:lnTo>
                    <a:pt x="6779" y="6774"/>
                  </a:lnTo>
                  <a:cubicBezTo>
                    <a:pt x="6774" y="6780"/>
                    <a:pt x="6769" y="6782"/>
                    <a:pt x="6764" y="6782"/>
                  </a:cubicBezTo>
                  <a:cubicBezTo>
                    <a:pt x="6759" y="6782"/>
                    <a:pt x="6755" y="6781"/>
                    <a:pt x="6752" y="6777"/>
                  </a:cubicBezTo>
                  <a:lnTo>
                    <a:pt x="4884" y="5343"/>
                  </a:lnTo>
                  <a:lnTo>
                    <a:pt x="4910" y="5313"/>
                  </a:lnTo>
                  <a:close/>
                  <a:moveTo>
                    <a:pt x="1930" y="4351"/>
                  </a:moveTo>
                  <a:lnTo>
                    <a:pt x="10181" y="10709"/>
                  </a:lnTo>
                  <a:lnTo>
                    <a:pt x="10248" y="10784"/>
                  </a:lnTo>
                  <a:lnTo>
                    <a:pt x="10248" y="10784"/>
                  </a:lnTo>
                  <a:lnTo>
                    <a:pt x="10196" y="10730"/>
                  </a:lnTo>
                  <a:cubicBezTo>
                    <a:pt x="10196" y="10730"/>
                    <a:pt x="10179" y="10742"/>
                    <a:pt x="10167" y="10742"/>
                  </a:cubicBezTo>
                  <a:cubicBezTo>
                    <a:pt x="10163" y="10742"/>
                    <a:pt x="10160" y="10742"/>
                    <a:pt x="10158" y="10739"/>
                  </a:cubicBezTo>
                  <a:lnTo>
                    <a:pt x="1906" y="4382"/>
                  </a:lnTo>
                  <a:lnTo>
                    <a:pt x="1930" y="4351"/>
                  </a:lnTo>
                  <a:close/>
                  <a:moveTo>
                    <a:pt x="20393" y="17014"/>
                  </a:moveTo>
                  <a:lnTo>
                    <a:pt x="21653" y="17999"/>
                  </a:lnTo>
                  <a:lnTo>
                    <a:pt x="21656" y="18026"/>
                  </a:lnTo>
                  <a:cubicBezTo>
                    <a:pt x="21651" y="18031"/>
                    <a:pt x="21645" y="18033"/>
                    <a:pt x="21639" y="18033"/>
                  </a:cubicBezTo>
                  <a:cubicBezTo>
                    <a:pt x="21635" y="18033"/>
                    <a:pt x="21630" y="18032"/>
                    <a:pt x="21628" y="18029"/>
                  </a:cubicBezTo>
                  <a:lnTo>
                    <a:pt x="20393" y="17014"/>
                  </a:lnTo>
                  <a:close/>
                  <a:moveTo>
                    <a:pt x="17895" y="13587"/>
                  </a:moveTo>
                  <a:lnTo>
                    <a:pt x="24335" y="18694"/>
                  </a:lnTo>
                  <a:lnTo>
                    <a:pt x="24337" y="18721"/>
                  </a:lnTo>
                  <a:cubicBezTo>
                    <a:pt x="24332" y="18726"/>
                    <a:pt x="24327" y="18729"/>
                    <a:pt x="24321" y="18729"/>
                  </a:cubicBezTo>
                  <a:cubicBezTo>
                    <a:pt x="24317" y="18729"/>
                    <a:pt x="24313" y="18727"/>
                    <a:pt x="24310" y="18724"/>
                  </a:cubicBezTo>
                  <a:lnTo>
                    <a:pt x="17870" y="13616"/>
                  </a:lnTo>
                  <a:lnTo>
                    <a:pt x="17895" y="13587"/>
                  </a:lnTo>
                  <a:close/>
                  <a:moveTo>
                    <a:pt x="3176" y="0"/>
                  </a:moveTo>
                  <a:cubicBezTo>
                    <a:pt x="3169" y="0"/>
                    <a:pt x="3162" y="1"/>
                    <a:pt x="3155" y="2"/>
                  </a:cubicBezTo>
                  <a:cubicBezTo>
                    <a:pt x="3138" y="4"/>
                    <a:pt x="3119" y="15"/>
                    <a:pt x="3110" y="26"/>
                  </a:cubicBezTo>
                  <a:cubicBezTo>
                    <a:pt x="3105" y="33"/>
                    <a:pt x="3106" y="38"/>
                    <a:pt x="3100" y="44"/>
                  </a:cubicBezTo>
                  <a:cubicBezTo>
                    <a:pt x="3038" y="169"/>
                    <a:pt x="2975" y="296"/>
                    <a:pt x="2906" y="418"/>
                  </a:cubicBezTo>
                  <a:cubicBezTo>
                    <a:pt x="2588" y="1010"/>
                    <a:pt x="2208" y="1570"/>
                    <a:pt x="1784" y="2089"/>
                  </a:cubicBezTo>
                  <a:cubicBezTo>
                    <a:pt x="1379" y="2580"/>
                    <a:pt x="931" y="3032"/>
                    <a:pt x="444" y="3443"/>
                  </a:cubicBezTo>
                  <a:cubicBezTo>
                    <a:pt x="308" y="3558"/>
                    <a:pt x="170" y="3669"/>
                    <a:pt x="31" y="3775"/>
                  </a:cubicBezTo>
                  <a:cubicBezTo>
                    <a:pt x="26" y="3783"/>
                    <a:pt x="21" y="3783"/>
                    <a:pt x="15" y="3789"/>
                  </a:cubicBezTo>
                  <a:cubicBezTo>
                    <a:pt x="5" y="3801"/>
                    <a:pt x="1" y="3818"/>
                    <a:pt x="1" y="3839"/>
                  </a:cubicBezTo>
                  <a:cubicBezTo>
                    <a:pt x="1" y="3864"/>
                    <a:pt x="8" y="3886"/>
                    <a:pt x="27" y="3901"/>
                  </a:cubicBezTo>
                  <a:lnTo>
                    <a:pt x="23247" y="23003"/>
                  </a:lnTo>
                  <a:cubicBezTo>
                    <a:pt x="23261" y="23014"/>
                    <a:pt x="23279" y="23020"/>
                    <a:pt x="23297" y="23020"/>
                  </a:cubicBezTo>
                  <a:cubicBezTo>
                    <a:pt x="23307" y="23020"/>
                    <a:pt x="23317" y="23018"/>
                    <a:pt x="23325" y="23014"/>
                  </a:cubicBezTo>
                  <a:cubicBezTo>
                    <a:pt x="23530" y="22941"/>
                    <a:pt x="23726" y="22851"/>
                    <a:pt x="23917" y="22751"/>
                  </a:cubicBezTo>
                  <a:cubicBezTo>
                    <a:pt x="24491" y="22447"/>
                    <a:pt x="25003" y="22031"/>
                    <a:pt x="25416" y="21529"/>
                  </a:cubicBezTo>
                  <a:cubicBezTo>
                    <a:pt x="25854" y="20996"/>
                    <a:pt x="26175" y="20375"/>
                    <a:pt x="26356" y="19706"/>
                  </a:cubicBezTo>
                  <a:cubicBezTo>
                    <a:pt x="26406" y="19538"/>
                    <a:pt x="26443" y="19368"/>
                    <a:pt x="26471" y="19190"/>
                  </a:cubicBezTo>
                  <a:cubicBezTo>
                    <a:pt x="26474" y="19165"/>
                    <a:pt x="26463" y="19135"/>
                    <a:pt x="26441" y="19118"/>
                  </a:cubicBezTo>
                  <a:lnTo>
                    <a:pt x="3221" y="16"/>
                  </a:lnTo>
                  <a:cubicBezTo>
                    <a:pt x="3208" y="4"/>
                    <a:pt x="3193" y="0"/>
                    <a:pt x="3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8" name="Google Shape;4908;p66"/>
            <p:cNvSpPr/>
            <p:nvPr/>
          </p:nvSpPr>
          <p:spPr>
            <a:xfrm>
              <a:off x="4353163" y="4659188"/>
              <a:ext cx="115275" cy="125925"/>
            </a:xfrm>
            <a:custGeom>
              <a:avLst/>
              <a:gdLst/>
              <a:ahLst/>
              <a:cxnLst/>
              <a:rect l="l" t="t" r="r" b="b"/>
              <a:pathLst>
                <a:path w="4611" h="5037" extrusionOk="0">
                  <a:moveTo>
                    <a:pt x="3178" y="1"/>
                  </a:moveTo>
                  <a:cubicBezTo>
                    <a:pt x="3169" y="1"/>
                    <a:pt x="3159" y="2"/>
                    <a:pt x="3150" y="5"/>
                  </a:cubicBezTo>
                  <a:cubicBezTo>
                    <a:pt x="3136" y="9"/>
                    <a:pt x="3125" y="16"/>
                    <a:pt x="3115" y="29"/>
                  </a:cubicBezTo>
                  <a:cubicBezTo>
                    <a:pt x="3107" y="38"/>
                    <a:pt x="3103" y="50"/>
                    <a:pt x="3098" y="61"/>
                  </a:cubicBezTo>
                  <a:cubicBezTo>
                    <a:pt x="3034" y="358"/>
                    <a:pt x="2949" y="649"/>
                    <a:pt x="2839" y="928"/>
                  </a:cubicBezTo>
                  <a:cubicBezTo>
                    <a:pt x="2641" y="1423"/>
                    <a:pt x="2368" y="1886"/>
                    <a:pt x="2034" y="2295"/>
                  </a:cubicBezTo>
                  <a:cubicBezTo>
                    <a:pt x="1720" y="2675"/>
                    <a:pt x="1351" y="3012"/>
                    <a:pt x="940" y="3286"/>
                  </a:cubicBezTo>
                  <a:cubicBezTo>
                    <a:pt x="660" y="3477"/>
                    <a:pt x="362" y="3639"/>
                    <a:pt x="51" y="3768"/>
                  </a:cubicBezTo>
                  <a:cubicBezTo>
                    <a:pt x="40" y="3775"/>
                    <a:pt x="30" y="3781"/>
                    <a:pt x="19" y="3793"/>
                  </a:cubicBezTo>
                  <a:cubicBezTo>
                    <a:pt x="11" y="3802"/>
                    <a:pt x="5" y="3817"/>
                    <a:pt x="3" y="3832"/>
                  </a:cubicBezTo>
                  <a:cubicBezTo>
                    <a:pt x="0" y="3860"/>
                    <a:pt x="9" y="3886"/>
                    <a:pt x="30" y="3905"/>
                  </a:cubicBezTo>
                  <a:lnTo>
                    <a:pt x="1383" y="5019"/>
                  </a:lnTo>
                  <a:cubicBezTo>
                    <a:pt x="1397" y="5031"/>
                    <a:pt x="1415" y="5037"/>
                    <a:pt x="1435" y="5037"/>
                  </a:cubicBezTo>
                  <a:cubicBezTo>
                    <a:pt x="1445" y="5037"/>
                    <a:pt x="1456" y="5035"/>
                    <a:pt x="1467" y="5032"/>
                  </a:cubicBezTo>
                  <a:cubicBezTo>
                    <a:pt x="1619" y="4970"/>
                    <a:pt x="1979" y="4806"/>
                    <a:pt x="2413" y="4500"/>
                  </a:cubicBezTo>
                  <a:cubicBezTo>
                    <a:pt x="2753" y="4260"/>
                    <a:pt x="3139" y="3936"/>
                    <a:pt x="3494" y="3503"/>
                  </a:cubicBezTo>
                  <a:cubicBezTo>
                    <a:pt x="3832" y="3093"/>
                    <a:pt x="4105" y="2635"/>
                    <a:pt x="4308" y="2139"/>
                  </a:cubicBezTo>
                  <a:cubicBezTo>
                    <a:pt x="4430" y="1843"/>
                    <a:pt x="4528" y="1534"/>
                    <a:pt x="4602" y="1209"/>
                  </a:cubicBezTo>
                  <a:cubicBezTo>
                    <a:pt x="4611" y="1176"/>
                    <a:pt x="4599" y="1148"/>
                    <a:pt x="4578" y="1129"/>
                  </a:cubicBezTo>
                  <a:lnTo>
                    <a:pt x="3226" y="17"/>
                  </a:lnTo>
                  <a:cubicBezTo>
                    <a:pt x="3213" y="6"/>
                    <a:pt x="3196" y="1"/>
                    <a:pt x="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9" name="Google Shape;4909;p66"/>
            <p:cNvSpPr/>
            <p:nvPr/>
          </p:nvSpPr>
          <p:spPr>
            <a:xfrm>
              <a:off x="3764038" y="4260563"/>
              <a:ext cx="597925" cy="489450"/>
            </a:xfrm>
            <a:custGeom>
              <a:avLst/>
              <a:gdLst/>
              <a:ahLst/>
              <a:cxnLst/>
              <a:rect l="l" t="t" r="r" b="b"/>
              <a:pathLst>
                <a:path w="23917" h="19578" extrusionOk="0">
                  <a:moveTo>
                    <a:pt x="445" y="1"/>
                  </a:moveTo>
                  <a:cubicBezTo>
                    <a:pt x="309" y="116"/>
                    <a:pt x="171" y="227"/>
                    <a:pt x="32" y="333"/>
                  </a:cubicBezTo>
                  <a:cubicBezTo>
                    <a:pt x="25" y="341"/>
                    <a:pt x="19" y="341"/>
                    <a:pt x="14" y="347"/>
                  </a:cubicBezTo>
                  <a:cubicBezTo>
                    <a:pt x="4" y="359"/>
                    <a:pt x="0" y="377"/>
                    <a:pt x="0" y="398"/>
                  </a:cubicBezTo>
                  <a:cubicBezTo>
                    <a:pt x="0" y="422"/>
                    <a:pt x="8" y="445"/>
                    <a:pt x="27" y="459"/>
                  </a:cubicBezTo>
                  <a:lnTo>
                    <a:pt x="23247" y="19561"/>
                  </a:lnTo>
                  <a:cubicBezTo>
                    <a:pt x="23261" y="19572"/>
                    <a:pt x="23279" y="19578"/>
                    <a:pt x="23297" y="19578"/>
                  </a:cubicBezTo>
                  <a:cubicBezTo>
                    <a:pt x="23307" y="19578"/>
                    <a:pt x="23316" y="19576"/>
                    <a:pt x="23325" y="19572"/>
                  </a:cubicBezTo>
                  <a:cubicBezTo>
                    <a:pt x="23528" y="19499"/>
                    <a:pt x="23726" y="19409"/>
                    <a:pt x="23917" y="19309"/>
                  </a:cubicBezTo>
                  <a:lnTo>
                    <a:pt x="44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0" name="Google Shape;4910;p66"/>
            <p:cNvSpPr/>
            <p:nvPr/>
          </p:nvSpPr>
          <p:spPr>
            <a:xfrm>
              <a:off x="4395613" y="4775738"/>
              <a:ext cx="74225" cy="56100"/>
            </a:xfrm>
            <a:custGeom>
              <a:avLst/>
              <a:gdLst/>
              <a:ahLst/>
              <a:cxnLst/>
              <a:rect l="l" t="t" r="r" b="b"/>
              <a:pathLst>
                <a:path w="2969" h="2244" extrusionOk="0">
                  <a:moveTo>
                    <a:pt x="916" y="0"/>
                  </a:moveTo>
                  <a:cubicBezTo>
                    <a:pt x="570" y="244"/>
                    <a:pt x="262" y="407"/>
                    <a:pt x="52" y="506"/>
                  </a:cubicBezTo>
                  <a:cubicBezTo>
                    <a:pt x="38" y="511"/>
                    <a:pt x="31" y="519"/>
                    <a:pt x="22" y="528"/>
                  </a:cubicBezTo>
                  <a:cubicBezTo>
                    <a:pt x="15" y="538"/>
                    <a:pt x="7" y="553"/>
                    <a:pt x="6" y="566"/>
                  </a:cubicBezTo>
                  <a:cubicBezTo>
                    <a:pt x="0" y="592"/>
                    <a:pt x="12" y="622"/>
                    <a:pt x="33" y="640"/>
                  </a:cubicBezTo>
                  <a:lnTo>
                    <a:pt x="1960" y="2226"/>
                  </a:lnTo>
                  <a:cubicBezTo>
                    <a:pt x="1975" y="2237"/>
                    <a:pt x="1993" y="2243"/>
                    <a:pt x="2011" y="2243"/>
                  </a:cubicBezTo>
                  <a:cubicBezTo>
                    <a:pt x="2023" y="2243"/>
                    <a:pt x="2035" y="2240"/>
                    <a:pt x="2046" y="2235"/>
                  </a:cubicBezTo>
                  <a:cubicBezTo>
                    <a:pt x="2367" y="2082"/>
                    <a:pt x="2679" y="1897"/>
                    <a:pt x="2968" y="1689"/>
                  </a:cubicBezTo>
                  <a:lnTo>
                    <a:pt x="91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1" name="Google Shape;4911;p66"/>
            <p:cNvSpPr/>
            <p:nvPr/>
          </p:nvSpPr>
          <p:spPr>
            <a:xfrm>
              <a:off x="4353163" y="4741288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939" y="0"/>
                  </a:moveTo>
                  <a:cubicBezTo>
                    <a:pt x="658" y="191"/>
                    <a:pt x="361" y="353"/>
                    <a:pt x="50" y="481"/>
                  </a:cubicBezTo>
                  <a:cubicBezTo>
                    <a:pt x="39" y="489"/>
                    <a:pt x="29" y="495"/>
                    <a:pt x="18" y="507"/>
                  </a:cubicBezTo>
                  <a:cubicBezTo>
                    <a:pt x="13" y="516"/>
                    <a:pt x="5" y="532"/>
                    <a:pt x="3" y="544"/>
                  </a:cubicBezTo>
                  <a:cubicBezTo>
                    <a:pt x="0" y="574"/>
                    <a:pt x="9" y="600"/>
                    <a:pt x="30" y="618"/>
                  </a:cubicBezTo>
                  <a:lnTo>
                    <a:pt x="1383" y="1733"/>
                  </a:lnTo>
                  <a:cubicBezTo>
                    <a:pt x="1397" y="1744"/>
                    <a:pt x="1415" y="1750"/>
                    <a:pt x="1435" y="1750"/>
                  </a:cubicBezTo>
                  <a:cubicBezTo>
                    <a:pt x="1445" y="1750"/>
                    <a:pt x="1456" y="1748"/>
                    <a:pt x="1467" y="1744"/>
                  </a:cubicBezTo>
                  <a:cubicBezTo>
                    <a:pt x="1619" y="1684"/>
                    <a:pt x="1979" y="1520"/>
                    <a:pt x="2413" y="1213"/>
                  </a:cubicBezTo>
                  <a:lnTo>
                    <a:pt x="939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2" name="Google Shape;4912;p66"/>
            <p:cNvSpPr/>
            <p:nvPr/>
          </p:nvSpPr>
          <p:spPr>
            <a:xfrm>
              <a:off x="3700113" y="4164238"/>
              <a:ext cx="70875" cy="100675"/>
            </a:xfrm>
            <a:custGeom>
              <a:avLst/>
              <a:gdLst/>
              <a:ahLst/>
              <a:cxnLst/>
              <a:rect l="l" t="t" r="r" b="b"/>
              <a:pathLst>
                <a:path w="2835" h="4027" extrusionOk="0">
                  <a:moveTo>
                    <a:pt x="10" y="0"/>
                  </a:moveTo>
                  <a:lnTo>
                    <a:pt x="7" y="4"/>
                  </a:lnTo>
                  <a:cubicBezTo>
                    <a:pt x="1" y="23"/>
                    <a:pt x="3" y="46"/>
                    <a:pt x="13" y="65"/>
                  </a:cubicBezTo>
                  <a:lnTo>
                    <a:pt x="2305" y="3989"/>
                  </a:lnTo>
                  <a:cubicBezTo>
                    <a:pt x="2315" y="4007"/>
                    <a:pt x="2336" y="4019"/>
                    <a:pt x="2355" y="4025"/>
                  </a:cubicBezTo>
                  <a:cubicBezTo>
                    <a:pt x="2361" y="4026"/>
                    <a:pt x="2366" y="4027"/>
                    <a:pt x="2371" y="4027"/>
                  </a:cubicBezTo>
                  <a:cubicBezTo>
                    <a:pt x="2389" y="4027"/>
                    <a:pt x="2406" y="4021"/>
                    <a:pt x="2419" y="4011"/>
                  </a:cubicBezTo>
                  <a:cubicBezTo>
                    <a:pt x="2557" y="3905"/>
                    <a:pt x="2700" y="3795"/>
                    <a:pt x="2834" y="368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3" name="Google Shape;4913;p66"/>
            <p:cNvSpPr/>
            <p:nvPr/>
          </p:nvSpPr>
          <p:spPr>
            <a:xfrm>
              <a:off x="3740063" y="4136413"/>
              <a:ext cx="96650" cy="45450"/>
            </a:xfrm>
            <a:custGeom>
              <a:avLst/>
              <a:gdLst/>
              <a:ahLst/>
              <a:cxnLst/>
              <a:rect l="l" t="t" r="r" b="b"/>
              <a:pathLst>
                <a:path w="3866" h="1818" extrusionOk="0">
                  <a:moveTo>
                    <a:pt x="1" y="1"/>
                  </a:moveTo>
                  <a:lnTo>
                    <a:pt x="3658" y="1818"/>
                  </a:lnTo>
                  <a:cubicBezTo>
                    <a:pt x="3729" y="1690"/>
                    <a:pt x="3792" y="1562"/>
                    <a:pt x="3855" y="1434"/>
                  </a:cubicBezTo>
                  <a:cubicBezTo>
                    <a:pt x="3863" y="1418"/>
                    <a:pt x="3866" y="1392"/>
                    <a:pt x="3857" y="1370"/>
                  </a:cubicBezTo>
                  <a:cubicBezTo>
                    <a:pt x="3850" y="1347"/>
                    <a:pt x="3831" y="1333"/>
                    <a:pt x="3811" y="13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4" name="Google Shape;4914;p66"/>
            <p:cNvSpPr/>
            <p:nvPr/>
          </p:nvSpPr>
          <p:spPr>
            <a:xfrm>
              <a:off x="4465513" y="4693813"/>
              <a:ext cx="59875" cy="65200"/>
            </a:xfrm>
            <a:custGeom>
              <a:avLst/>
              <a:gdLst/>
              <a:ahLst/>
              <a:cxnLst/>
              <a:rect l="l" t="t" r="r" b="b"/>
              <a:pathLst>
                <a:path w="2395" h="2608" extrusionOk="0">
                  <a:moveTo>
                    <a:pt x="362" y="0"/>
                  </a:moveTo>
                  <a:cubicBezTo>
                    <a:pt x="355" y="0"/>
                    <a:pt x="349" y="1"/>
                    <a:pt x="342" y="3"/>
                  </a:cubicBezTo>
                  <a:cubicBezTo>
                    <a:pt x="326" y="10"/>
                    <a:pt x="315" y="17"/>
                    <a:pt x="305" y="29"/>
                  </a:cubicBezTo>
                  <a:cubicBezTo>
                    <a:pt x="298" y="38"/>
                    <a:pt x="289" y="48"/>
                    <a:pt x="288" y="63"/>
                  </a:cubicBezTo>
                  <a:cubicBezTo>
                    <a:pt x="211" y="354"/>
                    <a:pt x="119" y="637"/>
                    <a:pt x="1" y="905"/>
                  </a:cubicBezTo>
                  <a:lnTo>
                    <a:pt x="2072" y="2608"/>
                  </a:lnTo>
                  <a:cubicBezTo>
                    <a:pt x="2201" y="2314"/>
                    <a:pt x="2308" y="2011"/>
                    <a:pt x="2384" y="1699"/>
                  </a:cubicBezTo>
                  <a:cubicBezTo>
                    <a:pt x="2394" y="1670"/>
                    <a:pt x="2385" y="1637"/>
                    <a:pt x="2361" y="1617"/>
                  </a:cubicBezTo>
                  <a:lnTo>
                    <a:pt x="417" y="18"/>
                  </a:lnTo>
                  <a:cubicBezTo>
                    <a:pt x="401" y="6"/>
                    <a:pt x="382" y="0"/>
                    <a:pt x="362" y="0"/>
                  </a:cubicBez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5" name="Google Shape;4915;p66"/>
            <p:cNvSpPr/>
            <p:nvPr/>
          </p:nvSpPr>
          <p:spPr>
            <a:xfrm>
              <a:off x="4424138" y="4659188"/>
              <a:ext cx="44300" cy="53450"/>
            </a:xfrm>
            <a:custGeom>
              <a:avLst/>
              <a:gdLst/>
              <a:ahLst/>
              <a:cxnLst/>
              <a:rect l="l" t="t" r="r" b="b"/>
              <a:pathLst>
                <a:path w="1772" h="2138" extrusionOk="0">
                  <a:moveTo>
                    <a:pt x="339" y="1"/>
                  </a:moveTo>
                  <a:cubicBezTo>
                    <a:pt x="330" y="1"/>
                    <a:pt x="320" y="2"/>
                    <a:pt x="311" y="5"/>
                  </a:cubicBezTo>
                  <a:cubicBezTo>
                    <a:pt x="297" y="9"/>
                    <a:pt x="286" y="16"/>
                    <a:pt x="276" y="29"/>
                  </a:cubicBezTo>
                  <a:cubicBezTo>
                    <a:pt x="268" y="38"/>
                    <a:pt x="264" y="50"/>
                    <a:pt x="259" y="61"/>
                  </a:cubicBezTo>
                  <a:cubicBezTo>
                    <a:pt x="195" y="358"/>
                    <a:pt x="110" y="649"/>
                    <a:pt x="0" y="928"/>
                  </a:cubicBezTo>
                  <a:lnTo>
                    <a:pt x="1471" y="2138"/>
                  </a:lnTo>
                  <a:cubicBezTo>
                    <a:pt x="1592" y="1842"/>
                    <a:pt x="1691" y="1533"/>
                    <a:pt x="1764" y="1208"/>
                  </a:cubicBezTo>
                  <a:cubicBezTo>
                    <a:pt x="1772" y="1176"/>
                    <a:pt x="1760" y="1148"/>
                    <a:pt x="1739" y="1129"/>
                  </a:cubicBezTo>
                  <a:lnTo>
                    <a:pt x="387" y="17"/>
                  </a:lnTo>
                  <a:cubicBezTo>
                    <a:pt x="374" y="6"/>
                    <a:pt x="357" y="1"/>
                    <a:pt x="339" y="1"/>
                  </a:cubicBez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6" name="Google Shape;4916;p66"/>
            <p:cNvSpPr/>
            <p:nvPr/>
          </p:nvSpPr>
          <p:spPr>
            <a:xfrm>
              <a:off x="3836688" y="4174513"/>
              <a:ext cx="589225" cy="492675"/>
            </a:xfrm>
            <a:custGeom>
              <a:avLst/>
              <a:gdLst/>
              <a:ahLst/>
              <a:cxnLst/>
              <a:rect l="l" t="t" r="r" b="b"/>
              <a:pathLst>
                <a:path w="23569" h="19707" extrusionOk="0">
                  <a:moveTo>
                    <a:pt x="271" y="0"/>
                  </a:moveTo>
                  <a:cubicBezTo>
                    <a:pt x="264" y="0"/>
                    <a:pt x="257" y="1"/>
                    <a:pt x="250" y="2"/>
                  </a:cubicBezTo>
                  <a:cubicBezTo>
                    <a:pt x="233" y="4"/>
                    <a:pt x="214" y="15"/>
                    <a:pt x="205" y="26"/>
                  </a:cubicBezTo>
                  <a:cubicBezTo>
                    <a:pt x="200" y="33"/>
                    <a:pt x="201" y="38"/>
                    <a:pt x="195" y="44"/>
                  </a:cubicBezTo>
                  <a:cubicBezTo>
                    <a:pt x="133" y="169"/>
                    <a:pt x="70" y="296"/>
                    <a:pt x="1" y="418"/>
                  </a:cubicBezTo>
                  <a:lnTo>
                    <a:pt x="23448" y="19706"/>
                  </a:lnTo>
                  <a:cubicBezTo>
                    <a:pt x="23499" y="19538"/>
                    <a:pt x="23536" y="19368"/>
                    <a:pt x="23563" y="19190"/>
                  </a:cubicBezTo>
                  <a:cubicBezTo>
                    <a:pt x="23569" y="19165"/>
                    <a:pt x="23558" y="19135"/>
                    <a:pt x="23536" y="19118"/>
                  </a:cubicBezTo>
                  <a:lnTo>
                    <a:pt x="316" y="16"/>
                  </a:lnTo>
                  <a:cubicBezTo>
                    <a:pt x="303" y="4"/>
                    <a:pt x="288" y="0"/>
                    <a:pt x="271" y="0"/>
                  </a:cubicBez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7" name="Google Shape;4917;p66"/>
            <p:cNvSpPr/>
            <p:nvPr/>
          </p:nvSpPr>
          <p:spPr>
            <a:xfrm>
              <a:off x="3752938" y="4163613"/>
              <a:ext cx="681400" cy="594975"/>
            </a:xfrm>
            <a:custGeom>
              <a:avLst/>
              <a:gdLst/>
              <a:ahLst/>
              <a:cxnLst/>
              <a:rect l="l" t="t" r="r" b="b"/>
              <a:pathLst>
                <a:path w="27256" h="23799" extrusionOk="0">
                  <a:moveTo>
                    <a:pt x="3618" y="514"/>
                  </a:moveTo>
                  <a:lnTo>
                    <a:pt x="26835" y="19614"/>
                  </a:lnTo>
                  <a:cubicBezTo>
                    <a:pt x="26552" y="21340"/>
                    <a:pt x="25381" y="22766"/>
                    <a:pt x="23741" y="23376"/>
                  </a:cubicBezTo>
                  <a:lnTo>
                    <a:pt x="523" y="4276"/>
                  </a:lnTo>
                  <a:cubicBezTo>
                    <a:pt x="1831" y="3280"/>
                    <a:pt x="2894" y="1988"/>
                    <a:pt x="3618" y="514"/>
                  </a:cubicBezTo>
                  <a:close/>
                  <a:moveTo>
                    <a:pt x="3545" y="0"/>
                  </a:moveTo>
                  <a:cubicBezTo>
                    <a:pt x="3531" y="0"/>
                    <a:pt x="3516" y="2"/>
                    <a:pt x="3501" y="5"/>
                  </a:cubicBezTo>
                  <a:cubicBezTo>
                    <a:pt x="3442" y="19"/>
                    <a:pt x="3393" y="61"/>
                    <a:pt x="3366" y="116"/>
                  </a:cubicBezTo>
                  <a:cubicBezTo>
                    <a:pt x="2635" y="1703"/>
                    <a:pt x="1500" y="3082"/>
                    <a:pt x="83" y="4105"/>
                  </a:cubicBezTo>
                  <a:cubicBezTo>
                    <a:pt x="33" y="4142"/>
                    <a:pt x="3" y="4199"/>
                    <a:pt x="2" y="4261"/>
                  </a:cubicBezTo>
                  <a:cubicBezTo>
                    <a:pt x="0" y="4323"/>
                    <a:pt x="27" y="4382"/>
                    <a:pt x="74" y="4420"/>
                  </a:cubicBezTo>
                  <a:lnTo>
                    <a:pt x="23577" y="23755"/>
                  </a:lnTo>
                  <a:cubicBezTo>
                    <a:pt x="23614" y="23783"/>
                    <a:pt x="23659" y="23799"/>
                    <a:pt x="23703" y="23799"/>
                  </a:cubicBezTo>
                  <a:cubicBezTo>
                    <a:pt x="23724" y="23799"/>
                    <a:pt x="23746" y="23796"/>
                    <a:pt x="23767" y="23787"/>
                  </a:cubicBezTo>
                  <a:cubicBezTo>
                    <a:pt x="25638" y="23140"/>
                    <a:pt x="26969" y="21519"/>
                    <a:pt x="27245" y="19560"/>
                  </a:cubicBezTo>
                  <a:cubicBezTo>
                    <a:pt x="27255" y="19492"/>
                    <a:pt x="27228" y="19423"/>
                    <a:pt x="27175" y="19380"/>
                  </a:cubicBezTo>
                  <a:lnTo>
                    <a:pt x="3673" y="46"/>
                  </a:lnTo>
                  <a:cubicBezTo>
                    <a:pt x="3636" y="17"/>
                    <a:pt x="3591" y="0"/>
                    <a:pt x="3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8" name="Google Shape;4918;p66"/>
            <p:cNvSpPr/>
            <p:nvPr/>
          </p:nvSpPr>
          <p:spPr>
            <a:xfrm>
              <a:off x="3656813" y="4101238"/>
              <a:ext cx="190400" cy="174050"/>
            </a:xfrm>
            <a:custGeom>
              <a:avLst/>
              <a:gdLst/>
              <a:ahLst/>
              <a:cxnLst/>
              <a:rect l="l" t="t" r="r" b="b"/>
              <a:pathLst>
                <a:path w="7616" h="6962" extrusionOk="0">
                  <a:moveTo>
                    <a:pt x="215" y="1"/>
                  </a:moveTo>
                  <a:cubicBezTo>
                    <a:pt x="156" y="1"/>
                    <a:pt x="99" y="26"/>
                    <a:pt x="60" y="73"/>
                  </a:cubicBezTo>
                  <a:cubicBezTo>
                    <a:pt x="8" y="137"/>
                    <a:pt x="0" y="229"/>
                    <a:pt x="42" y="299"/>
                  </a:cubicBezTo>
                  <a:lnTo>
                    <a:pt x="3875" y="6862"/>
                  </a:lnTo>
                  <a:cubicBezTo>
                    <a:pt x="3912" y="6925"/>
                    <a:pt x="3977" y="6961"/>
                    <a:pt x="4045" y="6961"/>
                  </a:cubicBezTo>
                  <a:cubicBezTo>
                    <a:pt x="4080" y="6961"/>
                    <a:pt x="4114" y="6952"/>
                    <a:pt x="4145" y="6934"/>
                  </a:cubicBezTo>
                  <a:cubicBezTo>
                    <a:pt x="4240" y="6878"/>
                    <a:pt x="4272" y="6757"/>
                    <a:pt x="4217" y="6662"/>
                  </a:cubicBezTo>
                  <a:lnTo>
                    <a:pt x="655" y="563"/>
                  </a:lnTo>
                  <a:lnTo>
                    <a:pt x="7327" y="2883"/>
                  </a:lnTo>
                  <a:cubicBezTo>
                    <a:pt x="7349" y="2890"/>
                    <a:pt x="7371" y="2893"/>
                    <a:pt x="7392" y="2893"/>
                  </a:cubicBezTo>
                  <a:cubicBezTo>
                    <a:pt x="7475" y="2893"/>
                    <a:pt x="7551" y="2842"/>
                    <a:pt x="7580" y="2760"/>
                  </a:cubicBezTo>
                  <a:cubicBezTo>
                    <a:pt x="7616" y="2656"/>
                    <a:pt x="7561" y="2543"/>
                    <a:pt x="7458" y="2508"/>
                  </a:cubicBezTo>
                  <a:lnTo>
                    <a:pt x="279" y="11"/>
                  </a:lnTo>
                  <a:cubicBezTo>
                    <a:pt x="258" y="4"/>
                    <a:pt x="237" y="1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9" name="Google Shape;4919;p66"/>
            <p:cNvSpPr/>
            <p:nvPr/>
          </p:nvSpPr>
          <p:spPr>
            <a:xfrm>
              <a:off x="3689463" y="4122688"/>
              <a:ext cx="39675" cy="44900"/>
            </a:xfrm>
            <a:custGeom>
              <a:avLst/>
              <a:gdLst/>
              <a:ahLst/>
              <a:cxnLst/>
              <a:rect l="l" t="t" r="r" b="b"/>
              <a:pathLst>
                <a:path w="1587" h="1796" extrusionOk="0">
                  <a:moveTo>
                    <a:pt x="1377" y="1"/>
                  </a:moveTo>
                  <a:cubicBezTo>
                    <a:pt x="1279" y="1"/>
                    <a:pt x="1194" y="71"/>
                    <a:pt x="1178" y="169"/>
                  </a:cubicBezTo>
                  <a:cubicBezTo>
                    <a:pt x="1091" y="740"/>
                    <a:pt x="700" y="1215"/>
                    <a:pt x="157" y="1410"/>
                  </a:cubicBezTo>
                  <a:cubicBezTo>
                    <a:pt x="54" y="1447"/>
                    <a:pt x="0" y="1561"/>
                    <a:pt x="37" y="1663"/>
                  </a:cubicBezTo>
                  <a:cubicBezTo>
                    <a:pt x="66" y="1745"/>
                    <a:pt x="143" y="1795"/>
                    <a:pt x="224" y="1795"/>
                  </a:cubicBezTo>
                  <a:cubicBezTo>
                    <a:pt x="247" y="1795"/>
                    <a:pt x="269" y="1792"/>
                    <a:pt x="291" y="1782"/>
                  </a:cubicBezTo>
                  <a:cubicBezTo>
                    <a:pt x="973" y="1539"/>
                    <a:pt x="1464" y="945"/>
                    <a:pt x="1571" y="227"/>
                  </a:cubicBezTo>
                  <a:cubicBezTo>
                    <a:pt x="1587" y="119"/>
                    <a:pt x="1512" y="18"/>
                    <a:pt x="1405" y="3"/>
                  </a:cubicBezTo>
                  <a:cubicBezTo>
                    <a:pt x="1395" y="1"/>
                    <a:pt x="1386" y="1"/>
                    <a:pt x="13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0" name="Google Shape;4920;p66"/>
            <p:cNvSpPr/>
            <p:nvPr/>
          </p:nvSpPr>
          <p:spPr>
            <a:xfrm>
              <a:off x="4339913" y="4646963"/>
              <a:ext cx="137075" cy="146700"/>
            </a:xfrm>
            <a:custGeom>
              <a:avLst/>
              <a:gdLst/>
              <a:ahLst/>
              <a:cxnLst/>
              <a:rect l="l" t="t" r="r" b="b"/>
              <a:pathLst>
                <a:path w="5483" h="5868" extrusionOk="0">
                  <a:moveTo>
                    <a:pt x="3571" y="1"/>
                  </a:moveTo>
                  <a:cubicBezTo>
                    <a:pt x="3513" y="1"/>
                    <a:pt x="3456" y="26"/>
                    <a:pt x="3416" y="73"/>
                  </a:cubicBezTo>
                  <a:cubicBezTo>
                    <a:pt x="3348" y="158"/>
                    <a:pt x="3360" y="283"/>
                    <a:pt x="3444" y="352"/>
                  </a:cubicBezTo>
                  <a:lnTo>
                    <a:pt x="5055" y="1679"/>
                  </a:lnTo>
                  <a:cubicBezTo>
                    <a:pt x="4469" y="4275"/>
                    <a:pt x="2440" y="5248"/>
                    <a:pt x="1966" y="5443"/>
                  </a:cubicBezTo>
                  <a:lnTo>
                    <a:pt x="349" y="4113"/>
                  </a:lnTo>
                  <a:cubicBezTo>
                    <a:pt x="313" y="4083"/>
                    <a:pt x="269" y="4069"/>
                    <a:pt x="225" y="4069"/>
                  </a:cubicBezTo>
                  <a:cubicBezTo>
                    <a:pt x="167" y="4069"/>
                    <a:pt x="110" y="4094"/>
                    <a:pt x="70" y="4142"/>
                  </a:cubicBezTo>
                  <a:cubicBezTo>
                    <a:pt x="1" y="4226"/>
                    <a:pt x="14" y="4351"/>
                    <a:pt x="98" y="4421"/>
                  </a:cubicBezTo>
                  <a:lnTo>
                    <a:pt x="1803" y="5823"/>
                  </a:lnTo>
                  <a:cubicBezTo>
                    <a:pt x="1840" y="5852"/>
                    <a:pt x="1885" y="5868"/>
                    <a:pt x="1929" y="5868"/>
                  </a:cubicBezTo>
                  <a:cubicBezTo>
                    <a:pt x="1950" y="5868"/>
                    <a:pt x="1970" y="5865"/>
                    <a:pt x="1990" y="5857"/>
                  </a:cubicBezTo>
                  <a:cubicBezTo>
                    <a:pt x="2104" y="5821"/>
                    <a:pt x="4798" y="4900"/>
                    <a:pt x="5469" y="1642"/>
                  </a:cubicBezTo>
                  <a:cubicBezTo>
                    <a:pt x="5483" y="1569"/>
                    <a:pt x="5456" y="1494"/>
                    <a:pt x="5401" y="1448"/>
                  </a:cubicBezTo>
                  <a:lnTo>
                    <a:pt x="3695" y="45"/>
                  </a:lnTo>
                  <a:cubicBezTo>
                    <a:pt x="3659" y="15"/>
                    <a:pt x="3615" y="1"/>
                    <a:pt x="3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1" name="Google Shape;4921;p66"/>
            <p:cNvSpPr/>
            <p:nvPr/>
          </p:nvSpPr>
          <p:spPr>
            <a:xfrm>
              <a:off x="4382588" y="4682038"/>
              <a:ext cx="151425" cy="158525"/>
            </a:xfrm>
            <a:custGeom>
              <a:avLst/>
              <a:gdLst/>
              <a:ahLst/>
              <a:cxnLst/>
              <a:rect l="l" t="t" r="r" b="b"/>
              <a:pathLst>
                <a:path w="6057" h="6341" extrusionOk="0">
                  <a:moveTo>
                    <a:pt x="3566" y="0"/>
                  </a:moveTo>
                  <a:cubicBezTo>
                    <a:pt x="3509" y="0"/>
                    <a:pt x="3452" y="25"/>
                    <a:pt x="3412" y="72"/>
                  </a:cubicBezTo>
                  <a:cubicBezTo>
                    <a:pt x="3344" y="157"/>
                    <a:pt x="3356" y="282"/>
                    <a:pt x="3440" y="351"/>
                  </a:cubicBezTo>
                  <a:lnTo>
                    <a:pt x="5626" y="2149"/>
                  </a:lnTo>
                  <a:cubicBezTo>
                    <a:pt x="5211" y="3795"/>
                    <a:pt x="4066" y="5187"/>
                    <a:pt x="2532" y="5911"/>
                  </a:cubicBezTo>
                  <a:lnTo>
                    <a:pt x="347" y="4113"/>
                  </a:lnTo>
                  <a:cubicBezTo>
                    <a:pt x="311" y="4083"/>
                    <a:pt x="266" y="4068"/>
                    <a:pt x="222" y="4068"/>
                  </a:cubicBezTo>
                  <a:cubicBezTo>
                    <a:pt x="165" y="4068"/>
                    <a:pt x="108" y="4093"/>
                    <a:pt x="68" y="4141"/>
                  </a:cubicBezTo>
                  <a:cubicBezTo>
                    <a:pt x="0" y="4225"/>
                    <a:pt x="12" y="4350"/>
                    <a:pt x="96" y="4420"/>
                  </a:cubicBezTo>
                  <a:lnTo>
                    <a:pt x="2376" y="6296"/>
                  </a:lnTo>
                  <a:cubicBezTo>
                    <a:pt x="2413" y="6325"/>
                    <a:pt x="2458" y="6341"/>
                    <a:pt x="2502" y="6341"/>
                  </a:cubicBezTo>
                  <a:cubicBezTo>
                    <a:pt x="2530" y="6341"/>
                    <a:pt x="2558" y="6335"/>
                    <a:pt x="2580" y="6324"/>
                  </a:cubicBezTo>
                  <a:cubicBezTo>
                    <a:pt x="4321" y="5549"/>
                    <a:pt x="5613" y="3976"/>
                    <a:pt x="6039" y="2119"/>
                  </a:cubicBezTo>
                  <a:cubicBezTo>
                    <a:pt x="6057" y="2045"/>
                    <a:pt x="6030" y="1969"/>
                    <a:pt x="5971" y="1921"/>
                  </a:cubicBezTo>
                  <a:lnTo>
                    <a:pt x="3691" y="45"/>
                  </a:lnTo>
                  <a:cubicBezTo>
                    <a:pt x="3655" y="15"/>
                    <a:pt x="3610" y="0"/>
                    <a:pt x="3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2" name="Google Shape;4922;p66"/>
            <p:cNvSpPr/>
            <p:nvPr/>
          </p:nvSpPr>
          <p:spPr>
            <a:xfrm>
              <a:off x="4486438" y="4715738"/>
              <a:ext cx="12525" cy="12075"/>
            </a:xfrm>
            <a:custGeom>
              <a:avLst/>
              <a:gdLst/>
              <a:ahLst/>
              <a:cxnLst/>
              <a:rect l="l" t="t" r="r" b="b"/>
              <a:pathLst>
                <a:path w="501" h="483" extrusionOk="0">
                  <a:moveTo>
                    <a:pt x="109" y="0"/>
                  </a:moveTo>
                  <a:cubicBezTo>
                    <a:pt x="83" y="0"/>
                    <a:pt x="58" y="10"/>
                    <a:pt x="38" y="29"/>
                  </a:cubicBezTo>
                  <a:cubicBezTo>
                    <a:pt x="1" y="69"/>
                    <a:pt x="1" y="130"/>
                    <a:pt x="38" y="170"/>
                  </a:cubicBezTo>
                  <a:lnTo>
                    <a:pt x="322" y="454"/>
                  </a:lnTo>
                  <a:cubicBezTo>
                    <a:pt x="342" y="474"/>
                    <a:pt x="368" y="482"/>
                    <a:pt x="393" y="482"/>
                  </a:cubicBezTo>
                  <a:cubicBezTo>
                    <a:pt x="418" y="482"/>
                    <a:pt x="443" y="474"/>
                    <a:pt x="463" y="454"/>
                  </a:cubicBezTo>
                  <a:cubicBezTo>
                    <a:pt x="501" y="414"/>
                    <a:pt x="501" y="351"/>
                    <a:pt x="463" y="313"/>
                  </a:cubicBezTo>
                  <a:lnTo>
                    <a:pt x="179" y="29"/>
                  </a:lnTo>
                  <a:cubicBezTo>
                    <a:pt x="160" y="10"/>
                    <a:pt x="134" y="0"/>
                    <a:pt x="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3" name="Google Shape;4923;p66"/>
            <p:cNvSpPr/>
            <p:nvPr/>
          </p:nvSpPr>
          <p:spPr>
            <a:xfrm>
              <a:off x="3731888" y="4178888"/>
              <a:ext cx="34300" cy="49975"/>
            </a:xfrm>
            <a:custGeom>
              <a:avLst/>
              <a:gdLst/>
              <a:ahLst/>
              <a:cxnLst/>
              <a:rect l="l" t="t" r="r" b="b"/>
              <a:pathLst>
                <a:path w="1372" h="1999" extrusionOk="0">
                  <a:moveTo>
                    <a:pt x="114" y="0"/>
                  </a:moveTo>
                  <a:cubicBezTo>
                    <a:pt x="99" y="0"/>
                    <a:pt x="83" y="3"/>
                    <a:pt x="69" y="10"/>
                  </a:cubicBezTo>
                  <a:cubicBezTo>
                    <a:pt x="20" y="35"/>
                    <a:pt x="0" y="94"/>
                    <a:pt x="25" y="143"/>
                  </a:cubicBezTo>
                  <a:cubicBezTo>
                    <a:pt x="352" y="782"/>
                    <a:pt x="740" y="1393"/>
                    <a:pt x="1181" y="1961"/>
                  </a:cubicBezTo>
                  <a:cubicBezTo>
                    <a:pt x="1199" y="1985"/>
                    <a:pt x="1230" y="1998"/>
                    <a:pt x="1258" y="1998"/>
                  </a:cubicBezTo>
                  <a:cubicBezTo>
                    <a:pt x="1281" y="1998"/>
                    <a:pt x="1302" y="1992"/>
                    <a:pt x="1320" y="1978"/>
                  </a:cubicBezTo>
                  <a:cubicBezTo>
                    <a:pt x="1363" y="1945"/>
                    <a:pt x="1372" y="1883"/>
                    <a:pt x="1337" y="1840"/>
                  </a:cubicBezTo>
                  <a:cubicBezTo>
                    <a:pt x="903" y="1282"/>
                    <a:pt x="521" y="682"/>
                    <a:pt x="202" y="53"/>
                  </a:cubicBezTo>
                  <a:cubicBezTo>
                    <a:pt x="185" y="19"/>
                    <a:pt x="15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4" name="Google Shape;4924;p66"/>
            <p:cNvSpPr/>
            <p:nvPr/>
          </p:nvSpPr>
          <p:spPr>
            <a:xfrm>
              <a:off x="3750038" y="4177163"/>
              <a:ext cx="20000" cy="22000"/>
            </a:xfrm>
            <a:custGeom>
              <a:avLst/>
              <a:gdLst/>
              <a:ahLst/>
              <a:cxnLst/>
              <a:rect l="l" t="t" r="r" b="b"/>
              <a:pathLst>
                <a:path w="800" h="880" extrusionOk="0">
                  <a:moveTo>
                    <a:pt x="112" y="1"/>
                  </a:moveTo>
                  <a:cubicBezTo>
                    <a:pt x="90" y="1"/>
                    <a:pt x="67" y="8"/>
                    <a:pt x="48" y="24"/>
                  </a:cubicBezTo>
                  <a:cubicBezTo>
                    <a:pt x="6" y="59"/>
                    <a:pt x="0" y="121"/>
                    <a:pt x="36" y="163"/>
                  </a:cubicBezTo>
                  <a:lnTo>
                    <a:pt x="613" y="843"/>
                  </a:lnTo>
                  <a:cubicBezTo>
                    <a:pt x="632" y="868"/>
                    <a:pt x="662" y="879"/>
                    <a:pt x="689" y="879"/>
                  </a:cubicBezTo>
                  <a:cubicBezTo>
                    <a:pt x="713" y="879"/>
                    <a:pt x="735" y="872"/>
                    <a:pt x="752" y="856"/>
                  </a:cubicBezTo>
                  <a:cubicBezTo>
                    <a:pt x="794" y="820"/>
                    <a:pt x="799" y="758"/>
                    <a:pt x="764" y="716"/>
                  </a:cubicBezTo>
                  <a:lnTo>
                    <a:pt x="188" y="36"/>
                  </a:lnTo>
                  <a:cubicBezTo>
                    <a:pt x="169" y="13"/>
                    <a:pt x="14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5" name="Google Shape;4925;p66"/>
            <p:cNvSpPr/>
            <p:nvPr/>
          </p:nvSpPr>
          <p:spPr>
            <a:xfrm>
              <a:off x="3809163" y="4281213"/>
              <a:ext cx="211925" cy="163950"/>
            </a:xfrm>
            <a:custGeom>
              <a:avLst/>
              <a:gdLst/>
              <a:ahLst/>
              <a:cxnLst/>
              <a:rect l="l" t="t" r="r" b="b"/>
              <a:pathLst>
                <a:path w="8477" h="6558" extrusionOk="0">
                  <a:moveTo>
                    <a:pt x="112" y="1"/>
                  </a:moveTo>
                  <a:cubicBezTo>
                    <a:pt x="82" y="1"/>
                    <a:pt x="53" y="14"/>
                    <a:pt x="33" y="39"/>
                  </a:cubicBezTo>
                  <a:cubicBezTo>
                    <a:pt x="1" y="83"/>
                    <a:pt x="8" y="146"/>
                    <a:pt x="51" y="179"/>
                  </a:cubicBezTo>
                  <a:lnTo>
                    <a:pt x="8305" y="6537"/>
                  </a:lnTo>
                  <a:cubicBezTo>
                    <a:pt x="8323" y="6551"/>
                    <a:pt x="8344" y="6558"/>
                    <a:pt x="8365" y="6558"/>
                  </a:cubicBezTo>
                  <a:cubicBezTo>
                    <a:pt x="8396" y="6558"/>
                    <a:pt x="8424" y="6545"/>
                    <a:pt x="8444" y="6519"/>
                  </a:cubicBezTo>
                  <a:cubicBezTo>
                    <a:pt x="8477" y="6474"/>
                    <a:pt x="8470" y="6411"/>
                    <a:pt x="8426" y="6379"/>
                  </a:cubicBezTo>
                  <a:lnTo>
                    <a:pt x="172" y="21"/>
                  </a:lnTo>
                  <a:cubicBezTo>
                    <a:pt x="154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6" name="Google Shape;4926;p66"/>
            <p:cNvSpPr/>
            <p:nvPr/>
          </p:nvSpPr>
          <p:spPr>
            <a:xfrm>
              <a:off x="3883638" y="4305238"/>
              <a:ext cx="52325" cy="40850"/>
            </a:xfrm>
            <a:custGeom>
              <a:avLst/>
              <a:gdLst/>
              <a:ahLst/>
              <a:cxnLst/>
              <a:rect l="l" t="t" r="r" b="b"/>
              <a:pathLst>
                <a:path w="2093" h="1634" extrusionOk="0">
                  <a:moveTo>
                    <a:pt x="112" y="0"/>
                  </a:moveTo>
                  <a:cubicBezTo>
                    <a:pt x="82" y="0"/>
                    <a:pt x="53" y="14"/>
                    <a:pt x="33" y="39"/>
                  </a:cubicBezTo>
                  <a:cubicBezTo>
                    <a:pt x="0" y="82"/>
                    <a:pt x="8" y="145"/>
                    <a:pt x="51" y="179"/>
                  </a:cubicBezTo>
                  <a:lnTo>
                    <a:pt x="1921" y="1613"/>
                  </a:lnTo>
                  <a:cubicBezTo>
                    <a:pt x="1939" y="1627"/>
                    <a:pt x="1960" y="1634"/>
                    <a:pt x="1981" y="1634"/>
                  </a:cubicBezTo>
                  <a:cubicBezTo>
                    <a:pt x="2011" y="1634"/>
                    <a:pt x="2040" y="1621"/>
                    <a:pt x="2060" y="1595"/>
                  </a:cubicBezTo>
                  <a:cubicBezTo>
                    <a:pt x="2093" y="1551"/>
                    <a:pt x="2086" y="1487"/>
                    <a:pt x="2042" y="1455"/>
                  </a:cubicBezTo>
                  <a:lnTo>
                    <a:pt x="172" y="21"/>
                  </a:lnTo>
                  <a:cubicBezTo>
                    <a:pt x="154" y="7"/>
                    <a:pt x="133" y="0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7" name="Google Shape;4927;p66"/>
            <p:cNvSpPr/>
            <p:nvPr/>
          </p:nvSpPr>
          <p:spPr>
            <a:xfrm>
              <a:off x="4208263" y="4512038"/>
              <a:ext cx="166625" cy="132725"/>
            </a:xfrm>
            <a:custGeom>
              <a:avLst/>
              <a:gdLst/>
              <a:ahLst/>
              <a:cxnLst/>
              <a:rect l="l" t="t" r="r" b="b"/>
              <a:pathLst>
                <a:path w="6665" h="5309" extrusionOk="0">
                  <a:moveTo>
                    <a:pt x="112" y="0"/>
                  </a:moveTo>
                  <a:cubicBezTo>
                    <a:pt x="83" y="0"/>
                    <a:pt x="55" y="13"/>
                    <a:pt x="36" y="38"/>
                  </a:cubicBezTo>
                  <a:cubicBezTo>
                    <a:pt x="1" y="81"/>
                    <a:pt x="7" y="143"/>
                    <a:pt x="51" y="177"/>
                  </a:cubicBezTo>
                  <a:lnTo>
                    <a:pt x="6491" y="5287"/>
                  </a:lnTo>
                  <a:cubicBezTo>
                    <a:pt x="6510" y="5302"/>
                    <a:pt x="6532" y="5308"/>
                    <a:pt x="6553" y="5308"/>
                  </a:cubicBezTo>
                  <a:cubicBezTo>
                    <a:pt x="6583" y="5308"/>
                    <a:pt x="6611" y="5296"/>
                    <a:pt x="6631" y="5272"/>
                  </a:cubicBezTo>
                  <a:cubicBezTo>
                    <a:pt x="6665" y="5228"/>
                    <a:pt x="6658" y="5166"/>
                    <a:pt x="6615" y="5132"/>
                  </a:cubicBezTo>
                  <a:lnTo>
                    <a:pt x="175" y="22"/>
                  </a:lnTo>
                  <a:cubicBezTo>
                    <a:pt x="156" y="7"/>
                    <a:pt x="134" y="0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8" name="Google Shape;4928;p66"/>
            <p:cNvSpPr/>
            <p:nvPr/>
          </p:nvSpPr>
          <p:spPr>
            <a:xfrm>
              <a:off x="4271438" y="4597013"/>
              <a:ext cx="36425" cy="30350"/>
            </a:xfrm>
            <a:custGeom>
              <a:avLst/>
              <a:gdLst/>
              <a:ahLst/>
              <a:cxnLst/>
              <a:rect l="l" t="t" r="r" b="b"/>
              <a:pathLst>
                <a:path w="1457" h="1214" extrusionOk="0">
                  <a:moveTo>
                    <a:pt x="111" y="1"/>
                  </a:moveTo>
                  <a:cubicBezTo>
                    <a:pt x="83" y="1"/>
                    <a:pt x="55" y="13"/>
                    <a:pt x="36" y="37"/>
                  </a:cubicBezTo>
                  <a:cubicBezTo>
                    <a:pt x="0" y="79"/>
                    <a:pt x="6" y="141"/>
                    <a:pt x="48" y="177"/>
                  </a:cubicBezTo>
                  <a:lnTo>
                    <a:pt x="1282" y="1190"/>
                  </a:lnTo>
                  <a:cubicBezTo>
                    <a:pt x="1300" y="1205"/>
                    <a:pt x="1322" y="1214"/>
                    <a:pt x="1345" y="1214"/>
                  </a:cubicBezTo>
                  <a:cubicBezTo>
                    <a:pt x="1373" y="1214"/>
                    <a:pt x="1401" y="1200"/>
                    <a:pt x="1421" y="1178"/>
                  </a:cubicBezTo>
                  <a:cubicBezTo>
                    <a:pt x="1457" y="1136"/>
                    <a:pt x="1449" y="1074"/>
                    <a:pt x="1408" y="1038"/>
                  </a:cubicBezTo>
                  <a:lnTo>
                    <a:pt x="175" y="24"/>
                  </a:lnTo>
                  <a:cubicBezTo>
                    <a:pt x="156" y="8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9" name="Google Shape;4929;p66"/>
            <p:cNvSpPr/>
            <p:nvPr/>
          </p:nvSpPr>
          <p:spPr>
            <a:xfrm>
              <a:off x="4452738" y="4775563"/>
              <a:ext cx="20125" cy="12550"/>
            </a:xfrm>
            <a:custGeom>
              <a:avLst/>
              <a:gdLst/>
              <a:ahLst/>
              <a:cxnLst/>
              <a:rect l="l" t="t" r="r" b="b"/>
              <a:pathLst>
                <a:path w="805" h="502" extrusionOk="0">
                  <a:moveTo>
                    <a:pt x="110" y="1"/>
                  </a:moveTo>
                  <a:cubicBezTo>
                    <a:pt x="84" y="1"/>
                    <a:pt x="58" y="10"/>
                    <a:pt x="38" y="30"/>
                  </a:cubicBezTo>
                  <a:cubicBezTo>
                    <a:pt x="0" y="70"/>
                    <a:pt x="0" y="133"/>
                    <a:pt x="39" y="171"/>
                  </a:cubicBezTo>
                  <a:cubicBezTo>
                    <a:pt x="213" y="340"/>
                    <a:pt x="439" y="457"/>
                    <a:pt x="678" y="500"/>
                  </a:cubicBezTo>
                  <a:cubicBezTo>
                    <a:pt x="684" y="502"/>
                    <a:pt x="690" y="502"/>
                    <a:pt x="696" y="502"/>
                  </a:cubicBezTo>
                  <a:cubicBezTo>
                    <a:pt x="742" y="502"/>
                    <a:pt x="784" y="468"/>
                    <a:pt x="795" y="420"/>
                  </a:cubicBezTo>
                  <a:cubicBezTo>
                    <a:pt x="804" y="366"/>
                    <a:pt x="769" y="314"/>
                    <a:pt x="715" y="304"/>
                  </a:cubicBezTo>
                  <a:cubicBezTo>
                    <a:pt x="515" y="267"/>
                    <a:pt x="323" y="168"/>
                    <a:pt x="179" y="27"/>
                  </a:cubicBezTo>
                  <a:cubicBezTo>
                    <a:pt x="160" y="10"/>
                    <a:pt x="135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0" name="Google Shape;4930;p66"/>
            <p:cNvSpPr/>
            <p:nvPr/>
          </p:nvSpPr>
          <p:spPr>
            <a:xfrm>
              <a:off x="4465563" y="4756738"/>
              <a:ext cx="12550" cy="10675"/>
            </a:xfrm>
            <a:custGeom>
              <a:avLst/>
              <a:gdLst/>
              <a:ahLst/>
              <a:cxnLst/>
              <a:rect l="l" t="t" r="r" b="b"/>
              <a:pathLst>
                <a:path w="502" h="427" extrusionOk="0">
                  <a:moveTo>
                    <a:pt x="112" y="1"/>
                  </a:moveTo>
                  <a:cubicBezTo>
                    <a:pt x="84" y="1"/>
                    <a:pt x="56" y="13"/>
                    <a:pt x="36" y="37"/>
                  </a:cubicBezTo>
                  <a:cubicBezTo>
                    <a:pt x="1" y="79"/>
                    <a:pt x="7" y="141"/>
                    <a:pt x="49" y="177"/>
                  </a:cubicBezTo>
                  <a:lnTo>
                    <a:pt x="327" y="404"/>
                  </a:lnTo>
                  <a:cubicBezTo>
                    <a:pt x="345" y="419"/>
                    <a:pt x="367" y="426"/>
                    <a:pt x="390" y="426"/>
                  </a:cubicBezTo>
                  <a:cubicBezTo>
                    <a:pt x="418" y="426"/>
                    <a:pt x="446" y="414"/>
                    <a:pt x="466" y="393"/>
                  </a:cubicBezTo>
                  <a:cubicBezTo>
                    <a:pt x="502" y="351"/>
                    <a:pt x="495" y="289"/>
                    <a:pt x="452" y="253"/>
                  </a:cubicBezTo>
                  <a:lnTo>
                    <a:pt x="176" y="24"/>
                  </a:lnTo>
                  <a:cubicBezTo>
                    <a:pt x="157" y="9"/>
                    <a:pt x="135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1" name="Google Shape;4931;p66"/>
            <p:cNvSpPr/>
            <p:nvPr/>
          </p:nvSpPr>
          <p:spPr>
            <a:xfrm>
              <a:off x="4477963" y="4738463"/>
              <a:ext cx="15300" cy="9050"/>
            </a:xfrm>
            <a:custGeom>
              <a:avLst/>
              <a:gdLst/>
              <a:ahLst/>
              <a:cxnLst/>
              <a:rect l="l" t="t" r="r" b="b"/>
              <a:pathLst>
                <a:path w="612" h="362" extrusionOk="0">
                  <a:moveTo>
                    <a:pt x="113" y="1"/>
                  </a:moveTo>
                  <a:cubicBezTo>
                    <a:pt x="74" y="1"/>
                    <a:pt x="38" y="24"/>
                    <a:pt x="22" y="62"/>
                  </a:cubicBezTo>
                  <a:cubicBezTo>
                    <a:pt x="1" y="113"/>
                    <a:pt x="24" y="171"/>
                    <a:pt x="74" y="192"/>
                  </a:cubicBezTo>
                  <a:lnTo>
                    <a:pt x="458" y="354"/>
                  </a:lnTo>
                  <a:cubicBezTo>
                    <a:pt x="470" y="360"/>
                    <a:pt x="483" y="362"/>
                    <a:pt x="496" y="362"/>
                  </a:cubicBezTo>
                  <a:cubicBezTo>
                    <a:pt x="535" y="362"/>
                    <a:pt x="571" y="340"/>
                    <a:pt x="589" y="302"/>
                  </a:cubicBezTo>
                  <a:cubicBezTo>
                    <a:pt x="611" y="250"/>
                    <a:pt x="586" y="192"/>
                    <a:pt x="535" y="171"/>
                  </a:cubicBezTo>
                  <a:lnTo>
                    <a:pt x="152" y="9"/>
                  </a:lnTo>
                  <a:cubicBezTo>
                    <a:pt x="139" y="4"/>
                    <a:pt x="126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32" name="Google Shape;4932;p66"/>
          <p:cNvGrpSpPr/>
          <p:nvPr/>
        </p:nvGrpSpPr>
        <p:grpSpPr>
          <a:xfrm rot="-5399480">
            <a:off x="6869284" y="3933061"/>
            <a:ext cx="1069107" cy="870196"/>
            <a:chOff x="7573474" y="3466512"/>
            <a:chExt cx="1617164" cy="1316285"/>
          </a:xfrm>
        </p:grpSpPr>
        <p:sp>
          <p:nvSpPr>
            <p:cNvPr id="4933" name="Google Shape;4933;p66"/>
            <p:cNvSpPr/>
            <p:nvPr/>
          </p:nvSpPr>
          <p:spPr>
            <a:xfrm rot="1586497" flipH="1">
              <a:off x="7655390" y="3792140"/>
              <a:ext cx="1442044" cy="706569"/>
            </a:xfrm>
            <a:custGeom>
              <a:avLst/>
              <a:gdLst/>
              <a:ahLst/>
              <a:cxnLst/>
              <a:rect l="l" t="t" r="r" b="b"/>
              <a:pathLst>
                <a:path w="41474" h="20322" extrusionOk="0">
                  <a:moveTo>
                    <a:pt x="40833" y="385"/>
                  </a:moveTo>
                  <a:lnTo>
                    <a:pt x="40831" y="386"/>
                  </a:lnTo>
                  <a:lnTo>
                    <a:pt x="40831" y="385"/>
                  </a:lnTo>
                  <a:close/>
                  <a:moveTo>
                    <a:pt x="34920" y="2081"/>
                  </a:moveTo>
                  <a:lnTo>
                    <a:pt x="34941" y="2106"/>
                  </a:lnTo>
                  <a:lnTo>
                    <a:pt x="34917" y="2097"/>
                  </a:lnTo>
                  <a:cubicBezTo>
                    <a:pt x="34918" y="2092"/>
                    <a:pt x="34918" y="2087"/>
                    <a:pt x="34920" y="2081"/>
                  </a:cubicBezTo>
                  <a:close/>
                  <a:moveTo>
                    <a:pt x="35639" y="3693"/>
                  </a:moveTo>
                  <a:lnTo>
                    <a:pt x="35639" y="3717"/>
                  </a:lnTo>
                  <a:cubicBezTo>
                    <a:pt x="35634" y="3716"/>
                    <a:pt x="35628" y="3714"/>
                    <a:pt x="35624" y="3714"/>
                  </a:cubicBezTo>
                  <a:lnTo>
                    <a:pt x="35639" y="3693"/>
                  </a:lnTo>
                  <a:close/>
                  <a:moveTo>
                    <a:pt x="35758" y="3839"/>
                  </a:moveTo>
                  <a:lnTo>
                    <a:pt x="35787" y="3844"/>
                  </a:lnTo>
                  <a:lnTo>
                    <a:pt x="35762" y="3854"/>
                  </a:lnTo>
                  <a:lnTo>
                    <a:pt x="35758" y="3839"/>
                  </a:lnTo>
                  <a:close/>
                  <a:moveTo>
                    <a:pt x="41286" y="1"/>
                  </a:moveTo>
                  <a:lnTo>
                    <a:pt x="34162" y="598"/>
                  </a:lnTo>
                  <a:cubicBezTo>
                    <a:pt x="34148" y="599"/>
                    <a:pt x="34136" y="605"/>
                    <a:pt x="34122" y="610"/>
                  </a:cubicBezTo>
                  <a:cubicBezTo>
                    <a:pt x="34117" y="611"/>
                    <a:pt x="34111" y="611"/>
                    <a:pt x="34106" y="614"/>
                  </a:cubicBezTo>
                  <a:lnTo>
                    <a:pt x="4851" y="13924"/>
                  </a:lnTo>
                  <a:cubicBezTo>
                    <a:pt x="4850" y="13925"/>
                    <a:pt x="4849" y="13925"/>
                    <a:pt x="4848" y="13925"/>
                  </a:cubicBezTo>
                  <a:cubicBezTo>
                    <a:pt x="4847" y="13925"/>
                    <a:pt x="4846" y="13925"/>
                    <a:pt x="4846" y="13926"/>
                  </a:cubicBezTo>
                  <a:cubicBezTo>
                    <a:pt x="4844" y="13927"/>
                    <a:pt x="4843" y="13928"/>
                    <a:pt x="4840" y="13929"/>
                  </a:cubicBezTo>
                  <a:lnTo>
                    <a:pt x="3807" y="14399"/>
                  </a:lnTo>
                  <a:cubicBezTo>
                    <a:pt x="3806" y="14399"/>
                    <a:pt x="3806" y="14399"/>
                    <a:pt x="3805" y="14399"/>
                  </a:cubicBezTo>
                  <a:cubicBezTo>
                    <a:pt x="3804" y="14399"/>
                    <a:pt x="3803" y="14399"/>
                    <a:pt x="3801" y="14400"/>
                  </a:cubicBezTo>
                  <a:cubicBezTo>
                    <a:pt x="3799" y="14402"/>
                    <a:pt x="3799" y="14403"/>
                    <a:pt x="3796" y="14404"/>
                  </a:cubicBezTo>
                  <a:lnTo>
                    <a:pt x="1184" y="15593"/>
                  </a:lnTo>
                  <a:cubicBezTo>
                    <a:pt x="1135" y="15622"/>
                    <a:pt x="1" y="16338"/>
                    <a:pt x="990" y="18513"/>
                  </a:cubicBezTo>
                  <a:cubicBezTo>
                    <a:pt x="1706" y="20086"/>
                    <a:pt x="2575" y="20322"/>
                    <a:pt x="3030" y="20322"/>
                  </a:cubicBezTo>
                  <a:cubicBezTo>
                    <a:pt x="3204" y="20322"/>
                    <a:pt x="3318" y="20287"/>
                    <a:pt x="3336" y="20280"/>
                  </a:cubicBezTo>
                  <a:lnTo>
                    <a:pt x="5936" y="19097"/>
                  </a:lnTo>
                  <a:lnTo>
                    <a:pt x="6978" y="18623"/>
                  </a:lnTo>
                  <a:lnTo>
                    <a:pt x="6979" y="18623"/>
                  </a:lnTo>
                  <a:lnTo>
                    <a:pt x="6981" y="18622"/>
                  </a:lnTo>
                  <a:lnTo>
                    <a:pt x="36240" y="5310"/>
                  </a:lnTo>
                  <a:cubicBezTo>
                    <a:pt x="36245" y="5308"/>
                    <a:pt x="36247" y="5304"/>
                    <a:pt x="36251" y="5302"/>
                  </a:cubicBezTo>
                  <a:cubicBezTo>
                    <a:pt x="36265" y="5294"/>
                    <a:pt x="36277" y="5288"/>
                    <a:pt x="36288" y="5278"/>
                  </a:cubicBezTo>
                  <a:lnTo>
                    <a:pt x="41419" y="300"/>
                  </a:lnTo>
                  <a:cubicBezTo>
                    <a:pt x="41421" y="297"/>
                    <a:pt x="41421" y="295"/>
                    <a:pt x="41425" y="292"/>
                  </a:cubicBezTo>
                  <a:cubicBezTo>
                    <a:pt x="41432" y="282"/>
                    <a:pt x="41438" y="273"/>
                    <a:pt x="41443" y="263"/>
                  </a:cubicBezTo>
                  <a:cubicBezTo>
                    <a:pt x="41449" y="254"/>
                    <a:pt x="41456" y="247"/>
                    <a:pt x="41459" y="235"/>
                  </a:cubicBezTo>
                  <a:cubicBezTo>
                    <a:pt x="41466" y="223"/>
                    <a:pt x="41468" y="212"/>
                    <a:pt x="41469" y="202"/>
                  </a:cubicBezTo>
                  <a:cubicBezTo>
                    <a:pt x="41472" y="190"/>
                    <a:pt x="41473" y="179"/>
                    <a:pt x="41473" y="166"/>
                  </a:cubicBezTo>
                  <a:cubicBezTo>
                    <a:pt x="41473" y="164"/>
                    <a:pt x="41474" y="161"/>
                    <a:pt x="41474" y="157"/>
                  </a:cubicBezTo>
                  <a:cubicBezTo>
                    <a:pt x="41473" y="148"/>
                    <a:pt x="41469" y="141"/>
                    <a:pt x="41468" y="134"/>
                  </a:cubicBezTo>
                  <a:cubicBezTo>
                    <a:pt x="41464" y="123"/>
                    <a:pt x="41463" y="112"/>
                    <a:pt x="41458" y="102"/>
                  </a:cubicBezTo>
                  <a:cubicBezTo>
                    <a:pt x="41453" y="91"/>
                    <a:pt x="41446" y="80"/>
                    <a:pt x="41437" y="71"/>
                  </a:cubicBezTo>
                  <a:cubicBezTo>
                    <a:pt x="41433" y="64"/>
                    <a:pt x="41431" y="58"/>
                    <a:pt x="41426" y="53"/>
                  </a:cubicBezTo>
                  <a:cubicBezTo>
                    <a:pt x="41425" y="50"/>
                    <a:pt x="41421" y="50"/>
                    <a:pt x="41419" y="49"/>
                  </a:cubicBezTo>
                  <a:cubicBezTo>
                    <a:pt x="41411" y="42"/>
                    <a:pt x="41402" y="37"/>
                    <a:pt x="41394" y="32"/>
                  </a:cubicBezTo>
                  <a:cubicBezTo>
                    <a:pt x="41383" y="24"/>
                    <a:pt x="41372" y="17"/>
                    <a:pt x="41360" y="12"/>
                  </a:cubicBezTo>
                  <a:cubicBezTo>
                    <a:pt x="41354" y="9"/>
                    <a:pt x="41348" y="9"/>
                    <a:pt x="41342" y="8"/>
                  </a:cubicBezTo>
                  <a:cubicBezTo>
                    <a:pt x="41326" y="4"/>
                    <a:pt x="41311" y="2"/>
                    <a:pt x="41295" y="2"/>
                  </a:cubicBezTo>
                  <a:cubicBezTo>
                    <a:pt x="41292" y="2"/>
                    <a:pt x="41290" y="1"/>
                    <a:pt x="41286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4" name="Google Shape;4934;p66"/>
            <p:cNvSpPr/>
            <p:nvPr/>
          </p:nvSpPr>
          <p:spPr>
            <a:xfrm rot="1586497" flipH="1">
              <a:off x="7887424" y="3522917"/>
              <a:ext cx="260356" cy="32822"/>
            </a:xfrm>
            <a:custGeom>
              <a:avLst/>
              <a:gdLst/>
              <a:ahLst/>
              <a:cxnLst/>
              <a:rect l="l" t="t" r="r" b="b"/>
              <a:pathLst>
                <a:path w="7488" h="944" extrusionOk="0">
                  <a:moveTo>
                    <a:pt x="7302" y="0"/>
                  </a:moveTo>
                  <a:cubicBezTo>
                    <a:pt x="7298" y="0"/>
                    <a:pt x="7295" y="0"/>
                    <a:pt x="7291" y="1"/>
                  </a:cubicBezTo>
                  <a:lnTo>
                    <a:pt x="167" y="598"/>
                  </a:lnTo>
                  <a:cubicBezTo>
                    <a:pt x="71" y="606"/>
                    <a:pt x="1" y="689"/>
                    <a:pt x="8" y="786"/>
                  </a:cubicBezTo>
                  <a:cubicBezTo>
                    <a:pt x="16" y="876"/>
                    <a:pt x="93" y="944"/>
                    <a:pt x="182" y="944"/>
                  </a:cubicBezTo>
                  <a:cubicBezTo>
                    <a:pt x="185" y="944"/>
                    <a:pt x="189" y="943"/>
                    <a:pt x="192" y="943"/>
                  </a:cubicBezTo>
                  <a:cubicBezTo>
                    <a:pt x="193" y="943"/>
                    <a:pt x="194" y="943"/>
                    <a:pt x="195" y="944"/>
                  </a:cubicBezTo>
                  <a:lnTo>
                    <a:pt x="7321" y="346"/>
                  </a:lnTo>
                  <a:cubicBezTo>
                    <a:pt x="7416" y="338"/>
                    <a:pt x="7487" y="254"/>
                    <a:pt x="7479" y="159"/>
                  </a:cubicBezTo>
                  <a:cubicBezTo>
                    <a:pt x="7472" y="66"/>
                    <a:pt x="7392" y="0"/>
                    <a:pt x="7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5" name="Google Shape;4935;p66"/>
            <p:cNvSpPr/>
            <p:nvPr/>
          </p:nvSpPr>
          <p:spPr>
            <a:xfrm rot="1586497" flipH="1">
              <a:off x="8747362" y="4472661"/>
              <a:ext cx="83065" cy="164456"/>
            </a:xfrm>
            <a:custGeom>
              <a:avLst/>
              <a:gdLst/>
              <a:ahLst/>
              <a:cxnLst/>
              <a:rect l="l" t="t" r="r" b="b"/>
              <a:pathLst>
                <a:path w="2389" h="4730" extrusionOk="0">
                  <a:moveTo>
                    <a:pt x="198" y="1"/>
                  </a:moveTo>
                  <a:cubicBezTo>
                    <a:pt x="174" y="1"/>
                    <a:pt x="149" y="6"/>
                    <a:pt x="126" y="17"/>
                  </a:cubicBezTo>
                  <a:cubicBezTo>
                    <a:pt x="39" y="57"/>
                    <a:pt x="1" y="159"/>
                    <a:pt x="40" y="246"/>
                  </a:cubicBezTo>
                  <a:lnTo>
                    <a:pt x="2034" y="4627"/>
                  </a:lnTo>
                  <a:cubicBezTo>
                    <a:pt x="2062" y="4691"/>
                    <a:pt x="2125" y="4730"/>
                    <a:pt x="2191" y="4730"/>
                  </a:cubicBezTo>
                  <a:cubicBezTo>
                    <a:pt x="2214" y="4730"/>
                    <a:pt x="2239" y="4725"/>
                    <a:pt x="2263" y="4714"/>
                  </a:cubicBezTo>
                  <a:cubicBezTo>
                    <a:pt x="2350" y="4674"/>
                    <a:pt x="2389" y="4571"/>
                    <a:pt x="2349" y="4485"/>
                  </a:cubicBezTo>
                  <a:lnTo>
                    <a:pt x="355" y="104"/>
                  </a:lnTo>
                  <a:cubicBezTo>
                    <a:pt x="327" y="39"/>
                    <a:pt x="264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6" name="Google Shape;4936;p66"/>
            <p:cNvSpPr/>
            <p:nvPr/>
          </p:nvSpPr>
          <p:spPr>
            <a:xfrm rot="1586497" flipH="1">
              <a:off x="8003534" y="3600507"/>
              <a:ext cx="27329" cy="2040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692" y="0"/>
                  </a:moveTo>
                  <a:cubicBezTo>
                    <a:pt x="675" y="0"/>
                    <a:pt x="659" y="5"/>
                    <a:pt x="644" y="15"/>
                  </a:cubicBezTo>
                  <a:lnTo>
                    <a:pt x="46" y="436"/>
                  </a:lnTo>
                  <a:cubicBezTo>
                    <a:pt x="9" y="462"/>
                    <a:pt x="1" y="514"/>
                    <a:pt x="27" y="551"/>
                  </a:cubicBezTo>
                  <a:cubicBezTo>
                    <a:pt x="44" y="575"/>
                    <a:pt x="69" y="587"/>
                    <a:pt x="95" y="587"/>
                  </a:cubicBezTo>
                  <a:cubicBezTo>
                    <a:pt x="112" y="587"/>
                    <a:pt x="127" y="582"/>
                    <a:pt x="142" y="571"/>
                  </a:cubicBezTo>
                  <a:lnTo>
                    <a:pt x="740" y="150"/>
                  </a:lnTo>
                  <a:cubicBezTo>
                    <a:pt x="776" y="124"/>
                    <a:pt x="786" y="73"/>
                    <a:pt x="760" y="35"/>
                  </a:cubicBezTo>
                  <a:cubicBezTo>
                    <a:pt x="743" y="13"/>
                    <a:pt x="718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7" name="Google Shape;4937;p66"/>
            <p:cNvSpPr/>
            <p:nvPr/>
          </p:nvSpPr>
          <p:spPr>
            <a:xfrm rot="1586497" flipH="1">
              <a:off x="8754854" y="4621166"/>
              <a:ext cx="50451" cy="24373"/>
            </a:xfrm>
            <a:custGeom>
              <a:avLst/>
              <a:gdLst/>
              <a:ahLst/>
              <a:cxnLst/>
              <a:rect l="l" t="t" r="r" b="b"/>
              <a:pathLst>
                <a:path w="1451" h="701" extrusionOk="0">
                  <a:moveTo>
                    <a:pt x="1355" y="0"/>
                  </a:moveTo>
                  <a:cubicBezTo>
                    <a:pt x="1345" y="0"/>
                    <a:pt x="1334" y="2"/>
                    <a:pt x="1324" y="6"/>
                  </a:cubicBezTo>
                  <a:lnTo>
                    <a:pt x="64" y="541"/>
                  </a:lnTo>
                  <a:cubicBezTo>
                    <a:pt x="21" y="559"/>
                    <a:pt x="1" y="608"/>
                    <a:pt x="20" y="650"/>
                  </a:cubicBezTo>
                  <a:cubicBezTo>
                    <a:pt x="32" y="682"/>
                    <a:pt x="64" y="700"/>
                    <a:pt x="95" y="700"/>
                  </a:cubicBezTo>
                  <a:cubicBezTo>
                    <a:pt x="108" y="700"/>
                    <a:pt x="118" y="698"/>
                    <a:pt x="129" y="694"/>
                  </a:cubicBezTo>
                  <a:lnTo>
                    <a:pt x="1388" y="159"/>
                  </a:lnTo>
                  <a:cubicBezTo>
                    <a:pt x="1432" y="140"/>
                    <a:pt x="1450" y="92"/>
                    <a:pt x="1433" y="50"/>
                  </a:cubicBezTo>
                  <a:cubicBezTo>
                    <a:pt x="1418" y="18"/>
                    <a:pt x="1387" y="0"/>
                    <a:pt x="1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8" name="Google Shape;4938;p66"/>
            <p:cNvSpPr/>
            <p:nvPr/>
          </p:nvSpPr>
          <p:spPr>
            <a:xfrm rot="1586497" flipH="1">
              <a:off x="8788500" y="4616744"/>
              <a:ext cx="36613" cy="14290"/>
            </a:xfrm>
            <a:custGeom>
              <a:avLst/>
              <a:gdLst/>
              <a:ahLst/>
              <a:cxnLst/>
              <a:rect l="l" t="t" r="r" b="b"/>
              <a:pathLst>
                <a:path w="1053" h="411" extrusionOk="0">
                  <a:moveTo>
                    <a:pt x="960" y="0"/>
                  </a:moveTo>
                  <a:cubicBezTo>
                    <a:pt x="953" y="0"/>
                    <a:pt x="945" y="1"/>
                    <a:pt x="937" y="3"/>
                  </a:cubicBezTo>
                  <a:lnTo>
                    <a:pt x="71" y="248"/>
                  </a:lnTo>
                  <a:cubicBezTo>
                    <a:pt x="27" y="261"/>
                    <a:pt x="0" y="306"/>
                    <a:pt x="13" y="350"/>
                  </a:cubicBezTo>
                  <a:cubicBezTo>
                    <a:pt x="23" y="386"/>
                    <a:pt x="57" y="410"/>
                    <a:pt x="94" y="410"/>
                  </a:cubicBezTo>
                  <a:cubicBezTo>
                    <a:pt x="101" y="410"/>
                    <a:pt x="109" y="408"/>
                    <a:pt x="117" y="406"/>
                  </a:cubicBezTo>
                  <a:lnTo>
                    <a:pt x="983" y="161"/>
                  </a:lnTo>
                  <a:cubicBezTo>
                    <a:pt x="1026" y="150"/>
                    <a:pt x="1052" y="104"/>
                    <a:pt x="1039" y="59"/>
                  </a:cubicBezTo>
                  <a:cubicBezTo>
                    <a:pt x="1029" y="23"/>
                    <a:pt x="997" y="0"/>
                    <a:pt x="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9" name="Google Shape;4939;p66"/>
            <p:cNvSpPr/>
            <p:nvPr/>
          </p:nvSpPr>
          <p:spPr>
            <a:xfrm rot="1586497" flipH="1">
              <a:off x="8841264" y="4594144"/>
              <a:ext cx="24965" cy="16828"/>
            </a:xfrm>
            <a:custGeom>
              <a:avLst/>
              <a:gdLst/>
              <a:ahLst/>
              <a:cxnLst/>
              <a:rect l="l" t="t" r="r" b="b"/>
              <a:pathLst>
                <a:path w="718" h="484" extrusionOk="0">
                  <a:moveTo>
                    <a:pt x="624" y="0"/>
                  </a:moveTo>
                  <a:cubicBezTo>
                    <a:pt x="616" y="0"/>
                    <a:pt x="609" y="1"/>
                    <a:pt x="601" y="4"/>
                  </a:cubicBezTo>
                  <a:cubicBezTo>
                    <a:pt x="386" y="67"/>
                    <a:pt x="190" y="185"/>
                    <a:pt x="33" y="343"/>
                  </a:cubicBezTo>
                  <a:cubicBezTo>
                    <a:pt x="0" y="375"/>
                    <a:pt x="0" y="427"/>
                    <a:pt x="33" y="459"/>
                  </a:cubicBezTo>
                  <a:cubicBezTo>
                    <a:pt x="50" y="476"/>
                    <a:pt x="71" y="484"/>
                    <a:pt x="92" y="484"/>
                  </a:cubicBezTo>
                  <a:cubicBezTo>
                    <a:pt x="113" y="484"/>
                    <a:pt x="134" y="474"/>
                    <a:pt x="151" y="459"/>
                  </a:cubicBezTo>
                  <a:cubicBezTo>
                    <a:pt x="288" y="321"/>
                    <a:pt x="461" y="218"/>
                    <a:pt x="648" y="164"/>
                  </a:cubicBezTo>
                  <a:cubicBezTo>
                    <a:pt x="692" y="150"/>
                    <a:pt x="717" y="103"/>
                    <a:pt x="705" y="60"/>
                  </a:cubicBezTo>
                  <a:cubicBezTo>
                    <a:pt x="693" y="23"/>
                    <a:pt x="660" y="0"/>
                    <a:pt x="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0" name="Google Shape;4940;p66"/>
            <p:cNvSpPr/>
            <p:nvPr/>
          </p:nvSpPr>
          <p:spPr>
            <a:xfrm rot="1586497" flipH="1">
              <a:off x="8854760" y="4547285"/>
              <a:ext cx="28268" cy="15681"/>
            </a:xfrm>
            <a:custGeom>
              <a:avLst/>
              <a:gdLst/>
              <a:ahLst/>
              <a:cxnLst/>
              <a:rect l="l" t="t" r="r" b="b"/>
              <a:pathLst>
                <a:path w="813" h="451" extrusionOk="0">
                  <a:moveTo>
                    <a:pt x="717" y="1"/>
                  </a:moveTo>
                  <a:cubicBezTo>
                    <a:pt x="706" y="1"/>
                    <a:pt x="694" y="3"/>
                    <a:pt x="683" y="8"/>
                  </a:cubicBezTo>
                  <a:lnTo>
                    <a:pt x="60" y="292"/>
                  </a:lnTo>
                  <a:cubicBezTo>
                    <a:pt x="20" y="312"/>
                    <a:pt x="1" y="360"/>
                    <a:pt x="20" y="402"/>
                  </a:cubicBezTo>
                  <a:cubicBezTo>
                    <a:pt x="34" y="432"/>
                    <a:pt x="65" y="450"/>
                    <a:pt x="96" y="450"/>
                  </a:cubicBezTo>
                  <a:cubicBezTo>
                    <a:pt x="108" y="450"/>
                    <a:pt x="119" y="448"/>
                    <a:pt x="130" y="443"/>
                  </a:cubicBezTo>
                  <a:lnTo>
                    <a:pt x="752" y="158"/>
                  </a:lnTo>
                  <a:cubicBezTo>
                    <a:pt x="793" y="139"/>
                    <a:pt x="813" y="90"/>
                    <a:pt x="793" y="48"/>
                  </a:cubicBezTo>
                  <a:cubicBezTo>
                    <a:pt x="779" y="19"/>
                    <a:pt x="748" y="1"/>
                    <a:pt x="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1" name="Google Shape;4941;p66"/>
            <p:cNvSpPr/>
            <p:nvPr/>
          </p:nvSpPr>
          <p:spPr>
            <a:xfrm rot="1586497" flipH="1">
              <a:off x="7934060" y="3499828"/>
              <a:ext cx="44923" cy="52570"/>
            </a:xfrm>
            <a:custGeom>
              <a:avLst/>
              <a:gdLst/>
              <a:ahLst/>
              <a:cxnLst/>
              <a:rect l="l" t="t" r="r" b="b"/>
              <a:pathLst>
                <a:path w="1292" h="1512" extrusionOk="0">
                  <a:moveTo>
                    <a:pt x="571" y="1"/>
                  </a:moveTo>
                  <a:cubicBezTo>
                    <a:pt x="513" y="1"/>
                    <a:pt x="456" y="31"/>
                    <a:pt x="424" y="85"/>
                  </a:cubicBezTo>
                  <a:lnTo>
                    <a:pt x="94" y="639"/>
                  </a:lnTo>
                  <a:cubicBezTo>
                    <a:pt x="10" y="780"/>
                    <a:pt x="0" y="955"/>
                    <a:pt x="68" y="1106"/>
                  </a:cubicBezTo>
                  <a:cubicBezTo>
                    <a:pt x="136" y="1257"/>
                    <a:pt x="275" y="1365"/>
                    <a:pt x="437" y="1394"/>
                  </a:cubicBezTo>
                  <a:lnTo>
                    <a:pt x="1072" y="1509"/>
                  </a:lnTo>
                  <a:cubicBezTo>
                    <a:pt x="1082" y="1510"/>
                    <a:pt x="1093" y="1512"/>
                    <a:pt x="1103" y="1512"/>
                  </a:cubicBezTo>
                  <a:cubicBezTo>
                    <a:pt x="1185" y="1512"/>
                    <a:pt x="1257" y="1452"/>
                    <a:pt x="1273" y="1369"/>
                  </a:cubicBezTo>
                  <a:cubicBezTo>
                    <a:pt x="1292" y="1274"/>
                    <a:pt x="1229" y="1184"/>
                    <a:pt x="1135" y="1168"/>
                  </a:cubicBezTo>
                  <a:lnTo>
                    <a:pt x="500" y="1053"/>
                  </a:lnTo>
                  <a:cubicBezTo>
                    <a:pt x="447" y="1043"/>
                    <a:pt x="405" y="1011"/>
                    <a:pt x="383" y="963"/>
                  </a:cubicBezTo>
                  <a:cubicBezTo>
                    <a:pt x="361" y="915"/>
                    <a:pt x="366" y="861"/>
                    <a:pt x="392" y="816"/>
                  </a:cubicBezTo>
                  <a:lnTo>
                    <a:pt x="721" y="262"/>
                  </a:lnTo>
                  <a:cubicBezTo>
                    <a:pt x="770" y="181"/>
                    <a:pt x="743" y="74"/>
                    <a:pt x="661" y="26"/>
                  </a:cubicBezTo>
                  <a:cubicBezTo>
                    <a:pt x="633" y="9"/>
                    <a:pt x="602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2" name="Google Shape;4942;p66"/>
            <p:cNvSpPr/>
            <p:nvPr/>
          </p:nvSpPr>
          <p:spPr>
            <a:xfrm rot="1586497" flipH="1">
              <a:off x="8722239" y="4441750"/>
              <a:ext cx="83030" cy="164421"/>
            </a:xfrm>
            <a:custGeom>
              <a:avLst/>
              <a:gdLst/>
              <a:ahLst/>
              <a:cxnLst/>
              <a:rect l="l" t="t" r="r" b="b"/>
              <a:pathLst>
                <a:path w="2388" h="4729" extrusionOk="0">
                  <a:moveTo>
                    <a:pt x="196" y="1"/>
                  </a:moveTo>
                  <a:cubicBezTo>
                    <a:pt x="172" y="1"/>
                    <a:pt x="148" y="5"/>
                    <a:pt x="126" y="16"/>
                  </a:cubicBezTo>
                  <a:cubicBezTo>
                    <a:pt x="38" y="55"/>
                    <a:pt x="0" y="159"/>
                    <a:pt x="39" y="245"/>
                  </a:cubicBezTo>
                  <a:lnTo>
                    <a:pt x="2033" y="4626"/>
                  </a:lnTo>
                  <a:cubicBezTo>
                    <a:pt x="2062" y="4691"/>
                    <a:pt x="2125" y="4729"/>
                    <a:pt x="2190" y="4729"/>
                  </a:cubicBezTo>
                  <a:cubicBezTo>
                    <a:pt x="2215" y="4729"/>
                    <a:pt x="2238" y="4723"/>
                    <a:pt x="2262" y="4713"/>
                  </a:cubicBezTo>
                  <a:cubicBezTo>
                    <a:pt x="2350" y="4673"/>
                    <a:pt x="2387" y="4571"/>
                    <a:pt x="2348" y="4484"/>
                  </a:cubicBezTo>
                  <a:lnTo>
                    <a:pt x="354" y="103"/>
                  </a:lnTo>
                  <a:cubicBezTo>
                    <a:pt x="325" y="38"/>
                    <a:pt x="262" y="1"/>
                    <a:pt x="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3" name="Google Shape;4943;p66"/>
            <p:cNvSpPr/>
            <p:nvPr/>
          </p:nvSpPr>
          <p:spPr>
            <a:xfrm rot="1586497" flipH="1">
              <a:off x="7899688" y="3824188"/>
              <a:ext cx="1214997" cy="626462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4" name="Google Shape;4944;p66"/>
            <p:cNvSpPr/>
            <p:nvPr/>
          </p:nvSpPr>
          <p:spPr>
            <a:xfrm rot="1586497" flipH="1">
              <a:off x="7823009" y="3882780"/>
              <a:ext cx="1230852" cy="601464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5" name="Google Shape;4945;p66"/>
            <p:cNvSpPr/>
            <p:nvPr/>
          </p:nvSpPr>
          <p:spPr>
            <a:xfrm rot="1586497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6" name="Google Shape;4946;p66"/>
            <p:cNvSpPr/>
            <p:nvPr/>
          </p:nvSpPr>
          <p:spPr>
            <a:xfrm rot="1586497" flipH="1">
              <a:off x="7856789" y="3499511"/>
              <a:ext cx="191721" cy="185109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7" name="Google Shape;4947;p66"/>
            <p:cNvSpPr/>
            <p:nvPr/>
          </p:nvSpPr>
          <p:spPr>
            <a:xfrm rot="1586497" flipH="1">
              <a:off x="7868470" y="3874964"/>
              <a:ext cx="1031099" cy="474940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8" name="Google Shape;4948;p66"/>
            <p:cNvSpPr/>
            <p:nvPr/>
          </p:nvSpPr>
          <p:spPr>
            <a:xfrm rot="1586497" flipH="1">
              <a:off x="7923104" y="3830575"/>
              <a:ext cx="1031134" cy="474906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9" name="Google Shape;4949;p66"/>
            <p:cNvSpPr/>
            <p:nvPr/>
          </p:nvSpPr>
          <p:spPr>
            <a:xfrm rot="1586497" flipH="1">
              <a:off x="7957408" y="3589009"/>
              <a:ext cx="68670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0" name="Google Shape;4950;p66"/>
            <p:cNvSpPr/>
            <p:nvPr/>
          </p:nvSpPr>
          <p:spPr>
            <a:xfrm rot="1586497" flipH="1">
              <a:off x="7899688" y="3824188"/>
              <a:ext cx="1214997" cy="626462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1" name="Google Shape;4951;p66"/>
            <p:cNvSpPr/>
            <p:nvPr/>
          </p:nvSpPr>
          <p:spPr>
            <a:xfrm rot="1586497" flipH="1">
              <a:off x="7823009" y="3882780"/>
              <a:ext cx="1230852" cy="601464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2" name="Google Shape;4952;p66"/>
            <p:cNvSpPr/>
            <p:nvPr/>
          </p:nvSpPr>
          <p:spPr>
            <a:xfrm rot="1586497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3" name="Google Shape;4953;p66"/>
            <p:cNvSpPr/>
            <p:nvPr/>
          </p:nvSpPr>
          <p:spPr>
            <a:xfrm rot="1586497" flipH="1">
              <a:off x="7856789" y="3499511"/>
              <a:ext cx="191721" cy="185109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4" name="Google Shape;4954;p66"/>
            <p:cNvSpPr/>
            <p:nvPr/>
          </p:nvSpPr>
          <p:spPr>
            <a:xfrm rot="1586497" flipH="1">
              <a:off x="7868470" y="3874964"/>
              <a:ext cx="1031099" cy="474940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5" name="Google Shape;4955;p66"/>
            <p:cNvSpPr/>
            <p:nvPr/>
          </p:nvSpPr>
          <p:spPr>
            <a:xfrm rot="1586497" flipH="1">
              <a:off x="7923104" y="3830575"/>
              <a:ext cx="1031134" cy="474906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6" name="Google Shape;4956;p66"/>
            <p:cNvSpPr/>
            <p:nvPr/>
          </p:nvSpPr>
          <p:spPr>
            <a:xfrm rot="1586497" flipH="1">
              <a:off x="7957408" y="3589009"/>
              <a:ext cx="68670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7" name="Google Shape;4957;p66"/>
            <p:cNvSpPr/>
            <p:nvPr/>
          </p:nvSpPr>
          <p:spPr>
            <a:xfrm rot="1586497" flipH="1">
              <a:off x="7911936" y="3498438"/>
              <a:ext cx="59491" cy="35464"/>
            </a:xfrm>
            <a:custGeom>
              <a:avLst/>
              <a:gdLst/>
              <a:ahLst/>
              <a:cxnLst/>
              <a:rect l="l" t="t" r="r" b="b"/>
              <a:pathLst>
                <a:path w="1711" h="1020" extrusionOk="0">
                  <a:moveTo>
                    <a:pt x="1628" y="1"/>
                  </a:moveTo>
                  <a:cubicBezTo>
                    <a:pt x="1626" y="1"/>
                    <a:pt x="1625" y="1"/>
                    <a:pt x="1623" y="1"/>
                  </a:cubicBezTo>
                  <a:lnTo>
                    <a:pt x="387" y="107"/>
                  </a:lnTo>
                  <a:cubicBezTo>
                    <a:pt x="364" y="110"/>
                    <a:pt x="340" y="124"/>
                    <a:pt x="328" y="142"/>
                  </a:cubicBezTo>
                  <a:lnTo>
                    <a:pt x="183" y="385"/>
                  </a:lnTo>
                  <a:lnTo>
                    <a:pt x="51" y="608"/>
                  </a:lnTo>
                  <a:cubicBezTo>
                    <a:pt x="1" y="694"/>
                    <a:pt x="30" y="773"/>
                    <a:pt x="41" y="800"/>
                  </a:cubicBezTo>
                  <a:cubicBezTo>
                    <a:pt x="56" y="832"/>
                    <a:pt x="98" y="905"/>
                    <a:pt x="192" y="921"/>
                  </a:cubicBezTo>
                  <a:lnTo>
                    <a:pt x="726" y="1018"/>
                  </a:lnTo>
                  <a:cubicBezTo>
                    <a:pt x="730" y="1019"/>
                    <a:pt x="735" y="1020"/>
                    <a:pt x="739" y="1020"/>
                  </a:cubicBezTo>
                  <a:cubicBezTo>
                    <a:pt x="757" y="1020"/>
                    <a:pt x="777" y="1012"/>
                    <a:pt x="791" y="999"/>
                  </a:cubicBezTo>
                  <a:lnTo>
                    <a:pt x="1683" y="134"/>
                  </a:lnTo>
                  <a:cubicBezTo>
                    <a:pt x="1706" y="110"/>
                    <a:pt x="1711" y="78"/>
                    <a:pt x="1698" y="47"/>
                  </a:cubicBezTo>
                  <a:cubicBezTo>
                    <a:pt x="1695" y="40"/>
                    <a:pt x="1691" y="32"/>
                    <a:pt x="1684" y="32"/>
                  </a:cubicBezTo>
                  <a:cubicBezTo>
                    <a:pt x="1675" y="13"/>
                    <a:pt x="1651" y="1"/>
                    <a:pt x="1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8" name="Google Shape;4958;p66"/>
            <p:cNvSpPr/>
            <p:nvPr/>
          </p:nvSpPr>
          <p:spPr>
            <a:xfrm rot="1586497" flipH="1">
              <a:off x="8729712" y="4461477"/>
              <a:ext cx="93357" cy="155903"/>
            </a:xfrm>
            <a:custGeom>
              <a:avLst/>
              <a:gdLst/>
              <a:ahLst/>
              <a:cxnLst/>
              <a:rect l="l" t="t" r="r" b="b"/>
              <a:pathLst>
                <a:path w="2685" h="4484" extrusionOk="0">
                  <a:moveTo>
                    <a:pt x="769" y="1"/>
                  </a:moveTo>
                  <a:cubicBezTo>
                    <a:pt x="759" y="1"/>
                    <a:pt x="748" y="3"/>
                    <a:pt x="738" y="7"/>
                  </a:cubicBezTo>
                  <a:lnTo>
                    <a:pt x="56" y="318"/>
                  </a:lnTo>
                  <a:cubicBezTo>
                    <a:pt x="18" y="335"/>
                    <a:pt x="0" y="381"/>
                    <a:pt x="18" y="419"/>
                  </a:cubicBezTo>
                  <a:lnTo>
                    <a:pt x="1846" y="4439"/>
                  </a:lnTo>
                  <a:cubicBezTo>
                    <a:pt x="1860" y="4466"/>
                    <a:pt x="1888" y="4483"/>
                    <a:pt x="1916" y="4483"/>
                  </a:cubicBezTo>
                  <a:cubicBezTo>
                    <a:pt x="1926" y="4483"/>
                    <a:pt x="1937" y="4481"/>
                    <a:pt x="1947" y="4476"/>
                  </a:cubicBezTo>
                  <a:lnTo>
                    <a:pt x="2630" y="4167"/>
                  </a:lnTo>
                  <a:cubicBezTo>
                    <a:pt x="2668" y="4150"/>
                    <a:pt x="2685" y="4104"/>
                    <a:pt x="2668" y="4066"/>
                  </a:cubicBezTo>
                  <a:lnTo>
                    <a:pt x="840" y="46"/>
                  </a:lnTo>
                  <a:cubicBezTo>
                    <a:pt x="826" y="17"/>
                    <a:pt x="79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9" name="Google Shape;4959;p66"/>
            <p:cNvSpPr/>
            <p:nvPr/>
          </p:nvSpPr>
          <p:spPr>
            <a:xfrm rot="1586497" flipH="1">
              <a:off x="8744088" y="4510035"/>
              <a:ext cx="179134" cy="183857"/>
            </a:xfrm>
            <a:custGeom>
              <a:avLst/>
              <a:gdLst/>
              <a:ahLst/>
              <a:cxnLst/>
              <a:rect l="l" t="t" r="r" b="b"/>
              <a:pathLst>
                <a:path w="5152" h="5288" extrusionOk="0">
                  <a:moveTo>
                    <a:pt x="2575" y="829"/>
                  </a:moveTo>
                  <a:lnTo>
                    <a:pt x="1965" y="1147"/>
                  </a:lnTo>
                  <a:lnTo>
                    <a:pt x="1941" y="1138"/>
                  </a:lnTo>
                  <a:cubicBezTo>
                    <a:pt x="1936" y="1127"/>
                    <a:pt x="1943" y="1116"/>
                    <a:pt x="1950" y="1113"/>
                  </a:cubicBezTo>
                  <a:lnTo>
                    <a:pt x="2575" y="829"/>
                  </a:lnTo>
                  <a:close/>
                  <a:moveTo>
                    <a:pt x="2310" y="2225"/>
                  </a:moveTo>
                  <a:lnTo>
                    <a:pt x="2321" y="2262"/>
                  </a:lnTo>
                  <a:cubicBezTo>
                    <a:pt x="2122" y="2318"/>
                    <a:pt x="1942" y="2429"/>
                    <a:pt x="1796" y="2576"/>
                  </a:cubicBezTo>
                  <a:lnTo>
                    <a:pt x="1767" y="2567"/>
                  </a:lnTo>
                  <a:cubicBezTo>
                    <a:pt x="1764" y="2561"/>
                    <a:pt x="1760" y="2554"/>
                    <a:pt x="1770" y="2546"/>
                  </a:cubicBezTo>
                  <a:cubicBezTo>
                    <a:pt x="1920" y="2398"/>
                    <a:pt x="2106" y="2284"/>
                    <a:pt x="2310" y="2225"/>
                  </a:cubicBezTo>
                  <a:close/>
                  <a:moveTo>
                    <a:pt x="3415" y="3412"/>
                  </a:moveTo>
                  <a:lnTo>
                    <a:pt x="2560" y="3692"/>
                  </a:lnTo>
                  <a:lnTo>
                    <a:pt x="2538" y="3681"/>
                  </a:lnTo>
                  <a:lnTo>
                    <a:pt x="2472" y="3711"/>
                  </a:lnTo>
                  <a:lnTo>
                    <a:pt x="2536" y="3677"/>
                  </a:lnTo>
                  <a:lnTo>
                    <a:pt x="3415" y="3412"/>
                  </a:lnTo>
                  <a:close/>
                  <a:moveTo>
                    <a:pt x="4176" y="3853"/>
                  </a:moveTo>
                  <a:lnTo>
                    <a:pt x="4192" y="3888"/>
                  </a:lnTo>
                  <a:lnTo>
                    <a:pt x="2932" y="4423"/>
                  </a:lnTo>
                  <a:lnTo>
                    <a:pt x="2909" y="4417"/>
                  </a:lnTo>
                  <a:lnTo>
                    <a:pt x="4176" y="3853"/>
                  </a:lnTo>
                  <a:close/>
                  <a:moveTo>
                    <a:pt x="3235" y="1"/>
                  </a:moveTo>
                  <a:cubicBezTo>
                    <a:pt x="3225" y="1"/>
                    <a:pt x="3214" y="3"/>
                    <a:pt x="3205" y="7"/>
                  </a:cubicBezTo>
                  <a:lnTo>
                    <a:pt x="807" y="1099"/>
                  </a:lnTo>
                  <a:cubicBezTo>
                    <a:pt x="765" y="1126"/>
                    <a:pt x="1" y="1636"/>
                    <a:pt x="541" y="3190"/>
                  </a:cubicBezTo>
                  <a:cubicBezTo>
                    <a:pt x="588" y="3332"/>
                    <a:pt x="650" y="3485"/>
                    <a:pt x="724" y="3648"/>
                  </a:cubicBezTo>
                  <a:cubicBezTo>
                    <a:pt x="1390" y="5110"/>
                    <a:pt x="2163" y="5288"/>
                    <a:pt x="2499" y="5288"/>
                  </a:cubicBezTo>
                  <a:cubicBezTo>
                    <a:pt x="2582" y="5288"/>
                    <a:pt x="2639" y="5277"/>
                    <a:pt x="2660" y="5272"/>
                  </a:cubicBezTo>
                  <a:lnTo>
                    <a:pt x="5097" y="4167"/>
                  </a:lnTo>
                  <a:cubicBezTo>
                    <a:pt x="5135" y="4150"/>
                    <a:pt x="5151" y="4104"/>
                    <a:pt x="5135" y="4066"/>
                  </a:cubicBezTo>
                  <a:lnTo>
                    <a:pt x="3305" y="45"/>
                  </a:lnTo>
                  <a:cubicBezTo>
                    <a:pt x="3293" y="17"/>
                    <a:pt x="3264" y="1"/>
                    <a:pt x="3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0" name="Google Shape;4960;p66"/>
            <p:cNvSpPr/>
            <p:nvPr/>
          </p:nvSpPr>
          <p:spPr>
            <a:xfrm rot="1586497" flipH="1">
              <a:off x="7854617" y="3882075"/>
              <a:ext cx="1022859" cy="493090"/>
            </a:xfrm>
            <a:custGeom>
              <a:avLst/>
              <a:gdLst/>
              <a:ahLst/>
              <a:cxnLst/>
              <a:rect l="l" t="t" r="r" b="b"/>
              <a:pathLst>
                <a:path w="29418" h="14182" extrusionOk="0">
                  <a:moveTo>
                    <a:pt x="28930" y="0"/>
                  </a:moveTo>
                  <a:cubicBezTo>
                    <a:pt x="28919" y="0"/>
                    <a:pt x="28909" y="3"/>
                    <a:pt x="28899" y="7"/>
                  </a:cubicBezTo>
                  <a:lnTo>
                    <a:pt x="55" y="13130"/>
                  </a:lnTo>
                  <a:cubicBezTo>
                    <a:pt x="18" y="13146"/>
                    <a:pt x="1" y="13192"/>
                    <a:pt x="18" y="13230"/>
                  </a:cubicBezTo>
                  <a:lnTo>
                    <a:pt x="430" y="14137"/>
                  </a:lnTo>
                  <a:cubicBezTo>
                    <a:pt x="442" y="14165"/>
                    <a:pt x="471" y="14182"/>
                    <a:pt x="500" y="14182"/>
                  </a:cubicBezTo>
                  <a:cubicBezTo>
                    <a:pt x="510" y="14182"/>
                    <a:pt x="521" y="14180"/>
                    <a:pt x="530" y="14175"/>
                  </a:cubicBezTo>
                  <a:lnTo>
                    <a:pt x="29371" y="1054"/>
                  </a:lnTo>
                  <a:cubicBezTo>
                    <a:pt x="29392" y="1046"/>
                    <a:pt x="29407" y="1027"/>
                    <a:pt x="29413" y="1005"/>
                  </a:cubicBezTo>
                  <a:cubicBezTo>
                    <a:pt x="29418" y="988"/>
                    <a:pt x="29416" y="969"/>
                    <a:pt x="29409" y="953"/>
                  </a:cubicBezTo>
                  <a:cubicBezTo>
                    <a:pt x="29407" y="948"/>
                    <a:pt x="29404" y="943"/>
                    <a:pt x="29401" y="939"/>
                  </a:cubicBezTo>
                  <a:cubicBezTo>
                    <a:pt x="29308" y="813"/>
                    <a:pt x="29228" y="677"/>
                    <a:pt x="29163" y="534"/>
                  </a:cubicBezTo>
                  <a:cubicBezTo>
                    <a:pt x="29095" y="384"/>
                    <a:pt x="29041" y="225"/>
                    <a:pt x="29004" y="60"/>
                  </a:cubicBezTo>
                  <a:cubicBezTo>
                    <a:pt x="29003" y="54"/>
                    <a:pt x="29002" y="50"/>
                    <a:pt x="28999" y="46"/>
                  </a:cubicBezTo>
                  <a:cubicBezTo>
                    <a:pt x="28993" y="30"/>
                    <a:pt x="28980" y="17"/>
                    <a:pt x="28965" y="9"/>
                  </a:cubicBezTo>
                  <a:cubicBezTo>
                    <a:pt x="28954" y="3"/>
                    <a:pt x="28942" y="0"/>
                    <a:pt x="28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1" name="Google Shape;4961;p66"/>
            <p:cNvSpPr/>
            <p:nvPr/>
          </p:nvSpPr>
          <p:spPr>
            <a:xfrm rot="1586497" flipH="1">
              <a:off x="7946784" y="3807126"/>
              <a:ext cx="1022650" cy="492985"/>
            </a:xfrm>
            <a:custGeom>
              <a:avLst/>
              <a:gdLst/>
              <a:ahLst/>
              <a:cxnLst/>
              <a:rect l="l" t="t" r="r" b="b"/>
              <a:pathLst>
                <a:path w="29412" h="14179" extrusionOk="0">
                  <a:moveTo>
                    <a:pt x="28921" y="0"/>
                  </a:moveTo>
                  <a:cubicBezTo>
                    <a:pt x="28910" y="0"/>
                    <a:pt x="28900" y="3"/>
                    <a:pt x="28890" y="8"/>
                  </a:cubicBezTo>
                  <a:lnTo>
                    <a:pt x="45" y="13126"/>
                  </a:lnTo>
                  <a:cubicBezTo>
                    <a:pt x="28" y="13134"/>
                    <a:pt x="14" y="13148"/>
                    <a:pt x="6" y="13169"/>
                  </a:cubicBezTo>
                  <a:cubicBezTo>
                    <a:pt x="2" y="13188"/>
                    <a:pt x="0" y="13210"/>
                    <a:pt x="7" y="13227"/>
                  </a:cubicBezTo>
                  <a:lnTo>
                    <a:pt x="421" y="14135"/>
                  </a:lnTo>
                  <a:cubicBezTo>
                    <a:pt x="422" y="14138"/>
                    <a:pt x="422" y="14138"/>
                    <a:pt x="427" y="14140"/>
                  </a:cubicBezTo>
                  <a:cubicBezTo>
                    <a:pt x="438" y="14164"/>
                    <a:pt x="463" y="14178"/>
                    <a:pt x="490" y="14178"/>
                  </a:cubicBezTo>
                  <a:cubicBezTo>
                    <a:pt x="500" y="14178"/>
                    <a:pt x="511" y="14176"/>
                    <a:pt x="520" y="14172"/>
                  </a:cubicBezTo>
                  <a:lnTo>
                    <a:pt x="29367" y="1048"/>
                  </a:lnTo>
                  <a:cubicBezTo>
                    <a:pt x="29388" y="1039"/>
                    <a:pt x="29400" y="1021"/>
                    <a:pt x="29407" y="1000"/>
                  </a:cubicBezTo>
                  <a:cubicBezTo>
                    <a:pt x="29412" y="984"/>
                    <a:pt x="29410" y="970"/>
                    <a:pt x="29407" y="954"/>
                  </a:cubicBezTo>
                  <a:cubicBezTo>
                    <a:pt x="29406" y="950"/>
                    <a:pt x="29406" y="950"/>
                    <a:pt x="29405" y="948"/>
                  </a:cubicBezTo>
                  <a:cubicBezTo>
                    <a:pt x="29402" y="944"/>
                    <a:pt x="29396" y="938"/>
                    <a:pt x="29395" y="935"/>
                  </a:cubicBezTo>
                  <a:cubicBezTo>
                    <a:pt x="29296" y="801"/>
                    <a:pt x="29213" y="655"/>
                    <a:pt x="29145" y="505"/>
                  </a:cubicBezTo>
                  <a:cubicBezTo>
                    <a:pt x="29078" y="360"/>
                    <a:pt x="29029" y="211"/>
                    <a:pt x="28993" y="60"/>
                  </a:cubicBezTo>
                  <a:cubicBezTo>
                    <a:pt x="28994" y="55"/>
                    <a:pt x="28992" y="49"/>
                    <a:pt x="28991" y="44"/>
                  </a:cubicBezTo>
                  <a:cubicBezTo>
                    <a:pt x="28983" y="28"/>
                    <a:pt x="28970" y="17"/>
                    <a:pt x="28952" y="8"/>
                  </a:cubicBezTo>
                  <a:cubicBezTo>
                    <a:pt x="28941" y="3"/>
                    <a:pt x="28931" y="0"/>
                    <a:pt x="28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2" name="Google Shape;4962;p66"/>
            <p:cNvSpPr/>
            <p:nvPr/>
          </p:nvSpPr>
          <p:spPr>
            <a:xfrm rot="1586497" flipH="1">
              <a:off x="7903114" y="3839886"/>
              <a:ext cx="1023797" cy="509327"/>
            </a:xfrm>
            <a:custGeom>
              <a:avLst/>
              <a:gdLst/>
              <a:ahLst/>
              <a:cxnLst/>
              <a:rect l="l" t="t" r="r" b="b"/>
              <a:pathLst>
                <a:path w="29445" h="14649" extrusionOk="0">
                  <a:moveTo>
                    <a:pt x="28695" y="0"/>
                  </a:moveTo>
                  <a:cubicBezTo>
                    <a:pt x="28684" y="0"/>
                    <a:pt x="28674" y="2"/>
                    <a:pt x="28664" y="7"/>
                  </a:cubicBezTo>
                  <a:lnTo>
                    <a:pt x="55" y="13023"/>
                  </a:lnTo>
                  <a:cubicBezTo>
                    <a:pt x="17" y="13040"/>
                    <a:pt x="0" y="13085"/>
                    <a:pt x="17" y="13124"/>
                  </a:cubicBezTo>
                  <a:lnTo>
                    <a:pt x="691" y="14603"/>
                  </a:lnTo>
                  <a:cubicBezTo>
                    <a:pt x="704" y="14631"/>
                    <a:pt x="732" y="14648"/>
                    <a:pt x="761" y="14648"/>
                  </a:cubicBezTo>
                  <a:cubicBezTo>
                    <a:pt x="771" y="14648"/>
                    <a:pt x="782" y="14646"/>
                    <a:pt x="792" y="14642"/>
                  </a:cubicBezTo>
                  <a:lnTo>
                    <a:pt x="29401" y="1625"/>
                  </a:lnTo>
                  <a:cubicBezTo>
                    <a:pt x="29427" y="1613"/>
                    <a:pt x="29444" y="1588"/>
                    <a:pt x="29445" y="1560"/>
                  </a:cubicBezTo>
                  <a:cubicBezTo>
                    <a:pt x="29445" y="1546"/>
                    <a:pt x="29444" y="1535"/>
                    <a:pt x="29438" y="1524"/>
                  </a:cubicBezTo>
                  <a:cubicBezTo>
                    <a:pt x="29432" y="1510"/>
                    <a:pt x="29422" y="1498"/>
                    <a:pt x="29407" y="1491"/>
                  </a:cubicBezTo>
                  <a:cubicBezTo>
                    <a:pt x="29176" y="1358"/>
                    <a:pt x="28998" y="1154"/>
                    <a:pt x="28876" y="887"/>
                  </a:cubicBezTo>
                  <a:cubicBezTo>
                    <a:pt x="28754" y="620"/>
                    <a:pt x="28719" y="352"/>
                    <a:pt x="28770" y="92"/>
                  </a:cubicBezTo>
                  <a:cubicBezTo>
                    <a:pt x="28774" y="76"/>
                    <a:pt x="28772" y="60"/>
                    <a:pt x="28764" y="47"/>
                  </a:cubicBezTo>
                  <a:cubicBezTo>
                    <a:pt x="28761" y="36"/>
                    <a:pt x="28753" y="27"/>
                    <a:pt x="28742" y="16"/>
                  </a:cubicBezTo>
                  <a:cubicBezTo>
                    <a:pt x="28729" y="6"/>
                    <a:pt x="28712" y="0"/>
                    <a:pt x="28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3" name="Google Shape;4963;p66"/>
            <p:cNvSpPr/>
            <p:nvPr/>
          </p:nvSpPr>
          <p:spPr>
            <a:xfrm rot="1586497" flipH="1">
              <a:off x="7915377" y="3543566"/>
              <a:ext cx="183272" cy="154721"/>
            </a:xfrm>
            <a:custGeom>
              <a:avLst/>
              <a:gdLst/>
              <a:ahLst/>
              <a:cxnLst/>
              <a:rect l="l" t="t" r="r" b="b"/>
              <a:pathLst>
                <a:path w="5271" h="4450" extrusionOk="0">
                  <a:moveTo>
                    <a:pt x="2790" y="1606"/>
                  </a:moveTo>
                  <a:lnTo>
                    <a:pt x="2813" y="1637"/>
                  </a:lnTo>
                  <a:lnTo>
                    <a:pt x="2219" y="2058"/>
                  </a:lnTo>
                  <a:lnTo>
                    <a:pt x="2185" y="2049"/>
                  </a:lnTo>
                  <a:cubicBezTo>
                    <a:pt x="2183" y="2045"/>
                    <a:pt x="2185" y="2032"/>
                    <a:pt x="2195" y="2026"/>
                  </a:cubicBezTo>
                  <a:lnTo>
                    <a:pt x="2790" y="1606"/>
                  </a:lnTo>
                  <a:close/>
                  <a:moveTo>
                    <a:pt x="3945" y="1578"/>
                  </a:moveTo>
                  <a:lnTo>
                    <a:pt x="2182" y="3117"/>
                  </a:lnTo>
                  <a:lnTo>
                    <a:pt x="2154" y="3109"/>
                  </a:lnTo>
                  <a:cubicBezTo>
                    <a:pt x="2150" y="3102"/>
                    <a:pt x="2150" y="3093"/>
                    <a:pt x="2156" y="3087"/>
                  </a:cubicBezTo>
                  <a:lnTo>
                    <a:pt x="3945" y="1578"/>
                  </a:lnTo>
                  <a:close/>
                  <a:moveTo>
                    <a:pt x="4704" y="0"/>
                  </a:moveTo>
                  <a:cubicBezTo>
                    <a:pt x="4703" y="0"/>
                    <a:pt x="4702" y="0"/>
                    <a:pt x="4701" y="0"/>
                  </a:cubicBezTo>
                  <a:lnTo>
                    <a:pt x="73" y="392"/>
                  </a:lnTo>
                  <a:cubicBezTo>
                    <a:pt x="52" y="393"/>
                    <a:pt x="31" y="402"/>
                    <a:pt x="20" y="420"/>
                  </a:cubicBezTo>
                  <a:cubicBezTo>
                    <a:pt x="6" y="439"/>
                    <a:pt x="1" y="462"/>
                    <a:pt x="5" y="481"/>
                  </a:cubicBezTo>
                  <a:cubicBezTo>
                    <a:pt x="34" y="627"/>
                    <a:pt x="83" y="771"/>
                    <a:pt x="146" y="910"/>
                  </a:cubicBezTo>
                  <a:cubicBezTo>
                    <a:pt x="236" y="1108"/>
                    <a:pt x="342" y="1259"/>
                    <a:pt x="415" y="1356"/>
                  </a:cubicBezTo>
                  <a:cubicBezTo>
                    <a:pt x="464" y="1417"/>
                    <a:pt x="502" y="1454"/>
                    <a:pt x="511" y="1463"/>
                  </a:cubicBezTo>
                  <a:cubicBezTo>
                    <a:pt x="513" y="1467"/>
                    <a:pt x="539" y="1505"/>
                    <a:pt x="540" y="1508"/>
                  </a:cubicBezTo>
                  <a:cubicBezTo>
                    <a:pt x="545" y="1519"/>
                    <a:pt x="548" y="1535"/>
                    <a:pt x="550" y="1550"/>
                  </a:cubicBezTo>
                  <a:lnTo>
                    <a:pt x="612" y="1622"/>
                  </a:lnTo>
                  <a:lnTo>
                    <a:pt x="541" y="1596"/>
                  </a:lnTo>
                  <a:lnTo>
                    <a:pt x="519" y="1632"/>
                  </a:lnTo>
                  <a:cubicBezTo>
                    <a:pt x="515" y="1642"/>
                    <a:pt x="166" y="2052"/>
                    <a:pt x="441" y="2659"/>
                  </a:cubicBezTo>
                  <a:cubicBezTo>
                    <a:pt x="712" y="3255"/>
                    <a:pt x="1241" y="3275"/>
                    <a:pt x="1262" y="3276"/>
                  </a:cubicBezTo>
                  <a:lnTo>
                    <a:pt x="1307" y="3209"/>
                  </a:lnTo>
                  <a:lnTo>
                    <a:pt x="1308" y="3284"/>
                  </a:lnTo>
                  <a:lnTo>
                    <a:pt x="1349" y="3307"/>
                  </a:lnTo>
                  <a:cubicBezTo>
                    <a:pt x="1358" y="3319"/>
                    <a:pt x="1369" y="3333"/>
                    <a:pt x="1375" y="3345"/>
                  </a:cubicBezTo>
                  <a:lnTo>
                    <a:pt x="1456" y="3359"/>
                  </a:lnTo>
                  <a:lnTo>
                    <a:pt x="1386" y="3390"/>
                  </a:lnTo>
                  <a:cubicBezTo>
                    <a:pt x="1390" y="3423"/>
                    <a:pt x="1416" y="3703"/>
                    <a:pt x="1565" y="4033"/>
                  </a:cubicBezTo>
                  <a:cubicBezTo>
                    <a:pt x="1628" y="4171"/>
                    <a:pt x="1706" y="4303"/>
                    <a:pt x="1795" y="4417"/>
                  </a:cubicBezTo>
                  <a:cubicBezTo>
                    <a:pt x="1808" y="4437"/>
                    <a:pt x="1829" y="4447"/>
                    <a:pt x="1851" y="4449"/>
                  </a:cubicBezTo>
                  <a:cubicBezTo>
                    <a:pt x="1872" y="4449"/>
                    <a:pt x="1894" y="4444"/>
                    <a:pt x="1909" y="4431"/>
                  </a:cubicBezTo>
                  <a:lnTo>
                    <a:pt x="5243" y="1193"/>
                  </a:lnTo>
                  <a:cubicBezTo>
                    <a:pt x="5264" y="1176"/>
                    <a:pt x="5270" y="1144"/>
                    <a:pt x="5263" y="1118"/>
                  </a:cubicBezTo>
                  <a:lnTo>
                    <a:pt x="5258" y="1108"/>
                  </a:lnTo>
                  <a:cubicBezTo>
                    <a:pt x="5248" y="1087"/>
                    <a:pt x="5229" y="1071"/>
                    <a:pt x="5206" y="1064"/>
                  </a:cubicBezTo>
                  <a:lnTo>
                    <a:pt x="4950" y="1016"/>
                  </a:lnTo>
                  <a:cubicBezTo>
                    <a:pt x="4814" y="994"/>
                    <a:pt x="4694" y="895"/>
                    <a:pt x="4630" y="753"/>
                  </a:cubicBezTo>
                  <a:cubicBezTo>
                    <a:pt x="4567" y="614"/>
                    <a:pt x="4571" y="457"/>
                    <a:pt x="4641" y="336"/>
                  </a:cubicBezTo>
                  <a:lnTo>
                    <a:pt x="4651" y="319"/>
                  </a:lnTo>
                  <a:lnTo>
                    <a:pt x="4772" y="118"/>
                  </a:lnTo>
                  <a:cubicBezTo>
                    <a:pt x="4787" y="94"/>
                    <a:pt x="4788" y="69"/>
                    <a:pt x="4776" y="45"/>
                  </a:cubicBezTo>
                  <a:cubicBezTo>
                    <a:pt x="4774" y="41"/>
                    <a:pt x="4774" y="41"/>
                    <a:pt x="4773" y="38"/>
                  </a:cubicBezTo>
                  <a:cubicBezTo>
                    <a:pt x="4758" y="13"/>
                    <a:pt x="4732" y="0"/>
                    <a:pt x="4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4" name="Google Shape;4964;p66"/>
            <p:cNvSpPr/>
            <p:nvPr/>
          </p:nvSpPr>
          <p:spPr>
            <a:xfrm rot="1586497" flipH="1">
              <a:off x="8801211" y="4478241"/>
              <a:ext cx="43671" cy="46347"/>
            </a:xfrm>
            <a:custGeom>
              <a:avLst/>
              <a:gdLst/>
              <a:ahLst/>
              <a:cxnLst/>
              <a:rect l="l" t="t" r="r" b="b"/>
              <a:pathLst>
                <a:path w="1256" h="1333" extrusionOk="0">
                  <a:moveTo>
                    <a:pt x="769" y="1"/>
                  </a:moveTo>
                  <a:cubicBezTo>
                    <a:pt x="759" y="1"/>
                    <a:pt x="748" y="3"/>
                    <a:pt x="738" y="7"/>
                  </a:cubicBezTo>
                  <a:lnTo>
                    <a:pt x="56" y="317"/>
                  </a:lnTo>
                  <a:cubicBezTo>
                    <a:pt x="18" y="335"/>
                    <a:pt x="0" y="380"/>
                    <a:pt x="18" y="419"/>
                  </a:cubicBezTo>
                  <a:lnTo>
                    <a:pt x="433" y="1332"/>
                  </a:lnTo>
                  <a:lnTo>
                    <a:pt x="1255" y="959"/>
                  </a:lnTo>
                  <a:lnTo>
                    <a:pt x="838" y="44"/>
                  </a:lnTo>
                  <a:cubicBezTo>
                    <a:pt x="826" y="17"/>
                    <a:pt x="799" y="1"/>
                    <a:pt x="7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5" name="Google Shape;4965;p66"/>
            <p:cNvSpPr/>
            <p:nvPr/>
          </p:nvSpPr>
          <p:spPr>
            <a:xfrm rot="1586497" flipH="1">
              <a:off x="7947269" y="3807273"/>
              <a:ext cx="1022580" cy="491664"/>
            </a:xfrm>
            <a:custGeom>
              <a:avLst/>
              <a:gdLst/>
              <a:ahLst/>
              <a:cxnLst/>
              <a:rect l="l" t="t" r="r" b="b"/>
              <a:pathLst>
                <a:path w="29410" h="14141" extrusionOk="0">
                  <a:moveTo>
                    <a:pt x="28923" y="0"/>
                  </a:moveTo>
                  <a:cubicBezTo>
                    <a:pt x="28912" y="0"/>
                    <a:pt x="28902" y="3"/>
                    <a:pt x="28892" y="8"/>
                  </a:cubicBezTo>
                  <a:lnTo>
                    <a:pt x="47" y="13126"/>
                  </a:lnTo>
                  <a:cubicBezTo>
                    <a:pt x="30" y="13134"/>
                    <a:pt x="16" y="13148"/>
                    <a:pt x="8" y="13169"/>
                  </a:cubicBezTo>
                  <a:cubicBezTo>
                    <a:pt x="4" y="13188"/>
                    <a:pt x="1" y="13210"/>
                    <a:pt x="9" y="13227"/>
                  </a:cubicBezTo>
                  <a:lnTo>
                    <a:pt x="423" y="14135"/>
                  </a:lnTo>
                  <a:cubicBezTo>
                    <a:pt x="424" y="14139"/>
                    <a:pt x="424" y="14139"/>
                    <a:pt x="429" y="14140"/>
                  </a:cubicBezTo>
                  <a:lnTo>
                    <a:pt x="29410" y="955"/>
                  </a:lnTo>
                  <a:cubicBezTo>
                    <a:pt x="29409" y="952"/>
                    <a:pt x="29409" y="952"/>
                    <a:pt x="29408" y="949"/>
                  </a:cubicBezTo>
                  <a:cubicBezTo>
                    <a:pt x="29405" y="945"/>
                    <a:pt x="29399" y="939"/>
                    <a:pt x="29398" y="937"/>
                  </a:cubicBezTo>
                  <a:cubicBezTo>
                    <a:pt x="29299" y="802"/>
                    <a:pt x="29216" y="656"/>
                    <a:pt x="29148" y="507"/>
                  </a:cubicBezTo>
                  <a:cubicBezTo>
                    <a:pt x="29081" y="362"/>
                    <a:pt x="29032" y="212"/>
                    <a:pt x="28996" y="62"/>
                  </a:cubicBezTo>
                  <a:cubicBezTo>
                    <a:pt x="28997" y="55"/>
                    <a:pt x="28994" y="48"/>
                    <a:pt x="28992" y="44"/>
                  </a:cubicBezTo>
                  <a:cubicBezTo>
                    <a:pt x="28985" y="28"/>
                    <a:pt x="28971" y="17"/>
                    <a:pt x="28954" y="8"/>
                  </a:cubicBezTo>
                  <a:cubicBezTo>
                    <a:pt x="28943" y="3"/>
                    <a:pt x="28933" y="0"/>
                    <a:pt x="28923" y="0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6" name="Google Shape;4966;p66"/>
            <p:cNvSpPr/>
            <p:nvPr/>
          </p:nvSpPr>
          <p:spPr>
            <a:xfrm rot="1586497" flipH="1">
              <a:off x="7955263" y="3552981"/>
              <a:ext cx="166478" cy="47146"/>
            </a:xfrm>
            <a:custGeom>
              <a:avLst/>
              <a:gdLst/>
              <a:ahLst/>
              <a:cxnLst/>
              <a:rect l="l" t="t" r="r" b="b"/>
              <a:pathLst>
                <a:path w="4788" h="1356" extrusionOk="0">
                  <a:moveTo>
                    <a:pt x="4704" y="0"/>
                  </a:moveTo>
                  <a:cubicBezTo>
                    <a:pt x="4703" y="0"/>
                    <a:pt x="4702" y="0"/>
                    <a:pt x="4701" y="0"/>
                  </a:cubicBezTo>
                  <a:lnTo>
                    <a:pt x="73" y="392"/>
                  </a:lnTo>
                  <a:cubicBezTo>
                    <a:pt x="52" y="393"/>
                    <a:pt x="31" y="402"/>
                    <a:pt x="18" y="421"/>
                  </a:cubicBezTo>
                  <a:cubicBezTo>
                    <a:pt x="6" y="439"/>
                    <a:pt x="1" y="463"/>
                    <a:pt x="5" y="481"/>
                  </a:cubicBezTo>
                  <a:cubicBezTo>
                    <a:pt x="33" y="627"/>
                    <a:pt x="83" y="772"/>
                    <a:pt x="146" y="910"/>
                  </a:cubicBezTo>
                  <a:cubicBezTo>
                    <a:pt x="236" y="1108"/>
                    <a:pt x="342" y="1259"/>
                    <a:pt x="415" y="1356"/>
                  </a:cubicBezTo>
                  <a:cubicBezTo>
                    <a:pt x="747" y="1276"/>
                    <a:pt x="2779" y="770"/>
                    <a:pt x="4651" y="319"/>
                  </a:cubicBezTo>
                  <a:lnTo>
                    <a:pt x="4772" y="119"/>
                  </a:lnTo>
                  <a:cubicBezTo>
                    <a:pt x="4787" y="94"/>
                    <a:pt x="4788" y="70"/>
                    <a:pt x="4775" y="45"/>
                  </a:cubicBezTo>
                  <a:cubicBezTo>
                    <a:pt x="4774" y="41"/>
                    <a:pt x="4774" y="41"/>
                    <a:pt x="4773" y="39"/>
                  </a:cubicBezTo>
                  <a:cubicBezTo>
                    <a:pt x="4758" y="14"/>
                    <a:pt x="4732" y="0"/>
                    <a:pt x="470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7" name="Google Shape;4967;p66"/>
            <p:cNvSpPr/>
            <p:nvPr/>
          </p:nvSpPr>
          <p:spPr>
            <a:xfrm rot="1586497" flipH="1">
              <a:off x="7918080" y="3498473"/>
              <a:ext cx="52224" cy="13351"/>
            </a:xfrm>
            <a:custGeom>
              <a:avLst/>
              <a:gdLst/>
              <a:ahLst/>
              <a:cxnLst/>
              <a:rect l="l" t="t" r="r" b="b"/>
              <a:pathLst>
                <a:path w="1502" h="384" extrusionOk="0">
                  <a:moveTo>
                    <a:pt x="1448" y="0"/>
                  </a:moveTo>
                  <a:cubicBezTo>
                    <a:pt x="1446" y="0"/>
                    <a:pt x="1443" y="1"/>
                    <a:pt x="1441" y="1"/>
                  </a:cubicBezTo>
                  <a:lnTo>
                    <a:pt x="205" y="107"/>
                  </a:lnTo>
                  <a:cubicBezTo>
                    <a:pt x="181" y="109"/>
                    <a:pt x="158" y="123"/>
                    <a:pt x="146" y="142"/>
                  </a:cubicBezTo>
                  <a:lnTo>
                    <a:pt x="1" y="384"/>
                  </a:lnTo>
                  <a:cubicBezTo>
                    <a:pt x="540" y="255"/>
                    <a:pt x="1054" y="134"/>
                    <a:pt x="1502" y="32"/>
                  </a:cubicBezTo>
                  <a:cubicBezTo>
                    <a:pt x="1493" y="13"/>
                    <a:pt x="1470" y="0"/>
                    <a:pt x="144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8" name="Google Shape;4968;p66"/>
            <p:cNvSpPr/>
            <p:nvPr/>
          </p:nvSpPr>
          <p:spPr>
            <a:xfrm rot="1586497" flipH="1">
              <a:off x="7899688" y="3824188"/>
              <a:ext cx="1214997" cy="626462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9" name="Google Shape;4969;p66"/>
            <p:cNvSpPr/>
            <p:nvPr/>
          </p:nvSpPr>
          <p:spPr>
            <a:xfrm rot="1586497" flipH="1">
              <a:off x="7823009" y="3882780"/>
              <a:ext cx="1230852" cy="601464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0" name="Google Shape;4970;p66"/>
            <p:cNvSpPr/>
            <p:nvPr/>
          </p:nvSpPr>
          <p:spPr>
            <a:xfrm rot="1586497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1" name="Google Shape;4971;p66"/>
            <p:cNvSpPr/>
            <p:nvPr/>
          </p:nvSpPr>
          <p:spPr>
            <a:xfrm rot="1586497" flipH="1">
              <a:off x="7856789" y="3499511"/>
              <a:ext cx="191721" cy="185109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2" name="Google Shape;4972;p66"/>
            <p:cNvSpPr/>
            <p:nvPr/>
          </p:nvSpPr>
          <p:spPr>
            <a:xfrm rot="1586497" flipH="1">
              <a:off x="7868470" y="3874964"/>
              <a:ext cx="1031099" cy="474940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3" name="Google Shape;4973;p66"/>
            <p:cNvSpPr/>
            <p:nvPr/>
          </p:nvSpPr>
          <p:spPr>
            <a:xfrm rot="1586497" flipH="1">
              <a:off x="7923104" y="3830575"/>
              <a:ext cx="1031134" cy="474906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4" name="Google Shape;4974;p66"/>
            <p:cNvSpPr/>
            <p:nvPr/>
          </p:nvSpPr>
          <p:spPr>
            <a:xfrm rot="1586497" flipH="1">
              <a:off x="8747362" y="4472661"/>
              <a:ext cx="83065" cy="164456"/>
            </a:xfrm>
            <a:custGeom>
              <a:avLst/>
              <a:gdLst/>
              <a:ahLst/>
              <a:cxnLst/>
              <a:rect l="l" t="t" r="r" b="b"/>
              <a:pathLst>
                <a:path w="2389" h="4730" extrusionOk="0">
                  <a:moveTo>
                    <a:pt x="198" y="1"/>
                  </a:moveTo>
                  <a:cubicBezTo>
                    <a:pt x="174" y="1"/>
                    <a:pt x="149" y="6"/>
                    <a:pt x="126" y="17"/>
                  </a:cubicBezTo>
                  <a:cubicBezTo>
                    <a:pt x="39" y="57"/>
                    <a:pt x="1" y="159"/>
                    <a:pt x="40" y="246"/>
                  </a:cubicBezTo>
                  <a:lnTo>
                    <a:pt x="2034" y="4627"/>
                  </a:lnTo>
                  <a:cubicBezTo>
                    <a:pt x="2062" y="4691"/>
                    <a:pt x="2125" y="4730"/>
                    <a:pt x="2191" y="4730"/>
                  </a:cubicBezTo>
                  <a:cubicBezTo>
                    <a:pt x="2214" y="4730"/>
                    <a:pt x="2239" y="4725"/>
                    <a:pt x="2263" y="4714"/>
                  </a:cubicBezTo>
                  <a:cubicBezTo>
                    <a:pt x="2350" y="4674"/>
                    <a:pt x="2389" y="4571"/>
                    <a:pt x="2349" y="4485"/>
                  </a:cubicBezTo>
                  <a:lnTo>
                    <a:pt x="355" y="104"/>
                  </a:lnTo>
                  <a:cubicBezTo>
                    <a:pt x="327" y="39"/>
                    <a:pt x="264" y="1"/>
                    <a:pt x="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5" name="Google Shape;4975;p66"/>
            <p:cNvSpPr/>
            <p:nvPr/>
          </p:nvSpPr>
          <p:spPr>
            <a:xfrm rot="1586497" flipH="1">
              <a:off x="7957408" y="3589009"/>
              <a:ext cx="68670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6" name="Google Shape;4976;p66"/>
            <p:cNvSpPr/>
            <p:nvPr/>
          </p:nvSpPr>
          <p:spPr>
            <a:xfrm rot="1586497" flipH="1">
              <a:off x="8003534" y="3600507"/>
              <a:ext cx="27329" cy="2040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692" y="0"/>
                  </a:moveTo>
                  <a:cubicBezTo>
                    <a:pt x="675" y="0"/>
                    <a:pt x="659" y="5"/>
                    <a:pt x="644" y="15"/>
                  </a:cubicBezTo>
                  <a:lnTo>
                    <a:pt x="46" y="436"/>
                  </a:lnTo>
                  <a:cubicBezTo>
                    <a:pt x="9" y="462"/>
                    <a:pt x="1" y="514"/>
                    <a:pt x="27" y="551"/>
                  </a:cubicBezTo>
                  <a:cubicBezTo>
                    <a:pt x="44" y="575"/>
                    <a:pt x="69" y="587"/>
                    <a:pt x="95" y="587"/>
                  </a:cubicBezTo>
                  <a:cubicBezTo>
                    <a:pt x="112" y="587"/>
                    <a:pt x="127" y="582"/>
                    <a:pt x="142" y="571"/>
                  </a:cubicBezTo>
                  <a:lnTo>
                    <a:pt x="740" y="150"/>
                  </a:lnTo>
                  <a:cubicBezTo>
                    <a:pt x="776" y="124"/>
                    <a:pt x="786" y="73"/>
                    <a:pt x="760" y="35"/>
                  </a:cubicBezTo>
                  <a:cubicBezTo>
                    <a:pt x="743" y="13"/>
                    <a:pt x="718" y="0"/>
                    <a:pt x="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7" name="Google Shape;4977;p66"/>
            <p:cNvSpPr/>
            <p:nvPr/>
          </p:nvSpPr>
          <p:spPr>
            <a:xfrm rot="1586497" flipH="1">
              <a:off x="8754854" y="4621166"/>
              <a:ext cx="50451" cy="24373"/>
            </a:xfrm>
            <a:custGeom>
              <a:avLst/>
              <a:gdLst/>
              <a:ahLst/>
              <a:cxnLst/>
              <a:rect l="l" t="t" r="r" b="b"/>
              <a:pathLst>
                <a:path w="1451" h="701" extrusionOk="0">
                  <a:moveTo>
                    <a:pt x="1355" y="0"/>
                  </a:moveTo>
                  <a:cubicBezTo>
                    <a:pt x="1345" y="0"/>
                    <a:pt x="1334" y="2"/>
                    <a:pt x="1324" y="6"/>
                  </a:cubicBezTo>
                  <a:lnTo>
                    <a:pt x="64" y="541"/>
                  </a:lnTo>
                  <a:cubicBezTo>
                    <a:pt x="21" y="559"/>
                    <a:pt x="1" y="608"/>
                    <a:pt x="20" y="650"/>
                  </a:cubicBezTo>
                  <a:cubicBezTo>
                    <a:pt x="32" y="682"/>
                    <a:pt x="64" y="700"/>
                    <a:pt x="95" y="700"/>
                  </a:cubicBezTo>
                  <a:cubicBezTo>
                    <a:pt x="108" y="700"/>
                    <a:pt x="118" y="698"/>
                    <a:pt x="129" y="694"/>
                  </a:cubicBezTo>
                  <a:lnTo>
                    <a:pt x="1388" y="159"/>
                  </a:lnTo>
                  <a:cubicBezTo>
                    <a:pt x="1432" y="140"/>
                    <a:pt x="1450" y="92"/>
                    <a:pt x="1433" y="50"/>
                  </a:cubicBezTo>
                  <a:cubicBezTo>
                    <a:pt x="1418" y="18"/>
                    <a:pt x="1387" y="0"/>
                    <a:pt x="1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8" name="Google Shape;4978;p66"/>
            <p:cNvSpPr/>
            <p:nvPr/>
          </p:nvSpPr>
          <p:spPr>
            <a:xfrm rot="1586497" flipH="1">
              <a:off x="8788500" y="4616744"/>
              <a:ext cx="36613" cy="14290"/>
            </a:xfrm>
            <a:custGeom>
              <a:avLst/>
              <a:gdLst/>
              <a:ahLst/>
              <a:cxnLst/>
              <a:rect l="l" t="t" r="r" b="b"/>
              <a:pathLst>
                <a:path w="1053" h="411" extrusionOk="0">
                  <a:moveTo>
                    <a:pt x="960" y="0"/>
                  </a:moveTo>
                  <a:cubicBezTo>
                    <a:pt x="953" y="0"/>
                    <a:pt x="945" y="1"/>
                    <a:pt x="937" y="3"/>
                  </a:cubicBezTo>
                  <a:lnTo>
                    <a:pt x="71" y="248"/>
                  </a:lnTo>
                  <a:cubicBezTo>
                    <a:pt x="27" y="261"/>
                    <a:pt x="0" y="306"/>
                    <a:pt x="13" y="350"/>
                  </a:cubicBezTo>
                  <a:cubicBezTo>
                    <a:pt x="23" y="386"/>
                    <a:pt x="57" y="410"/>
                    <a:pt x="94" y="410"/>
                  </a:cubicBezTo>
                  <a:cubicBezTo>
                    <a:pt x="101" y="410"/>
                    <a:pt x="109" y="408"/>
                    <a:pt x="117" y="406"/>
                  </a:cubicBezTo>
                  <a:lnTo>
                    <a:pt x="983" y="161"/>
                  </a:lnTo>
                  <a:cubicBezTo>
                    <a:pt x="1026" y="150"/>
                    <a:pt x="1052" y="104"/>
                    <a:pt x="1039" y="59"/>
                  </a:cubicBezTo>
                  <a:cubicBezTo>
                    <a:pt x="1029" y="23"/>
                    <a:pt x="997" y="0"/>
                    <a:pt x="9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9" name="Google Shape;4979;p66"/>
            <p:cNvSpPr/>
            <p:nvPr/>
          </p:nvSpPr>
          <p:spPr>
            <a:xfrm rot="1586497" flipH="1">
              <a:off x="8841264" y="4594144"/>
              <a:ext cx="24965" cy="16828"/>
            </a:xfrm>
            <a:custGeom>
              <a:avLst/>
              <a:gdLst/>
              <a:ahLst/>
              <a:cxnLst/>
              <a:rect l="l" t="t" r="r" b="b"/>
              <a:pathLst>
                <a:path w="718" h="484" extrusionOk="0">
                  <a:moveTo>
                    <a:pt x="624" y="0"/>
                  </a:moveTo>
                  <a:cubicBezTo>
                    <a:pt x="616" y="0"/>
                    <a:pt x="609" y="1"/>
                    <a:pt x="601" y="4"/>
                  </a:cubicBezTo>
                  <a:cubicBezTo>
                    <a:pt x="386" y="67"/>
                    <a:pt x="190" y="185"/>
                    <a:pt x="33" y="343"/>
                  </a:cubicBezTo>
                  <a:cubicBezTo>
                    <a:pt x="0" y="375"/>
                    <a:pt x="0" y="427"/>
                    <a:pt x="33" y="459"/>
                  </a:cubicBezTo>
                  <a:cubicBezTo>
                    <a:pt x="50" y="476"/>
                    <a:pt x="71" y="484"/>
                    <a:pt x="92" y="484"/>
                  </a:cubicBezTo>
                  <a:cubicBezTo>
                    <a:pt x="113" y="484"/>
                    <a:pt x="134" y="474"/>
                    <a:pt x="151" y="459"/>
                  </a:cubicBezTo>
                  <a:cubicBezTo>
                    <a:pt x="288" y="321"/>
                    <a:pt x="461" y="218"/>
                    <a:pt x="648" y="164"/>
                  </a:cubicBezTo>
                  <a:cubicBezTo>
                    <a:pt x="692" y="150"/>
                    <a:pt x="717" y="103"/>
                    <a:pt x="705" y="60"/>
                  </a:cubicBezTo>
                  <a:cubicBezTo>
                    <a:pt x="693" y="23"/>
                    <a:pt x="66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0" name="Google Shape;4980;p66"/>
            <p:cNvSpPr/>
            <p:nvPr/>
          </p:nvSpPr>
          <p:spPr>
            <a:xfrm rot="1586497" flipH="1">
              <a:off x="8854760" y="4547285"/>
              <a:ext cx="28268" cy="15681"/>
            </a:xfrm>
            <a:custGeom>
              <a:avLst/>
              <a:gdLst/>
              <a:ahLst/>
              <a:cxnLst/>
              <a:rect l="l" t="t" r="r" b="b"/>
              <a:pathLst>
                <a:path w="813" h="451" extrusionOk="0">
                  <a:moveTo>
                    <a:pt x="717" y="1"/>
                  </a:moveTo>
                  <a:cubicBezTo>
                    <a:pt x="706" y="1"/>
                    <a:pt x="694" y="3"/>
                    <a:pt x="683" y="8"/>
                  </a:cubicBezTo>
                  <a:lnTo>
                    <a:pt x="60" y="292"/>
                  </a:lnTo>
                  <a:cubicBezTo>
                    <a:pt x="20" y="312"/>
                    <a:pt x="1" y="360"/>
                    <a:pt x="20" y="402"/>
                  </a:cubicBezTo>
                  <a:cubicBezTo>
                    <a:pt x="34" y="432"/>
                    <a:pt x="65" y="450"/>
                    <a:pt x="96" y="450"/>
                  </a:cubicBezTo>
                  <a:cubicBezTo>
                    <a:pt x="108" y="450"/>
                    <a:pt x="119" y="448"/>
                    <a:pt x="130" y="443"/>
                  </a:cubicBezTo>
                  <a:lnTo>
                    <a:pt x="752" y="158"/>
                  </a:lnTo>
                  <a:cubicBezTo>
                    <a:pt x="793" y="139"/>
                    <a:pt x="813" y="90"/>
                    <a:pt x="793" y="48"/>
                  </a:cubicBezTo>
                  <a:cubicBezTo>
                    <a:pt x="779" y="19"/>
                    <a:pt x="748" y="1"/>
                    <a:pt x="7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1" name="Google Shape;4981;p66"/>
            <p:cNvSpPr/>
            <p:nvPr/>
          </p:nvSpPr>
          <p:spPr>
            <a:xfrm rot="1586497" flipH="1">
              <a:off x="8807458" y="4524897"/>
              <a:ext cx="129448" cy="110947"/>
            </a:xfrm>
            <a:custGeom>
              <a:avLst/>
              <a:gdLst/>
              <a:ahLst/>
              <a:cxnLst/>
              <a:rect l="l" t="t" r="r" b="b"/>
              <a:pathLst>
                <a:path w="3723" h="3191" extrusionOk="0">
                  <a:moveTo>
                    <a:pt x="3236" y="1"/>
                  </a:moveTo>
                  <a:cubicBezTo>
                    <a:pt x="3225" y="1"/>
                    <a:pt x="3215" y="3"/>
                    <a:pt x="3205" y="7"/>
                  </a:cubicBezTo>
                  <a:lnTo>
                    <a:pt x="807" y="1098"/>
                  </a:lnTo>
                  <a:cubicBezTo>
                    <a:pt x="765" y="1126"/>
                    <a:pt x="1" y="1636"/>
                    <a:pt x="541" y="3190"/>
                  </a:cubicBezTo>
                  <a:cubicBezTo>
                    <a:pt x="976" y="2603"/>
                    <a:pt x="1874" y="1818"/>
                    <a:pt x="3723" y="961"/>
                  </a:cubicBezTo>
                  <a:lnTo>
                    <a:pt x="3306" y="46"/>
                  </a:lnTo>
                  <a:cubicBezTo>
                    <a:pt x="3293" y="18"/>
                    <a:pt x="3265" y="1"/>
                    <a:pt x="3236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82" name="Google Shape;4982;p66"/>
          <p:cNvGrpSpPr/>
          <p:nvPr/>
        </p:nvGrpSpPr>
        <p:grpSpPr>
          <a:xfrm>
            <a:off x="8060145" y="152396"/>
            <a:ext cx="235800" cy="235800"/>
            <a:chOff x="8059920" y="4755421"/>
            <a:chExt cx="235800" cy="235800"/>
          </a:xfrm>
        </p:grpSpPr>
        <p:sp>
          <p:nvSpPr>
            <p:cNvPr id="4983" name="Google Shape;4983;p66">
              <a:hlinkClick r:id="" action="ppaction://hlinkshowjump?jump=nextslide"/>
            </p:cNvPr>
            <p:cNvSpPr/>
            <p:nvPr/>
          </p:nvSpPr>
          <p:spPr>
            <a:xfrm>
              <a:off x="8059920" y="4755421"/>
              <a:ext cx="235800" cy="2358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4" name="Google Shape;4984;p66">
              <a:hlinkClick r:id="" action="ppaction://hlinkshowjump?jump=nextslide"/>
            </p:cNvPr>
            <p:cNvSpPr/>
            <p:nvPr/>
          </p:nvSpPr>
          <p:spPr>
            <a:xfrm>
              <a:off x="8142159" y="4815831"/>
              <a:ext cx="84904" cy="114986"/>
            </a:xfrm>
            <a:custGeom>
              <a:avLst/>
              <a:gdLst/>
              <a:ahLst/>
              <a:cxnLst/>
              <a:rect l="l" t="t" r="r" b="b"/>
              <a:pathLst>
                <a:path w="4730" h="6405" extrusionOk="0">
                  <a:moveTo>
                    <a:pt x="788" y="0"/>
                  </a:moveTo>
                  <a:lnTo>
                    <a:pt x="4730" y="3646"/>
                  </a:lnTo>
                  <a:lnTo>
                    <a:pt x="0" y="640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85" name="Google Shape;4985;p66"/>
          <p:cNvGrpSpPr/>
          <p:nvPr/>
        </p:nvGrpSpPr>
        <p:grpSpPr>
          <a:xfrm>
            <a:off x="8755804" y="152396"/>
            <a:ext cx="235800" cy="235800"/>
            <a:chOff x="8755579" y="4755421"/>
            <a:chExt cx="235800" cy="235800"/>
          </a:xfrm>
        </p:grpSpPr>
        <p:sp>
          <p:nvSpPr>
            <p:cNvPr id="4986" name="Google Shape;4986;p66">
              <a:hlinkClick r:id="" action="ppaction://hlinkshowjump?jump=previousslide"/>
            </p:cNvPr>
            <p:cNvSpPr/>
            <p:nvPr/>
          </p:nvSpPr>
          <p:spPr>
            <a:xfrm flipH="1">
              <a:off x="8755579" y="4755421"/>
              <a:ext cx="235800" cy="2358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7" name="Google Shape;4987;p66">
              <a:hlinkClick r:id="" action="ppaction://hlinkshowjump?jump=previousslide"/>
            </p:cNvPr>
            <p:cNvSpPr/>
            <p:nvPr/>
          </p:nvSpPr>
          <p:spPr>
            <a:xfrm flipH="1">
              <a:off x="8824236" y="4815831"/>
              <a:ext cx="84904" cy="114986"/>
            </a:xfrm>
            <a:custGeom>
              <a:avLst/>
              <a:gdLst/>
              <a:ahLst/>
              <a:cxnLst/>
              <a:rect l="l" t="t" r="r" b="b"/>
              <a:pathLst>
                <a:path w="4730" h="6405" extrusionOk="0">
                  <a:moveTo>
                    <a:pt x="788" y="0"/>
                  </a:moveTo>
                  <a:lnTo>
                    <a:pt x="4730" y="3646"/>
                  </a:lnTo>
                  <a:lnTo>
                    <a:pt x="0" y="640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88" name="Google Shape;4988;p66"/>
          <p:cNvGrpSpPr/>
          <p:nvPr/>
        </p:nvGrpSpPr>
        <p:grpSpPr>
          <a:xfrm>
            <a:off x="8407984" y="152396"/>
            <a:ext cx="235800" cy="235800"/>
            <a:chOff x="8407759" y="4755421"/>
            <a:chExt cx="235800" cy="235800"/>
          </a:xfrm>
        </p:grpSpPr>
        <p:sp>
          <p:nvSpPr>
            <p:cNvPr id="4989" name="Google Shape;4989;p66">
              <a:hlinkClick r:id="rId1" action="ppaction://hlinksldjump"/>
            </p:cNvPr>
            <p:cNvSpPr/>
            <p:nvPr/>
          </p:nvSpPr>
          <p:spPr>
            <a:xfrm>
              <a:off x="8407759" y="4755421"/>
              <a:ext cx="235800" cy="2358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990" name="Google Shape;4990;p66"/>
            <p:cNvGrpSpPr/>
            <p:nvPr/>
          </p:nvGrpSpPr>
          <p:grpSpPr>
            <a:xfrm>
              <a:off x="8467588" y="4833464"/>
              <a:ext cx="116211" cy="79806"/>
              <a:chOff x="8467588" y="4833464"/>
              <a:chExt cx="116211" cy="79806"/>
            </a:xfrm>
          </p:grpSpPr>
          <p:cxnSp>
            <p:nvCxnSpPr>
              <p:cNvPr id="4991" name="Google Shape;4991;p66">
                <a:hlinkClick r:id="rId1" action="ppaction://hlinksldjump"/>
              </p:cNvPr>
              <p:cNvCxnSpPr/>
              <p:nvPr/>
            </p:nvCxnSpPr>
            <p:spPr>
              <a:xfrm>
                <a:off x="8467588" y="4869320"/>
                <a:ext cx="114600" cy="810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2" name="Google Shape;4992;p66">
                <a:hlinkClick r:id="rId1" action="ppaction://hlinksldjump"/>
              </p:cNvPr>
              <p:cNvCxnSpPr/>
              <p:nvPr/>
            </p:nvCxnSpPr>
            <p:spPr>
              <a:xfrm rot="10800000" flipH="1">
                <a:off x="8468299" y="4833464"/>
                <a:ext cx="115500" cy="240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3" name="Google Shape;4993;p66">
                <a:hlinkClick r:id="rId1" action="ppaction://hlinksldjump"/>
              </p:cNvPr>
              <p:cNvCxnSpPr/>
              <p:nvPr/>
            </p:nvCxnSpPr>
            <p:spPr>
              <a:xfrm rot="10800000" flipH="1">
                <a:off x="8468299" y="4910869"/>
                <a:ext cx="115500" cy="240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" name="文本框 8"/>
          <p:cNvSpPr txBox="1"/>
          <p:nvPr/>
        </p:nvSpPr>
        <p:spPr>
          <a:xfrm>
            <a:off x="1534378" y="1460297"/>
            <a:ext cx="234696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Compulsory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23290" y="882734"/>
            <a:ext cx="2100404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Homework</a:t>
            </a:r>
            <a:endParaRPr lang="en-US" altLang="en-GB" sz="24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68893" y="1879885"/>
            <a:ext cx="615397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Proofread your final draft and turn it into a video. Then send it to 821633719@qq.com.</a:t>
            </a:r>
            <a:endParaRPr lang="zh-CN" altLang="en-US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41005" y="2853798"/>
            <a:ext cx="172148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Optional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49260" y="3247943"/>
            <a:ext cx="612775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Write a thank-you note to the person you will never forget.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6" name="Google Shape;4856;p66"/>
          <p:cNvGrpSpPr/>
          <p:nvPr/>
        </p:nvGrpSpPr>
        <p:grpSpPr>
          <a:xfrm>
            <a:off x="7098604" y="539410"/>
            <a:ext cx="1089216" cy="799395"/>
            <a:chOff x="8010650" y="253375"/>
            <a:chExt cx="718575" cy="527375"/>
          </a:xfrm>
        </p:grpSpPr>
        <p:sp>
          <p:nvSpPr>
            <p:cNvPr id="4857" name="Google Shape;4857;p66"/>
            <p:cNvSpPr/>
            <p:nvPr/>
          </p:nvSpPr>
          <p:spPr>
            <a:xfrm>
              <a:off x="8011175" y="283200"/>
              <a:ext cx="718050" cy="497550"/>
            </a:xfrm>
            <a:custGeom>
              <a:avLst/>
              <a:gdLst/>
              <a:ahLst/>
              <a:cxnLst/>
              <a:rect l="l" t="t" r="r" b="b"/>
              <a:pathLst>
                <a:path w="28722" h="19902" extrusionOk="0">
                  <a:moveTo>
                    <a:pt x="206" y="1"/>
                  </a:moveTo>
                  <a:cubicBezTo>
                    <a:pt x="201" y="1"/>
                    <a:pt x="196" y="3"/>
                    <a:pt x="190" y="3"/>
                  </a:cubicBezTo>
                  <a:cubicBezTo>
                    <a:pt x="176" y="4"/>
                    <a:pt x="164" y="5"/>
                    <a:pt x="152" y="9"/>
                  </a:cubicBezTo>
                  <a:cubicBezTo>
                    <a:pt x="141" y="12"/>
                    <a:pt x="132" y="14"/>
                    <a:pt x="121" y="18"/>
                  </a:cubicBezTo>
                  <a:cubicBezTo>
                    <a:pt x="105" y="25"/>
                    <a:pt x="92" y="34"/>
                    <a:pt x="79" y="44"/>
                  </a:cubicBezTo>
                  <a:cubicBezTo>
                    <a:pt x="74" y="47"/>
                    <a:pt x="69" y="50"/>
                    <a:pt x="63" y="54"/>
                  </a:cubicBezTo>
                  <a:cubicBezTo>
                    <a:pt x="48" y="69"/>
                    <a:pt x="36" y="86"/>
                    <a:pt x="25" y="104"/>
                  </a:cubicBezTo>
                  <a:cubicBezTo>
                    <a:pt x="23" y="107"/>
                    <a:pt x="21" y="108"/>
                    <a:pt x="20" y="112"/>
                  </a:cubicBezTo>
                  <a:cubicBezTo>
                    <a:pt x="20" y="113"/>
                    <a:pt x="18" y="114"/>
                    <a:pt x="17" y="114"/>
                  </a:cubicBezTo>
                  <a:cubicBezTo>
                    <a:pt x="6" y="136"/>
                    <a:pt x="1" y="159"/>
                    <a:pt x="0" y="183"/>
                  </a:cubicBezTo>
                  <a:lnTo>
                    <a:pt x="0" y="186"/>
                  </a:lnTo>
                  <a:cubicBezTo>
                    <a:pt x="0" y="191"/>
                    <a:pt x="1" y="194"/>
                    <a:pt x="1" y="200"/>
                  </a:cubicBezTo>
                  <a:cubicBezTo>
                    <a:pt x="1" y="218"/>
                    <a:pt x="4" y="237"/>
                    <a:pt x="10" y="255"/>
                  </a:cubicBezTo>
                  <a:cubicBezTo>
                    <a:pt x="12" y="265"/>
                    <a:pt x="16" y="272"/>
                    <a:pt x="20" y="280"/>
                  </a:cubicBezTo>
                  <a:cubicBezTo>
                    <a:pt x="26" y="293"/>
                    <a:pt x="33" y="307"/>
                    <a:pt x="41" y="317"/>
                  </a:cubicBezTo>
                  <a:cubicBezTo>
                    <a:pt x="48" y="325"/>
                    <a:pt x="54" y="332"/>
                    <a:pt x="62" y="339"/>
                  </a:cubicBezTo>
                  <a:cubicBezTo>
                    <a:pt x="68" y="345"/>
                    <a:pt x="71" y="351"/>
                    <a:pt x="78" y="356"/>
                  </a:cubicBezTo>
                  <a:cubicBezTo>
                    <a:pt x="139" y="403"/>
                    <a:pt x="6272" y="5197"/>
                    <a:pt x="9716" y="19749"/>
                  </a:cubicBezTo>
                  <a:cubicBezTo>
                    <a:pt x="9735" y="19828"/>
                    <a:pt x="9800" y="19887"/>
                    <a:pt x="9880" y="19899"/>
                  </a:cubicBezTo>
                  <a:cubicBezTo>
                    <a:pt x="9890" y="19900"/>
                    <a:pt x="9900" y="19901"/>
                    <a:pt x="9910" y="19901"/>
                  </a:cubicBezTo>
                  <a:cubicBezTo>
                    <a:pt x="9980" y="19901"/>
                    <a:pt x="10044" y="19865"/>
                    <a:pt x="10081" y="19805"/>
                  </a:cubicBezTo>
                  <a:cubicBezTo>
                    <a:pt x="10111" y="19752"/>
                    <a:pt x="12536" y="15715"/>
                    <a:pt x="15819" y="13459"/>
                  </a:cubicBezTo>
                  <a:lnTo>
                    <a:pt x="21203" y="19090"/>
                  </a:lnTo>
                  <a:cubicBezTo>
                    <a:pt x="21206" y="19095"/>
                    <a:pt x="21214" y="19096"/>
                    <a:pt x="21219" y="19100"/>
                  </a:cubicBezTo>
                  <a:cubicBezTo>
                    <a:pt x="21227" y="19108"/>
                    <a:pt x="21238" y="19115"/>
                    <a:pt x="21248" y="19122"/>
                  </a:cubicBezTo>
                  <a:cubicBezTo>
                    <a:pt x="21261" y="19128"/>
                    <a:pt x="21271" y="19134"/>
                    <a:pt x="21284" y="19138"/>
                  </a:cubicBezTo>
                  <a:cubicBezTo>
                    <a:pt x="21296" y="19143"/>
                    <a:pt x="21308" y="19144"/>
                    <a:pt x="21320" y="19145"/>
                  </a:cubicBezTo>
                  <a:cubicBezTo>
                    <a:pt x="21329" y="19147"/>
                    <a:pt x="21338" y="19150"/>
                    <a:pt x="21347" y="19150"/>
                  </a:cubicBezTo>
                  <a:cubicBezTo>
                    <a:pt x="21350" y="19150"/>
                    <a:pt x="21353" y="19149"/>
                    <a:pt x="21356" y="19149"/>
                  </a:cubicBezTo>
                  <a:cubicBezTo>
                    <a:pt x="21358" y="19149"/>
                    <a:pt x="21361" y="19150"/>
                    <a:pt x="21363" y="19150"/>
                  </a:cubicBezTo>
                  <a:cubicBezTo>
                    <a:pt x="21374" y="19149"/>
                    <a:pt x="21382" y="19145"/>
                    <a:pt x="21390" y="19143"/>
                  </a:cubicBezTo>
                  <a:cubicBezTo>
                    <a:pt x="21403" y="19139"/>
                    <a:pt x="21415" y="19138"/>
                    <a:pt x="21426" y="19133"/>
                  </a:cubicBezTo>
                  <a:cubicBezTo>
                    <a:pt x="21441" y="19127"/>
                    <a:pt x="21453" y="19117"/>
                    <a:pt x="21464" y="19108"/>
                  </a:cubicBezTo>
                  <a:cubicBezTo>
                    <a:pt x="21471" y="19103"/>
                    <a:pt x="21478" y="19102"/>
                    <a:pt x="21484" y="19095"/>
                  </a:cubicBezTo>
                  <a:cubicBezTo>
                    <a:pt x="21485" y="19094"/>
                    <a:pt x="21485" y="19092"/>
                    <a:pt x="21487" y="19092"/>
                  </a:cubicBezTo>
                  <a:cubicBezTo>
                    <a:pt x="21504" y="19075"/>
                    <a:pt x="21519" y="19054"/>
                    <a:pt x="21529" y="19032"/>
                  </a:cubicBezTo>
                  <a:cubicBezTo>
                    <a:pt x="21531" y="19026"/>
                    <a:pt x="21531" y="19018"/>
                    <a:pt x="21535" y="19011"/>
                  </a:cubicBezTo>
                  <a:cubicBezTo>
                    <a:pt x="21540" y="18995"/>
                    <a:pt x="21545" y="18979"/>
                    <a:pt x="21546" y="18963"/>
                  </a:cubicBezTo>
                  <a:lnTo>
                    <a:pt x="22011" y="10410"/>
                  </a:lnTo>
                  <a:cubicBezTo>
                    <a:pt x="22380" y="10021"/>
                    <a:pt x="25034" y="7350"/>
                    <a:pt x="28510" y="7287"/>
                  </a:cubicBezTo>
                  <a:cubicBezTo>
                    <a:pt x="28598" y="7286"/>
                    <a:pt x="28674" y="7227"/>
                    <a:pt x="28698" y="7141"/>
                  </a:cubicBezTo>
                  <a:cubicBezTo>
                    <a:pt x="28722" y="7058"/>
                    <a:pt x="28687" y="6966"/>
                    <a:pt x="28611" y="6920"/>
                  </a:cubicBezTo>
                  <a:cubicBezTo>
                    <a:pt x="28509" y="6860"/>
                    <a:pt x="18414" y="738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8" name="Google Shape;4858;p66"/>
            <p:cNvSpPr/>
            <p:nvPr/>
          </p:nvSpPr>
          <p:spPr>
            <a:xfrm>
              <a:off x="8048450" y="264400"/>
              <a:ext cx="506650" cy="446400"/>
            </a:xfrm>
            <a:custGeom>
              <a:avLst/>
              <a:gdLst/>
              <a:ahLst/>
              <a:cxnLst/>
              <a:rect l="l" t="t" r="r" b="b"/>
              <a:pathLst>
                <a:path w="20266" h="17856" extrusionOk="0">
                  <a:moveTo>
                    <a:pt x="19333" y="11637"/>
                  </a:moveTo>
                  <a:lnTo>
                    <a:pt x="19340" y="11647"/>
                  </a:lnTo>
                  <a:lnTo>
                    <a:pt x="19404" y="12189"/>
                  </a:lnTo>
                  <a:lnTo>
                    <a:pt x="19333" y="11637"/>
                  </a:lnTo>
                  <a:close/>
                  <a:moveTo>
                    <a:pt x="43" y="1"/>
                  </a:moveTo>
                  <a:cubicBezTo>
                    <a:pt x="25" y="1"/>
                    <a:pt x="9" y="14"/>
                    <a:pt x="6" y="29"/>
                  </a:cubicBezTo>
                  <a:cubicBezTo>
                    <a:pt x="1" y="49"/>
                    <a:pt x="14" y="71"/>
                    <a:pt x="32" y="78"/>
                  </a:cubicBezTo>
                  <a:cubicBezTo>
                    <a:pt x="2868" y="996"/>
                    <a:pt x="10215" y="3940"/>
                    <a:pt x="17252" y="11450"/>
                  </a:cubicBezTo>
                  <a:cubicBezTo>
                    <a:pt x="17276" y="11494"/>
                    <a:pt x="17835" y="12511"/>
                    <a:pt x="18466" y="14023"/>
                  </a:cubicBezTo>
                  <a:cubicBezTo>
                    <a:pt x="18472" y="14039"/>
                    <a:pt x="18488" y="14049"/>
                    <a:pt x="18505" y="14049"/>
                  </a:cubicBezTo>
                  <a:lnTo>
                    <a:pt x="18513" y="14049"/>
                  </a:lnTo>
                  <a:cubicBezTo>
                    <a:pt x="18533" y="14043"/>
                    <a:pt x="18546" y="14024"/>
                    <a:pt x="18544" y="14005"/>
                  </a:cubicBezTo>
                  <a:cubicBezTo>
                    <a:pt x="18491" y="13387"/>
                    <a:pt x="18413" y="12765"/>
                    <a:pt x="18337" y="12158"/>
                  </a:cubicBezTo>
                  <a:lnTo>
                    <a:pt x="18337" y="12158"/>
                  </a:lnTo>
                  <a:cubicBezTo>
                    <a:pt x="18448" y="12853"/>
                    <a:pt x="18531" y="13579"/>
                    <a:pt x="18591" y="14325"/>
                  </a:cubicBezTo>
                  <a:cubicBezTo>
                    <a:pt x="18808" y="14864"/>
                    <a:pt x="19012" y="15407"/>
                    <a:pt x="19192" y="15939"/>
                  </a:cubicBezTo>
                  <a:cubicBezTo>
                    <a:pt x="19198" y="15956"/>
                    <a:pt x="19211" y="15966"/>
                    <a:pt x="19226" y="15966"/>
                  </a:cubicBezTo>
                  <a:cubicBezTo>
                    <a:pt x="19228" y="15966"/>
                    <a:pt x="19229" y="15966"/>
                    <a:pt x="19231" y="15965"/>
                  </a:cubicBezTo>
                  <a:lnTo>
                    <a:pt x="19238" y="15965"/>
                  </a:lnTo>
                  <a:cubicBezTo>
                    <a:pt x="19257" y="15963"/>
                    <a:pt x="19271" y="15944"/>
                    <a:pt x="19271" y="15924"/>
                  </a:cubicBezTo>
                  <a:lnTo>
                    <a:pt x="19161" y="12930"/>
                  </a:lnTo>
                  <a:lnTo>
                    <a:pt x="19181" y="12929"/>
                  </a:lnTo>
                  <a:lnTo>
                    <a:pt x="19305" y="16279"/>
                  </a:lnTo>
                  <a:cubicBezTo>
                    <a:pt x="19477" y="16805"/>
                    <a:pt x="19629" y="17326"/>
                    <a:pt x="19756" y="17827"/>
                  </a:cubicBezTo>
                  <a:cubicBezTo>
                    <a:pt x="19762" y="17845"/>
                    <a:pt x="19780" y="17856"/>
                    <a:pt x="19797" y="17856"/>
                  </a:cubicBezTo>
                  <a:lnTo>
                    <a:pt x="19799" y="17856"/>
                  </a:lnTo>
                  <a:cubicBezTo>
                    <a:pt x="19819" y="17855"/>
                    <a:pt x="19835" y="17839"/>
                    <a:pt x="19836" y="17819"/>
                  </a:cubicBezTo>
                  <a:lnTo>
                    <a:pt x="20266" y="9932"/>
                  </a:lnTo>
                  <a:cubicBezTo>
                    <a:pt x="20261" y="9920"/>
                    <a:pt x="20260" y="9910"/>
                    <a:pt x="20251" y="9903"/>
                  </a:cubicBezTo>
                  <a:cubicBezTo>
                    <a:pt x="13287" y="2768"/>
                    <a:pt x="3805" y="601"/>
                    <a:pt x="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859" name="Google Shape;4859;p66"/>
            <p:cNvGrpSpPr/>
            <p:nvPr/>
          </p:nvGrpSpPr>
          <p:grpSpPr>
            <a:xfrm>
              <a:off x="8171600" y="396975"/>
              <a:ext cx="448800" cy="285600"/>
              <a:chOff x="8171600" y="396975"/>
              <a:chExt cx="448800" cy="285600"/>
            </a:xfrm>
          </p:grpSpPr>
          <p:sp>
            <p:nvSpPr>
              <p:cNvPr id="4860" name="Google Shape;4860;p66"/>
              <p:cNvSpPr/>
              <p:nvPr/>
            </p:nvSpPr>
            <p:spPr>
              <a:xfrm>
                <a:off x="8171600" y="408750"/>
                <a:ext cx="82125" cy="170275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6811" extrusionOk="0">
                    <a:moveTo>
                      <a:pt x="114" y="1"/>
                    </a:moveTo>
                    <a:cubicBezTo>
                      <a:pt x="96" y="1"/>
                      <a:pt x="77" y="6"/>
                      <a:pt x="61" y="17"/>
                    </a:cubicBezTo>
                    <a:cubicBezTo>
                      <a:pt x="14" y="48"/>
                      <a:pt x="1" y="108"/>
                      <a:pt x="31" y="154"/>
                    </a:cubicBezTo>
                    <a:cubicBezTo>
                      <a:pt x="1369" y="2189"/>
                      <a:pt x="2394" y="4402"/>
                      <a:pt x="3079" y="6739"/>
                    </a:cubicBezTo>
                    <a:cubicBezTo>
                      <a:pt x="3092" y="6783"/>
                      <a:pt x="3131" y="6810"/>
                      <a:pt x="3174" y="6810"/>
                    </a:cubicBezTo>
                    <a:cubicBezTo>
                      <a:pt x="3184" y="6810"/>
                      <a:pt x="3193" y="6809"/>
                      <a:pt x="3204" y="6807"/>
                    </a:cubicBezTo>
                    <a:cubicBezTo>
                      <a:pt x="3256" y="6792"/>
                      <a:pt x="3285" y="6737"/>
                      <a:pt x="3271" y="6684"/>
                    </a:cubicBezTo>
                    <a:cubicBezTo>
                      <a:pt x="2579" y="4328"/>
                      <a:pt x="1547" y="2096"/>
                      <a:pt x="199" y="47"/>
                    </a:cubicBezTo>
                    <a:cubicBezTo>
                      <a:pt x="179" y="17"/>
                      <a:pt x="147" y="1"/>
                      <a:pt x="1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1" name="Google Shape;4861;p66"/>
              <p:cNvSpPr/>
              <p:nvPr/>
            </p:nvSpPr>
            <p:spPr>
              <a:xfrm>
                <a:off x="8232325" y="467500"/>
                <a:ext cx="289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2114" extrusionOk="0">
                    <a:moveTo>
                      <a:pt x="115" y="1"/>
                    </a:moveTo>
                    <a:cubicBezTo>
                      <a:pt x="96" y="1"/>
                      <a:pt x="76" y="6"/>
                      <a:pt x="59" y="18"/>
                    </a:cubicBezTo>
                    <a:cubicBezTo>
                      <a:pt x="13" y="47"/>
                      <a:pt x="1" y="109"/>
                      <a:pt x="32" y="155"/>
                    </a:cubicBezTo>
                    <a:cubicBezTo>
                      <a:pt x="420" y="741"/>
                      <a:pt x="729" y="1376"/>
                      <a:pt x="949" y="2045"/>
                    </a:cubicBezTo>
                    <a:cubicBezTo>
                      <a:pt x="964" y="2087"/>
                      <a:pt x="1002" y="2113"/>
                      <a:pt x="1044" y="2113"/>
                    </a:cubicBezTo>
                    <a:cubicBezTo>
                      <a:pt x="1055" y="2113"/>
                      <a:pt x="1065" y="2112"/>
                      <a:pt x="1076" y="2108"/>
                    </a:cubicBezTo>
                    <a:cubicBezTo>
                      <a:pt x="1127" y="2091"/>
                      <a:pt x="1156" y="2035"/>
                      <a:pt x="1139" y="1983"/>
                    </a:cubicBezTo>
                    <a:cubicBezTo>
                      <a:pt x="914" y="1297"/>
                      <a:pt x="597" y="646"/>
                      <a:pt x="197" y="45"/>
                    </a:cubicBezTo>
                    <a:cubicBezTo>
                      <a:pt x="178" y="16"/>
                      <a:pt x="147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2" name="Google Shape;4862;p66"/>
              <p:cNvSpPr/>
              <p:nvPr/>
            </p:nvSpPr>
            <p:spPr>
              <a:xfrm>
                <a:off x="8449375" y="396975"/>
                <a:ext cx="9547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2663" extrusionOk="0">
                    <a:moveTo>
                      <a:pt x="114" y="1"/>
                    </a:moveTo>
                    <a:cubicBezTo>
                      <a:pt x="77" y="1"/>
                      <a:pt x="42" y="22"/>
                      <a:pt x="25" y="58"/>
                    </a:cubicBezTo>
                    <a:cubicBezTo>
                      <a:pt x="1" y="107"/>
                      <a:pt x="22" y="166"/>
                      <a:pt x="72" y="189"/>
                    </a:cubicBezTo>
                    <a:cubicBezTo>
                      <a:pt x="1389" y="807"/>
                      <a:pt x="2590" y="1629"/>
                      <a:pt x="3640" y="2635"/>
                    </a:cubicBezTo>
                    <a:cubicBezTo>
                      <a:pt x="3660" y="2654"/>
                      <a:pt x="3683" y="2663"/>
                      <a:pt x="3709" y="2663"/>
                    </a:cubicBezTo>
                    <a:cubicBezTo>
                      <a:pt x="3735" y="2663"/>
                      <a:pt x="3761" y="2652"/>
                      <a:pt x="3779" y="2633"/>
                    </a:cubicBezTo>
                    <a:cubicBezTo>
                      <a:pt x="3818" y="2593"/>
                      <a:pt x="3816" y="2530"/>
                      <a:pt x="3777" y="2492"/>
                    </a:cubicBezTo>
                    <a:cubicBezTo>
                      <a:pt x="2711" y="1471"/>
                      <a:pt x="1493" y="636"/>
                      <a:pt x="156" y="10"/>
                    </a:cubicBezTo>
                    <a:cubicBezTo>
                      <a:pt x="142" y="4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3" name="Google Shape;4863;p66"/>
              <p:cNvSpPr/>
              <p:nvPr/>
            </p:nvSpPr>
            <p:spPr>
              <a:xfrm>
                <a:off x="8533150" y="418925"/>
                <a:ext cx="2535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06" extrusionOk="0">
                    <a:moveTo>
                      <a:pt x="113" y="1"/>
                    </a:moveTo>
                    <a:cubicBezTo>
                      <a:pt x="85" y="1"/>
                      <a:pt x="58" y="12"/>
                      <a:pt x="38" y="34"/>
                    </a:cubicBezTo>
                    <a:cubicBezTo>
                      <a:pt x="1" y="74"/>
                      <a:pt x="5" y="136"/>
                      <a:pt x="46" y="173"/>
                    </a:cubicBezTo>
                    <a:lnTo>
                      <a:pt x="836" y="882"/>
                    </a:lnTo>
                    <a:cubicBezTo>
                      <a:pt x="853" y="899"/>
                      <a:pt x="878" y="906"/>
                      <a:pt x="901" y="906"/>
                    </a:cubicBezTo>
                    <a:cubicBezTo>
                      <a:pt x="929" y="906"/>
                      <a:pt x="956" y="894"/>
                      <a:pt x="977" y="872"/>
                    </a:cubicBezTo>
                    <a:cubicBezTo>
                      <a:pt x="1013" y="832"/>
                      <a:pt x="1009" y="769"/>
                      <a:pt x="968" y="732"/>
                    </a:cubicBezTo>
                    <a:lnTo>
                      <a:pt x="179" y="26"/>
                    </a:lnTo>
                    <a:cubicBezTo>
                      <a:pt x="160" y="9"/>
                      <a:pt x="136" y="1"/>
                      <a:pt x="1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4" name="Google Shape;4864;p66"/>
              <p:cNvSpPr/>
              <p:nvPr/>
            </p:nvSpPr>
            <p:spPr>
              <a:xfrm>
                <a:off x="8570625" y="420825"/>
                <a:ext cx="195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596" extrusionOk="0">
                    <a:moveTo>
                      <a:pt x="113" y="0"/>
                    </a:moveTo>
                    <a:cubicBezTo>
                      <a:pt x="82" y="0"/>
                      <a:pt x="52" y="15"/>
                      <a:pt x="32" y="43"/>
                    </a:cubicBezTo>
                    <a:cubicBezTo>
                      <a:pt x="1" y="87"/>
                      <a:pt x="11" y="149"/>
                      <a:pt x="57" y="180"/>
                    </a:cubicBezTo>
                    <a:lnTo>
                      <a:pt x="612" y="576"/>
                    </a:lnTo>
                    <a:cubicBezTo>
                      <a:pt x="631" y="588"/>
                      <a:pt x="651" y="595"/>
                      <a:pt x="670" y="595"/>
                    </a:cubicBezTo>
                    <a:cubicBezTo>
                      <a:pt x="702" y="595"/>
                      <a:pt x="732" y="580"/>
                      <a:pt x="749" y="553"/>
                    </a:cubicBezTo>
                    <a:cubicBezTo>
                      <a:pt x="781" y="508"/>
                      <a:pt x="770" y="446"/>
                      <a:pt x="726" y="414"/>
                    </a:cubicBezTo>
                    <a:lnTo>
                      <a:pt x="170" y="18"/>
                    </a:lnTo>
                    <a:cubicBezTo>
                      <a:pt x="153" y="6"/>
                      <a:pt x="133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5" name="Google Shape;4865;p66"/>
              <p:cNvSpPr/>
              <p:nvPr/>
            </p:nvSpPr>
            <p:spPr>
              <a:xfrm>
                <a:off x="8604950" y="420450"/>
                <a:ext cx="1545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377" extrusionOk="0">
                    <a:moveTo>
                      <a:pt x="114" y="1"/>
                    </a:moveTo>
                    <a:cubicBezTo>
                      <a:pt x="76" y="1"/>
                      <a:pt x="40" y="22"/>
                      <a:pt x="23" y="59"/>
                    </a:cubicBezTo>
                    <a:cubicBezTo>
                      <a:pt x="0" y="108"/>
                      <a:pt x="22" y="168"/>
                      <a:pt x="73" y="190"/>
                    </a:cubicBezTo>
                    <a:lnTo>
                      <a:pt x="462" y="368"/>
                    </a:lnTo>
                    <a:cubicBezTo>
                      <a:pt x="475" y="374"/>
                      <a:pt x="489" y="376"/>
                      <a:pt x="502" y="376"/>
                    </a:cubicBezTo>
                    <a:cubicBezTo>
                      <a:pt x="541" y="376"/>
                      <a:pt x="576" y="355"/>
                      <a:pt x="594" y="319"/>
                    </a:cubicBezTo>
                    <a:cubicBezTo>
                      <a:pt x="617" y="269"/>
                      <a:pt x="595" y="210"/>
                      <a:pt x="544" y="187"/>
                    </a:cubicBezTo>
                    <a:lnTo>
                      <a:pt x="155" y="10"/>
                    </a:lnTo>
                    <a:cubicBezTo>
                      <a:pt x="142" y="4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6" name="Google Shape;4866;p66"/>
              <p:cNvSpPr/>
              <p:nvPr/>
            </p:nvSpPr>
            <p:spPr>
              <a:xfrm>
                <a:off x="8365100" y="474975"/>
                <a:ext cx="63225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88" extrusionOk="0">
                    <a:moveTo>
                      <a:pt x="111" y="0"/>
                    </a:moveTo>
                    <a:cubicBezTo>
                      <a:pt x="85" y="0"/>
                      <a:pt x="58" y="11"/>
                      <a:pt x="38" y="31"/>
                    </a:cubicBezTo>
                    <a:cubicBezTo>
                      <a:pt x="0" y="72"/>
                      <a:pt x="2" y="134"/>
                      <a:pt x="42" y="172"/>
                    </a:cubicBezTo>
                    <a:lnTo>
                      <a:pt x="2350" y="2361"/>
                    </a:lnTo>
                    <a:cubicBezTo>
                      <a:pt x="2370" y="2378"/>
                      <a:pt x="2394" y="2388"/>
                      <a:pt x="2418" y="2388"/>
                    </a:cubicBezTo>
                    <a:cubicBezTo>
                      <a:pt x="2444" y="2388"/>
                      <a:pt x="2469" y="2377"/>
                      <a:pt x="2491" y="2355"/>
                    </a:cubicBezTo>
                    <a:cubicBezTo>
                      <a:pt x="2528" y="2315"/>
                      <a:pt x="2526" y="2253"/>
                      <a:pt x="2486" y="2215"/>
                    </a:cubicBezTo>
                    <a:lnTo>
                      <a:pt x="179" y="27"/>
                    </a:lnTo>
                    <a:cubicBezTo>
                      <a:pt x="160" y="9"/>
                      <a:pt x="136" y="0"/>
                      <a:pt x="1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7" name="Google Shape;4867;p66"/>
              <p:cNvSpPr/>
              <p:nvPr/>
            </p:nvSpPr>
            <p:spPr>
              <a:xfrm>
                <a:off x="8382200" y="531825"/>
                <a:ext cx="1462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05" extrusionOk="0">
                    <a:moveTo>
                      <a:pt x="111" y="0"/>
                    </a:moveTo>
                    <a:cubicBezTo>
                      <a:pt x="83" y="0"/>
                      <a:pt x="55" y="12"/>
                      <a:pt x="36" y="35"/>
                    </a:cubicBezTo>
                    <a:cubicBezTo>
                      <a:pt x="0" y="76"/>
                      <a:pt x="6" y="139"/>
                      <a:pt x="48" y="174"/>
                    </a:cubicBezTo>
                    <a:lnTo>
                      <a:pt x="410" y="481"/>
                    </a:lnTo>
                    <a:cubicBezTo>
                      <a:pt x="428" y="497"/>
                      <a:pt x="452" y="504"/>
                      <a:pt x="474" y="504"/>
                    </a:cubicBezTo>
                    <a:cubicBezTo>
                      <a:pt x="501" y="504"/>
                      <a:pt x="531" y="493"/>
                      <a:pt x="549" y="469"/>
                    </a:cubicBezTo>
                    <a:cubicBezTo>
                      <a:pt x="585" y="429"/>
                      <a:pt x="579" y="365"/>
                      <a:pt x="537" y="330"/>
                    </a:cubicBezTo>
                    <a:lnTo>
                      <a:pt x="175" y="23"/>
                    </a:lnTo>
                    <a:cubicBezTo>
                      <a:pt x="156" y="8"/>
                      <a:pt x="133" y="0"/>
                      <a:pt x="1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8" name="Google Shape;4868;p66"/>
              <p:cNvSpPr/>
              <p:nvPr/>
            </p:nvSpPr>
            <p:spPr>
              <a:xfrm>
                <a:off x="8351850" y="555250"/>
                <a:ext cx="120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50" extrusionOk="0">
                    <a:moveTo>
                      <a:pt x="112" y="0"/>
                    </a:moveTo>
                    <a:cubicBezTo>
                      <a:pt x="86" y="0"/>
                      <a:pt x="60" y="11"/>
                      <a:pt x="40" y="31"/>
                    </a:cubicBezTo>
                    <a:cubicBezTo>
                      <a:pt x="1" y="71"/>
                      <a:pt x="3" y="134"/>
                      <a:pt x="42" y="172"/>
                    </a:cubicBezTo>
                    <a:lnTo>
                      <a:pt x="303" y="421"/>
                    </a:lnTo>
                    <a:cubicBezTo>
                      <a:pt x="322" y="440"/>
                      <a:pt x="346" y="449"/>
                      <a:pt x="371" y="449"/>
                    </a:cubicBezTo>
                    <a:cubicBezTo>
                      <a:pt x="398" y="449"/>
                      <a:pt x="424" y="439"/>
                      <a:pt x="443" y="419"/>
                    </a:cubicBezTo>
                    <a:cubicBezTo>
                      <a:pt x="482" y="379"/>
                      <a:pt x="480" y="316"/>
                      <a:pt x="441" y="278"/>
                    </a:cubicBezTo>
                    <a:lnTo>
                      <a:pt x="180" y="28"/>
                    </a:lnTo>
                    <a:cubicBezTo>
                      <a:pt x="161" y="9"/>
                      <a:pt x="136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9" name="Google Shape;4869;p66"/>
              <p:cNvSpPr/>
              <p:nvPr/>
            </p:nvSpPr>
            <p:spPr>
              <a:xfrm>
                <a:off x="8504000" y="565950"/>
                <a:ext cx="12000" cy="6535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2614" extrusionOk="0">
                    <a:moveTo>
                      <a:pt x="108" y="0"/>
                    </a:moveTo>
                    <a:cubicBezTo>
                      <a:pt x="102" y="0"/>
                      <a:pt x="97" y="1"/>
                      <a:pt x="91" y="1"/>
                    </a:cubicBezTo>
                    <a:cubicBezTo>
                      <a:pt x="38" y="9"/>
                      <a:pt x="1" y="60"/>
                      <a:pt x="8" y="114"/>
                    </a:cubicBezTo>
                    <a:cubicBezTo>
                      <a:pt x="132" y="908"/>
                      <a:pt x="223" y="1718"/>
                      <a:pt x="276" y="2522"/>
                    </a:cubicBezTo>
                    <a:cubicBezTo>
                      <a:pt x="281" y="2575"/>
                      <a:pt x="324" y="2614"/>
                      <a:pt x="375" y="2614"/>
                    </a:cubicBezTo>
                    <a:lnTo>
                      <a:pt x="383" y="2614"/>
                    </a:lnTo>
                    <a:cubicBezTo>
                      <a:pt x="437" y="2611"/>
                      <a:pt x="480" y="2564"/>
                      <a:pt x="475" y="2509"/>
                    </a:cubicBezTo>
                    <a:cubicBezTo>
                      <a:pt x="420" y="1698"/>
                      <a:pt x="329" y="882"/>
                      <a:pt x="204" y="85"/>
                    </a:cubicBezTo>
                    <a:cubicBezTo>
                      <a:pt x="197" y="35"/>
                      <a:pt x="158" y="0"/>
                      <a:pt x="1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70" name="Google Shape;4870;p66"/>
              <p:cNvSpPr/>
              <p:nvPr/>
            </p:nvSpPr>
            <p:spPr>
              <a:xfrm>
                <a:off x="8525125" y="585150"/>
                <a:ext cx="8475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897" extrusionOk="0">
                    <a:moveTo>
                      <a:pt x="103" y="1"/>
                    </a:moveTo>
                    <a:cubicBezTo>
                      <a:pt x="101" y="1"/>
                      <a:pt x="100" y="1"/>
                      <a:pt x="99" y="1"/>
                    </a:cubicBezTo>
                    <a:cubicBezTo>
                      <a:pt x="43" y="2"/>
                      <a:pt x="1" y="48"/>
                      <a:pt x="3" y="103"/>
                    </a:cubicBezTo>
                    <a:lnTo>
                      <a:pt x="139" y="3801"/>
                    </a:lnTo>
                    <a:cubicBezTo>
                      <a:pt x="141" y="3854"/>
                      <a:pt x="185" y="3896"/>
                      <a:pt x="238" y="3896"/>
                    </a:cubicBezTo>
                    <a:lnTo>
                      <a:pt x="242" y="3896"/>
                    </a:lnTo>
                    <a:cubicBezTo>
                      <a:pt x="297" y="3895"/>
                      <a:pt x="339" y="3849"/>
                      <a:pt x="338" y="3793"/>
                    </a:cubicBezTo>
                    <a:lnTo>
                      <a:pt x="201" y="97"/>
                    </a:lnTo>
                    <a:cubicBezTo>
                      <a:pt x="200" y="42"/>
                      <a:pt x="157" y="1"/>
                      <a:pt x="1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71" name="Google Shape;4871;p66"/>
              <p:cNvSpPr/>
              <p:nvPr/>
            </p:nvSpPr>
            <p:spPr>
              <a:xfrm>
                <a:off x="8529050" y="553100"/>
                <a:ext cx="74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39" extrusionOk="0">
                    <a:moveTo>
                      <a:pt x="106" y="1"/>
                    </a:moveTo>
                    <a:cubicBezTo>
                      <a:pt x="101" y="1"/>
                      <a:pt x="96" y="1"/>
                      <a:pt x="91" y="2"/>
                    </a:cubicBezTo>
                    <a:cubicBezTo>
                      <a:pt x="38" y="10"/>
                      <a:pt x="1" y="62"/>
                      <a:pt x="9" y="115"/>
                    </a:cubicBezTo>
                    <a:lnTo>
                      <a:pt x="91" y="654"/>
                    </a:lnTo>
                    <a:cubicBezTo>
                      <a:pt x="100" y="704"/>
                      <a:pt x="142" y="739"/>
                      <a:pt x="190" y="739"/>
                    </a:cubicBezTo>
                    <a:cubicBezTo>
                      <a:pt x="195" y="739"/>
                      <a:pt x="201" y="739"/>
                      <a:pt x="205" y="738"/>
                    </a:cubicBezTo>
                    <a:cubicBezTo>
                      <a:pt x="259" y="730"/>
                      <a:pt x="295" y="679"/>
                      <a:pt x="288" y="625"/>
                    </a:cubicBezTo>
                    <a:lnTo>
                      <a:pt x="205" y="85"/>
                    </a:lnTo>
                    <a:cubicBezTo>
                      <a:pt x="197" y="36"/>
                      <a:pt x="152" y="1"/>
                      <a:pt x="1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872" name="Google Shape;4872;p66"/>
            <p:cNvSpPr/>
            <p:nvPr/>
          </p:nvSpPr>
          <p:spPr>
            <a:xfrm>
              <a:off x="8024850" y="262450"/>
              <a:ext cx="449775" cy="478150"/>
            </a:xfrm>
            <a:custGeom>
              <a:avLst/>
              <a:gdLst/>
              <a:ahLst/>
              <a:cxnLst/>
              <a:rect l="l" t="t" r="r" b="b"/>
              <a:pathLst>
                <a:path w="17991" h="19126" extrusionOk="0">
                  <a:moveTo>
                    <a:pt x="8413" y="8291"/>
                  </a:moveTo>
                  <a:lnTo>
                    <a:pt x="8423" y="8295"/>
                  </a:lnTo>
                  <a:cubicBezTo>
                    <a:pt x="8817" y="8890"/>
                    <a:pt x="9130" y="9535"/>
                    <a:pt x="9355" y="10212"/>
                  </a:cubicBezTo>
                  <a:lnTo>
                    <a:pt x="9334" y="10219"/>
                  </a:lnTo>
                  <a:cubicBezTo>
                    <a:pt x="9112" y="9544"/>
                    <a:pt x="8799" y="8900"/>
                    <a:pt x="8409" y="8294"/>
                  </a:cubicBezTo>
                  <a:cubicBezTo>
                    <a:pt x="8411" y="8291"/>
                    <a:pt x="8411" y="8291"/>
                    <a:pt x="8413" y="8291"/>
                  </a:cubicBezTo>
                  <a:close/>
                  <a:moveTo>
                    <a:pt x="13721" y="8590"/>
                  </a:moveTo>
                  <a:lnTo>
                    <a:pt x="13727" y="8591"/>
                  </a:lnTo>
                  <a:lnTo>
                    <a:pt x="16035" y="10780"/>
                  </a:lnTo>
                  <a:lnTo>
                    <a:pt x="16022" y="10795"/>
                  </a:lnTo>
                  <a:lnTo>
                    <a:pt x="13712" y="8593"/>
                  </a:lnTo>
                  <a:cubicBezTo>
                    <a:pt x="13716" y="8590"/>
                    <a:pt x="13720" y="8590"/>
                    <a:pt x="13721" y="8590"/>
                  </a:cubicBezTo>
                  <a:close/>
                  <a:moveTo>
                    <a:pt x="14407" y="10864"/>
                  </a:moveTo>
                  <a:lnTo>
                    <a:pt x="14414" y="10865"/>
                  </a:lnTo>
                  <a:lnTo>
                    <a:pt x="14763" y="11189"/>
                  </a:lnTo>
                  <a:lnTo>
                    <a:pt x="14400" y="10868"/>
                  </a:lnTo>
                  <a:cubicBezTo>
                    <a:pt x="14401" y="10864"/>
                    <a:pt x="14405" y="10864"/>
                    <a:pt x="14407" y="10864"/>
                  </a:cubicBezTo>
                  <a:close/>
                  <a:moveTo>
                    <a:pt x="13190" y="11801"/>
                  </a:moveTo>
                  <a:lnTo>
                    <a:pt x="13199" y="11804"/>
                  </a:lnTo>
                  <a:lnTo>
                    <a:pt x="13444" y="12068"/>
                  </a:lnTo>
                  <a:lnTo>
                    <a:pt x="13184" y="11805"/>
                  </a:lnTo>
                  <a:cubicBezTo>
                    <a:pt x="13185" y="11801"/>
                    <a:pt x="13187" y="11801"/>
                    <a:pt x="13190" y="11801"/>
                  </a:cubicBezTo>
                  <a:close/>
                  <a:moveTo>
                    <a:pt x="5984" y="5943"/>
                  </a:moveTo>
                  <a:lnTo>
                    <a:pt x="5992" y="5947"/>
                  </a:lnTo>
                  <a:cubicBezTo>
                    <a:pt x="7337" y="7990"/>
                    <a:pt x="8365" y="10214"/>
                    <a:pt x="9054" y="12561"/>
                  </a:cubicBezTo>
                  <a:lnTo>
                    <a:pt x="9034" y="12568"/>
                  </a:lnTo>
                  <a:cubicBezTo>
                    <a:pt x="8347" y="10223"/>
                    <a:pt x="7317" y="7999"/>
                    <a:pt x="5978" y="5943"/>
                  </a:cubicBezTo>
                  <a:close/>
                  <a:moveTo>
                    <a:pt x="38" y="0"/>
                  </a:moveTo>
                  <a:cubicBezTo>
                    <a:pt x="24" y="0"/>
                    <a:pt x="12" y="8"/>
                    <a:pt x="6" y="21"/>
                  </a:cubicBezTo>
                  <a:cubicBezTo>
                    <a:pt x="2" y="27"/>
                    <a:pt x="0" y="36"/>
                    <a:pt x="0" y="43"/>
                  </a:cubicBezTo>
                  <a:cubicBezTo>
                    <a:pt x="0" y="54"/>
                    <a:pt x="6" y="63"/>
                    <a:pt x="13" y="71"/>
                  </a:cubicBezTo>
                  <a:cubicBezTo>
                    <a:pt x="1453" y="1389"/>
                    <a:pt x="6379" y="6660"/>
                    <a:pt x="9367" y="19094"/>
                  </a:cubicBezTo>
                  <a:cubicBezTo>
                    <a:pt x="9370" y="19109"/>
                    <a:pt x="9384" y="19121"/>
                    <a:pt x="9400" y="19125"/>
                  </a:cubicBezTo>
                  <a:lnTo>
                    <a:pt x="9407" y="19125"/>
                  </a:lnTo>
                  <a:cubicBezTo>
                    <a:pt x="9420" y="19125"/>
                    <a:pt x="9434" y="19119"/>
                    <a:pt x="9439" y="19105"/>
                  </a:cubicBezTo>
                  <a:cubicBezTo>
                    <a:pt x="9857" y="18445"/>
                    <a:pt x="11017" y="16709"/>
                    <a:pt x="12632" y="15036"/>
                  </a:cubicBezTo>
                  <a:cubicBezTo>
                    <a:pt x="13410" y="14230"/>
                    <a:pt x="14296" y="13440"/>
                    <a:pt x="15257" y="12795"/>
                  </a:cubicBezTo>
                  <a:cubicBezTo>
                    <a:pt x="15263" y="12789"/>
                    <a:pt x="15269" y="12785"/>
                    <a:pt x="15289" y="12775"/>
                  </a:cubicBezTo>
                  <a:cubicBezTo>
                    <a:pt x="16201" y="12172"/>
                    <a:pt x="17098" y="11756"/>
                    <a:pt x="17959" y="11538"/>
                  </a:cubicBezTo>
                  <a:cubicBezTo>
                    <a:pt x="17974" y="11535"/>
                    <a:pt x="17985" y="11524"/>
                    <a:pt x="17989" y="11510"/>
                  </a:cubicBezTo>
                  <a:cubicBezTo>
                    <a:pt x="17991" y="11498"/>
                    <a:pt x="17989" y="11483"/>
                    <a:pt x="17978" y="11472"/>
                  </a:cubicBezTo>
                  <a:cubicBezTo>
                    <a:pt x="10043" y="3067"/>
                    <a:pt x="1652" y="443"/>
                    <a:pt x="50" y="1"/>
                  </a:cubicBezTo>
                  <a:cubicBezTo>
                    <a:pt x="47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3" name="Google Shape;4873;p66"/>
            <p:cNvSpPr/>
            <p:nvPr/>
          </p:nvSpPr>
          <p:spPr>
            <a:xfrm>
              <a:off x="8410175" y="553225"/>
              <a:ext cx="131250" cy="166750"/>
            </a:xfrm>
            <a:custGeom>
              <a:avLst/>
              <a:gdLst/>
              <a:ahLst/>
              <a:cxnLst/>
              <a:rect l="l" t="t" r="r" b="b"/>
              <a:pathLst>
                <a:path w="5250" h="6670" extrusionOk="0">
                  <a:moveTo>
                    <a:pt x="2679" y="1"/>
                  </a:moveTo>
                  <a:cubicBezTo>
                    <a:pt x="2678" y="1"/>
                    <a:pt x="2677" y="1"/>
                    <a:pt x="2676" y="1"/>
                  </a:cubicBezTo>
                  <a:cubicBezTo>
                    <a:pt x="2673" y="1"/>
                    <a:pt x="2671" y="1"/>
                    <a:pt x="2667" y="2"/>
                  </a:cubicBezTo>
                  <a:cubicBezTo>
                    <a:pt x="1815" y="204"/>
                    <a:pt x="924" y="604"/>
                    <a:pt x="20" y="1195"/>
                  </a:cubicBezTo>
                  <a:cubicBezTo>
                    <a:pt x="10" y="1201"/>
                    <a:pt x="3" y="1211"/>
                    <a:pt x="2" y="1223"/>
                  </a:cubicBezTo>
                  <a:cubicBezTo>
                    <a:pt x="0" y="1236"/>
                    <a:pt x="4" y="1247"/>
                    <a:pt x="13" y="1255"/>
                  </a:cubicBezTo>
                  <a:lnTo>
                    <a:pt x="5177" y="6656"/>
                  </a:lnTo>
                  <a:cubicBezTo>
                    <a:pt x="5184" y="6665"/>
                    <a:pt x="5197" y="6669"/>
                    <a:pt x="5207" y="6669"/>
                  </a:cubicBezTo>
                  <a:cubicBezTo>
                    <a:pt x="5214" y="6669"/>
                    <a:pt x="5219" y="6668"/>
                    <a:pt x="5225" y="6664"/>
                  </a:cubicBezTo>
                  <a:cubicBezTo>
                    <a:pt x="5241" y="6654"/>
                    <a:pt x="5249" y="6637"/>
                    <a:pt x="5245" y="6620"/>
                  </a:cubicBezTo>
                  <a:cubicBezTo>
                    <a:pt x="4467" y="3370"/>
                    <a:pt x="2999" y="554"/>
                    <a:pt x="2713" y="22"/>
                  </a:cubicBezTo>
                  <a:cubicBezTo>
                    <a:pt x="2705" y="8"/>
                    <a:pt x="2693" y="1"/>
                    <a:pt x="2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4" name="Google Shape;4874;p66"/>
            <p:cNvSpPr/>
            <p:nvPr/>
          </p:nvSpPr>
          <p:spPr>
            <a:xfrm>
              <a:off x="8068450" y="262725"/>
              <a:ext cx="647700" cy="246325"/>
            </a:xfrm>
            <a:custGeom>
              <a:avLst/>
              <a:gdLst/>
              <a:ahLst/>
              <a:cxnLst/>
              <a:rect l="l" t="t" r="r" b="b"/>
              <a:pathLst>
                <a:path w="25908" h="9853" extrusionOk="0">
                  <a:moveTo>
                    <a:pt x="21572" y="6398"/>
                  </a:moveTo>
                  <a:lnTo>
                    <a:pt x="21576" y="6399"/>
                  </a:lnTo>
                  <a:lnTo>
                    <a:pt x="21966" y="6577"/>
                  </a:lnTo>
                  <a:lnTo>
                    <a:pt x="21958" y="6595"/>
                  </a:lnTo>
                  <a:lnTo>
                    <a:pt x="21563" y="6404"/>
                  </a:lnTo>
                  <a:cubicBezTo>
                    <a:pt x="21566" y="6400"/>
                    <a:pt x="21572" y="6398"/>
                    <a:pt x="21572" y="6398"/>
                  </a:cubicBezTo>
                  <a:close/>
                  <a:moveTo>
                    <a:pt x="20201" y="6414"/>
                  </a:moveTo>
                  <a:lnTo>
                    <a:pt x="20208" y="6417"/>
                  </a:lnTo>
                  <a:lnTo>
                    <a:pt x="20752" y="6830"/>
                  </a:lnTo>
                  <a:lnTo>
                    <a:pt x="20193" y="6417"/>
                  </a:lnTo>
                  <a:cubicBezTo>
                    <a:pt x="20194" y="6415"/>
                    <a:pt x="20198" y="6414"/>
                    <a:pt x="20201" y="6414"/>
                  </a:cubicBezTo>
                  <a:close/>
                  <a:moveTo>
                    <a:pt x="18698" y="6338"/>
                  </a:moveTo>
                  <a:lnTo>
                    <a:pt x="18707" y="6340"/>
                  </a:lnTo>
                  <a:lnTo>
                    <a:pt x="19496" y="7048"/>
                  </a:lnTo>
                  <a:lnTo>
                    <a:pt x="19483" y="7062"/>
                  </a:lnTo>
                  <a:lnTo>
                    <a:pt x="18693" y="6342"/>
                  </a:lnTo>
                  <a:cubicBezTo>
                    <a:pt x="18694" y="6338"/>
                    <a:pt x="18697" y="6338"/>
                    <a:pt x="18698" y="6338"/>
                  </a:cubicBezTo>
                  <a:close/>
                  <a:moveTo>
                    <a:pt x="15350" y="5459"/>
                  </a:moveTo>
                  <a:lnTo>
                    <a:pt x="15356" y="5461"/>
                  </a:lnTo>
                  <a:cubicBezTo>
                    <a:pt x="16683" y="6082"/>
                    <a:pt x="17894" y="6911"/>
                    <a:pt x="18954" y="7925"/>
                  </a:cubicBezTo>
                  <a:lnTo>
                    <a:pt x="18938" y="7940"/>
                  </a:lnTo>
                  <a:cubicBezTo>
                    <a:pt x="17883" y="6928"/>
                    <a:pt x="16673" y="6100"/>
                    <a:pt x="15342" y="5467"/>
                  </a:cubicBezTo>
                  <a:cubicBezTo>
                    <a:pt x="15344" y="5459"/>
                    <a:pt x="15350" y="5459"/>
                    <a:pt x="15350" y="5459"/>
                  </a:cubicBezTo>
                  <a:close/>
                  <a:moveTo>
                    <a:pt x="45" y="1"/>
                  </a:moveTo>
                  <a:cubicBezTo>
                    <a:pt x="25" y="2"/>
                    <a:pt x="9" y="17"/>
                    <a:pt x="5" y="36"/>
                  </a:cubicBezTo>
                  <a:cubicBezTo>
                    <a:pt x="1" y="58"/>
                    <a:pt x="16" y="78"/>
                    <a:pt x="36" y="81"/>
                  </a:cubicBezTo>
                  <a:cubicBezTo>
                    <a:pt x="3662" y="744"/>
                    <a:pt x="12813" y="3024"/>
                    <a:pt x="19496" y="9842"/>
                  </a:cubicBezTo>
                  <a:cubicBezTo>
                    <a:pt x="19502" y="9849"/>
                    <a:pt x="19511" y="9853"/>
                    <a:pt x="19521" y="9853"/>
                  </a:cubicBezTo>
                  <a:cubicBezTo>
                    <a:pt x="19522" y="9853"/>
                    <a:pt x="19523" y="9853"/>
                    <a:pt x="19525" y="9853"/>
                  </a:cubicBezTo>
                  <a:cubicBezTo>
                    <a:pt x="19536" y="9853"/>
                    <a:pt x="19547" y="9847"/>
                    <a:pt x="19552" y="9839"/>
                  </a:cubicBezTo>
                  <a:cubicBezTo>
                    <a:pt x="19896" y="9481"/>
                    <a:pt x="21325" y="8081"/>
                    <a:pt x="23361" y="7263"/>
                  </a:cubicBezTo>
                  <a:cubicBezTo>
                    <a:pt x="24120" y="6958"/>
                    <a:pt x="24964" y="6733"/>
                    <a:pt x="25867" y="6674"/>
                  </a:cubicBezTo>
                  <a:cubicBezTo>
                    <a:pt x="25886" y="6674"/>
                    <a:pt x="25902" y="6660"/>
                    <a:pt x="25904" y="6642"/>
                  </a:cubicBezTo>
                  <a:cubicBezTo>
                    <a:pt x="25907" y="6625"/>
                    <a:pt x="25898" y="6609"/>
                    <a:pt x="25883" y="6598"/>
                  </a:cubicBezTo>
                  <a:cubicBezTo>
                    <a:pt x="24714" y="5946"/>
                    <a:pt x="19887" y="3431"/>
                    <a:pt x="11840" y="1653"/>
                  </a:cubicBezTo>
                  <a:cubicBezTo>
                    <a:pt x="11836" y="1653"/>
                    <a:pt x="11831" y="1652"/>
                    <a:pt x="11828" y="1652"/>
                  </a:cubicBezTo>
                  <a:cubicBezTo>
                    <a:pt x="8455" y="907"/>
                    <a:pt x="4516" y="295"/>
                    <a:pt x="48" y="2"/>
                  </a:cubicBezTo>
                  <a:cubicBezTo>
                    <a:pt x="46" y="2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5" name="Google Shape;4875;p66"/>
            <p:cNvSpPr/>
            <p:nvPr/>
          </p:nvSpPr>
          <p:spPr>
            <a:xfrm>
              <a:off x="8024800" y="263525"/>
              <a:ext cx="315850" cy="477075"/>
            </a:xfrm>
            <a:custGeom>
              <a:avLst/>
              <a:gdLst/>
              <a:ahLst/>
              <a:cxnLst/>
              <a:rect l="l" t="t" r="r" b="b"/>
              <a:pathLst>
                <a:path w="12634" h="19083" extrusionOk="0">
                  <a:moveTo>
                    <a:pt x="0" y="0"/>
                  </a:moveTo>
                  <a:cubicBezTo>
                    <a:pt x="0" y="11"/>
                    <a:pt x="6" y="20"/>
                    <a:pt x="14" y="28"/>
                  </a:cubicBezTo>
                  <a:cubicBezTo>
                    <a:pt x="1453" y="1346"/>
                    <a:pt x="6379" y="6617"/>
                    <a:pt x="9367" y="19051"/>
                  </a:cubicBezTo>
                  <a:cubicBezTo>
                    <a:pt x="9371" y="19068"/>
                    <a:pt x="9384" y="19078"/>
                    <a:pt x="9400" y="19082"/>
                  </a:cubicBezTo>
                  <a:lnTo>
                    <a:pt x="9408" y="19082"/>
                  </a:lnTo>
                  <a:cubicBezTo>
                    <a:pt x="9420" y="19081"/>
                    <a:pt x="9435" y="19074"/>
                    <a:pt x="9440" y="19062"/>
                  </a:cubicBezTo>
                  <a:cubicBezTo>
                    <a:pt x="9857" y="18402"/>
                    <a:pt x="11018" y="16666"/>
                    <a:pt x="12633" y="14993"/>
                  </a:cubicBezTo>
                  <a:cubicBezTo>
                    <a:pt x="7514" y="4316"/>
                    <a:pt x="2399" y="100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6" name="Google Shape;4876;p66"/>
            <p:cNvSpPr/>
            <p:nvPr/>
          </p:nvSpPr>
          <p:spPr>
            <a:xfrm>
              <a:off x="8364425" y="304025"/>
              <a:ext cx="351725" cy="140275"/>
            </a:xfrm>
            <a:custGeom>
              <a:avLst/>
              <a:gdLst/>
              <a:ahLst/>
              <a:cxnLst/>
              <a:rect l="l" t="t" r="r" b="b"/>
              <a:pathLst>
                <a:path w="14069" h="5611" extrusionOk="0">
                  <a:moveTo>
                    <a:pt x="1" y="0"/>
                  </a:moveTo>
                  <a:lnTo>
                    <a:pt x="1" y="0"/>
                  </a:lnTo>
                  <a:cubicBezTo>
                    <a:pt x="4016" y="1236"/>
                    <a:pt x="8580" y="3069"/>
                    <a:pt x="11521" y="5610"/>
                  </a:cubicBezTo>
                  <a:cubicBezTo>
                    <a:pt x="12280" y="5305"/>
                    <a:pt x="13123" y="5080"/>
                    <a:pt x="14027" y="5021"/>
                  </a:cubicBezTo>
                  <a:cubicBezTo>
                    <a:pt x="14046" y="5020"/>
                    <a:pt x="14060" y="5007"/>
                    <a:pt x="14064" y="4989"/>
                  </a:cubicBezTo>
                  <a:cubicBezTo>
                    <a:pt x="14068" y="4973"/>
                    <a:pt x="14059" y="4957"/>
                    <a:pt x="14044" y="4944"/>
                  </a:cubicBezTo>
                  <a:cubicBezTo>
                    <a:pt x="12875" y="4291"/>
                    <a:pt x="8048" y="1778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7" name="Google Shape;4877;p66"/>
            <p:cNvSpPr/>
            <p:nvPr/>
          </p:nvSpPr>
          <p:spPr>
            <a:xfrm>
              <a:off x="8010650" y="253450"/>
              <a:ext cx="550975" cy="497525"/>
            </a:xfrm>
            <a:custGeom>
              <a:avLst/>
              <a:gdLst/>
              <a:ahLst/>
              <a:cxnLst/>
              <a:rect l="l" t="t" r="r" b="b"/>
              <a:pathLst>
                <a:path w="22039" h="19901" extrusionOk="0">
                  <a:moveTo>
                    <a:pt x="975" y="606"/>
                  </a:moveTo>
                  <a:lnTo>
                    <a:pt x="975" y="606"/>
                  </a:lnTo>
                  <a:cubicBezTo>
                    <a:pt x="1943" y="894"/>
                    <a:pt x="3728" y="1499"/>
                    <a:pt x="5979" y="2608"/>
                  </a:cubicBezTo>
                  <a:cubicBezTo>
                    <a:pt x="9095" y="4145"/>
                    <a:pt x="13747" y="6982"/>
                    <a:pt x="18333" y="11807"/>
                  </a:cubicBezTo>
                  <a:cubicBezTo>
                    <a:pt x="14290" y="12922"/>
                    <a:pt x="10946" y="17742"/>
                    <a:pt x="10014" y="19195"/>
                  </a:cubicBezTo>
                  <a:cubicBezTo>
                    <a:pt x="8206" y="11791"/>
                    <a:pt x="5717" y="7014"/>
                    <a:pt x="3928" y="4296"/>
                  </a:cubicBezTo>
                  <a:cubicBezTo>
                    <a:pt x="2684" y="2402"/>
                    <a:pt x="1616" y="1229"/>
                    <a:pt x="975" y="606"/>
                  </a:cubicBezTo>
                  <a:close/>
                  <a:moveTo>
                    <a:pt x="220" y="0"/>
                  </a:moveTo>
                  <a:cubicBezTo>
                    <a:pt x="142" y="0"/>
                    <a:pt x="70" y="43"/>
                    <a:pt x="38" y="115"/>
                  </a:cubicBezTo>
                  <a:cubicBezTo>
                    <a:pt x="0" y="199"/>
                    <a:pt x="25" y="299"/>
                    <a:pt x="99" y="356"/>
                  </a:cubicBezTo>
                  <a:cubicBezTo>
                    <a:pt x="160" y="403"/>
                    <a:pt x="6294" y="5197"/>
                    <a:pt x="9737" y="19748"/>
                  </a:cubicBezTo>
                  <a:cubicBezTo>
                    <a:pt x="9756" y="19827"/>
                    <a:pt x="9821" y="19886"/>
                    <a:pt x="9901" y="19898"/>
                  </a:cubicBezTo>
                  <a:cubicBezTo>
                    <a:pt x="9911" y="19900"/>
                    <a:pt x="9921" y="19901"/>
                    <a:pt x="9931" y="19901"/>
                  </a:cubicBezTo>
                  <a:cubicBezTo>
                    <a:pt x="10001" y="19901"/>
                    <a:pt x="10065" y="19864"/>
                    <a:pt x="10099" y="19803"/>
                  </a:cubicBezTo>
                  <a:cubicBezTo>
                    <a:pt x="10138" y="19738"/>
                    <a:pt x="14011" y="13285"/>
                    <a:pt x="18605" y="12145"/>
                  </a:cubicBezTo>
                  <a:cubicBezTo>
                    <a:pt x="18947" y="12791"/>
                    <a:pt x="20448" y="15723"/>
                    <a:pt x="21170" y="18996"/>
                  </a:cubicBezTo>
                  <a:cubicBezTo>
                    <a:pt x="21192" y="19088"/>
                    <a:pt x="21275" y="19151"/>
                    <a:pt x="21366" y="19151"/>
                  </a:cubicBezTo>
                  <a:cubicBezTo>
                    <a:pt x="21371" y="19151"/>
                    <a:pt x="21376" y="19151"/>
                    <a:pt x="21381" y="19151"/>
                  </a:cubicBezTo>
                  <a:cubicBezTo>
                    <a:pt x="21480" y="19143"/>
                    <a:pt x="21558" y="19063"/>
                    <a:pt x="21563" y="18964"/>
                  </a:cubicBezTo>
                  <a:lnTo>
                    <a:pt x="22032" y="10339"/>
                  </a:lnTo>
                  <a:cubicBezTo>
                    <a:pt x="22039" y="10230"/>
                    <a:pt x="21955" y="10135"/>
                    <a:pt x="21846" y="10130"/>
                  </a:cubicBezTo>
                  <a:cubicBezTo>
                    <a:pt x="21841" y="10130"/>
                    <a:pt x="21836" y="10129"/>
                    <a:pt x="21830" y="10129"/>
                  </a:cubicBezTo>
                  <a:cubicBezTo>
                    <a:pt x="21721" y="10129"/>
                    <a:pt x="21643" y="10213"/>
                    <a:pt x="21637" y="10317"/>
                  </a:cubicBezTo>
                  <a:lnTo>
                    <a:pt x="21238" y="17639"/>
                  </a:lnTo>
                  <a:cubicBezTo>
                    <a:pt x="20351" y="14508"/>
                    <a:pt x="18952" y="11949"/>
                    <a:pt x="18883" y="11825"/>
                  </a:cubicBezTo>
                  <a:cubicBezTo>
                    <a:pt x="18875" y="11808"/>
                    <a:pt x="18863" y="11792"/>
                    <a:pt x="18849" y="11779"/>
                  </a:cubicBezTo>
                  <a:cubicBezTo>
                    <a:pt x="9849" y="2176"/>
                    <a:pt x="355" y="25"/>
                    <a:pt x="260" y="4"/>
                  </a:cubicBezTo>
                  <a:cubicBezTo>
                    <a:pt x="247" y="2"/>
                    <a:pt x="233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8" name="Google Shape;4878;p66"/>
            <p:cNvSpPr/>
            <p:nvPr/>
          </p:nvSpPr>
          <p:spPr>
            <a:xfrm>
              <a:off x="8011025" y="253375"/>
              <a:ext cx="718175" cy="263250"/>
            </a:xfrm>
            <a:custGeom>
              <a:avLst/>
              <a:gdLst/>
              <a:ahLst/>
              <a:cxnLst/>
              <a:rect l="l" t="t" r="r" b="b"/>
              <a:pathLst>
                <a:path w="28727" h="10530" extrusionOk="0">
                  <a:moveTo>
                    <a:pt x="3875" y="627"/>
                  </a:moveTo>
                  <a:lnTo>
                    <a:pt x="3875" y="627"/>
                  </a:lnTo>
                  <a:cubicBezTo>
                    <a:pt x="17358" y="1760"/>
                    <a:pt x="25650" y="5765"/>
                    <a:pt x="27830" y="6937"/>
                  </a:cubicBezTo>
                  <a:cubicBezTo>
                    <a:pt x="24712" y="7273"/>
                    <a:pt x="22410" y="9437"/>
                    <a:pt x="21817" y="10046"/>
                  </a:cubicBezTo>
                  <a:cubicBezTo>
                    <a:pt x="15957" y="4106"/>
                    <a:pt x="8321" y="1623"/>
                    <a:pt x="3875" y="627"/>
                  </a:cubicBezTo>
                  <a:close/>
                  <a:moveTo>
                    <a:pt x="198" y="0"/>
                  </a:moveTo>
                  <a:cubicBezTo>
                    <a:pt x="101" y="0"/>
                    <a:pt x="13" y="84"/>
                    <a:pt x="7" y="186"/>
                  </a:cubicBezTo>
                  <a:cubicBezTo>
                    <a:pt x="1" y="295"/>
                    <a:pt x="81" y="388"/>
                    <a:pt x="189" y="397"/>
                  </a:cubicBezTo>
                  <a:cubicBezTo>
                    <a:pt x="316" y="408"/>
                    <a:pt x="13023" y="1572"/>
                    <a:pt x="21680" y="10469"/>
                  </a:cubicBezTo>
                  <a:cubicBezTo>
                    <a:pt x="21716" y="10509"/>
                    <a:pt x="21768" y="10530"/>
                    <a:pt x="21822" y="10530"/>
                  </a:cubicBezTo>
                  <a:cubicBezTo>
                    <a:pt x="21823" y="10530"/>
                    <a:pt x="21825" y="10530"/>
                    <a:pt x="21827" y="10528"/>
                  </a:cubicBezTo>
                  <a:cubicBezTo>
                    <a:pt x="21883" y="10527"/>
                    <a:pt x="21933" y="10503"/>
                    <a:pt x="21970" y="10462"/>
                  </a:cubicBezTo>
                  <a:cubicBezTo>
                    <a:pt x="21998" y="10431"/>
                    <a:pt x="24785" y="7357"/>
                    <a:pt x="28515" y="7290"/>
                  </a:cubicBezTo>
                  <a:cubicBezTo>
                    <a:pt x="28603" y="7289"/>
                    <a:pt x="28679" y="7228"/>
                    <a:pt x="28703" y="7144"/>
                  </a:cubicBezTo>
                  <a:cubicBezTo>
                    <a:pt x="28726" y="7059"/>
                    <a:pt x="28691" y="6969"/>
                    <a:pt x="28616" y="6923"/>
                  </a:cubicBezTo>
                  <a:cubicBezTo>
                    <a:pt x="28516" y="6861"/>
                    <a:pt x="18420" y="739"/>
                    <a:pt x="214" y="1"/>
                  </a:cubicBezTo>
                  <a:cubicBezTo>
                    <a:pt x="208" y="0"/>
                    <a:pt x="203" y="0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9" name="Google Shape;4879;p66"/>
            <p:cNvSpPr/>
            <p:nvPr/>
          </p:nvSpPr>
          <p:spPr>
            <a:xfrm>
              <a:off x="8401825" y="578400"/>
              <a:ext cx="148525" cy="153825"/>
            </a:xfrm>
            <a:custGeom>
              <a:avLst/>
              <a:gdLst/>
              <a:ahLst/>
              <a:cxnLst/>
              <a:rect l="l" t="t" r="r" b="b"/>
              <a:pathLst>
                <a:path w="5941" h="6153" extrusionOk="0">
                  <a:moveTo>
                    <a:pt x="218" y="1"/>
                  </a:moveTo>
                  <a:cubicBezTo>
                    <a:pt x="170" y="1"/>
                    <a:pt x="121" y="19"/>
                    <a:pt x="83" y="56"/>
                  </a:cubicBezTo>
                  <a:cubicBezTo>
                    <a:pt x="4" y="131"/>
                    <a:pt x="1" y="257"/>
                    <a:pt x="75" y="336"/>
                  </a:cubicBezTo>
                  <a:lnTo>
                    <a:pt x="5577" y="6091"/>
                  </a:lnTo>
                  <a:cubicBezTo>
                    <a:pt x="5616" y="6131"/>
                    <a:pt x="5668" y="6153"/>
                    <a:pt x="5720" y="6153"/>
                  </a:cubicBezTo>
                  <a:cubicBezTo>
                    <a:pt x="5770" y="6153"/>
                    <a:pt x="5819" y="6135"/>
                    <a:pt x="5858" y="6098"/>
                  </a:cubicBezTo>
                  <a:cubicBezTo>
                    <a:pt x="5937" y="6023"/>
                    <a:pt x="5940" y="5897"/>
                    <a:pt x="5864" y="5818"/>
                  </a:cubicBezTo>
                  <a:lnTo>
                    <a:pt x="363" y="62"/>
                  </a:lnTo>
                  <a:cubicBezTo>
                    <a:pt x="323" y="22"/>
                    <a:pt x="271" y="1"/>
                    <a:pt x="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80" name="Google Shape;4880;p66"/>
          <p:cNvGrpSpPr/>
          <p:nvPr/>
        </p:nvGrpSpPr>
        <p:grpSpPr>
          <a:xfrm>
            <a:off x="1869500" y="156758"/>
            <a:ext cx="748759" cy="764291"/>
            <a:chOff x="1869500" y="156758"/>
            <a:chExt cx="748759" cy="764291"/>
          </a:xfrm>
        </p:grpSpPr>
        <p:sp>
          <p:nvSpPr>
            <p:cNvPr id="4881" name="Google Shape;4881;p66"/>
            <p:cNvSpPr/>
            <p:nvPr/>
          </p:nvSpPr>
          <p:spPr>
            <a:xfrm rot="2370016" flipH="1">
              <a:off x="1990256" y="262068"/>
              <a:ext cx="507247" cy="561808"/>
            </a:xfrm>
            <a:custGeom>
              <a:avLst/>
              <a:gdLst/>
              <a:ahLst/>
              <a:cxnLst/>
              <a:rect l="l" t="t" r="r" b="b"/>
              <a:pathLst>
                <a:path w="17878" h="19801" extrusionOk="0">
                  <a:moveTo>
                    <a:pt x="14416" y="398"/>
                  </a:moveTo>
                  <a:cubicBezTo>
                    <a:pt x="14868" y="398"/>
                    <a:pt x="15458" y="662"/>
                    <a:pt x="16152" y="1178"/>
                  </a:cubicBezTo>
                  <a:cubicBezTo>
                    <a:pt x="17027" y="1827"/>
                    <a:pt x="17473" y="2438"/>
                    <a:pt x="17443" y="2942"/>
                  </a:cubicBezTo>
                  <a:cubicBezTo>
                    <a:pt x="17419" y="3338"/>
                    <a:pt x="17096" y="3601"/>
                    <a:pt x="16828" y="3752"/>
                  </a:cubicBezTo>
                  <a:cubicBezTo>
                    <a:pt x="15975" y="4236"/>
                    <a:pt x="15198" y="4242"/>
                    <a:pt x="15172" y="4242"/>
                  </a:cubicBezTo>
                  <a:lnTo>
                    <a:pt x="15170" y="4242"/>
                  </a:lnTo>
                  <a:cubicBezTo>
                    <a:pt x="15093" y="4242"/>
                    <a:pt x="15022" y="4287"/>
                    <a:pt x="14989" y="4356"/>
                  </a:cubicBezTo>
                  <a:lnTo>
                    <a:pt x="11133" y="12566"/>
                  </a:lnTo>
                  <a:lnTo>
                    <a:pt x="8915" y="10920"/>
                  </a:lnTo>
                  <a:lnTo>
                    <a:pt x="6699" y="9274"/>
                  </a:lnTo>
                  <a:lnTo>
                    <a:pt x="13444" y="3210"/>
                  </a:lnTo>
                  <a:cubicBezTo>
                    <a:pt x="13502" y="3159"/>
                    <a:pt x="13524" y="3078"/>
                    <a:pt x="13501" y="3003"/>
                  </a:cubicBezTo>
                  <a:cubicBezTo>
                    <a:pt x="13498" y="2994"/>
                    <a:pt x="13271" y="2250"/>
                    <a:pt x="13492" y="1274"/>
                  </a:cubicBezTo>
                  <a:cubicBezTo>
                    <a:pt x="13559" y="977"/>
                    <a:pt x="13718" y="590"/>
                    <a:pt x="14091" y="452"/>
                  </a:cubicBezTo>
                  <a:cubicBezTo>
                    <a:pt x="14189" y="416"/>
                    <a:pt x="14298" y="398"/>
                    <a:pt x="14416" y="398"/>
                  </a:cubicBezTo>
                  <a:close/>
                  <a:moveTo>
                    <a:pt x="14413" y="1"/>
                  </a:moveTo>
                  <a:cubicBezTo>
                    <a:pt x="14248" y="1"/>
                    <a:pt x="14094" y="27"/>
                    <a:pt x="13951" y="80"/>
                  </a:cubicBezTo>
                  <a:cubicBezTo>
                    <a:pt x="13524" y="238"/>
                    <a:pt x="13231" y="621"/>
                    <a:pt x="13103" y="1186"/>
                  </a:cubicBezTo>
                  <a:cubicBezTo>
                    <a:pt x="12912" y="2032"/>
                    <a:pt x="13026" y="2721"/>
                    <a:pt x="13089" y="2994"/>
                  </a:cubicBezTo>
                  <a:lnTo>
                    <a:pt x="6373" y="9032"/>
                  </a:lnTo>
                  <a:lnTo>
                    <a:pt x="3776" y="7101"/>
                  </a:lnTo>
                  <a:cubicBezTo>
                    <a:pt x="3656" y="7013"/>
                    <a:pt x="3514" y="6968"/>
                    <a:pt x="3363" y="6968"/>
                  </a:cubicBezTo>
                  <a:cubicBezTo>
                    <a:pt x="3303" y="6968"/>
                    <a:pt x="3241" y="6975"/>
                    <a:pt x="3179" y="6990"/>
                  </a:cubicBezTo>
                  <a:cubicBezTo>
                    <a:pt x="2909" y="7054"/>
                    <a:pt x="2667" y="7251"/>
                    <a:pt x="2534" y="7516"/>
                  </a:cubicBezTo>
                  <a:lnTo>
                    <a:pt x="610" y="11310"/>
                  </a:lnTo>
                  <a:lnTo>
                    <a:pt x="66" y="12042"/>
                  </a:lnTo>
                  <a:cubicBezTo>
                    <a:pt x="0" y="12131"/>
                    <a:pt x="19" y="12254"/>
                    <a:pt x="107" y="12320"/>
                  </a:cubicBezTo>
                  <a:lnTo>
                    <a:pt x="10128" y="19762"/>
                  </a:lnTo>
                  <a:cubicBezTo>
                    <a:pt x="10161" y="19787"/>
                    <a:pt x="10204" y="19801"/>
                    <a:pt x="10246" y="19801"/>
                  </a:cubicBezTo>
                  <a:cubicBezTo>
                    <a:pt x="10256" y="19801"/>
                    <a:pt x="10266" y="19800"/>
                    <a:pt x="10276" y="19799"/>
                  </a:cubicBezTo>
                  <a:cubicBezTo>
                    <a:pt x="10329" y="19790"/>
                    <a:pt x="10375" y="19763"/>
                    <a:pt x="10407" y="19720"/>
                  </a:cubicBezTo>
                  <a:lnTo>
                    <a:pt x="10946" y="18983"/>
                  </a:lnTo>
                  <a:lnTo>
                    <a:pt x="14019" y="16047"/>
                  </a:lnTo>
                  <a:cubicBezTo>
                    <a:pt x="14235" y="15842"/>
                    <a:pt x="14352" y="15555"/>
                    <a:pt x="14335" y="15277"/>
                  </a:cubicBezTo>
                  <a:cubicBezTo>
                    <a:pt x="14321" y="15053"/>
                    <a:pt x="14222" y="14862"/>
                    <a:pt x="14056" y="14739"/>
                  </a:cubicBezTo>
                  <a:lnTo>
                    <a:pt x="11457" y="12809"/>
                  </a:lnTo>
                  <a:lnTo>
                    <a:pt x="15297" y="4635"/>
                  </a:lnTo>
                  <a:cubicBezTo>
                    <a:pt x="15577" y="4616"/>
                    <a:pt x="16267" y="4527"/>
                    <a:pt x="17023" y="4099"/>
                  </a:cubicBezTo>
                  <a:cubicBezTo>
                    <a:pt x="17528" y="3811"/>
                    <a:pt x="17809" y="3421"/>
                    <a:pt x="17838" y="2967"/>
                  </a:cubicBezTo>
                  <a:cubicBezTo>
                    <a:pt x="17878" y="2312"/>
                    <a:pt x="17390" y="1604"/>
                    <a:pt x="16387" y="859"/>
                  </a:cubicBezTo>
                  <a:cubicBezTo>
                    <a:pt x="15618" y="288"/>
                    <a:pt x="14957" y="1"/>
                    <a:pt x="14413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2" name="Google Shape;4882;p66"/>
            <p:cNvSpPr/>
            <p:nvPr/>
          </p:nvSpPr>
          <p:spPr>
            <a:xfrm rot="2370016" flipH="1">
              <a:off x="2055219" y="448389"/>
              <a:ext cx="372732" cy="324669"/>
            </a:xfrm>
            <a:custGeom>
              <a:avLst/>
              <a:gdLst/>
              <a:ahLst/>
              <a:cxnLst/>
              <a:rect l="l" t="t" r="r" b="b"/>
              <a:pathLst>
                <a:path w="13137" h="11443" extrusionOk="0">
                  <a:moveTo>
                    <a:pt x="2266" y="1279"/>
                  </a:moveTo>
                  <a:lnTo>
                    <a:pt x="2230" y="1326"/>
                  </a:lnTo>
                  <a:lnTo>
                    <a:pt x="2236" y="1343"/>
                  </a:lnTo>
                  <a:cubicBezTo>
                    <a:pt x="1973" y="2266"/>
                    <a:pt x="1595" y="3156"/>
                    <a:pt x="1114" y="3983"/>
                  </a:cubicBezTo>
                  <a:lnTo>
                    <a:pt x="1088" y="3967"/>
                  </a:lnTo>
                  <a:cubicBezTo>
                    <a:pt x="1569" y="3138"/>
                    <a:pt x="1946" y="2257"/>
                    <a:pt x="2226" y="1322"/>
                  </a:cubicBezTo>
                  <a:lnTo>
                    <a:pt x="2266" y="1279"/>
                  </a:lnTo>
                  <a:close/>
                  <a:moveTo>
                    <a:pt x="2872" y="2638"/>
                  </a:moveTo>
                  <a:lnTo>
                    <a:pt x="2836" y="2685"/>
                  </a:lnTo>
                  <a:lnTo>
                    <a:pt x="2838" y="2704"/>
                  </a:lnTo>
                  <a:lnTo>
                    <a:pt x="2110" y="4188"/>
                  </a:lnTo>
                  <a:lnTo>
                    <a:pt x="2083" y="4177"/>
                  </a:lnTo>
                  <a:lnTo>
                    <a:pt x="2835" y="2683"/>
                  </a:lnTo>
                  <a:lnTo>
                    <a:pt x="2872" y="2638"/>
                  </a:lnTo>
                  <a:close/>
                  <a:moveTo>
                    <a:pt x="5532" y="5646"/>
                  </a:moveTo>
                  <a:lnTo>
                    <a:pt x="5496" y="5693"/>
                  </a:lnTo>
                  <a:lnTo>
                    <a:pt x="5499" y="5711"/>
                  </a:lnTo>
                  <a:lnTo>
                    <a:pt x="5116" y="6505"/>
                  </a:lnTo>
                  <a:lnTo>
                    <a:pt x="5089" y="6489"/>
                  </a:lnTo>
                  <a:lnTo>
                    <a:pt x="5495" y="5690"/>
                  </a:lnTo>
                  <a:lnTo>
                    <a:pt x="5532" y="5646"/>
                  </a:lnTo>
                  <a:close/>
                  <a:moveTo>
                    <a:pt x="6894" y="5530"/>
                  </a:moveTo>
                  <a:lnTo>
                    <a:pt x="6861" y="5606"/>
                  </a:lnTo>
                  <a:lnTo>
                    <a:pt x="5803" y="7141"/>
                  </a:lnTo>
                  <a:lnTo>
                    <a:pt x="5777" y="7122"/>
                  </a:lnTo>
                  <a:lnTo>
                    <a:pt x="6833" y="5590"/>
                  </a:lnTo>
                  <a:cubicBezTo>
                    <a:pt x="6837" y="5585"/>
                    <a:pt x="6842" y="5583"/>
                    <a:pt x="6849" y="5583"/>
                  </a:cubicBezTo>
                  <a:cubicBezTo>
                    <a:pt x="6852" y="5583"/>
                    <a:pt x="6855" y="5583"/>
                    <a:pt x="6858" y="5584"/>
                  </a:cubicBezTo>
                  <a:lnTo>
                    <a:pt x="6894" y="5530"/>
                  </a:lnTo>
                  <a:close/>
                  <a:moveTo>
                    <a:pt x="8058" y="7517"/>
                  </a:moveTo>
                  <a:cubicBezTo>
                    <a:pt x="8062" y="7517"/>
                    <a:pt x="8066" y="7518"/>
                    <a:pt x="8069" y="7520"/>
                  </a:cubicBezTo>
                  <a:lnTo>
                    <a:pt x="8070" y="7545"/>
                  </a:lnTo>
                  <a:lnTo>
                    <a:pt x="7330" y="8320"/>
                  </a:lnTo>
                  <a:lnTo>
                    <a:pt x="7307" y="8294"/>
                  </a:lnTo>
                  <a:lnTo>
                    <a:pt x="8048" y="7521"/>
                  </a:lnTo>
                  <a:cubicBezTo>
                    <a:pt x="8050" y="7518"/>
                    <a:pt x="8054" y="7517"/>
                    <a:pt x="8058" y="7517"/>
                  </a:cubicBezTo>
                  <a:close/>
                  <a:moveTo>
                    <a:pt x="10815" y="8653"/>
                  </a:moveTo>
                  <a:cubicBezTo>
                    <a:pt x="10818" y="8653"/>
                    <a:pt x="10821" y="8653"/>
                    <a:pt x="10824" y="8655"/>
                  </a:cubicBezTo>
                  <a:lnTo>
                    <a:pt x="10825" y="8680"/>
                  </a:lnTo>
                  <a:lnTo>
                    <a:pt x="9972" y="9330"/>
                  </a:lnTo>
                  <a:lnTo>
                    <a:pt x="9948" y="9305"/>
                  </a:lnTo>
                  <a:lnTo>
                    <a:pt x="10803" y="8656"/>
                  </a:lnTo>
                  <a:cubicBezTo>
                    <a:pt x="10807" y="8655"/>
                    <a:pt x="10811" y="8653"/>
                    <a:pt x="10815" y="8653"/>
                  </a:cubicBezTo>
                  <a:close/>
                  <a:moveTo>
                    <a:pt x="11781" y="8749"/>
                  </a:moveTo>
                  <a:cubicBezTo>
                    <a:pt x="11784" y="8749"/>
                    <a:pt x="11787" y="8750"/>
                    <a:pt x="11789" y="8752"/>
                  </a:cubicBezTo>
                  <a:lnTo>
                    <a:pt x="11789" y="8780"/>
                  </a:lnTo>
                  <a:cubicBezTo>
                    <a:pt x="11136" y="9279"/>
                    <a:pt x="10505" y="9827"/>
                    <a:pt x="9918" y="10401"/>
                  </a:cubicBezTo>
                  <a:lnTo>
                    <a:pt x="9958" y="10450"/>
                  </a:lnTo>
                  <a:lnTo>
                    <a:pt x="9958" y="10450"/>
                  </a:lnTo>
                  <a:lnTo>
                    <a:pt x="9893" y="10380"/>
                  </a:lnTo>
                  <a:cubicBezTo>
                    <a:pt x="10483" y="9803"/>
                    <a:pt x="11114" y="9253"/>
                    <a:pt x="11768" y="8753"/>
                  </a:cubicBezTo>
                  <a:cubicBezTo>
                    <a:pt x="11773" y="8751"/>
                    <a:pt x="11777" y="8749"/>
                    <a:pt x="11781" y="8749"/>
                  </a:cubicBezTo>
                  <a:close/>
                  <a:moveTo>
                    <a:pt x="2446" y="0"/>
                  </a:moveTo>
                  <a:cubicBezTo>
                    <a:pt x="2408" y="0"/>
                    <a:pt x="2369" y="5"/>
                    <a:pt x="2330" y="14"/>
                  </a:cubicBezTo>
                  <a:cubicBezTo>
                    <a:pt x="2143" y="57"/>
                    <a:pt x="1976" y="196"/>
                    <a:pt x="1880" y="384"/>
                  </a:cubicBezTo>
                  <a:lnTo>
                    <a:pt x="13" y="4071"/>
                  </a:lnTo>
                  <a:cubicBezTo>
                    <a:pt x="1" y="4099"/>
                    <a:pt x="6" y="4135"/>
                    <a:pt x="32" y="4154"/>
                  </a:cubicBezTo>
                  <a:lnTo>
                    <a:pt x="9828" y="11430"/>
                  </a:lnTo>
                  <a:cubicBezTo>
                    <a:pt x="9840" y="11439"/>
                    <a:pt x="9853" y="11443"/>
                    <a:pt x="9866" y="11443"/>
                  </a:cubicBezTo>
                  <a:cubicBezTo>
                    <a:pt x="9884" y="11443"/>
                    <a:pt x="9901" y="11436"/>
                    <a:pt x="9914" y="11425"/>
                  </a:cubicBezTo>
                  <a:lnTo>
                    <a:pt x="12900" y="8569"/>
                  </a:lnTo>
                  <a:cubicBezTo>
                    <a:pt x="13053" y="8425"/>
                    <a:pt x="13137" y="8224"/>
                    <a:pt x="13125" y="8032"/>
                  </a:cubicBezTo>
                  <a:cubicBezTo>
                    <a:pt x="13118" y="7898"/>
                    <a:pt x="13063" y="7784"/>
                    <a:pt x="12966" y="7711"/>
                  </a:cubicBezTo>
                  <a:lnTo>
                    <a:pt x="2685" y="75"/>
                  </a:lnTo>
                  <a:cubicBezTo>
                    <a:pt x="2617" y="25"/>
                    <a:pt x="2535" y="0"/>
                    <a:pt x="2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3" name="Google Shape;4883;p66"/>
            <p:cNvSpPr/>
            <p:nvPr/>
          </p:nvSpPr>
          <p:spPr>
            <a:xfrm rot="2370016" flipH="1">
              <a:off x="2093640" y="589997"/>
              <a:ext cx="291218" cy="223180"/>
            </a:xfrm>
            <a:custGeom>
              <a:avLst/>
              <a:gdLst/>
              <a:ahLst/>
              <a:cxnLst/>
              <a:rect l="l" t="t" r="r" b="b"/>
              <a:pathLst>
                <a:path w="10264" h="7866" extrusionOk="0">
                  <a:moveTo>
                    <a:pt x="437" y="1"/>
                  </a:moveTo>
                  <a:cubicBezTo>
                    <a:pt x="417" y="1"/>
                    <a:pt x="397" y="10"/>
                    <a:pt x="383" y="29"/>
                  </a:cubicBezTo>
                  <a:lnTo>
                    <a:pt x="22" y="514"/>
                  </a:lnTo>
                  <a:cubicBezTo>
                    <a:pt x="1" y="544"/>
                    <a:pt x="6" y="584"/>
                    <a:pt x="36" y="605"/>
                  </a:cubicBezTo>
                  <a:lnTo>
                    <a:pt x="9794" y="7854"/>
                  </a:lnTo>
                  <a:cubicBezTo>
                    <a:pt x="9805" y="7862"/>
                    <a:pt x="9818" y="7866"/>
                    <a:pt x="9832" y="7866"/>
                  </a:cubicBezTo>
                  <a:cubicBezTo>
                    <a:pt x="9836" y="7866"/>
                    <a:pt x="9839" y="7866"/>
                    <a:pt x="9842" y="7865"/>
                  </a:cubicBezTo>
                  <a:cubicBezTo>
                    <a:pt x="9861" y="7862"/>
                    <a:pt x="9877" y="7854"/>
                    <a:pt x="9887" y="7840"/>
                  </a:cubicBezTo>
                  <a:lnTo>
                    <a:pt x="10242" y="7349"/>
                  </a:lnTo>
                  <a:cubicBezTo>
                    <a:pt x="10263" y="7319"/>
                    <a:pt x="10258" y="7278"/>
                    <a:pt x="10230" y="7257"/>
                  </a:cubicBezTo>
                  <a:lnTo>
                    <a:pt x="476" y="13"/>
                  </a:lnTo>
                  <a:cubicBezTo>
                    <a:pt x="464" y="5"/>
                    <a:pt x="451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4" name="Google Shape;4884;p66"/>
            <p:cNvSpPr/>
            <p:nvPr/>
          </p:nvSpPr>
          <p:spPr>
            <a:xfrm rot="2370016" flipH="1">
              <a:off x="2350914" y="682358"/>
              <a:ext cx="61824" cy="53085"/>
            </a:xfrm>
            <a:custGeom>
              <a:avLst/>
              <a:gdLst/>
              <a:ahLst/>
              <a:cxnLst/>
              <a:rect l="l" t="t" r="r" b="b"/>
              <a:pathLst>
                <a:path w="2179" h="1871" extrusionOk="0">
                  <a:moveTo>
                    <a:pt x="438" y="1"/>
                  </a:moveTo>
                  <a:cubicBezTo>
                    <a:pt x="417" y="1"/>
                    <a:pt x="397" y="10"/>
                    <a:pt x="383" y="29"/>
                  </a:cubicBezTo>
                  <a:lnTo>
                    <a:pt x="23" y="514"/>
                  </a:lnTo>
                  <a:cubicBezTo>
                    <a:pt x="1" y="544"/>
                    <a:pt x="6" y="584"/>
                    <a:pt x="36" y="605"/>
                  </a:cubicBezTo>
                  <a:lnTo>
                    <a:pt x="1740" y="1871"/>
                  </a:lnTo>
                  <a:lnTo>
                    <a:pt x="2179" y="1278"/>
                  </a:lnTo>
                  <a:lnTo>
                    <a:pt x="477" y="13"/>
                  </a:lnTo>
                  <a:cubicBezTo>
                    <a:pt x="465" y="5"/>
                    <a:pt x="451" y="1"/>
                    <a:pt x="438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5" name="Google Shape;4885;p66"/>
            <p:cNvSpPr/>
            <p:nvPr/>
          </p:nvSpPr>
          <p:spPr>
            <a:xfrm rot="2370016" flipH="1">
              <a:off x="2065277" y="668913"/>
              <a:ext cx="57994" cy="50333"/>
            </a:xfrm>
            <a:custGeom>
              <a:avLst/>
              <a:gdLst/>
              <a:ahLst/>
              <a:cxnLst/>
              <a:rect l="l" t="t" r="r" b="b"/>
              <a:pathLst>
                <a:path w="2044" h="1774" extrusionOk="0">
                  <a:moveTo>
                    <a:pt x="440" y="1"/>
                  </a:moveTo>
                  <a:lnTo>
                    <a:pt x="0" y="593"/>
                  </a:lnTo>
                  <a:lnTo>
                    <a:pt x="1574" y="1762"/>
                  </a:lnTo>
                  <a:cubicBezTo>
                    <a:pt x="1585" y="1770"/>
                    <a:pt x="1598" y="1774"/>
                    <a:pt x="1613" y="1774"/>
                  </a:cubicBezTo>
                  <a:cubicBezTo>
                    <a:pt x="1616" y="1774"/>
                    <a:pt x="1620" y="1774"/>
                    <a:pt x="1623" y="1773"/>
                  </a:cubicBezTo>
                  <a:cubicBezTo>
                    <a:pt x="1641" y="1770"/>
                    <a:pt x="1657" y="1762"/>
                    <a:pt x="1667" y="1748"/>
                  </a:cubicBezTo>
                  <a:lnTo>
                    <a:pt x="2023" y="1257"/>
                  </a:lnTo>
                  <a:cubicBezTo>
                    <a:pt x="2043" y="1227"/>
                    <a:pt x="2037" y="1186"/>
                    <a:pt x="2009" y="1165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886" name="Google Shape;4886;p66"/>
            <p:cNvGrpSpPr/>
            <p:nvPr/>
          </p:nvGrpSpPr>
          <p:grpSpPr>
            <a:xfrm>
              <a:off x="2038961" y="579112"/>
              <a:ext cx="405674" cy="96238"/>
              <a:chOff x="2038961" y="579112"/>
              <a:chExt cx="405674" cy="96238"/>
            </a:xfrm>
          </p:grpSpPr>
          <p:sp>
            <p:nvSpPr>
              <p:cNvPr id="4887" name="Google Shape;4887;p66"/>
              <p:cNvSpPr/>
              <p:nvPr/>
            </p:nvSpPr>
            <p:spPr>
              <a:xfrm rot="2370016" flipH="1">
                <a:off x="2163798" y="624840"/>
                <a:ext cx="27238" cy="27578"/>
              </a:xfrm>
              <a:custGeom>
                <a:avLst/>
                <a:gdLst/>
                <a:ahLst/>
                <a:cxnLst/>
                <a:rect l="l" t="t" r="r" b="b"/>
                <a:pathLst>
                  <a:path w="960" h="972" extrusionOk="0">
                    <a:moveTo>
                      <a:pt x="849" y="0"/>
                    </a:moveTo>
                    <a:cubicBezTo>
                      <a:pt x="823" y="0"/>
                      <a:pt x="798" y="10"/>
                      <a:pt x="778" y="30"/>
                    </a:cubicBezTo>
                    <a:lnTo>
                      <a:pt x="39" y="804"/>
                    </a:lnTo>
                    <a:cubicBezTo>
                      <a:pt x="1" y="843"/>
                      <a:pt x="2" y="907"/>
                      <a:pt x="42" y="945"/>
                    </a:cubicBezTo>
                    <a:cubicBezTo>
                      <a:pt x="61" y="962"/>
                      <a:pt x="85" y="972"/>
                      <a:pt x="110" y="972"/>
                    </a:cubicBezTo>
                    <a:cubicBezTo>
                      <a:pt x="136" y="972"/>
                      <a:pt x="163" y="962"/>
                      <a:pt x="182" y="941"/>
                    </a:cubicBezTo>
                    <a:lnTo>
                      <a:pt x="922" y="168"/>
                    </a:lnTo>
                    <a:cubicBezTo>
                      <a:pt x="960" y="129"/>
                      <a:pt x="958" y="66"/>
                      <a:pt x="918" y="28"/>
                    </a:cubicBezTo>
                    <a:cubicBezTo>
                      <a:pt x="899" y="10"/>
                      <a:pt x="874" y="0"/>
                      <a:pt x="8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88" name="Google Shape;4888;p66"/>
              <p:cNvSpPr/>
              <p:nvPr/>
            </p:nvSpPr>
            <p:spPr>
              <a:xfrm rot="2370016" flipH="1">
                <a:off x="2217188" y="604750"/>
                <a:ext cx="36431" cy="49113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731" extrusionOk="0">
                    <a:moveTo>
                      <a:pt x="1171" y="0"/>
                    </a:moveTo>
                    <a:cubicBezTo>
                      <a:pt x="1139" y="0"/>
                      <a:pt x="1108" y="15"/>
                      <a:pt x="1089" y="42"/>
                    </a:cubicBezTo>
                    <a:lnTo>
                      <a:pt x="32" y="1574"/>
                    </a:lnTo>
                    <a:cubicBezTo>
                      <a:pt x="0" y="1620"/>
                      <a:pt x="12" y="1682"/>
                      <a:pt x="57" y="1713"/>
                    </a:cubicBezTo>
                    <a:cubicBezTo>
                      <a:pt x="74" y="1725"/>
                      <a:pt x="94" y="1730"/>
                      <a:pt x="114" y="1730"/>
                    </a:cubicBezTo>
                    <a:cubicBezTo>
                      <a:pt x="145" y="1730"/>
                      <a:pt x="175" y="1716"/>
                      <a:pt x="195" y="1688"/>
                    </a:cubicBezTo>
                    <a:lnTo>
                      <a:pt x="1252" y="156"/>
                    </a:lnTo>
                    <a:cubicBezTo>
                      <a:pt x="1283" y="110"/>
                      <a:pt x="1272" y="48"/>
                      <a:pt x="1226" y="17"/>
                    </a:cubicBezTo>
                    <a:cubicBezTo>
                      <a:pt x="1210" y="5"/>
                      <a:pt x="1190" y="0"/>
                      <a:pt x="1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89" name="Google Shape;4889;p66"/>
              <p:cNvSpPr/>
              <p:nvPr/>
            </p:nvSpPr>
            <p:spPr>
              <a:xfrm rot="2370016" flipH="1">
                <a:off x="2253976" y="627936"/>
                <a:ext cx="17279" cy="28117"/>
              </a:xfrm>
              <a:custGeom>
                <a:avLst/>
                <a:gdLst/>
                <a:ahLst/>
                <a:cxnLst/>
                <a:rect l="l" t="t" r="r" b="b"/>
                <a:pathLst>
                  <a:path w="609" h="991" extrusionOk="0">
                    <a:moveTo>
                      <a:pt x="495" y="1"/>
                    </a:moveTo>
                    <a:cubicBezTo>
                      <a:pt x="458" y="1"/>
                      <a:pt x="423" y="21"/>
                      <a:pt x="406" y="57"/>
                    </a:cubicBezTo>
                    <a:lnTo>
                      <a:pt x="24" y="848"/>
                    </a:lnTo>
                    <a:cubicBezTo>
                      <a:pt x="1" y="899"/>
                      <a:pt x="22" y="958"/>
                      <a:pt x="70" y="982"/>
                    </a:cubicBezTo>
                    <a:cubicBezTo>
                      <a:pt x="84" y="988"/>
                      <a:pt x="99" y="991"/>
                      <a:pt x="114" y="991"/>
                    </a:cubicBezTo>
                    <a:cubicBezTo>
                      <a:pt x="150" y="991"/>
                      <a:pt x="186" y="969"/>
                      <a:pt x="203" y="936"/>
                    </a:cubicBezTo>
                    <a:lnTo>
                      <a:pt x="585" y="143"/>
                    </a:lnTo>
                    <a:cubicBezTo>
                      <a:pt x="608" y="94"/>
                      <a:pt x="587" y="34"/>
                      <a:pt x="539" y="11"/>
                    </a:cubicBezTo>
                    <a:cubicBezTo>
                      <a:pt x="525" y="4"/>
                      <a:pt x="510" y="1"/>
                      <a:pt x="4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90" name="Google Shape;4890;p66"/>
              <p:cNvSpPr/>
              <p:nvPr/>
            </p:nvSpPr>
            <p:spPr>
              <a:xfrm rot="2370016" flipH="1">
                <a:off x="2359057" y="610962"/>
                <a:ext cx="27209" cy="47808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685" extrusionOk="0">
                    <a:moveTo>
                      <a:pt x="845" y="0"/>
                    </a:moveTo>
                    <a:cubicBezTo>
                      <a:pt x="808" y="0"/>
                      <a:pt x="774" y="21"/>
                      <a:pt x="756" y="56"/>
                    </a:cubicBezTo>
                    <a:lnTo>
                      <a:pt x="26" y="1541"/>
                    </a:lnTo>
                    <a:cubicBezTo>
                      <a:pt x="1" y="1590"/>
                      <a:pt x="22" y="1649"/>
                      <a:pt x="70" y="1674"/>
                    </a:cubicBezTo>
                    <a:cubicBezTo>
                      <a:pt x="84" y="1682"/>
                      <a:pt x="100" y="1685"/>
                      <a:pt x="113" y="1685"/>
                    </a:cubicBezTo>
                    <a:cubicBezTo>
                      <a:pt x="149" y="1685"/>
                      <a:pt x="185" y="1664"/>
                      <a:pt x="204" y="1629"/>
                    </a:cubicBezTo>
                    <a:lnTo>
                      <a:pt x="933" y="144"/>
                    </a:lnTo>
                    <a:cubicBezTo>
                      <a:pt x="959" y="96"/>
                      <a:pt x="937" y="36"/>
                      <a:pt x="889" y="11"/>
                    </a:cubicBezTo>
                    <a:cubicBezTo>
                      <a:pt x="875" y="4"/>
                      <a:pt x="860" y="0"/>
                      <a:pt x="8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91" name="Google Shape;4891;p66"/>
              <p:cNvSpPr/>
              <p:nvPr/>
            </p:nvSpPr>
            <p:spPr>
              <a:xfrm rot="2370016" flipH="1">
                <a:off x="2385299" y="591979"/>
                <a:ext cx="38105" cy="80437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2835" extrusionOk="0">
                    <a:moveTo>
                      <a:pt x="1231" y="0"/>
                    </a:moveTo>
                    <a:cubicBezTo>
                      <a:pt x="1188" y="0"/>
                      <a:pt x="1149" y="29"/>
                      <a:pt x="1137" y="73"/>
                    </a:cubicBezTo>
                    <a:cubicBezTo>
                      <a:pt x="878" y="987"/>
                      <a:pt x="505" y="1866"/>
                      <a:pt x="27" y="2686"/>
                    </a:cubicBezTo>
                    <a:cubicBezTo>
                      <a:pt x="0" y="2734"/>
                      <a:pt x="16" y="2794"/>
                      <a:pt x="63" y="2822"/>
                    </a:cubicBezTo>
                    <a:cubicBezTo>
                      <a:pt x="79" y="2830"/>
                      <a:pt x="96" y="2835"/>
                      <a:pt x="114" y="2835"/>
                    </a:cubicBezTo>
                    <a:cubicBezTo>
                      <a:pt x="147" y="2835"/>
                      <a:pt x="182" y="2818"/>
                      <a:pt x="199" y="2784"/>
                    </a:cubicBezTo>
                    <a:cubicBezTo>
                      <a:pt x="684" y="1950"/>
                      <a:pt x="1064" y="1056"/>
                      <a:pt x="1327" y="126"/>
                    </a:cubicBezTo>
                    <a:cubicBezTo>
                      <a:pt x="1342" y="74"/>
                      <a:pt x="1312" y="19"/>
                      <a:pt x="1259" y="4"/>
                    </a:cubicBezTo>
                    <a:cubicBezTo>
                      <a:pt x="1250" y="1"/>
                      <a:pt x="1240" y="0"/>
                      <a:pt x="1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92" name="Google Shape;4892;p66"/>
              <p:cNvSpPr/>
              <p:nvPr/>
            </p:nvSpPr>
            <p:spPr>
              <a:xfrm rot="2370016" flipH="1">
                <a:off x="2083658" y="601386"/>
                <a:ext cx="30614" cy="24088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849" extrusionOk="0">
                    <a:moveTo>
                      <a:pt x="966" y="1"/>
                    </a:moveTo>
                    <a:cubicBezTo>
                      <a:pt x="945" y="1"/>
                      <a:pt x="924" y="8"/>
                      <a:pt x="906" y="21"/>
                    </a:cubicBezTo>
                    <a:lnTo>
                      <a:pt x="52" y="669"/>
                    </a:lnTo>
                    <a:cubicBezTo>
                      <a:pt x="9" y="704"/>
                      <a:pt x="0" y="766"/>
                      <a:pt x="34" y="809"/>
                    </a:cubicBezTo>
                    <a:cubicBezTo>
                      <a:pt x="53" y="836"/>
                      <a:pt x="83" y="848"/>
                      <a:pt x="113" y="848"/>
                    </a:cubicBezTo>
                    <a:cubicBezTo>
                      <a:pt x="134" y="848"/>
                      <a:pt x="155" y="841"/>
                      <a:pt x="173" y="827"/>
                    </a:cubicBezTo>
                    <a:lnTo>
                      <a:pt x="1027" y="179"/>
                    </a:lnTo>
                    <a:cubicBezTo>
                      <a:pt x="1070" y="145"/>
                      <a:pt x="1078" y="83"/>
                      <a:pt x="1046" y="40"/>
                    </a:cubicBezTo>
                    <a:cubicBezTo>
                      <a:pt x="1026" y="14"/>
                      <a:pt x="996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93" name="Google Shape;4893;p66"/>
              <p:cNvSpPr/>
              <p:nvPr/>
            </p:nvSpPr>
            <p:spPr>
              <a:xfrm rot="2370016" flipH="1">
                <a:off x="2048629" y="592140"/>
                <a:ext cx="59554" cy="51780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1825" extrusionOk="0">
                    <a:moveTo>
                      <a:pt x="1987" y="1"/>
                    </a:moveTo>
                    <a:cubicBezTo>
                      <a:pt x="1965" y="1"/>
                      <a:pt x="1944" y="8"/>
                      <a:pt x="1926" y="22"/>
                    </a:cubicBezTo>
                    <a:cubicBezTo>
                      <a:pt x="1267" y="526"/>
                      <a:pt x="632" y="1075"/>
                      <a:pt x="41" y="1654"/>
                    </a:cubicBezTo>
                    <a:cubicBezTo>
                      <a:pt x="1" y="1692"/>
                      <a:pt x="1" y="1755"/>
                      <a:pt x="39" y="1795"/>
                    </a:cubicBezTo>
                    <a:cubicBezTo>
                      <a:pt x="59" y="1814"/>
                      <a:pt x="85" y="1824"/>
                      <a:pt x="110" y="1824"/>
                    </a:cubicBezTo>
                    <a:cubicBezTo>
                      <a:pt x="135" y="1824"/>
                      <a:pt x="160" y="1816"/>
                      <a:pt x="180" y="1797"/>
                    </a:cubicBezTo>
                    <a:cubicBezTo>
                      <a:pt x="765" y="1223"/>
                      <a:pt x="1393" y="680"/>
                      <a:pt x="2047" y="180"/>
                    </a:cubicBezTo>
                    <a:cubicBezTo>
                      <a:pt x="2090" y="145"/>
                      <a:pt x="2099" y="84"/>
                      <a:pt x="2065" y="40"/>
                    </a:cubicBezTo>
                    <a:cubicBezTo>
                      <a:pt x="2046" y="15"/>
                      <a:pt x="2016" y="1"/>
                      <a:pt x="19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894" name="Google Shape;4894;p66"/>
            <p:cNvSpPr/>
            <p:nvPr/>
          </p:nvSpPr>
          <p:spPr>
            <a:xfrm rot="2370067" flipH="1">
              <a:off x="2339137" y="550305"/>
              <a:ext cx="115986" cy="146912"/>
            </a:xfrm>
            <a:custGeom>
              <a:avLst/>
              <a:gdLst/>
              <a:ahLst/>
              <a:cxnLst/>
              <a:rect l="l" t="t" r="r" b="b"/>
              <a:pathLst>
                <a:path w="4088" h="5178" extrusionOk="0">
                  <a:moveTo>
                    <a:pt x="2446" y="1"/>
                  </a:moveTo>
                  <a:cubicBezTo>
                    <a:pt x="2408" y="1"/>
                    <a:pt x="2369" y="5"/>
                    <a:pt x="2329" y="15"/>
                  </a:cubicBezTo>
                  <a:cubicBezTo>
                    <a:pt x="2143" y="59"/>
                    <a:pt x="1974" y="198"/>
                    <a:pt x="1880" y="385"/>
                  </a:cubicBezTo>
                  <a:lnTo>
                    <a:pt x="12" y="4073"/>
                  </a:lnTo>
                  <a:cubicBezTo>
                    <a:pt x="1" y="4100"/>
                    <a:pt x="6" y="4136"/>
                    <a:pt x="32" y="4156"/>
                  </a:cubicBezTo>
                  <a:lnTo>
                    <a:pt x="1409" y="5178"/>
                  </a:lnTo>
                  <a:cubicBezTo>
                    <a:pt x="1409" y="5178"/>
                    <a:pt x="2419" y="3182"/>
                    <a:pt x="3118" y="1912"/>
                  </a:cubicBezTo>
                  <a:cubicBezTo>
                    <a:pt x="3390" y="1421"/>
                    <a:pt x="3750" y="1203"/>
                    <a:pt x="4088" y="1119"/>
                  </a:cubicBezTo>
                  <a:lnTo>
                    <a:pt x="2685" y="77"/>
                  </a:lnTo>
                  <a:cubicBezTo>
                    <a:pt x="2617" y="26"/>
                    <a:pt x="2535" y="1"/>
                    <a:pt x="2446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5" name="Google Shape;4895;p66"/>
            <p:cNvSpPr/>
            <p:nvPr/>
          </p:nvSpPr>
          <p:spPr>
            <a:xfrm rot="2370067" flipH="1">
              <a:off x="2022036" y="540785"/>
              <a:ext cx="128981" cy="132868"/>
            </a:xfrm>
            <a:custGeom>
              <a:avLst/>
              <a:gdLst/>
              <a:ahLst/>
              <a:cxnLst/>
              <a:rect l="l" t="t" r="r" b="b"/>
              <a:pathLst>
                <a:path w="4546" h="4683" extrusionOk="0">
                  <a:moveTo>
                    <a:pt x="3093" y="1"/>
                  </a:moveTo>
                  <a:lnTo>
                    <a:pt x="3093" y="1"/>
                  </a:lnTo>
                  <a:cubicBezTo>
                    <a:pt x="3119" y="358"/>
                    <a:pt x="3019" y="776"/>
                    <a:pt x="2615" y="1189"/>
                  </a:cubicBezTo>
                  <a:cubicBezTo>
                    <a:pt x="1665" y="2165"/>
                    <a:pt x="175" y="3586"/>
                    <a:pt x="1" y="3752"/>
                  </a:cubicBezTo>
                  <a:lnTo>
                    <a:pt x="1237" y="4670"/>
                  </a:lnTo>
                  <a:cubicBezTo>
                    <a:pt x="1249" y="4679"/>
                    <a:pt x="1262" y="4683"/>
                    <a:pt x="1275" y="4683"/>
                  </a:cubicBezTo>
                  <a:cubicBezTo>
                    <a:pt x="1293" y="4683"/>
                    <a:pt x="1310" y="4676"/>
                    <a:pt x="1323" y="4665"/>
                  </a:cubicBezTo>
                  <a:lnTo>
                    <a:pt x="4309" y="1810"/>
                  </a:lnTo>
                  <a:cubicBezTo>
                    <a:pt x="4462" y="1664"/>
                    <a:pt x="4546" y="1463"/>
                    <a:pt x="4534" y="1273"/>
                  </a:cubicBezTo>
                  <a:cubicBezTo>
                    <a:pt x="4525" y="1137"/>
                    <a:pt x="4471" y="1024"/>
                    <a:pt x="4375" y="952"/>
                  </a:cubicBezTo>
                  <a:lnTo>
                    <a:pt x="3093" y="1"/>
                  </a:ln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6" name="Google Shape;4896;p66"/>
            <p:cNvSpPr/>
            <p:nvPr/>
          </p:nvSpPr>
          <p:spPr>
            <a:xfrm rot="2370016" flipH="1">
              <a:off x="2213558" y="500523"/>
              <a:ext cx="240147" cy="237281"/>
            </a:xfrm>
            <a:custGeom>
              <a:avLst/>
              <a:gdLst/>
              <a:ahLst/>
              <a:cxnLst/>
              <a:rect l="l" t="t" r="r" b="b"/>
              <a:pathLst>
                <a:path w="8464" h="8363" extrusionOk="0">
                  <a:moveTo>
                    <a:pt x="2804" y="0"/>
                  </a:moveTo>
                  <a:cubicBezTo>
                    <a:pt x="2744" y="0"/>
                    <a:pt x="2682" y="7"/>
                    <a:pt x="2620" y="22"/>
                  </a:cubicBezTo>
                  <a:cubicBezTo>
                    <a:pt x="2350" y="85"/>
                    <a:pt x="2108" y="282"/>
                    <a:pt x="1974" y="547"/>
                  </a:cubicBezTo>
                  <a:lnTo>
                    <a:pt x="44" y="4355"/>
                  </a:lnTo>
                  <a:cubicBezTo>
                    <a:pt x="1" y="4440"/>
                    <a:pt x="25" y="4545"/>
                    <a:pt x="103" y="4603"/>
                  </a:cubicBezTo>
                  <a:lnTo>
                    <a:pt x="5110" y="8323"/>
                  </a:lnTo>
                  <a:cubicBezTo>
                    <a:pt x="5146" y="8349"/>
                    <a:pt x="5187" y="8362"/>
                    <a:pt x="5229" y="8362"/>
                  </a:cubicBezTo>
                  <a:cubicBezTo>
                    <a:pt x="5290" y="8362"/>
                    <a:pt x="5350" y="8335"/>
                    <a:pt x="5388" y="8282"/>
                  </a:cubicBezTo>
                  <a:cubicBezTo>
                    <a:pt x="5454" y="8194"/>
                    <a:pt x="5435" y="8071"/>
                    <a:pt x="5347" y="8004"/>
                  </a:cubicBezTo>
                  <a:lnTo>
                    <a:pt x="475" y="4384"/>
                  </a:lnTo>
                  <a:lnTo>
                    <a:pt x="2328" y="726"/>
                  </a:lnTo>
                  <a:cubicBezTo>
                    <a:pt x="2409" y="564"/>
                    <a:pt x="2553" y="445"/>
                    <a:pt x="2711" y="408"/>
                  </a:cubicBezTo>
                  <a:cubicBezTo>
                    <a:pt x="2738" y="402"/>
                    <a:pt x="2770" y="397"/>
                    <a:pt x="2805" y="397"/>
                  </a:cubicBezTo>
                  <a:cubicBezTo>
                    <a:pt x="2861" y="397"/>
                    <a:pt x="2923" y="410"/>
                    <a:pt x="2979" y="452"/>
                  </a:cubicBezTo>
                  <a:lnTo>
                    <a:pt x="8119" y="4271"/>
                  </a:lnTo>
                  <a:cubicBezTo>
                    <a:pt x="8155" y="4297"/>
                    <a:pt x="8197" y="4310"/>
                    <a:pt x="8239" y="4310"/>
                  </a:cubicBezTo>
                  <a:cubicBezTo>
                    <a:pt x="8299" y="4310"/>
                    <a:pt x="8359" y="4283"/>
                    <a:pt x="8397" y="4230"/>
                  </a:cubicBezTo>
                  <a:cubicBezTo>
                    <a:pt x="8464" y="4141"/>
                    <a:pt x="8445" y="4018"/>
                    <a:pt x="8356" y="3952"/>
                  </a:cubicBezTo>
                  <a:lnTo>
                    <a:pt x="3215" y="134"/>
                  </a:lnTo>
                  <a:cubicBezTo>
                    <a:pt x="3097" y="45"/>
                    <a:pt x="2955" y="0"/>
                    <a:pt x="2804" y="0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7" name="Google Shape;4897;p66"/>
            <p:cNvSpPr/>
            <p:nvPr/>
          </p:nvSpPr>
          <p:spPr>
            <a:xfrm rot="2370016" flipH="1">
              <a:off x="2100601" y="179315"/>
              <a:ext cx="195715" cy="347566"/>
            </a:xfrm>
            <a:custGeom>
              <a:avLst/>
              <a:gdLst/>
              <a:ahLst/>
              <a:cxnLst/>
              <a:rect l="l" t="t" r="r" b="b"/>
              <a:pathLst>
                <a:path w="6898" h="12250" extrusionOk="0">
                  <a:moveTo>
                    <a:pt x="5290" y="1"/>
                  </a:moveTo>
                  <a:cubicBezTo>
                    <a:pt x="5230" y="1"/>
                    <a:pt x="5170" y="28"/>
                    <a:pt x="5131" y="80"/>
                  </a:cubicBezTo>
                  <a:cubicBezTo>
                    <a:pt x="5065" y="169"/>
                    <a:pt x="5083" y="292"/>
                    <a:pt x="5172" y="358"/>
                  </a:cubicBezTo>
                  <a:cubicBezTo>
                    <a:pt x="6046" y="1008"/>
                    <a:pt x="6493" y="1618"/>
                    <a:pt x="6461" y="2122"/>
                  </a:cubicBezTo>
                  <a:cubicBezTo>
                    <a:pt x="6436" y="2518"/>
                    <a:pt x="6114" y="2781"/>
                    <a:pt x="5846" y="2933"/>
                  </a:cubicBezTo>
                  <a:cubicBezTo>
                    <a:pt x="4981" y="3423"/>
                    <a:pt x="4182" y="3414"/>
                    <a:pt x="4190" y="3422"/>
                  </a:cubicBezTo>
                  <a:lnTo>
                    <a:pt x="4189" y="3422"/>
                  </a:lnTo>
                  <a:cubicBezTo>
                    <a:pt x="4111" y="3422"/>
                    <a:pt x="4041" y="3468"/>
                    <a:pt x="4009" y="3537"/>
                  </a:cubicBezTo>
                  <a:lnTo>
                    <a:pt x="48" y="11967"/>
                  </a:lnTo>
                  <a:cubicBezTo>
                    <a:pt x="0" y="12067"/>
                    <a:pt x="45" y="12185"/>
                    <a:pt x="143" y="12231"/>
                  </a:cubicBezTo>
                  <a:cubicBezTo>
                    <a:pt x="171" y="12243"/>
                    <a:pt x="198" y="12249"/>
                    <a:pt x="227" y="12249"/>
                  </a:cubicBezTo>
                  <a:cubicBezTo>
                    <a:pt x="303" y="12249"/>
                    <a:pt x="373" y="12207"/>
                    <a:pt x="409" y="12134"/>
                  </a:cubicBezTo>
                  <a:lnTo>
                    <a:pt x="4318" y="3814"/>
                  </a:lnTo>
                  <a:cubicBezTo>
                    <a:pt x="4598" y="3796"/>
                    <a:pt x="5289" y="3705"/>
                    <a:pt x="6044" y="3277"/>
                  </a:cubicBezTo>
                  <a:cubicBezTo>
                    <a:pt x="6550" y="2991"/>
                    <a:pt x="6831" y="2600"/>
                    <a:pt x="6858" y="2145"/>
                  </a:cubicBezTo>
                  <a:cubicBezTo>
                    <a:pt x="6898" y="1492"/>
                    <a:pt x="6411" y="782"/>
                    <a:pt x="5409" y="39"/>
                  </a:cubicBezTo>
                  <a:cubicBezTo>
                    <a:pt x="5373" y="13"/>
                    <a:pt x="5332" y="1"/>
                    <a:pt x="5290" y="1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8" name="Google Shape;4898;p66"/>
            <p:cNvSpPr/>
            <p:nvPr/>
          </p:nvSpPr>
          <p:spPr>
            <a:xfrm rot="2370016" flipH="1">
              <a:off x="2026864" y="493550"/>
              <a:ext cx="249510" cy="231777"/>
            </a:xfrm>
            <a:custGeom>
              <a:avLst/>
              <a:gdLst/>
              <a:ahLst/>
              <a:cxnLst/>
              <a:rect l="l" t="t" r="r" b="b"/>
              <a:pathLst>
                <a:path w="8794" h="8169" extrusionOk="0">
                  <a:moveTo>
                    <a:pt x="3238" y="0"/>
                  </a:moveTo>
                  <a:cubicBezTo>
                    <a:pt x="3177" y="0"/>
                    <a:pt x="3117" y="27"/>
                    <a:pt x="3078" y="80"/>
                  </a:cubicBezTo>
                  <a:cubicBezTo>
                    <a:pt x="3012" y="168"/>
                    <a:pt x="3031" y="291"/>
                    <a:pt x="3120" y="358"/>
                  </a:cubicBezTo>
                  <a:lnTo>
                    <a:pt x="8259" y="4175"/>
                  </a:lnTo>
                  <a:cubicBezTo>
                    <a:pt x="8351" y="4243"/>
                    <a:pt x="8374" y="4345"/>
                    <a:pt x="8379" y="4419"/>
                  </a:cubicBezTo>
                  <a:cubicBezTo>
                    <a:pt x="8389" y="4581"/>
                    <a:pt x="8316" y="4752"/>
                    <a:pt x="8184" y="4879"/>
                  </a:cubicBezTo>
                  <a:lnTo>
                    <a:pt x="5217" y="7711"/>
                  </a:lnTo>
                  <a:lnTo>
                    <a:pt x="344" y="4091"/>
                  </a:lnTo>
                  <a:cubicBezTo>
                    <a:pt x="309" y="4065"/>
                    <a:pt x="267" y="4052"/>
                    <a:pt x="226" y="4052"/>
                  </a:cubicBezTo>
                  <a:cubicBezTo>
                    <a:pt x="166" y="4052"/>
                    <a:pt x="106" y="4080"/>
                    <a:pt x="67" y="4132"/>
                  </a:cubicBezTo>
                  <a:cubicBezTo>
                    <a:pt x="1" y="4221"/>
                    <a:pt x="20" y="4344"/>
                    <a:pt x="107" y="4410"/>
                  </a:cubicBezTo>
                  <a:lnTo>
                    <a:pt x="5115" y="8129"/>
                  </a:lnTo>
                  <a:cubicBezTo>
                    <a:pt x="5151" y="8155"/>
                    <a:pt x="5191" y="8169"/>
                    <a:pt x="5234" y="8169"/>
                  </a:cubicBezTo>
                  <a:cubicBezTo>
                    <a:pt x="5284" y="8169"/>
                    <a:pt x="5332" y="8150"/>
                    <a:pt x="5373" y="8115"/>
                  </a:cubicBezTo>
                  <a:lnTo>
                    <a:pt x="8461" y="5166"/>
                  </a:lnTo>
                  <a:cubicBezTo>
                    <a:pt x="8675" y="4961"/>
                    <a:pt x="8794" y="4673"/>
                    <a:pt x="8777" y="4395"/>
                  </a:cubicBezTo>
                  <a:cubicBezTo>
                    <a:pt x="8762" y="4171"/>
                    <a:pt x="8662" y="3981"/>
                    <a:pt x="8496" y="3858"/>
                  </a:cubicBezTo>
                  <a:lnTo>
                    <a:pt x="3356" y="39"/>
                  </a:lnTo>
                  <a:cubicBezTo>
                    <a:pt x="3321" y="13"/>
                    <a:pt x="3279" y="0"/>
                    <a:pt x="3238" y="0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9" name="Google Shape;4899;p66"/>
            <p:cNvSpPr/>
            <p:nvPr/>
          </p:nvSpPr>
          <p:spPr>
            <a:xfrm rot="2370016" flipH="1">
              <a:off x="2159514" y="226311"/>
              <a:ext cx="293119" cy="269172"/>
            </a:xfrm>
            <a:custGeom>
              <a:avLst/>
              <a:gdLst/>
              <a:ahLst/>
              <a:cxnLst/>
              <a:rect l="l" t="t" r="r" b="b"/>
              <a:pathLst>
                <a:path w="10331" h="9487" extrusionOk="0">
                  <a:moveTo>
                    <a:pt x="8249" y="0"/>
                  </a:moveTo>
                  <a:cubicBezTo>
                    <a:pt x="8084" y="0"/>
                    <a:pt x="7930" y="26"/>
                    <a:pt x="7787" y="79"/>
                  </a:cubicBezTo>
                  <a:cubicBezTo>
                    <a:pt x="7360" y="237"/>
                    <a:pt x="7068" y="620"/>
                    <a:pt x="6939" y="1187"/>
                  </a:cubicBezTo>
                  <a:cubicBezTo>
                    <a:pt x="6748" y="2032"/>
                    <a:pt x="6863" y="2720"/>
                    <a:pt x="6925" y="2994"/>
                  </a:cubicBezTo>
                  <a:lnTo>
                    <a:pt x="88" y="9140"/>
                  </a:lnTo>
                  <a:cubicBezTo>
                    <a:pt x="7" y="9214"/>
                    <a:pt x="1" y="9338"/>
                    <a:pt x="75" y="9420"/>
                  </a:cubicBezTo>
                  <a:cubicBezTo>
                    <a:pt x="114" y="9463"/>
                    <a:pt x="167" y="9486"/>
                    <a:pt x="222" y="9486"/>
                  </a:cubicBezTo>
                  <a:cubicBezTo>
                    <a:pt x="269" y="9486"/>
                    <a:pt x="317" y="9470"/>
                    <a:pt x="355" y="9436"/>
                  </a:cubicBezTo>
                  <a:lnTo>
                    <a:pt x="7280" y="3209"/>
                  </a:lnTo>
                  <a:cubicBezTo>
                    <a:pt x="7338" y="3157"/>
                    <a:pt x="7359" y="3076"/>
                    <a:pt x="7337" y="3002"/>
                  </a:cubicBezTo>
                  <a:cubicBezTo>
                    <a:pt x="7334" y="2994"/>
                    <a:pt x="7107" y="2242"/>
                    <a:pt x="7327" y="1274"/>
                  </a:cubicBezTo>
                  <a:cubicBezTo>
                    <a:pt x="7395" y="976"/>
                    <a:pt x="7553" y="590"/>
                    <a:pt x="7925" y="452"/>
                  </a:cubicBezTo>
                  <a:cubicBezTo>
                    <a:pt x="8022" y="416"/>
                    <a:pt x="8131" y="398"/>
                    <a:pt x="8249" y="398"/>
                  </a:cubicBezTo>
                  <a:cubicBezTo>
                    <a:pt x="8700" y="398"/>
                    <a:pt x="9293" y="661"/>
                    <a:pt x="9987" y="1177"/>
                  </a:cubicBezTo>
                  <a:cubicBezTo>
                    <a:pt x="10022" y="1203"/>
                    <a:pt x="10064" y="1216"/>
                    <a:pt x="10106" y="1216"/>
                  </a:cubicBezTo>
                  <a:cubicBezTo>
                    <a:pt x="10167" y="1216"/>
                    <a:pt x="10226" y="1189"/>
                    <a:pt x="10264" y="1136"/>
                  </a:cubicBezTo>
                  <a:cubicBezTo>
                    <a:pt x="10331" y="1048"/>
                    <a:pt x="10312" y="925"/>
                    <a:pt x="10223" y="858"/>
                  </a:cubicBezTo>
                  <a:cubicBezTo>
                    <a:pt x="9455" y="287"/>
                    <a:pt x="8793" y="0"/>
                    <a:pt x="8249" y="0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0" name="Google Shape;4900;p66"/>
            <p:cNvSpPr/>
            <p:nvPr/>
          </p:nvSpPr>
          <p:spPr>
            <a:xfrm rot="2370016" flipH="1">
              <a:off x="2082905" y="579730"/>
              <a:ext cx="312639" cy="243637"/>
            </a:xfrm>
            <a:custGeom>
              <a:avLst/>
              <a:gdLst/>
              <a:ahLst/>
              <a:cxnLst/>
              <a:rect l="l" t="t" r="r" b="b"/>
              <a:pathLst>
                <a:path w="11019" h="8587" extrusionOk="0">
                  <a:moveTo>
                    <a:pt x="779" y="1"/>
                  </a:moveTo>
                  <a:cubicBezTo>
                    <a:pt x="719" y="1"/>
                    <a:pt x="658" y="28"/>
                    <a:pt x="619" y="80"/>
                  </a:cubicBezTo>
                  <a:lnTo>
                    <a:pt x="65" y="828"/>
                  </a:lnTo>
                  <a:cubicBezTo>
                    <a:pt x="0" y="916"/>
                    <a:pt x="18" y="1039"/>
                    <a:pt x="106" y="1106"/>
                  </a:cubicBezTo>
                  <a:lnTo>
                    <a:pt x="10127" y="8547"/>
                  </a:lnTo>
                  <a:cubicBezTo>
                    <a:pt x="10160" y="8574"/>
                    <a:pt x="10203" y="8586"/>
                    <a:pt x="10245" y="8586"/>
                  </a:cubicBezTo>
                  <a:cubicBezTo>
                    <a:pt x="10254" y="8586"/>
                    <a:pt x="10265" y="8585"/>
                    <a:pt x="10273" y="8584"/>
                  </a:cubicBezTo>
                  <a:cubicBezTo>
                    <a:pt x="10326" y="8576"/>
                    <a:pt x="10371" y="8547"/>
                    <a:pt x="10403" y="8505"/>
                  </a:cubicBezTo>
                  <a:lnTo>
                    <a:pt x="10953" y="7755"/>
                  </a:lnTo>
                  <a:cubicBezTo>
                    <a:pt x="11018" y="7665"/>
                    <a:pt x="10999" y="7542"/>
                    <a:pt x="10911" y="7478"/>
                  </a:cubicBezTo>
                  <a:cubicBezTo>
                    <a:pt x="10876" y="7451"/>
                    <a:pt x="10834" y="7439"/>
                    <a:pt x="10793" y="7439"/>
                  </a:cubicBezTo>
                  <a:cubicBezTo>
                    <a:pt x="10732" y="7439"/>
                    <a:pt x="10672" y="7467"/>
                    <a:pt x="10633" y="7520"/>
                  </a:cubicBezTo>
                  <a:lnTo>
                    <a:pt x="10202" y="8109"/>
                  </a:lnTo>
                  <a:lnTo>
                    <a:pt x="501" y="905"/>
                  </a:lnTo>
                  <a:lnTo>
                    <a:pt x="938" y="317"/>
                  </a:lnTo>
                  <a:cubicBezTo>
                    <a:pt x="1003" y="229"/>
                    <a:pt x="985" y="106"/>
                    <a:pt x="897" y="39"/>
                  </a:cubicBezTo>
                  <a:cubicBezTo>
                    <a:pt x="862" y="13"/>
                    <a:pt x="820" y="1"/>
                    <a:pt x="779" y="1"/>
                  </a:cubicBezTo>
                  <a:close/>
                </a:path>
              </a:pathLst>
            </a:custGeom>
            <a:solidFill>
              <a:srgbClr val="32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01" name="Google Shape;4901;p66"/>
          <p:cNvGrpSpPr/>
          <p:nvPr/>
        </p:nvGrpSpPr>
        <p:grpSpPr>
          <a:xfrm rot="-1298509">
            <a:off x="1359203" y="3983624"/>
            <a:ext cx="877243" cy="769044"/>
            <a:chOff x="3656813" y="4101238"/>
            <a:chExt cx="877250" cy="769050"/>
          </a:xfrm>
        </p:grpSpPr>
        <p:sp>
          <p:nvSpPr>
            <p:cNvPr id="4902" name="Google Shape;4902;p66"/>
            <p:cNvSpPr/>
            <p:nvPr/>
          </p:nvSpPr>
          <p:spPr>
            <a:xfrm>
              <a:off x="3656813" y="4130988"/>
              <a:ext cx="877250" cy="739300"/>
            </a:xfrm>
            <a:custGeom>
              <a:avLst/>
              <a:gdLst/>
              <a:ahLst/>
              <a:cxnLst/>
              <a:rect l="l" t="t" r="r" b="b"/>
              <a:pathLst>
                <a:path w="35090" h="29572" extrusionOk="0">
                  <a:moveTo>
                    <a:pt x="4335" y="5066"/>
                  </a:moveTo>
                  <a:lnTo>
                    <a:pt x="4333" y="5068"/>
                  </a:lnTo>
                  <a:cubicBezTo>
                    <a:pt x="4333" y="5067"/>
                    <a:pt x="4333" y="5066"/>
                    <a:pt x="4335" y="5066"/>
                  </a:cubicBezTo>
                  <a:close/>
                  <a:moveTo>
                    <a:pt x="213" y="1"/>
                  </a:moveTo>
                  <a:cubicBezTo>
                    <a:pt x="155" y="1"/>
                    <a:pt x="98" y="27"/>
                    <a:pt x="59" y="74"/>
                  </a:cubicBezTo>
                  <a:cubicBezTo>
                    <a:pt x="7" y="138"/>
                    <a:pt x="0" y="228"/>
                    <a:pt x="40" y="300"/>
                  </a:cubicBezTo>
                  <a:lnTo>
                    <a:pt x="3874" y="6863"/>
                  </a:lnTo>
                  <a:cubicBezTo>
                    <a:pt x="3877" y="6871"/>
                    <a:pt x="3886" y="6873"/>
                    <a:pt x="3892" y="6880"/>
                  </a:cubicBezTo>
                  <a:cubicBezTo>
                    <a:pt x="3901" y="6892"/>
                    <a:pt x="3907" y="6906"/>
                    <a:pt x="3919" y="6915"/>
                  </a:cubicBezTo>
                  <a:lnTo>
                    <a:pt x="27422" y="26249"/>
                  </a:lnTo>
                  <a:lnTo>
                    <a:pt x="29127" y="27651"/>
                  </a:lnTo>
                  <a:lnTo>
                    <a:pt x="31407" y="29528"/>
                  </a:lnTo>
                  <a:cubicBezTo>
                    <a:pt x="31444" y="29558"/>
                    <a:pt x="31489" y="29572"/>
                    <a:pt x="31533" y="29572"/>
                  </a:cubicBezTo>
                  <a:cubicBezTo>
                    <a:pt x="31560" y="29572"/>
                    <a:pt x="31589" y="29567"/>
                    <a:pt x="31613" y="29555"/>
                  </a:cubicBezTo>
                  <a:cubicBezTo>
                    <a:pt x="33354" y="28780"/>
                    <a:pt x="34648" y="27208"/>
                    <a:pt x="35073" y="25350"/>
                  </a:cubicBezTo>
                  <a:cubicBezTo>
                    <a:pt x="35090" y="25276"/>
                    <a:pt x="35063" y="25201"/>
                    <a:pt x="35005" y="25153"/>
                  </a:cubicBezTo>
                  <a:lnTo>
                    <a:pt x="32726" y="23277"/>
                  </a:lnTo>
                  <a:lnTo>
                    <a:pt x="31020" y="21873"/>
                  </a:lnTo>
                  <a:lnTo>
                    <a:pt x="7518" y="2542"/>
                  </a:lnTo>
                  <a:cubicBezTo>
                    <a:pt x="7512" y="2539"/>
                    <a:pt x="7506" y="2537"/>
                    <a:pt x="7500" y="2532"/>
                  </a:cubicBezTo>
                  <a:cubicBezTo>
                    <a:pt x="7486" y="2524"/>
                    <a:pt x="7473" y="2514"/>
                    <a:pt x="7456" y="2508"/>
                  </a:cubicBezTo>
                  <a:lnTo>
                    <a:pt x="277" y="12"/>
                  </a:lnTo>
                  <a:cubicBezTo>
                    <a:pt x="256" y="4"/>
                    <a:pt x="235" y="1"/>
                    <a:pt x="213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3" name="Google Shape;4903;p66"/>
            <p:cNvSpPr/>
            <p:nvPr/>
          </p:nvSpPr>
          <p:spPr>
            <a:xfrm>
              <a:off x="4424213" y="4783413"/>
              <a:ext cx="24025" cy="18800"/>
            </a:xfrm>
            <a:custGeom>
              <a:avLst/>
              <a:gdLst/>
              <a:ahLst/>
              <a:cxnLst/>
              <a:rect l="l" t="t" r="r" b="b"/>
              <a:pathLst>
                <a:path w="961" h="752" extrusionOk="0">
                  <a:moveTo>
                    <a:pt x="113" y="1"/>
                  </a:moveTo>
                  <a:cubicBezTo>
                    <a:pt x="83" y="1"/>
                    <a:pt x="53" y="14"/>
                    <a:pt x="34" y="40"/>
                  </a:cubicBezTo>
                  <a:cubicBezTo>
                    <a:pt x="0" y="85"/>
                    <a:pt x="10" y="147"/>
                    <a:pt x="53" y="179"/>
                  </a:cubicBezTo>
                  <a:lnTo>
                    <a:pt x="788" y="732"/>
                  </a:lnTo>
                  <a:cubicBezTo>
                    <a:pt x="804" y="746"/>
                    <a:pt x="825" y="752"/>
                    <a:pt x="847" y="752"/>
                  </a:cubicBezTo>
                  <a:cubicBezTo>
                    <a:pt x="877" y="752"/>
                    <a:pt x="905" y="738"/>
                    <a:pt x="926" y="711"/>
                  </a:cubicBezTo>
                  <a:cubicBezTo>
                    <a:pt x="960" y="668"/>
                    <a:pt x="951" y="606"/>
                    <a:pt x="908" y="573"/>
                  </a:cubicBezTo>
                  <a:lnTo>
                    <a:pt x="173" y="20"/>
                  </a:lnTo>
                  <a:cubicBezTo>
                    <a:pt x="155" y="7"/>
                    <a:pt x="134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4" name="Google Shape;4904;p66"/>
            <p:cNvSpPr/>
            <p:nvPr/>
          </p:nvSpPr>
          <p:spPr>
            <a:xfrm>
              <a:off x="4395613" y="4693813"/>
              <a:ext cx="129775" cy="137975"/>
            </a:xfrm>
            <a:custGeom>
              <a:avLst/>
              <a:gdLst/>
              <a:ahLst/>
              <a:cxnLst/>
              <a:rect l="l" t="t" r="r" b="b"/>
              <a:pathLst>
                <a:path w="5191" h="5519" extrusionOk="0">
                  <a:moveTo>
                    <a:pt x="3728" y="991"/>
                  </a:moveTo>
                  <a:lnTo>
                    <a:pt x="4038" y="1247"/>
                  </a:lnTo>
                  <a:lnTo>
                    <a:pt x="4043" y="1272"/>
                  </a:lnTo>
                  <a:lnTo>
                    <a:pt x="4101" y="1319"/>
                  </a:lnTo>
                  <a:lnTo>
                    <a:pt x="4041" y="1274"/>
                  </a:lnTo>
                  <a:lnTo>
                    <a:pt x="3728" y="991"/>
                  </a:lnTo>
                  <a:close/>
                  <a:moveTo>
                    <a:pt x="3396" y="1907"/>
                  </a:moveTo>
                  <a:lnTo>
                    <a:pt x="3799" y="2031"/>
                  </a:lnTo>
                  <a:lnTo>
                    <a:pt x="3804" y="2061"/>
                  </a:lnTo>
                  <a:cubicBezTo>
                    <a:pt x="3800" y="2066"/>
                    <a:pt x="3795" y="2068"/>
                    <a:pt x="3790" y="2068"/>
                  </a:cubicBezTo>
                  <a:cubicBezTo>
                    <a:pt x="3788" y="2068"/>
                    <a:pt x="3786" y="2068"/>
                    <a:pt x="3784" y="2067"/>
                  </a:cubicBezTo>
                  <a:lnTo>
                    <a:pt x="3396" y="1907"/>
                  </a:lnTo>
                  <a:close/>
                  <a:moveTo>
                    <a:pt x="2899" y="2632"/>
                  </a:moveTo>
                  <a:lnTo>
                    <a:pt x="3200" y="2828"/>
                  </a:lnTo>
                  <a:lnTo>
                    <a:pt x="3202" y="2856"/>
                  </a:lnTo>
                  <a:cubicBezTo>
                    <a:pt x="3198" y="2861"/>
                    <a:pt x="3193" y="2864"/>
                    <a:pt x="3187" y="2864"/>
                  </a:cubicBezTo>
                  <a:cubicBezTo>
                    <a:pt x="3183" y="2864"/>
                    <a:pt x="3179" y="2862"/>
                    <a:pt x="3175" y="2858"/>
                  </a:cubicBezTo>
                  <a:lnTo>
                    <a:pt x="2899" y="2632"/>
                  </a:lnTo>
                  <a:close/>
                  <a:moveTo>
                    <a:pt x="2380" y="3388"/>
                  </a:moveTo>
                  <a:lnTo>
                    <a:pt x="2380" y="3388"/>
                  </a:lnTo>
                  <a:cubicBezTo>
                    <a:pt x="2564" y="3507"/>
                    <a:pt x="2769" y="3614"/>
                    <a:pt x="2984" y="3652"/>
                  </a:cubicBezTo>
                  <a:lnTo>
                    <a:pt x="2999" y="3684"/>
                  </a:lnTo>
                  <a:cubicBezTo>
                    <a:pt x="2996" y="3688"/>
                    <a:pt x="2987" y="3691"/>
                    <a:pt x="2976" y="3693"/>
                  </a:cubicBezTo>
                  <a:cubicBezTo>
                    <a:pt x="2755" y="3649"/>
                    <a:pt x="2542" y="3540"/>
                    <a:pt x="2380" y="3388"/>
                  </a:cubicBezTo>
                  <a:close/>
                  <a:moveTo>
                    <a:pt x="1269" y="3670"/>
                  </a:moveTo>
                  <a:lnTo>
                    <a:pt x="2002" y="4221"/>
                  </a:lnTo>
                  <a:lnTo>
                    <a:pt x="2007" y="4246"/>
                  </a:lnTo>
                  <a:cubicBezTo>
                    <a:pt x="2001" y="4254"/>
                    <a:pt x="1995" y="4257"/>
                    <a:pt x="1990" y="4257"/>
                  </a:cubicBezTo>
                  <a:cubicBezTo>
                    <a:pt x="1985" y="4257"/>
                    <a:pt x="1981" y="4254"/>
                    <a:pt x="1978" y="4252"/>
                  </a:cubicBezTo>
                  <a:lnTo>
                    <a:pt x="1244" y="3700"/>
                  </a:lnTo>
                  <a:lnTo>
                    <a:pt x="1269" y="3670"/>
                  </a:lnTo>
                  <a:close/>
                  <a:moveTo>
                    <a:pt x="3158" y="0"/>
                  </a:moveTo>
                  <a:cubicBezTo>
                    <a:pt x="3151" y="0"/>
                    <a:pt x="3145" y="1"/>
                    <a:pt x="3138" y="3"/>
                  </a:cubicBezTo>
                  <a:cubicBezTo>
                    <a:pt x="3122" y="10"/>
                    <a:pt x="3111" y="17"/>
                    <a:pt x="3101" y="29"/>
                  </a:cubicBezTo>
                  <a:cubicBezTo>
                    <a:pt x="3094" y="38"/>
                    <a:pt x="3085" y="48"/>
                    <a:pt x="3084" y="63"/>
                  </a:cubicBezTo>
                  <a:cubicBezTo>
                    <a:pt x="3007" y="354"/>
                    <a:pt x="2915" y="637"/>
                    <a:pt x="2797" y="905"/>
                  </a:cubicBezTo>
                  <a:cubicBezTo>
                    <a:pt x="2586" y="1410"/>
                    <a:pt x="2307" y="1874"/>
                    <a:pt x="1968" y="2288"/>
                  </a:cubicBezTo>
                  <a:cubicBezTo>
                    <a:pt x="1623" y="2707"/>
                    <a:pt x="1251" y="3033"/>
                    <a:pt x="915" y="3275"/>
                  </a:cubicBezTo>
                  <a:cubicBezTo>
                    <a:pt x="568" y="3520"/>
                    <a:pt x="260" y="3683"/>
                    <a:pt x="50" y="3782"/>
                  </a:cubicBezTo>
                  <a:cubicBezTo>
                    <a:pt x="37" y="3785"/>
                    <a:pt x="29" y="3795"/>
                    <a:pt x="21" y="3804"/>
                  </a:cubicBezTo>
                  <a:cubicBezTo>
                    <a:pt x="13" y="3814"/>
                    <a:pt x="6" y="3828"/>
                    <a:pt x="5" y="3842"/>
                  </a:cubicBezTo>
                  <a:cubicBezTo>
                    <a:pt x="0" y="3869"/>
                    <a:pt x="11" y="3898"/>
                    <a:pt x="32" y="3916"/>
                  </a:cubicBezTo>
                  <a:lnTo>
                    <a:pt x="1959" y="5501"/>
                  </a:lnTo>
                  <a:cubicBezTo>
                    <a:pt x="1974" y="5513"/>
                    <a:pt x="1992" y="5519"/>
                    <a:pt x="2010" y="5519"/>
                  </a:cubicBezTo>
                  <a:cubicBezTo>
                    <a:pt x="2022" y="5519"/>
                    <a:pt x="2033" y="5516"/>
                    <a:pt x="2044" y="5511"/>
                  </a:cubicBezTo>
                  <a:cubicBezTo>
                    <a:pt x="2365" y="5358"/>
                    <a:pt x="2678" y="5173"/>
                    <a:pt x="2967" y="4964"/>
                  </a:cubicBezTo>
                  <a:cubicBezTo>
                    <a:pt x="3364" y="4675"/>
                    <a:pt x="3726" y="4336"/>
                    <a:pt x="4039" y="3956"/>
                  </a:cubicBezTo>
                  <a:cubicBezTo>
                    <a:pt x="4375" y="3548"/>
                    <a:pt x="4658" y="3093"/>
                    <a:pt x="4869" y="2610"/>
                  </a:cubicBezTo>
                  <a:cubicBezTo>
                    <a:pt x="4999" y="2315"/>
                    <a:pt x="5105" y="2012"/>
                    <a:pt x="5181" y="1700"/>
                  </a:cubicBezTo>
                  <a:cubicBezTo>
                    <a:pt x="5190" y="1670"/>
                    <a:pt x="5181" y="1637"/>
                    <a:pt x="5157" y="1617"/>
                  </a:cubicBezTo>
                  <a:lnTo>
                    <a:pt x="3213" y="18"/>
                  </a:lnTo>
                  <a:cubicBezTo>
                    <a:pt x="3197" y="6"/>
                    <a:pt x="3178" y="0"/>
                    <a:pt x="3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5" name="Google Shape;4905;p66"/>
            <p:cNvSpPr/>
            <p:nvPr/>
          </p:nvSpPr>
          <p:spPr>
            <a:xfrm>
              <a:off x="3671038" y="4113313"/>
              <a:ext cx="49225" cy="45000"/>
            </a:xfrm>
            <a:custGeom>
              <a:avLst/>
              <a:gdLst/>
              <a:ahLst/>
              <a:cxnLst/>
              <a:rect l="l" t="t" r="r" b="b"/>
              <a:pathLst>
                <a:path w="1969" h="1800" extrusionOk="0">
                  <a:moveTo>
                    <a:pt x="88" y="1"/>
                  </a:moveTo>
                  <a:cubicBezTo>
                    <a:pt x="64" y="1"/>
                    <a:pt x="41" y="11"/>
                    <a:pt x="26" y="29"/>
                  </a:cubicBezTo>
                  <a:cubicBezTo>
                    <a:pt x="5" y="54"/>
                    <a:pt x="1" y="91"/>
                    <a:pt x="19" y="120"/>
                  </a:cubicBezTo>
                  <a:lnTo>
                    <a:pt x="976" y="1760"/>
                  </a:lnTo>
                  <a:cubicBezTo>
                    <a:pt x="991" y="1785"/>
                    <a:pt x="1018" y="1799"/>
                    <a:pt x="1045" y="1799"/>
                  </a:cubicBezTo>
                  <a:cubicBezTo>
                    <a:pt x="1057" y="1799"/>
                    <a:pt x="1069" y="1797"/>
                    <a:pt x="1080" y="1791"/>
                  </a:cubicBezTo>
                  <a:cubicBezTo>
                    <a:pt x="1296" y="1687"/>
                    <a:pt x="1485" y="1541"/>
                    <a:pt x="1637" y="1354"/>
                  </a:cubicBezTo>
                  <a:cubicBezTo>
                    <a:pt x="1790" y="1169"/>
                    <a:pt x="1897" y="957"/>
                    <a:pt x="1958" y="723"/>
                  </a:cubicBezTo>
                  <a:cubicBezTo>
                    <a:pt x="1969" y="684"/>
                    <a:pt x="1947" y="642"/>
                    <a:pt x="1907" y="628"/>
                  </a:cubicBezTo>
                  <a:lnTo>
                    <a:pt x="112" y="5"/>
                  </a:lnTo>
                  <a:cubicBezTo>
                    <a:pt x="104" y="2"/>
                    <a:pt x="96" y="1"/>
                    <a:pt x="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6" name="Google Shape;4906;p66"/>
            <p:cNvSpPr/>
            <p:nvPr/>
          </p:nvSpPr>
          <p:spPr>
            <a:xfrm>
              <a:off x="3700088" y="4132138"/>
              <a:ext cx="136625" cy="132800"/>
            </a:xfrm>
            <a:custGeom>
              <a:avLst/>
              <a:gdLst/>
              <a:ahLst/>
              <a:cxnLst/>
              <a:rect l="l" t="t" r="r" b="b"/>
              <a:pathLst>
                <a:path w="5465" h="5312" extrusionOk="0">
                  <a:moveTo>
                    <a:pt x="2124" y="1889"/>
                  </a:moveTo>
                  <a:lnTo>
                    <a:pt x="2701" y="2569"/>
                  </a:lnTo>
                  <a:lnTo>
                    <a:pt x="2706" y="2594"/>
                  </a:lnTo>
                  <a:lnTo>
                    <a:pt x="2761" y="2640"/>
                  </a:lnTo>
                  <a:lnTo>
                    <a:pt x="2758" y="2642"/>
                  </a:lnTo>
                  <a:lnTo>
                    <a:pt x="2703" y="2598"/>
                  </a:lnTo>
                  <a:lnTo>
                    <a:pt x="2095" y="1912"/>
                  </a:lnTo>
                  <a:lnTo>
                    <a:pt x="2124" y="1889"/>
                  </a:lnTo>
                  <a:close/>
                  <a:moveTo>
                    <a:pt x="1369" y="1975"/>
                  </a:moveTo>
                  <a:lnTo>
                    <a:pt x="1369" y="1975"/>
                  </a:lnTo>
                  <a:cubicBezTo>
                    <a:pt x="1725" y="2592"/>
                    <a:pt x="2111" y="3197"/>
                    <a:pt x="2545" y="3755"/>
                  </a:cubicBezTo>
                  <a:lnTo>
                    <a:pt x="2545" y="3780"/>
                  </a:lnTo>
                  <a:lnTo>
                    <a:pt x="2603" y="3827"/>
                  </a:lnTo>
                  <a:lnTo>
                    <a:pt x="2601" y="3831"/>
                  </a:lnTo>
                  <a:lnTo>
                    <a:pt x="2540" y="3785"/>
                  </a:lnTo>
                  <a:cubicBezTo>
                    <a:pt x="2080" y="3217"/>
                    <a:pt x="1693" y="2612"/>
                    <a:pt x="1369" y="1975"/>
                  </a:cubicBezTo>
                  <a:close/>
                  <a:moveTo>
                    <a:pt x="1096" y="1"/>
                  </a:moveTo>
                  <a:cubicBezTo>
                    <a:pt x="1083" y="1"/>
                    <a:pt x="1070" y="4"/>
                    <a:pt x="1059" y="11"/>
                  </a:cubicBezTo>
                  <a:cubicBezTo>
                    <a:pt x="1048" y="17"/>
                    <a:pt x="1040" y="21"/>
                    <a:pt x="1032" y="31"/>
                  </a:cubicBezTo>
                  <a:cubicBezTo>
                    <a:pt x="1024" y="40"/>
                    <a:pt x="1020" y="52"/>
                    <a:pt x="1018" y="59"/>
                  </a:cubicBezTo>
                  <a:cubicBezTo>
                    <a:pt x="946" y="315"/>
                    <a:pt x="825" y="549"/>
                    <a:pt x="656" y="754"/>
                  </a:cubicBezTo>
                  <a:cubicBezTo>
                    <a:pt x="488" y="959"/>
                    <a:pt x="283" y="1120"/>
                    <a:pt x="48" y="1240"/>
                  </a:cubicBezTo>
                  <a:cubicBezTo>
                    <a:pt x="38" y="1247"/>
                    <a:pt x="27" y="1253"/>
                    <a:pt x="19" y="1262"/>
                  </a:cubicBezTo>
                  <a:cubicBezTo>
                    <a:pt x="13" y="1269"/>
                    <a:pt x="12" y="1277"/>
                    <a:pt x="9" y="1285"/>
                  </a:cubicBezTo>
                  <a:lnTo>
                    <a:pt x="7" y="1289"/>
                  </a:lnTo>
                  <a:cubicBezTo>
                    <a:pt x="1" y="1309"/>
                    <a:pt x="3" y="1331"/>
                    <a:pt x="13" y="1351"/>
                  </a:cubicBezTo>
                  <a:lnTo>
                    <a:pt x="2304" y="5274"/>
                  </a:lnTo>
                  <a:cubicBezTo>
                    <a:pt x="2314" y="5293"/>
                    <a:pt x="2335" y="5304"/>
                    <a:pt x="2355" y="5311"/>
                  </a:cubicBezTo>
                  <a:cubicBezTo>
                    <a:pt x="2360" y="5311"/>
                    <a:pt x="2365" y="5312"/>
                    <a:pt x="2371" y="5312"/>
                  </a:cubicBezTo>
                  <a:cubicBezTo>
                    <a:pt x="2388" y="5312"/>
                    <a:pt x="2406" y="5306"/>
                    <a:pt x="2418" y="5296"/>
                  </a:cubicBezTo>
                  <a:cubicBezTo>
                    <a:pt x="2558" y="5189"/>
                    <a:pt x="2698" y="5080"/>
                    <a:pt x="2834" y="4966"/>
                  </a:cubicBezTo>
                  <a:cubicBezTo>
                    <a:pt x="3311" y="4562"/>
                    <a:pt x="3755" y="4115"/>
                    <a:pt x="4154" y="3631"/>
                  </a:cubicBezTo>
                  <a:cubicBezTo>
                    <a:pt x="4575" y="3119"/>
                    <a:pt x="4945" y="2570"/>
                    <a:pt x="5258" y="1990"/>
                  </a:cubicBezTo>
                  <a:cubicBezTo>
                    <a:pt x="5328" y="1862"/>
                    <a:pt x="5391" y="1735"/>
                    <a:pt x="5454" y="1607"/>
                  </a:cubicBezTo>
                  <a:cubicBezTo>
                    <a:pt x="5464" y="1589"/>
                    <a:pt x="5465" y="1563"/>
                    <a:pt x="5456" y="1542"/>
                  </a:cubicBezTo>
                  <a:cubicBezTo>
                    <a:pt x="5449" y="1520"/>
                    <a:pt x="5430" y="1504"/>
                    <a:pt x="5409" y="1498"/>
                  </a:cubicBezTo>
                  <a:lnTo>
                    <a:pt x="1599" y="172"/>
                  </a:lnTo>
                  <a:lnTo>
                    <a:pt x="1120" y="4"/>
                  </a:lnTo>
                  <a:cubicBezTo>
                    <a:pt x="1112" y="2"/>
                    <a:pt x="1104" y="1"/>
                    <a:pt x="1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7" name="Google Shape;4907;p66"/>
            <p:cNvSpPr/>
            <p:nvPr/>
          </p:nvSpPr>
          <p:spPr>
            <a:xfrm>
              <a:off x="3764063" y="4174513"/>
              <a:ext cx="661850" cy="575500"/>
            </a:xfrm>
            <a:custGeom>
              <a:avLst/>
              <a:gdLst/>
              <a:ahLst/>
              <a:cxnLst/>
              <a:rect l="l" t="t" r="r" b="b"/>
              <a:pathLst>
                <a:path w="26474" h="23020" extrusionOk="0">
                  <a:moveTo>
                    <a:pt x="4910" y="5313"/>
                  </a:moveTo>
                  <a:lnTo>
                    <a:pt x="6776" y="6747"/>
                  </a:lnTo>
                  <a:lnTo>
                    <a:pt x="6779" y="6774"/>
                  </a:lnTo>
                  <a:cubicBezTo>
                    <a:pt x="6774" y="6780"/>
                    <a:pt x="6769" y="6782"/>
                    <a:pt x="6764" y="6782"/>
                  </a:cubicBezTo>
                  <a:cubicBezTo>
                    <a:pt x="6759" y="6782"/>
                    <a:pt x="6755" y="6781"/>
                    <a:pt x="6752" y="6777"/>
                  </a:cubicBezTo>
                  <a:lnTo>
                    <a:pt x="4884" y="5343"/>
                  </a:lnTo>
                  <a:lnTo>
                    <a:pt x="4910" y="5313"/>
                  </a:lnTo>
                  <a:close/>
                  <a:moveTo>
                    <a:pt x="1930" y="4351"/>
                  </a:moveTo>
                  <a:lnTo>
                    <a:pt x="10181" y="10709"/>
                  </a:lnTo>
                  <a:lnTo>
                    <a:pt x="10248" y="10784"/>
                  </a:lnTo>
                  <a:lnTo>
                    <a:pt x="10248" y="10784"/>
                  </a:lnTo>
                  <a:lnTo>
                    <a:pt x="10196" y="10730"/>
                  </a:lnTo>
                  <a:cubicBezTo>
                    <a:pt x="10196" y="10730"/>
                    <a:pt x="10179" y="10742"/>
                    <a:pt x="10167" y="10742"/>
                  </a:cubicBezTo>
                  <a:cubicBezTo>
                    <a:pt x="10163" y="10742"/>
                    <a:pt x="10160" y="10742"/>
                    <a:pt x="10158" y="10739"/>
                  </a:cubicBezTo>
                  <a:lnTo>
                    <a:pt x="1906" y="4382"/>
                  </a:lnTo>
                  <a:lnTo>
                    <a:pt x="1930" y="4351"/>
                  </a:lnTo>
                  <a:close/>
                  <a:moveTo>
                    <a:pt x="20393" y="17014"/>
                  </a:moveTo>
                  <a:lnTo>
                    <a:pt x="21653" y="17999"/>
                  </a:lnTo>
                  <a:lnTo>
                    <a:pt x="21656" y="18026"/>
                  </a:lnTo>
                  <a:cubicBezTo>
                    <a:pt x="21651" y="18031"/>
                    <a:pt x="21645" y="18033"/>
                    <a:pt x="21639" y="18033"/>
                  </a:cubicBezTo>
                  <a:cubicBezTo>
                    <a:pt x="21635" y="18033"/>
                    <a:pt x="21630" y="18032"/>
                    <a:pt x="21628" y="18029"/>
                  </a:cubicBezTo>
                  <a:lnTo>
                    <a:pt x="20393" y="17014"/>
                  </a:lnTo>
                  <a:close/>
                  <a:moveTo>
                    <a:pt x="17895" y="13587"/>
                  </a:moveTo>
                  <a:lnTo>
                    <a:pt x="24335" y="18694"/>
                  </a:lnTo>
                  <a:lnTo>
                    <a:pt x="24337" y="18721"/>
                  </a:lnTo>
                  <a:cubicBezTo>
                    <a:pt x="24332" y="18726"/>
                    <a:pt x="24327" y="18729"/>
                    <a:pt x="24321" y="18729"/>
                  </a:cubicBezTo>
                  <a:cubicBezTo>
                    <a:pt x="24317" y="18729"/>
                    <a:pt x="24313" y="18727"/>
                    <a:pt x="24310" y="18724"/>
                  </a:cubicBezTo>
                  <a:lnTo>
                    <a:pt x="17870" y="13616"/>
                  </a:lnTo>
                  <a:lnTo>
                    <a:pt x="17895" y="13587"/>
                  </a:lnTo>
                  <a:close/>
                  <a:moveTo>
                    <a:pt x="3176" y="0"/>
                  </a:moveTo>
                  <a:cubicBezTo>
                    <a:pt x="3169" y="0"/>
                    <a:pt x="3162" y="1"/>
                    <a:pt x="3155" y="2"/>
                  </a:cubicBezTo>
                  <a:cubicBezTo>
                    <a:pt x="3138" y="4"/>
                    <a:pt x="3119" y="15"/>
                    <a:pt x="3110" y="26"/>
                  </a:cubicBezTo>
                  <a:cubicBezTo>
                    <a:pt x="3105" y="33"/>
                    <a:pt x="3106" y="38"/>
                    <a:pt x="3100" y="44"/>
                  </a:cubicBezTo>
                  <a:cubicBezTo>
                    <a:pt x="3038" y="169"/>
                    <a:pt x="2975" y="296"/>
                    <a:pt x="2906" y="418"/>
                  </a:cubicBezTo>
                  <a:cubicBezTo>
                    <a:pt x="2588" y="1010"/>
                    <a:pt x="2208" y="1570"/>
                    <a:pt x="1784" y="2089"/>
                  </a:cubicBezTo>
                  <a:cubicBezTo>
                    <a:pt x="1379" y="2580"/>
                    <a:pt x="931" y="3032"/>
                    <a:pt x="444" y="3443"/>
                  </a:cubicBezTo>
                  <a:cubicBezTo>
                    <a:pt x="308" y="3558"/>
                    <a:pt x="170" y="3669"/>
                    <a:pt x="31" y="3775"/>
                  </a:cubicBezTo>
                  <a:cubicBezTo>
                    <a:pt x="26" y="3783"/>
                    <a:pt x="21" y="3783"/>
                    <a:pt x="15" y="3789"/>
                  </a:cubicBezTo>
                  <a:cubicBezTo>
                    <a:pt x="5" y="3801"/>
                    <a:pt x="1" y="3818"/>
                    <a:pt x="1" y="3839"/>
                  </a:cubicBezTo>
                  <a:cubicBezTo>
                    <a:pt x="1" y="3864"/>
                    <a:pt x="8" y="3886"/>
                    <a:pt x="27" y="3901"/>
                  </a:cubicBezTo>
                  <a:lnTo>
                    <a:pt x="23247" y="23003"/>
                  </a:lnTo>
                  <a:cubicBezTo>
                    <a:pt x="23261" y="23014"/>
                    <a:pt x="23279" y="23020"/>
                    <a:pt x="23297" y="23020"/>
                  </a:cubicBezTo>
                  <a:cubicBezTo>
                    <a:pt x="23307" y="23020"/>
                    <a:pt x="23317" y="23018"/>
                    <a:pt x="23325" y="23014"/>
                  </a:cubicBezTo>
                  <a:cubicBezTo>
                    <a:pt x="23530" y="22941"/>
                    <a:pt x="23726" y="22851"/>
                    <a:pt x="23917" y="22751"/>
                  </a:cubicBezTo>
                  <a:cubicBezTo>
                    <a:pt x="24491" y="22447"/>
                    <a:pt x="25003" y="22031"/>
                    <a:pt x="25416" y="21529"/>
                  </a:cubicBezTo>
                  <a:cubicBezTo>
                    <a:pt x="25854" y="20996"/>
                    <a:pt x="26175" y="20375"/>
                    <a:pt x="26356" y="19706"/>
                  </a:cubicBezTo>
                  <a:cubicBezTo>
                    <a:pt x="26406" y="19538"/>
                    <a:pt x="26443" y="19368"/>
                    <a:pt x="26471" y="19190"/>
                  </a:cubicBezTo>
                  <a:cubicBezTo>
                    <a:pt x="26474" y="19165"/>
                    <a:pt x="26463" y="19135"/>
                    <a:pt x="26441" y="19118"/>
                  </a:cubicBezTo>
                  <a:lnTo>
                    <a:pt x="3221" y="16"/>
                  </a:lnTo>
                  <a:cubicBezTo>
                    <a:pt x="3208" y="4"/>
                    <a:pt x="3193" y="0"/>
                    <a:pt x="3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8" name="Google Shape;4908;p66"/>
            <p:cNvSpPr/>
            <p:nvPr/>
          </p:nvSpPr>
          <p:spPr>
            <a:xfrm>
              <a:off x="4353163" y="4659188"/>
              <a:ext cx="115275" cy="125925"/>
            </a:xfrm>
            <a:custGeom>
              <a:avLst/>
              <a:gdLst/>
              <a:ahLst/>
              <a:cxnLst/>
              <a:rect l="l" t="t" r="r" b="b"/>
              <a:pathLst>
                <a:path w="4611" h="5037" extrusionOk="0">
                  <a:moveTo>
                    <a:pt x="3178" y="1"/>
                  </a:moveTo>
                  <a:cubicBezTo>
                    <a:pt x="3169" y="1"/>
                    <a:pt x="3159" y="2"/>
                    <a:pt x="3150" y="5"/>
                  </a:cubicBezTo>
                  <a:cubicBezTo>
                    <a:pt x="3136" y="9"/>
                    <a:pt x="3125" y="16"/>
                    <a:pt x="3115" y="29"/>
                  </a:cubicBezTo>
                  <a:cubicBezTo>
                    <a:pt x="3107" y="38"/>
                    <a:pt x="3103" y="50"/>
                    <a:pt x="3098" y="61"/>
                  </a:cubicBezTo>
                  <a:cubicBezTo>
                    <a:pt x="3034" y="358"/>
                    <a:pt x="2949" y="649"/>
                    <a:pt x="2839" y="928"/>
                  </a:cubicBezTo>
                  <a:cubicBezTo>
                    <a:pt x="2641" y="1423"/>
                    <a:pt x="2368" y="1886"/>
                    <a:pt x="2034" y="2295"/>
                  </a:cubicBezTo>
                  <a:cubicBezTo>
                    <a:pt x="1720" y="2675"/>
                    <a:pt x="1351" y="3012"/>
                    <a:pt x="940" y="3286"/>
                  </a:cubicBezTo>
                  <a:cubicBezTo>
                    <a:pt x="660" y="3477"/>
                    <a:pt x="362" y="3639"/>
                    <a:pt x="51" y="3768"/>
                  </a:cubicBezTo>
                  <a:cubicBezTo>
                    <a:pt x="40" y="3775"/>
                    <a:pt x="30" y="3781"/>
                    <a:pt x="19" y="3793"/>
                  </a:cubicBezTo>
                  <a:cubicBezTo>
                    <a:pt x="11" y="3802"/>
                    <a:pt x="5" y="3817"/>
                    <a:pt x="3" y="3832"/>
                  </a:cubicBezTo>
                  <a:cubicBezTo>
                    <a:pt x="0" y="3860"/>
                    <a:pt x="9" y="3886"/>
                    <a:pt x="30" y="3905"/>
                  </a:cubicBezTo>
                  <a:lnTo>
                    <a:pt x="1383" y="5019"/>
                  </a:lnTo>
                  <a:cubicBezTo>
                    <a:pt x="1397" y="5031"/>
                    <a:pt x="1415" y="5037"/>
                    <a:pt x="1435" y="5037"/>
                  </a:cubicBezTo>
                  <a:cubicBezTo>
                    <a:pt x="1445" y="5037"/>
                    <a:pt x="1456" y="5035"/>
                    <a:pt x="1467" y="5032"/>
                  </a:cubicBezTo>
                  <a:cubicBezTo>
                    <a:pt x="1619" y="4970"/>
                    <a:pt x="1979" y="4806"/>
                    <a:pt x="2413" y="4500"/>
                  </a:cubicBezTo>
                  <a:cubicBezTo>
                    <a:pt x="2753" y="4260"/>
                    <a:pt x="3139" y="3936"/>
                    <a:pt x="3494" y="3503"/>
                  </a:cubicBezTo>
                  <a:cubicBezTo>
                    <a:pt x="3832" y="3093"/>
                    <a:pt x="4105" y="2635"/>
                    <a:pt x="4308" y="2139"/>
                  </a:cubicBezTo>
                  <a:cubicBezTo>
                    <a:pt x="4430" y="1843"/>
                    <a:pt x="4528" y="1534"/>
                    <a:pt x="4602" y="1209"/>
                  </a:cubicBezTo>
                  <a:cubicBezTo>
                    <a:pt x="4611" y="1176"/>
                    <a:pt x="4599" y="1148"/>
                    <a:pt x="4578" y="1129"/>
                  </a:cubicBezTo>
                  <a:lnTo>
                    <a:pt x="3226" y="17"/>
                  </a:lnTo>
                  <a:cubicBezTo>
                    <a:pt x="3213" y="6"/>
                    <a:pt x="3196" y="1"/>
                    <a:pt x="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9" name="Google Shape;4909;p66"/>
            <p:cNvSpPr/>
            <p:nvPr/>
          </p:nvSpPr>
          <p:spPr>
            <a:xfrm>
              <a:off x="3764038" y="4260563"/>
              <a:ext cx="597925" cy="489450"/>
            </a:xfrm>
            <a:custGeom>
              <a:avLst/>
              <a:gdLst/>
              <a:ahLst/>
              <a:cxnLst/>
              <a:rect l="l" t="t" r="r" b="b"/>
              <a:pathLst>
                <a:path w="23917" h="19578" extrusionOk="0">
                  <a:moveTo>
                    <a:pt x="445" y="1"/>
                  </a:moveTo>
                  <a:cubicBezTo>
                    <a:pt x="309" y="116"/>
                    <a:pt x="171" y="227"/>
                    <a:pt x="32" y="333"/>
                  </a:cubicBezTo>
                  <a:cubicBezTo>
                    <a:pt x="25" y="341"/>
                    <a:pt x="19" y="341"/>
                    <a:pt x="14" y="347"/>
                  </a:cubicBezTo>
                  <a:cubicBezTo>
                    <a:pt x="4" y="359"/>
                    <a:pt x="0" y="377"/>
                    <a:pt x="0" y="398"/>
                  </a:cubicBezTo>
                  <a:cubicBezTo>
                    <a:pt x="0" y="422"/>
                    <a:pt x="8" y="445"/>
                    <a:pt x="27" y="459"/>
                  </a:cubicBezTo>
                  <a:lnTo>
                    <a:pt x="23247" y="19561"/>
                  </a:lnTo>
                  <a:cubicBezTo>
                    <a:pt x="23261" y="19572"/>
                    <a:pt x="23279" y="19578"/>
                    <a:pt x="23297" y="19578"/>
                  </a:cubicBezTo>
                  <a:cubicBezTo>
                    <a:pt x="23307" y="19578"/>
                    <a:pt x="23316" y="19576"/>
                    <a:pt x="23325" y="19572"/>
                  </a:cubicBezTo>
                  <a:cubicBezTo>
                    <a:pt x="23528" y="19499"/>
                    <a:pt x="23726" y="19409"/>
                    <a:pt x="23917" y="19309"/>
                  </a:cubicBezTo>
                  <a:lnTo>
                    <a:pt x="44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0" name="Google Shape;4910;p66"/>
            <p:cNvSpPr/>
            <p:nvPr/>
          </p:nvSpPr>
          <p:spPr>
            <a:xfrm>
              <a:off x="4395613" y="4775738"/>
              <a:ext cx="74225" cy="56100"/>
            </a:xfrm>
            <a:custGeom>
              <a:avLst/>
              <a:gdLst/>
              <a:ahLst/>
              <a:cxnLst/>
              <a:rect l="l" t="t" r="r" b="b"/>
              <a:pathLst>
                <a:path w="2969" h="2244" extrusionOk="0">
                  <a:moveTo>
                    <a:pt x="916" y="0"/>
                  </a:moveTo>
                  <a:cubicBezTo>
                    <a:pt x="570" y="244"/>
                    <a:pt x="262" y="407"/>
                    <a:pt x="52" y="506"/>
                  </a:cubicBezTo>
                  <a:cubicBezTo>
                    <a:pt x="38" y="511"/>
                    <a:pt x="31" y="519"/>
                    <a:pt x="22" y="528"/>
                  </a:cubicBezTo>
                  <a:cubicBezTo>
                    <a:pt x="15" y="538"/>
                    <a:pt x="7" y="553"/>
                    <a:pt x="6" y="566"/>
                  </a:cubicBezTo>
                  <a:cubicBezTo>
                    <a:pt x="0" y="592"/>
                    <a:pt x="12" y="622"/>
                    <a:pt x="33" y="640"/>
                  </a:cubicBezTo>
                  <a:lnTo>
                    <a:pt x="1960" y="2226"/>
                  </a:lnTo>
                  <a:cubicBezTo>
                    <a:pt x="1975" y="2237"/>
                    <a:pt x="1993" y="2243"/>
                    <a:pt x="2011" y="2243"/>
                  </a:cubicBezTo>
                  <a:cubicBezTo>
                    <a:pt x="2023" y="2243"/>
                    <a:pt x="2035" y="2240"/>
                    <a:pt x="2046" y="2235"/>
                  </a:cubicBezTo>
                  <a:cubicBezTo>
                    <a:pt x="2367" y="2082"/>
                    <a:pt x="2679" y="1897"/>
                    <a:pt x="2968" y="1689"/>
                  </a:cubicBezTo>
                  <a:lnTo>
                    <a:pt x="91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1" name="Google Shape;4911;p66"/>
            <p:cNvSpPr/>
            <p:nvPr/>
          </p:nvSpPr>
          <p:spPr>
            <a:xfrm>
              <a:off x="4353163" y="4741288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939" y="0"/>
                  </a:moveTo>
                  <a:cubicBezTo>
                    <a:pt x="658" y="191"/>
                    <a:pt x="361" y="353"/>
                    <a:pt x="50" y="481"/>
                  </a:cubicBezTo>
                  <a:cubicBezTo>
                    <a:pt x="39" y="489"/>
                    <a:pt x="29" y="495"/>
                    <a:pt x="18" y="507"/>
                  </a:cubicBezTo>
                  <a:cubicBezTo>
                    <a:pt x="13" y="516"/>
                    <a:pt x="5" y="532"/>
                    <a:pt x="3" y="544"/>
                  </a:cubicBezTo>
                  <a:cubicBezTo>
                    <a:pt x="0" y="574"/>
                    <a:pt x="9" y="600"/>
                    <a:pt x="30" y="618"/>
                  </a:cubicBezTo>
                  <a:lnTo>
                    <a:pt x="1383" y="1733"/>
                  </a:lnTo>
                  <a:cubicBezTo>
                    <a:pt x="1397" y="1744"/>
                    <a:pt x="1415" y="1750"/>
                    <a:pt x="1435" y="1750"/>
                  </a:cubicBezTo>
                  <a:cubicBezTo>
                    <a:pt x="1445" y="1750"/>
                    <a:pt x="1456" y="1748"/>
                    <a:pt x="1467" y="1744"/>
                  </a:cubicBezTo>
                  <a:cubicBezTo>
                    <a:pt x="1619" y="1684"/>
                    <a:pt x="1979" y="1520"/>
                    <a:pt x="2413" y="1213"/>
                  </a:cubicBezTo>
                  <a:lnTo>
                    <a:pt x="939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2" name="Google Shape;4912;p66"/>
            <p:cNvSpPr/>
            <p:nvPr/>
          </p:nvSpPr>
          <p:spPr>
            <a:xfrm>
              <a:off x="3700113" y="4164238"/>
              <a:ext cx="70875" cy="100675"/>
            </a:xfrm>
            <a:custGeom>
              <a:avLst/>
              <a:gdLst/>
              <a:ahLst/>
              <a:cxnLst/>
              <a:rect l="l" t="t" r="r" b="b"/>
              <a:pathLst>
                <a:path w="2835" h="4027" extrusionOk="0">
                  <a:moveTo>
                    <a:pt x="10" y="0"/>
                  </a:moveTo>
                  <a:lnTo>
                    <a:pt x="7" y="4"/>
                  </a:lnTo>
                  <a:cubicBezTo>
                    <a:pt x="1" y="23"/>
                    <a:pt x="3" y="46"/>
                    <a:pt x="13" y="65"/>
                  </a:cubicBezTo>
                  <a:lnTo>
                    <a:pt x="2305" y="3989"/>
                  </a:lnTo>
                  <a:cubicBezTo>
                    <a:pt x="2315" y="4007"/>
                    <a:pt x="2336" y="4019"/>
                    <a:pt x="2355" y="4025"/>
                  </a:cubicBezTo>
                  <a:cubicBezTo>
                    <a:pt x="2361" y="4026"/>
                    <a:pt x="2366" y="4027"/>
                    <a:pt x="2371" y="4027"/>
                  </a:cubicBezTo>
                  <a:cubicBezTo>
                    <a:pt x="2389" y="4027"/>
                    <a:pt x="2406" y="4021"/>
                    <a:pt x="2419" y="4011"/>
                  </a:cubicBezTo>
                  <a:cubicBezTo>
                    <a:pt x="2557" y="3905"/>
                    <a:pt x="2700" y="3795"/>
                    <a:pt x="2834" y="368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3" name="Google Shape;4913;p66"/>
            <p:cNvSpPr/>
            <p:nvPr/>
          </p:nvSpPr>
          <p:spPr>
            <a:xfrm>
              <a:off x="3740063" y="4136413"/>
              <a:ext cx="96650" cy="45450"/>
            </a:xfrm>
            <a:custGeom>
              <a:avLst/>
              <a:gdLst/>
              <a:ahLst/>
              <a:cxnLst/>
              <a:rect l="l" t="t" r="r" b="b"/>
              <a:pathLst>
                <a:path w="3866" h="1818" extrusionOk="0">
                  <a:moveTo>
                    <a:pt x="1" y="1"/>
                  </a:moveTo>
                  <a:lnTo>
                    <a:pt x="3658" y="1818"/>
                  </a:lnTo>
                  <a:cubicBezTo>
                    <a:pt x="3729" y="1690"/>
                    <a:pt x="3792" y="1562"/>
                    <a:pt x="3855" y="1434"/>
                  </a:cubicBezTo>
                  <a:cubicBezTo>
                    <a:pt x="3863" y="1418"/>
                    <a:pt x="3866" y="1392"/>
                    <a:pt x="3857" y="1370"/>
                  </a:cubicBezTo>
                  <a:cubicBezTo>
                    <a:pt x="3850" y="1347"/>
                    <a:pt x="3831" y="1333"/>
                    <a:pt x="3811" y="13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4" name="Google Shape;4914;p66"/>
            <p:cNvSpPr/>
            <p:nvPr/>
          </p:nvSpPr>
          <p:spPr>
            <a:xfrm>
              <a:off x="4465513" y="4693813"/>
              <a:ext cx="59875" cy="65200"/>
            </a:xfrm>
            <a:custGeom>
              <a:avLst/>
              <a:gdLst/>
              <a:ahLst/>
              <a:cxnLst/>
              <a:rect l="l" t="t" r="r" b="b"/>
              <a:pathLst>
                <a:path w="2395" h="2608" extrusionOk="0">
                  <a:moveTo>
                    <a:pt x="362" y="0"/>
                  </a:moveTo>
                  <a:cubicBezTo>
                    <a:pt x="355" y="0"/>
                    <a:pt x="349" y="1"/>
                    <a:pt x="342" y="3"/>
                  </a:cubicBezTo>
                  <a:cubicBezTo>
                    <a:pt x="326" y="10"/>
                    <a:pt x="315" y="17"/>
                    <a:pt x="305" y="29"/>
                  </a:cubicBezTo>
                  <a:cubicBezTo>
                    <a:pt x="298" y="38"/>
                    <a:pt x="289" y="48"/>
                    <a:pt x="288" y="63"/>
                  </a:cubicBezTo>
                  <a:cubicBezTo>
                    <a:pt x="211" y="354"/>
                    <a:pt x="119" y="637"/>
                    <a:pt x="1" y="905"/>
                  </a:cubicBezTo>
                  <a:lnTo>
                    <a:pt x="2072" y="2608"/>
                  </a:lnTo>
                  <a:cubicBezTo>
                    <a:pt x="2201" y="2314"/>
                    <a:pt x="2308" y="2011"/>
                    <a:pt x="2384" y="1699"/>
                  </a:cubicBezTo>
                  <a:cubicBezTo>
                    <a:pt x="2394" y="1670"/>
                    <a:pt x="2385" y="1637"/>
                    <a:pt x="2361" y="1617"/>
                  </a:cubicBezTo>
                  <a:lnTo>
                    <a:pt x="417" y="18"/>
                  </a:lnTo>
                  <a:cubicBezTo>
                    <a:pt x="401" y="6"/>
                    <a:pt x="382" y="0"/>
                    <a:pt x="362" y="0"/>
                  </a:cubicBez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5" name="Google Shape;4915;p66"/>
            <p:cNvSpPr/>
            <p:nvPr/>
          </p:nvSpPr>
          <p:spPr>
            <a:xfrm>
              <a:off x="4424138" y="4659188"/>
              <a:ext cx="44300" cy="53450"/>
            </a:xfrm>
            <a:custGeom>
              <a:avLst/>
              <a:gdLst/>
              <a:ahLst/>
              <a:cxnLst/>
              <a:rect l="l" t="t" r="r" b="b"/>
              <a:pathLst>
                <a:path w="1772" h="2138" extrusionOk="0">
                  <a:moveTo>
                    <a:pt x="339" y="1"/>
                  </a:moveTo>
                  <a:cubicBezTo>
                    <a:pt x="330" y="1"/>
                    <a:pt x="320" y="2"/>
                    <a:pt x="311" y="5"/>
                  </a:cubicBezTo>
                  <a:cubicBezTo>
                    <a:pt x="297" y="9"/>
                    <a:pt x="286" y="16"/>
                    <a:pt x="276" y="29"/>
                  </a:cubicBezTo>
                  <a:cubicBezTo>
                    <a:pt x="268" y="38"/>
                    <a:pt x="264" y="50"/>
                    <a:pt x="259" y="61"/>
                  </a:cubicBezTo>
                  <a:cubicBezTo>
                    <a:pt x="195" y="358"/>
                    <a:pt x="110" y="649"/>
                    <a:pt x="0" y="928"/>
                  </a:cubicBezTo>
                  <a:lnTo>
                    <a:pt x="1471" y="2138"/>
                  </a:lnTo>
                  <a:cubicBezTo>
                    <a:pt x="1592" y="1842"/>
                    <a:pt x="1691" y="1533"/>
                    <a:pt x="1764" y="1208"/>
                  </a:cubicBezTo>
                  <a:cubicBezTo>
                    <a:pt x="1772" y="1176"/>
                    <a:pt x="1760" y="1148"/>
                    <a:pt x="1739" y="1129"/>
                  </a:cubicBezTo>
                  <a:lnTo>
                    <a:pt x="387" y="17"/>
                  </a:lnTo>
                  <a:cubicBezTo>
                    <a:pt x="374" y="6"/>
                    <a:pt x="357" y="1"/>
                    <a:pt x="339" y="1"/>
                  </a:cubicBez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6" name="Google Shape;4916;p66"/>
            <p:cNvSpPr/>
            <p:nvPr/>
          </p:nvSpPr>
          <p:spPr>
            <a:xfrm>
              <a:off x="3836688" y="4174513"/>
              <a:ext cx="589225" cy="492675"/>
            </a:xfrm>
            <a:custGeom>
              <a:avLst/>
              <a:gdLst/>
              <a:ahLst/>
              <a:cxnLst/>
              <a:rect l="l" t="t" r="r" b="b"/>
              <a:pathLst>
                <a:path w="23569" h="19707" extrusionOk="0">
                  <a:moveTo>
                    <a:pt x="271" y="0"/>
                  </a:moveTo>
                  <a:cubicBezTo>
                    <a:pt x="264" y="0"/>
                    <a:pt x="257" y="1"/>
                    <a:pt x="250" y="2"/>
                  </a:cubicBezTo>
                  <a:cubicBezTo>
                    <a:pt x="233" y="4"/>
                    <a:pt x="214" y="15"/>
                    <a:pt x="205" y="26"/>
                  </a:cubicBezTo>
                  <a:cubicBezTo>
                    <a:pt x="200" y="33"/>
                    <a:pt x="201" y="38"/>
                    <a:pt x="195" y="44"/>
                  </a:cubicBezTo>
                  <a:cubicBezTo>
                    <a:pt x="133" y="169"/>
                    <a:pt x="70" y="296"/>
                    <a:pt x="1" y="418"/>
                  </a:cubicBezTo>
                  <a:lnTo>
                    <a:pt x="23448" y="19706"/>
                  </a:lnTo>
                  <a:cubicBezTo>
                    <a:pt x="23499" y="19538"/>
                    <a:pt x="23536" y="19368"/>
                    <a:pt x="23563" y="19190"/>
                  </a:cubicBezTo>
                  <a:cubicBezTo>
                    <a:pt x="23569" y="19165"/>
                    <a:pt x="23558" y="19135"/>
                    <a:pt x="23536" y="19118"/>
                  </a:cubicBezTo>
                  <a:lnTo>
                    <a:pt x="316" y="16"/>
                  </a:lnTo>
                  <a:cubicBezTo>
                    <a:pt x="303" y="4"/>
                    <a:pt x="288" y="0"/>
                    <a:pt x="271" y="0"/>
                  </a:cubicBezTo>
                  <a:close/>
                </a:path>
              </a:pathLst>
            </a:custGeom>
            <a:solidFill>
              <a:schemeClr val="lt1">
                <a:alpha val="232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7" name="Google Shape;4917;p66"/>
            <p:cNvSpPr/>
            <p:nvPr/>
          </p:nvSpPr>
          <p:spPr>
            <a:xfrm>
              <a:off x="3752938" y="4163613"/>
              <a:ext cx="681400" cy="594975"/>
            </a:xfrm>
            <a:custGeom>
              <a:avLst/>
              <a:gdLst/>
              <a:ahLst/>
              <a:cxnLst/>
              <a:rect l="l" t="t" r="r" b="b"/>
              <a:pathLst>
                <a:path w="27256" h="23799" extrusionOk="0">
                  <a:moveTo>
                    <a:pt x="3618" y="514"/>
                  </a:moveTo>
                  <a:lnTo>
                    <a:pt x="26835" y="19614"/>
                  </a:lnTo>
                  <a:cubicBezTo>
                    <a:pt x="26552" y="21340"/>
                    <a:pt x="25381" y="22766"/>
                    <a:pt x="23741" y="23376"/>
                  </a:cubicBezTo>
                  <a:lnTo>
                    <a:pt x="523" y="4276"/>
                  </a:lnTo>
                  <a:cubicBezTo>
                    <a:pt x="1831" y="3280"/>
                    <a:pt x="2894" y="1988"/>
                    <a:pt x="3618" y="514"/>
                  </a:cubicBezTo>
                  <a:close/>
                  <a:moveTo>
                    <a:pt x="3545" y="0"/>
                  </a:moveTo>
                  <a:cubicBezTo>
                    <a:pt x="3531" y="0"/>
                    <a:pt x="3516" y="2"/>
                    <a:pt x="3501" y="5"/>
                  </a:cubicBezTo>
                  <a:cubicBezTo>
                    <a:pt x="3442" y="19"/>
                    <a:pt x="3393" y="61"/>
                    <a:pt x="3366" y="116"/>
                  </a:cubicBezTo>
                  <a:cubicBezTo>
                    <a:pt x="2635" y="1703"/>
                    <a:pt x="1500" y="3082"/>
                    <a:pt x="83" y="4105"/>
                  </a:cubicBezTo>
                  <a:cubicBezTo>
                    <a:pt x="33" y="4142"/>
                    <a:pt x="3" y="4199"/>
                    <a:pt x="2" y="4261"/>
                  </a:cubicBezTo>
                  <a:cubicBezTo>
                    <a:pt x="0" y="4323"/>
                    <a:pt x="27" y="4382"/>
                    <a:pt x="74" y="4420"/>
                  </a:cubicBezTo>
                  <a:lnTo>
                    <a:pt x="23577" y="23755"/>
                  </a:lnTo>
                  <a:cubicBezTo>
                    <a:pt x="23614" y="23783"/>
                    <a:pt x="23659" y="23799"/>
                    <a:pt x="23703" y="23799"/>
                  </a:cubicBezTo>
                  <a:cubicBezTo>
                    <a:pt x="23724" y="23799"/>
                    <a:pt x="23746" y="23796"/>
                    <a:pt x="23767" y="23787"/>
                  </a:cubicBezTo>
                  <a:cubicBezTo>
                    <a:pt x="25638" y="23140"/>
                    <a:pt x="26969" y="21519"/>
                    <a:pt x="27245" y="19560"/>
                  </a:cubicBezTo>
                  <a:cubicBezTo>
                    <a:pt x="27255" y="19492"/>
                    <a:pt x="27228" y="19423"/>
                    <a:pt x="27175" y="19380"/>
                  </a:cubicBezTo>
                  <a:lnTo>
                    <a:pt x="3673" y="46"/>
                  </a:lnTo>
                  <a:cubicBezTo>
                    <a:pt x="3636" y="17"/>
                    <a:pt x="3591" y="0"/>
                    <a:pt x="3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8" name="Google Shape;4918;p66"/>
            <p:cNvSpPr/>
            <p:nvPr/>
          </p:nvSpPr>
          <p:spPr>
            <a:xfrm>
              <a:off x="3656813" y="4101238"/>
              <a:ext cx="190400" cy="174050"/>
            </a:xfrm>
            <a:custGeom>
              <a:avLst/>
              <a:gdLst/>
              <a:ahLst/>
              <a:cxnLst/>
              <a:rect l="l" t="t" r="r" b="b"/>
              <a:pathLst>
                <a:path w="7616" h="6962" extrusionOk="0">
                  <a:moveTo>
                    <a:pt x="215" y="1"/>
                  </a:moveTo>
                  <a:cubicBezTo>
                    <a:pt x="156" y="1"/>
                    <a:pt x="99" y="26"/>
                    <a:pt x="60" y="73"/>
                  </a:cubicBezTo>
                  <a:cubicBezTo>
                    <a:pt x="8" y="137"/>
                    <a:pt x="0" y="229"/>
                    <a:pt x="42" y="299"/>
                  </a:cubicBezTo>
                  <a:lnTo>
                    <a:pt x="3875" y="6862"/>
                  </a:lnTo>
                  <a:cubicBezTo>
                    <a:pt x="3912" y="6925"/>
                    <a:pt x="3977" y="6961"/>
                    <a:pt x="4045" y="6961"/>
                  </a:cubicBezTo>
                  <a:cubicBezTo>
                    <a:pt x="4080" y="6961"/>
                    <a:pt x="4114" y="6952"/>
                    <a:pt x="4145" y="6934"/>
                  </a:cubicBezTo>
                  <a:cubicBezTo>
                    <a:pt x="4240" y="6878"/>
                    <a:pt x="4272" y="6757"/>
                    <a:pt x="4217" y="6662"/>
                  </a:cubicBezTo>
                  <a:lnTo>
                    <a:pt x="655" y="563"/>
                  </a:lnTo>
                  <a:lnTo>
                    <a:pt x="7327" y="2883"/>
                  </a:lnTo>
                  <a:cubicBezTo>
                    <a:pt x="7349" y="2890"/>
                    <a:pt x="7371" y="2893"/>
                    <a:pt x="7392" y="2893"/>
                  </a:cubicBezTo>
                  <a:cubicBezTo>
                    <a:pt x="7475" y="2893"/>
                    <a:pt x="7551" y="2842"/>
                    <a:pt x="7580" y="2760"/>
                  </a:cubicBezTo>
                  <a:cubicBezTo>
                    <a:pt x="7616" y="2656"/>
                    <a:pt x="7561" y="2543"/>
                    <a:pt x="7458" y="2508"/>
                  </a:cubicBezTo>
                  <a:lnTo>
                    <a:pt x="279" y="11"/>
                  </a:lnTo>
                  <a:cubicBezTo>
                    <a:pt x="258" y="4"/>
                    <a:pt x="237" y="1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9" name="Google Shape;4919;p66"/>
            <p:cNvSpPr/>
            <p:nvPr/>
          </p:nvSpPr>
          <p:spPr>
            <a:xfrm>
              <a:off x="3689463" y="4122688"/>
              <a:ext cx="39675" cy="44900"/>
            </a:xfrm>
            <a:custGeom>
              <a:avLst/>
              <a:gdLst/>
              <a:ahLst/>
              <a:cxnLst/>
              <a:rect l="l" t="t" r="r" b="b"/>
              <a:pathLst>
                <a:path w="1587" h="1796" extrusionOk="0">
                  <a:moveTo>
                    <a:pt x="1377" y="1"/>
                  </a:moveTo>
                  <a:cubicBezTo>
                    <a:pt x="1279" y="1"/>
                    <a:pt x="1194" y="71"/>
                    <a:pt x="1178" y="169"/>
                  </a:cubicBezTo>
                  <a:cubicBezTo>
                    <a:pt x="1091" y="740"/>
                    <a:pt x="700" y="1215"/>
                    <a:pt x="157" y="1410"/>
                  </a:cubicBezTo>
                  <a:cubicBezTo>
                    <a:pt x="54" y="1447"/>
                    <a:pt x="0" y="1561"/>
                    <a:pt x="37" y="1663"/>
                  </a:cubicBezTo>
                  <a:cubicBezTo>
                    <a:pt x="66" y="1745"/>
                    <a:pt x="143" y="1795"/>
                    <a:pt x="224" y="1795"/>
                  </a:cubicBezTo>
                  <a:cubicBezTo>
                    <a:pt x="247" y="1795"/>
                    <a:pt x="269" y="1792"/>
                    <a:pt x="291" y="1782"/>
                  </a:cubicBezTo>
                  <a:cubicBezTo>
                    <a:pt x="973" y="1539"/>
                    <a:pt x="1464" y="945"/>
                    <a:pt x="1571" y="227"/>
                  </a:cubicBezTo>
                  <a:cubicBezTo>
                    <a:pt x="1587" y="119"/>
                    <a:pt x="1512" y="18"/>
                    <a:pt x="1405" y="3"/>
                  </a:cubicBezTo>
                  <a:cubicBezTo>
                    <a:pt x="1395" y="1"/>
                    <a:pt x="1386" y="1"/>
                    <a:pt x="13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0" name="Google Shape;4920;p66"/>
            <p:cNvSpPr/>
            <p:nvPr/>
          </p:nvSpPr>
          <p:spPr>
            <a:xfrm>
              <a:off x="4339913" y="4646963"/>
              <a:ext cx="137075" cy="146700"/>
            </a:xfrm>
            <a:custGeom>
              <a:avLst/>
              <a:gdLst/>
              <a:ahLst/>
              <a:cxnLst/>
              <a:rect l="l" t="t" r="r" b="b"/>
              <a:pathLst>
                <a:path w="5483" h="5868" extrusionOk="0">
                  <a:moveTo>
                    <a:pt x="3571" y="1"/>
                  </a:moveTo>
                  <a:cubicBezTo>
                    <a:pt x="3513" y="1"/>
                    <a:pt x="3456" y="26"/>
                    <a:pt x="3416" y="73"/>
                  </a:cubicBezTo>
                  <a:cubicBezTo>
                    <a:pt x="3348" y="158"/>
                    <a:pt x="3360" y="283"/>
                    <a:pt x="3444" y="352"/>
                  </a:cubicBezTo>
                  <a:lnTo>
                    <a:pt x="5055" y="1679"/>
                  </a:lnTo>
                  <a:cubicBezTo>
                    <a:pt x="4469" y="4275"/>
                    <a:pt x="2440" y="5248"/>
                    <a:pt x="1966" y="5443"/>
                  </a:cubicBezTo>
                  <a:lnTo>
                    <a:pt x="349" y="4113"/>
                  </a:lnTo>
                  <a:cubicBezTo>
                    <a:pt x="313" y="4083"/>
                    <a:pt x="269" y="4069"/>
                    <a:pt x="225" y="4069"/>
                  </a:cubicBezTo>
                  <a:cubicBezTo>
                    <a:pt x="167" y="4069"/>
                    <a:pt x="110" y="4094"/>
                    <a:pt x="70" y="4142"/>
                  </a:cubicBezTo>
                  <a:cubicBezTo>
                    <a:pt x="1" y="4226"/>
                    <a:pt x="14" y="4351"/>
                    <a:pt x="98" y="4421"/>
                  </a:cubicBezTo>
                  <a:lnTo>
                    <a:pt x="1803" y="5823"/>
                  </a:lnTo>
                  <a:cubicBezTo>
                    <a:pt x="1840" y="5852"/>
                    <a:pt x="1885" y="5868"/>
                    <a:pt x="1929" y="5868"/>
                  </a:cubicBezTo>
                  <a:cubicBezTo>
                    <a:pt x="1950" y="5868"/>
                    <a:pt x="1970" y="5865"/>
                    <a:pt x="1990" y="5857"/>
                  </a:cubicBezTo>
                  <a:cubicBezTo>
                    <a:pt x="2104" y="5821"/>
                    <a:pt x="4798" y="4900"/>
                    <a:pt x="5469" y="1642"/>
                  </a:cubicBezTo>
                  <a:cubicBezTo>
                    <a:pt x="5483" y="1569"/>
                    <a:pt x="5456" y="1494"/>
                    <a:pt x="5401" y="1448"/>
                  </a:cubicBezTo>
                  <a:lnTo>
                    <a:pt x="3695" y="45"/>
                  </a:lnTo>
                  <a:cubicBezTo>
                    <a:pt x="3659" y="15"/>
                    <a:pt x="3615" y="1"/>
                    <a:pt x="3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1" name="Google Shape;4921;p66"/>
            <p:cNvSpPr/>
            <p:nvPr/>
          </p:nvSpPr>
          <p:spPr>
            <a:xfrm>
              <a:off x="4382588" y="4682038"/>
              <a:ext cx="151425" cy="158525"/>
            </a:xfrm>
            <a:custGeom>
              <a:avLst/>
              <a:gdLst/>
              <a:ahLst/>
              <a:cxnLst/>
              <a:rect l="l" t="t" r="r" b="b"/>
              <a:pathLst>
                <a:path w="6057" h="6341" extrusionOk="0">
                  <a:moveTo>
                    <a:pt x="3566" y="0"/>
                  </a:moveTo>
                  <a:cubicBezTo>
                    <a:pt x="3509" y="0"/>
                    <a:pt x="3452" y="25"/>
                    <a:pt x="3412" y="72"/>
                  </a:cubicBezTo>
                  <a:cubicBezTo>
                    <a:pt x="3344" y="157"/>
                    <a:pt x="3356" y="282"/>
                    <a:pt x="3440" y="351"/>
                  </a:cubicBezTo>
                  <a:lnTo>
                    <a:pt x="5626" y="2149"/>
                  </a:lnTo>
                  <a:cubicBezTo>
                    <a:pt x="5211" y="3795"/>
                    <a:pt x="4066" y="5187"/>
                    <a:pt x="2532" y="5911"/>
                  </a:cubicBezTo>
                  <a:lnTo>
                    <a:pt x="347" y="4113"/>
                  </a:lnTo>
                  <a:cubicBezTo>
                    <a:pt x="311" y="4083"/>
                    <a:pt x="266" y="4068"/>
                    <a:pt x="222" y="4068"/>
                  </a:cubicBezTo>
                  <a:cubicBezTo>
                    <a:pt x="165" y="4068"/>
                    <a:pt x="108" y="4093"/>
                    <a:pt x="68" y="4141"/>
                  </a:cubicBezTo>
                  <a:cubicBezTo>
                    <a:pt x="0" y="4225"/>
                    <a:pt x="12" y="4350"/>
                    <a:pt x="96" y="4420"/>
                  </a:cubicBezTo>
                  <a:lnTo>
                    <a:pt x="2376" y="6296"/>
                  </a:lnTo>
                  <a:cubicBezTo>
                    <a:pt x="2413" y="6325"/>
                    <a:pt x="2458" y="6341"/>
                    <a:pt x="2502" y="6341"/>
                  </a:cubicBezTo>
                  <a:cubicBezTo>
                    <a:pt x="2530" y="6341"/>
                    <a:pt x="2558" y="6335"/>
                    <a:pt x="2580" y="6324"/>
                  </a:cubicBezTo>
                  <a:cubicBezTo>
                    <a:pt x="4321" y="5549"/>
                    <a:pt x="5613" y="3976"/>
                    <a:pt x="6039" y="2119"/>
                  </a:cubicBezTo>
                  <a:cubicBezTo>
                    <a:pt x="6057" y="2045"/>
                    <a:pt x="6030" y="1969"/>
                    <a:pt x="5971" y="1921"/>
                  </a:cubicBezTo>
                  <a:lnTo>
                    <a:pt x="3691" y="45"/>
                  </a:lnTo>
                  <a:cubicBezTo>
                    <a:pt x="3655" y="15"/>
                    <a:pt x="3610" y="0"/>
                    <a:pt x="3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2" name="Google Shape;4922;p66"/>
            <p:cNvSpPr/>
            <p:nvPr/>
          </p:nvSpPr>
          <p:spPr>
            <a:xfrm>
              <a:off x="4486438" y="4715738"/>
              <a:ext cx="12525" cy="12075"/>
            </a:xfrm>
            <a:custGeom>
              <a:avLst/>
              <a:gdLst/>
              <a:ahLst/>
              <a:cxnLst/>
              <a:rect l="l" t="t" r="r" b="b"/>
              <a:pathLst>
                <a:path w="501" h="483" extrusionOk="0">
                  <a:moveTo>
                    <a:pt x="109" y="0"/>
                  </a:moveTo>
                  <a:cubicBezTo>
                    <a:pt x="83" y="0"/>
                    <a:pt x="58" y="10"/>
                    <a:pt x="38" y="29"/>
                  </a:cubicBezTo>
                  <a:cubicBezTo>
                    <a:pt x="1" y="69"/>
                    <a:pt x="1" y="130"/>
                    <a:pt x="38" y="170"/>
                  </a:cubicBezTo>
                  <a:lnTo>
                    <a:pt x="322" y="454"/>
                  </a:lnTo>
                  <a:cubicBezTo>
                    <a:pt x="342" y="474"/>
                    <a:pt x="368" y="482"/>
                    <a:pt x="393" y="482"/>
                  </a:cubicBezTo>
                  <a:cubicBezTo>
                    <a:pt x="418" y="482"/>
                    <a:pt x="443" y="474"/>
                    <a:pt x="463" y="454"/>
                  </a:cubicBezTo>
                  <a:cubicBezTo>
                    <a:pt x="501" y="414"/>
                    <a:pt x="501" y="351"/>
                    <a:pt x="463" y="313"/>
                  </a:cubicBezTo>
                  <a:lnTo>
                    <a:pt x="179" y="29"/>
                  </a:lnTo>
                  <a:cubicBezTo>
                    <a:pt x="160" y="10"/>
                    <a:pt x="134" y="0"/>
                    <a:pt x="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3" name="Google Shape;4923;p66"/>
            <p:cNvSpPr/>
            <p:nvPr/>
          </p:nvSpPr>
          <p:spPr>
            <a:xfrm>
              <a:off x="3731888" y="4178888"/>
              <a:ext cx="34300" cy="49975"/>
            </a:xfrm>
            <a:custGeom>
              <a:avLst/>
              <a:gdLst/>
              <a:ahLst/>
              <a:cxnLst/>
              <a:rect l="l" t="t" r="r" b="b"/>
              <a:pathLst>
                <a:path w="1372" h="1999" extrusionOk="0">
                  <a:moveTo>
                    <a:pt x="114" y="0"/>
                  </a:moveTo>
                  <a:cubicBezTo>
                    <a:pt x="99" y="0"/>
                    <a:pt x="83" y="3"/>
                    <a:pt x="69" y="10"/>
                  </a:cubicBezTo>
                  <a:cubicBezTo>
                    <a:pt x="20" y="35"/>
                    <a:pt x="0" y="94"/>
                    <a:pt x="25" y="143"/>
                  </a:cubicBezTo>
                  <a:cubicBezTo>
                    <a:pt x="352" y="782"/>
                    <a:pt x="740" y="1393"/>
                    <a:pt x="1181" y="1961"/>
                  </a:cubicBezTo>
                  <a:cubicBezTo>
                    <a:pt x="1199" y="1985"/>
                    <a:pt x="1230" y="1998"/>
                    <a:pt x="1258" y="1998"/>
                  </a:cubicBezTo>
                  <a:cubicBezTo>
                    <a:pt x="1281" y="1998"/>
                    <a:pt x="1302" y="1992"/>
                    <a:pt x="1320" y="1978"/>
                  </a:cubicBezTo>
                  <a:cubicBezTo>
                    <a:pt x="1363" y="1945"/>
                    <a:pt x="1372" y="1883"/>
                    <a:pt x="1337" y="1840"/>
                  </a:cubicBezTo>
                  <a:cubicBezTo>
                    <a:pt x="903" y="1282"/>
                    <a:pt x="521" y="682"/>
                    <a:pt x="202" y="53"/>
                  </a:cubicBezTo>
                  <a:cubicBezTo>
                    <a:pt x="185" y="19"/>
                    <a:pt x="15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4" name="Google Shape;4924;p66"/>
            <p:cNvSpPr/>
            <p:nvPr/>
          </p:nvSpPr>
          <p:spPr>
            <a:xfrm>
              <a:off x="3750038" y="4177163"/>
              <a:ext cx="20000" cy="22000"/>
            </a:xfrm>
            <a:custGeom>
              <a:avLst/>
              <a:gdLst/>
              <a:ahLst/>
              <a:cxnLst/>
              <a:rect l="l" t="t" r="r" b="b"/>
              <a:pathLst>
                <a:path w="800" h="880" extrusionOk="0">
                  <a:moveTo>
                    <a:pt x="112" y="1"/>
                  </a:moveTo>
                  <a:cubicBezTo>
                    <a:pt x="90" y="1"/>
                    <a:pt x="67" y="8"/>
                    <a:pt x="48" y="24"/>
                  </a:cubicBezTo>
                  <a:cubicBezTo>
                    <a:pt x="6" y="59"/>
                    <a:pt x="0" y="121"/>
                    <a:pt x="36" y="163"/>
                  </a:cubicBezTo>
                  <a:lnTo>
                    <a:pt x="613" y="843"/>
                  </a:lnTo>
                  <a:cubicBezTo>
                    <a:pt x="632" y="868"/>
                    <a:pt x="662" y="879"/>
                    <a:pt x="689" y="879"/>
                  </a:cubicBezTo>
                  <a:cubicBezTo>
                    <a:pt x="713" y="879"/>
                    <a:pt x="735" y="872"/>
                    <a:pt x="752" y="856"/>
                  </a:cubicBezTo>
                  <a:cubicBezTo>
                    <a:pt x="794" y="820"/>
                    <a:pt x="799" y="758"/>
                    <a:pt x="764" y="716"/>
                  </a:cubicBezTo>
                  <a:lnTo>
                    <a:pt x="188" y="36"/>
                  </a:lnTo>
                  <a:cubicBezTo>
                    <a:pt x="169" y="13"/>
                    <a:pt x="14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5" name="Google Shape;4925;p66"/>
            <p:cNvSpPr/>
            <p:nvPr/>
          </p:nvSpPr>
          <p:spPr>
            <a:xfrm>
              <a:off x="3809163" y="4281213"/>
              <a:ext cx="211925" cy="163950"/>
            </a:xfrm>
            <a:custGeom>
              <a:avLst/>
              <a:gdLst/>
              <a:ahLst/>
              <a:cxnLst/>
              <a:rect l="l" t="t" r="r" b="b"/>
              <a:pathLst>
                <a:path w="8477" h="6558" extrusionOk="0">
                  <a:moveTo>
                    <a:pt x="112" y="1"/>
                  </a:moveTo>
                  <a:cubicBezTo>
                    <a:pt x="82" y="1"/>
                    <a:pt x="53" y="14"/>
                    <a:pt x="33" y="39"/>
                  </a:cubicBezTo>
                  <a:cubicBezTo>
                    <a:pt x="1" y="83"/>
                    <a:pt x="8" y="146"/>
                    <a:pt x="51" y="179"/>
                  </a:cubicBezTo>
                  <a:lnTo>
                    <a:pt x="8305" y="6537"/>
                  </a:lnTo>
                  <a:cubicBezTo>
                    <a:pt x="8323" y="6551"/>
                    <a:pt x="8344" y="6558"/>
                    <a:pt x="8365" y="6558"/>
                  </a:cubicBezTo>
                  <a:cubicBezTo>
                    <a:pt x="8396" y="6558"/>
                    <a:pt x="8424" y="6545"/>
                    <a:pt x="8444" y="6519"/>
                  </a:cubicBezTo>
                  <a:cubicBezTo>
                    <a:pt x="8477" y="6474"/>
                    <a:pt x="8470" y="6411"/>
                    <a:pt x="8426" y="6379"/>
                  </a:cubicBezTo>
                  <a:lnTo>
                    <a:pt x="172" y="21"/>
                  </a:lnTo>
                  <a:cubicBezTo>
                    <a:pt x="154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6" name="Google Shape;4926;p66"/>
            <p:cNvSpPr/>
            <p:nvPr/>
          </p:nvSpPr>
          <p:spPr>
            <a:xfrm>
              <a:off x="3883638" y="4305238"/>
              <a:ext cx="52325" cy="40850"/>
            </a:xfrm>
            <a:custGeom>
              <a:avLst/>
              <a:gdLst/>
              <a:ahLst/>
              <a:cxnLst/>
              <a:rect l="l" t="t" r="r" b="b"/>
              <a:pathLst>
                <a:path w="2093" h="1634" extrusionOk="0">
                  <a:moveTo>
                    <a:pt x="112" y="0"/>
                  </a:moveTo>
                  <a:cubicBezTo>
                    <a:pt x="82" y="0"/>
                    <a:pt x="53" y="14"/>
                    <a:pt x="33" y="39"/>
                  </a:cubicBezTo>
                  <a:cubicBezTo>
                    <a:pt x="0" y="82"/>
                    <a:pt x="8" y="145"/>
                    <a:pt x="51" y="179"/>
                  </a:cubicBezTo>
                  <a:lnTo>
                    <a:pt x="1921" y="1613"/>
                  </a:lnTo>
                  <a:cubicBezTo>
                    <a:pt x="1939" y="1627"/>
                    <a:pt x="1960" y="1634"/>
                    <a:pt x="1981" y="1634"/>
                  </a:cubicBezTo>
                  <a:cubicBezTo>
                    <a:pt x="2011" y="1634"/>
                    <a:pt x="2040" y="1621"/>
                    <a:pt x="2060" y="1595"/>
                  </a:cubicBezTo>
                  <a:cubicBezTo>
                    <a:pt x="2093" y="1551"/>
                    <a:pt x="2086" y="1487"/>
                    <a:pt x="2042" y="1455"/>
                  </a:cubicBezTo>
                  <a:lnTo>
                    <a:pt x="172" y="21"/>
                  </a:lnTo>
                  <a:cubicBezTo>
                    <a:pt x="154" y="7"/>
                    <a:pt x="133" y="0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7" name="Google Shape;4927;p66"/>
            <p:cNvSpPr/>
            <p:nvPr/>
          </p:nvSpPr>
          <p:spPr>
            <a:xfrm>
              <a:off x="4208263" y="4512038"/>
              <a:ext cx="166625" cy="132725"/>
            </a:xfrm>
            <a:custGeom>
              <a:avLst/>
              <a:gdLst/>
              <a:ahLst/>
              <a:cxnLst/>
              <a:rect l="l" t="t" r="r" b="b"/>
              <a:pathLst>
                <a:path w="6665" h="5309" extrusionOk="0">
                  <a:moveTo>
                    <a:pt x="112" y="0"/>
                  </a:moveTo>
                  <a:cubicBezTo>
                    <a:pt x="83" y="0"/>
                    <a:pt x="55" y="13"/>
                    <a:pt x="36" y="38"/>
                  </a:cubicBezTo>
                  <a:cubicBezTo>
                    <a:pt x="1" y="81"/>
                    <a:pt x="7" y="143"/>
                    <a:pt x="51" y="177"/>
                  </a:cubicBezTo>
                  <a:lnTo>
                    <a:pt x="6491" y="5287"/>
                  </a:lnTo>
                  <a:cubicBezTo>
                    <a:pt x="6510" y="5302"/>
                    <a:pt x="6532" y="5308"/>
                    <a:pt x="6553" y="5308"/>
                  </a:cubicBezTo>
                  <a:cubicBezTo>
                    <a:pt x="6583" y="5308"/>
                    <a:pt x="6611" y="5296"/>
                    <a:pt x="6631" y="5272"/>
                  </a:cubicBezTo>
                  <a:cubicBezTo>
                    <a:pt x="6665" y="5228"/>
                    <a:pt x="6658" y="5166"/>
                    <a:pt x="6615" y="5132"/>
                  </a:cubicBezTo>
                  <a:lnTo>
                    <a:pt x="175" y="22"/>
                  </a:lnTo>
                  <a:cubicBezTo>
                    <a:pt x="156" y="7"/>
                    <a:pt x="134" y="0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8" name="Google Shape;4928;p66"/>
            <p:cNvSpPr/>
            <p:nvPr/>
          </p:nvSpPr>
          <p:spPr>
            <a:xfrm>
              <a:off x="4271438" y="4597013"/>
              <a:ext cx="36425" cy="30350"/>
            </a:xfrm>
            <a:custGeom>
              <a:avLst/>
              <a:gdLst/>
              <a:ahLst/>
              <a:cxnLst/>
              <a:rect l="l" t="t" r="r" b="b"/>
              <a:pathLst>
                <a:path w="1457" h="1214" extrusionOk="0">
                  <a:moveTo>
                    <a:pt x="111" y="1"/>
                  </a:moveTo>
                  <a:cubicBezTo>
                    <a:pt x="83" y="1"/>
                    <a:pt x="55" y="13"/>
                    <a:pt x="36" y="37"/>
                  </a:cubicBezTo>
                  <a:cubicBezTo>
                    <a:pt x="0" y="79"/>
                    <a:pt x="6" y="141"/>
                    <a:pt x="48" y="177"/>
                  </a:cubicBezTo>
                  <a:lnTo>
                    <a:pt x="1282" y="1190"/>
                  </a:lnTo>
                  <a:cubicBezTo>
                    <a:pt x="1300" y="1205"/>
                    <a:pt x="1322" y="1214"/>
                    <a:pt x="1345" y="1214"/>
                  </a:cubicBezTo>
                  <a:cubicBezTo>
                    <a:pt x="1373" y="1214"/>
                    <a:pt x="1401" y="1200"/>
                    <a:pt x="1421" y="1178"/>
                  </a:cubicBezTo>
                  <a:cubicBezTo>
                    <a:pt x="1457" y="1136"/>
                    <a:pt x="1449" y="1074"/>
                    <a:pt x="1408" y="1038"/>
                  </a:cubicBezTo>
                  <a:lnTo>
                    <a:pt x="175" y="24"/>
                  </a:lnTo>
                  <a:cubicBezTo>
                    <a:pt x="156" y="8"/>
                    <a:pt x="134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9" name="Google Shape;4929;p66"/>
            <p:cNvSpPr/>
            <p:nvPr/>
          </p:nvSpPr>
          <p:spPr>
            <a:xfrm>
              <a:off x="4452738" y="4775563"/>
              <a:ext cx="20125" cy="12550"/>
            </a:xfrm>
            <a:custGeom>
              <a:avLst/>
              <a:gdLst/>
              <a:ahLst/>
              <a:cxnLst/>
              <a:rect l="l" t="t" r="r" b="b"/>
              <a:pathLst>
                <a:path w="805" h="502" extrusionOk="0">
                  <a:moveTo>
                    <a:pt x="110" y="1"/>
                  </a:moveTo>
                  <a:cubicBezTo>
                    <a:pt x="84" y="1"/>
                    <a:pt x="58" y="10"/>
                    <a:pt x="38" y="30"/>
                  </a:cubicBezTo>
                  <a:cubicBezTo>
                    <a:pt x="0" y="70"/>
                    <a:pt x="0" y="133"/>
                    <a:pt x="39" y="171"/>
                  </a:cubicBezTo>
                  <a:cubicBezTo>
                    <a:pt x="213" y="340"/>
                    <a:pt x="439" y="457"/>
                    <a:pt x="678" y="500"/>
                  </a:cubicBezTo>
                  <a:cubicBezTo>
                    <a:pt x="684" y="502"/>
                    <a:pt x="690" y="502"/>
                    <a:pt x="696" y="502"/>
                  </a:cubicBezTo>
                  <a:cubicBezTo>
                    <a:pt x="742" y="502"/>
                    <a:pt x="784" y="468"/>
                    <a:pt x="795" y="420"/>
                  </a:cubicBezTo>
                  <a:cubicBezTo>
                    <a:pt x="804" y="366"/>
                    <a:pt x="769" y="314"/>
                    <a:pt x="715" y="304"/>
                  </a:cubicBezTo>
                  <a:cubicBezTo>
                    <a:pt x="515" y="267"/>
                    <a:pt x="323" y="168"/>
                    <a:pt x="179" y="27"/>
                  </a:cubicBezTo>
                  <a:cubicBezTo>
                    <a:pt x="160" y="10"/>
                    <a:pt x="135" y="1"/>
                    <a:pt x="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0" name="Google Shape;4930;p66"/>
            <p:cNvSpPr/>
            <p:nvPr/>
          </p:nvSpPr>
          <p:spPr>
            <a:xfrm>
              <a:off x="4465563" y="4756738"/>
              <a:ext cx="12550" cy="10675"/>
            </a:xfrm>
            <a:custGeom>
              <a:avLst/>
              <a:gdLst/>
              <a:ahLst/>
              <a:cxnLst/>
              <a:rect l="l" t="t" r="r" b="b"/>
              <a:pathLst>
                <a:path w="502" h="427" extrusionOk="0">
                  <a:moveTo>
                    <a:pt x="112" y="1"/>
                  </a:moveTo>
                  <a:cubicBezTo>
                    <a:pt x="84" y="1"/>
                    <a:pt x="56" y="13"/>
                    <a:pt x="36" y="37"/>
                  </a:cubicBezTo>
                  <a:cubicBezTo>
                    <a:pt x="1" y="79"/>
                    <a:pt x="7" y="141"/>
                    <a:pt x="49" y="177"/>
                  </a:cubicBezTo>
                  <a:lnTo>
                    <a:pt x="327" y="404"/>
                  </a:lnTo>
                  <a:cubicBezTo>
                    <a:pt x="345" y="419"/>
                    <a:pt x="367" y="426"/>
                    <a:pt x="390" y="426"/>
                  </a:cubicBezTo>
                  <a:cubicBezTo>
                    <a:pt x="418" y="426"/>
                    <a:pt x="446" y="414"/>
                    <a:pt x="466" y="393"/>
                  </a:cubicBezTo>
                  <a:cubicBezTo>
                    <a:pt x="502" y="351"/>
                    <a:pt x="495" y="289"/>
                    <a:pt x="452" y="253"/>
                  </a:cubicBezTo>
                  <a:lnTo>
                    <a:pt x="176" y="24"/>
                  </a:lnTo>
                  <a:cubicBezTo>
                    <a:pt x="157" y="9"/>
                    <a:pt x="135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1" name="Google Shape;4931;p66"/>
            <p:cNvSpPr/>
            <p:nvPr/>
          </p:nvSpPr>
          <p:spPr>
            <a:xfrm>
              <a:off x="4477963" y="4738463"/>
              <a:ext cx="15300" cy="9050"/>
            </a:xfrm>
            <a:custGeom>
              <a:avLst/>
              <a:gdLst/>
              <a:ahLst/>
              <a:cxnLst/>
              <a:rect l="l" t="t" r="r" b="b"/>
              <a:pathLst>
                <a:path w="612" h="362" extrusionOk="0">
                  <a:moveTo>
                    <a:pt x="113" y="1"/>
                  </a:moveTo>
                  <a:cubicBezTo>
                    <a:pt x="74" y="1"/>
                    <a:pt x="38" y="24"/>
                    <a:pt x="22" y="62"/>
                  </a:cubicBezTo>
                  <a:cubicBezTo>
                    <a:pt x="1" y="113"/>
                    <a:pt x="24" y="171"/>
                    <a:pt x="74" y="192"/>
                  </a:cubicBezTo>
                  <a:lnTo>
                    <a:pt x="458" y="354"/>
                  </a:lnTo>
                  <a:cubicBezTo>
                    <a:pt x="470" y="360"/>
                    <a:pt x="483" y="362"/>
                    <a:pt x="496" y="362"/>
                  </a:cubicBezTo>
                  <a:cubicBezTo>
                    <a:pt x="535" y="362"/>
                    <a:pt x="571" y="340"/>
                    <a:pt x="589" y="302"/>
                  </a:cubicBezTo>
                  <a:cubicBezTo>
                    <a:pt x="611" y="250"/>
                    <a:pt x="586" y="192"/>
                    <a:pt x="535" y="171"/>
                  </a:cubicBezTo>
                  <a:lnTo>
                    <a:pt x="152" y="9"/>
                  </a:lnTo>
                  <a:cubicBezTo>
                    <a:pt x="139" y="4"/>
                    <a:pt x="126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32" name="Google Shape;4932;p66"/>
          <p:cNvGrpSpPr/>
          <p:nvPr/>
        </p:nvGrpSpPr>
        <p:grpSpPr>
          <a:xfrm rot="-5399480">
            <a:off x="6869284" y="3933061"/>
            <a:ext cx="1069107" cy="870196"/>
            <a:chOff x="7573474" y="3466512"/>
            <a:chExt cx="1617164" cy="1316285"/>
          </a:xfrm>
        </p:grpSpPr>
        <p:sp>
          <p:nvSpPr>
            <p:cNvPr id="4933" name="Google Shape;4933;p66"/>
            <p:cNvSpPr/>
            <p:nvPr/>
          </p:nvSpPr>
          <p:spPr>
            <a:xfrm rot="1586497" flipH="1">
              <a:off x="7655390" y="3792140"/>
              <a:ext cx="1442044" cy="706569"/>
            </a:xfrm>
            <a:custGeom>
              <a:avLst/>
              <a:gdLst/>
              <a:ahLst/>
              <a:cxnLst/>
              <a:rect l="l" t="t" r="r" b="b"/>
              <a:pathLst>
                <a:path w="41474" h="20322" extrusionOk="0">
                  <a:moveTo>
                    <a:pt x="40833" y="385"/>
                  </a:moveTo>
                  <a:lnTo>
                    <a:pt x="40831" y="386"/>
                  </a:lnTo>
                  <a:lnTo>
                    <a:pt x="40831" y="385"/>
                  </a:lnTo>
                  <a:close/>
                  <a:moveTo>
                    <a:pt x="34920" y="2081"/>
                  </a:moveTo>
                  <a:lnTo>
                    <a:pt x="34941" y="2106"/>
                  </a:lnTo>
                  <a:lnTo>
                    <a:pt x="34917" y="2097"/>
                  </a:lnTo>
                  <a:cubicBezTo>
                    <a:pt x="34918" y="2092"/>
                    <a:pt x="34918" y="2087"/>
                    <a:pt x="34920" y="2081"/>
                  </a:cubicBezTo>
                  <a:close/>
                  <a:moveTo>
                    <a:pt x="35639" y="3693"/>
                  </a:moveTo>
                  <a:lnTo>
                    <a:pt x="35639" y="3717"/>
                  </a:lnTo>
                  <a:cubicBezTo>
                    <a:pt x="35634" y="3716"/>
                    <a:pt x="35628" y="3714"/>
                    <a:pt x="35624" y="3714"/>
                  </a:cubicBezTo>
                  <a:lnTo>
                    <a:pt x="35639" y="3693"/>
                  </a:lnTo>
                  <a:close/>
                  <a:moveTo>
                    <a:pt x="35758" y="3839"/>
                  </a:moveTo>
                  <a:lnTo>
                    <a:pt x="35787" y="3844"/>
                  </a:lnTo>
                  <a:lnTo>
                    <a:pt x="35762" y="3854"/>
                  </a:lnTo>
                  <a:lnTo>
                    <a:pt x="35758" y="3839"/>
                  </a:lnTo>
                  <a:close/>
                  <a:moveTo>
                    <a:pt x="41286" y="1"/>
                  </a:moveTo>
                  <a:lnTo>
                    <a:pt x="34162" y="598"/>
                  </a:lnTo>
                  <a:cubicBezTo>
                    <a:pt x="34148" y="599"/>
                    <a:pt x="34136" y="605"/>
                    <a:pt x="34122" y="610"/>
                  </a:cubicBezTo>
                  <a:cubicBezTo>
                    <a:pt x="34117" y="611"/>
                    <a:pt x="34111" y="611"/>
                    <a:pt x="34106" y="614"/>
                  </a:cubicBezTo>
                  <a:lnTo>
                    <a:pt x="4851" y="13924"/>
                  </a:lnTo>
                  <a:cubicBezTo>
                    <a:pt x="4850" y="13925"/>
                    <a:pt x="4849" y="13925"/>
                    <a:pt x="4848" y="13925"/>
                  </a:cubicBezTo>
                  <a:cubicBezTo>
                    <a:pt x="4847" y="13925"/>
                    <a:pt x="4846" y="13925"/>
                    <a:pt x="4846" y="13926"/>
                  </a:cubicBezTo>
                  <a:cubicBezTo>
                    <a:pt x="4844" y="13927"/>
                    <a:pt x="4843" y="13928"/>
                    <a:pt x="4840" y="13929"/>
                  </a:cubicBezTo>
                  <a:lnTo>
                    <a:pt x="3807" y="14399"/>
                  </a:lnTo>
                  <a:cubicBezTo>
                    <a:pt x="3806" y="14399"/>
                    <a:pt x="3806" y="14399"/>
                    <a:pt x="3805" y="14399"/>
                  </a:cubicBezTo>
                  <a:cubicBezTo>
                    <a:pt x="3804" y="14399"/>
                    <a:pt x="3803" y="14399"/>
                    <a:pt x="3801" y="14400"/>
                  </a:cubicBezTo>
                  <a:cubicBezTo>
                    <a:pt x="3799" y="14402"/>
                    <a:pt x="3799" y="14403"/>
                    <a:pt x="3796" y="14404"/>
                  </a:cubicBezTo>
                  <a:lnTo>
                    <a:pt x="1184" y="15593"/>
                  </a:lnTo>
                  <a:cubicBezTo>
                    <a:pt x="1135" y="15622"/>
                    <a:pt x="1" y="16338"/>
                    <a:pt x="990" y="18513"/>
                  </a:cubicBezTo>
                  <a:cubicBezTo>
                    <a:pt x="1706" y="20086"/>
                    <a:pt x="2575" y="20322"/>
                    <a:pt x="3030" y="20322"/>
                  </a:cubicBezTo>
                  <a:cubicBezTo>
                    <a:pt x="3204" y="20322"/>
                    <a:pt x="3318" y="20287"/>
                    <a:pt x="3336" y="20280"/>
                  </a:cubicBezTo>
                  <a:lnTo>
                    <a:pt x="5936" y="19097"/>
                  </a:lnTo>
                  <a:lnTo>
                    <a:pt x="6978" y="18623"/>
                  </a:lnTo>
                  <a:lnTo>
                    <a:pt x="6979" y="18623"/>
                  </a:lnTo>
                  <a:lnTo>
                    <a:pt x="6981" y="18622"/>
                  </a:lnTo>
                  <a:lnTo>
                    <a:pt x="36240" y="5310"/>
                  </a:lnTo>
                  <a:cubicBezTo>
                    <a:pt x="36245" y="5308"/>
                    <a:pt x="36247" y="5304"/>
                    <a:pt x="36251" y="5302"/>
                  </a:cubicBezTo>
                  <a:cubicBezTo>
                    <a:pt x="36265" y="5294"/>
                    <a:pt x="36277" y="5288"/>
                    <a:pt x="36288" y="5278"/>
                  </a:cubicBezTo>
                  <a:lnTo>
                    <a:pt x="41419" y="300"/>
                  </a:lnTo>
                  <a:cubicBezTo>
                    <a:pt x="41421" y="297"/>
                    <a:pt x="41421" y="295"/>
                    <a:pt x="41425" y="292"/>
                  </a:cubicBezTo>
                  <a:cubicBezTo>
                    <a:pt x="41432" y="282"/>
                    <a:pt x="41438" y="273"/>
                    <a:pt x="41443" y="263"/>
                  </a:cubicBezTo>
                  <a:cubicBezTo>
                    <a:pt x="41449" y="254"/>
                    <a:pt x="41456" y="247"/>
                    <a:pt x="41459" y="235"/>
                  </a:cubicBezTo>
                  <a:cubicBezTo>
                    <a:pt x="41466" y="223"/>
                    <a:pt x="41468" y="212"/>
                    <a:pt x="41469" y="202"/>
                  </a:cubicBezTo>
                  <a:cubicBezTo>
                    <a:pt x="41472" y="190"/>
                    <a:pt x="41473" y="179"/>
                    <a:pt x="41473" y="166"/>
                  </a:cubicBezTo>
                  <a:cubicBezTo>
                    <a:pt x="41473" y="164"/>
                    <a:pt x="41474" y="161"/>
                    <a:pt x="41474" y="157"/>
                  </a:cubicBezTo>
                  <a:cubicBezTo>
                    <a:pt x="41473" y="148"/>
                    <a:pt x="41469" y="141"/>
                    <a:pt x="41468" y="134"/>
                  </a:cubicBezTo>
                  <a:cubicBezTo>
                    <a:pt x="41464" y="123"/>
                    <a:pt x="41463" y="112"/>
                    <a:pt x="41458" y="102"/>
                  </a:cubicBezTo>
                  <a:cubicBezTo>
                    <a:pt x="41453" y="91"/>
                    <a:pt x="41446" y="80"/>
                    <a:pt x="41437" y="71"/>
                  </a:cubicBezTo>
                  <a:cubicBezTo>
                    <a:pt x="41433" y="64"/>
                    <a:pt x="41431" y="58"/>
                    <a:pt x="41426" y="53"/>
                  </a:cubicBezTo>
                  <a:cubicBezTo>
                    <a:pt x="41425" y="50"/>
                    <a:pt x="41421" y="50"/>
                    <a:pt x="41419" y="49"/>
                  </a:cubicBezTo>
                  <a:cubicBezTo>
                    <a:pt x="41411" y="42"/>
                    <a:pt x="41402" y="37"/>
                    <a:pt x="41394" y="32"/>
                  </a:cubicBezTo>
                  <a:cubicBezTo>
                    <a:pt x="41383" y="24"/>
                    <a:pt x="41372" y="17"/>
                    <a:pt x="41360" y="12"/>
                  </a:cubicBezTo>
                  <a:cubicBezTo>
                    <a:pt x="41354" y="9"/>
                    <a:pt x="41348" y="9"/>
                    <a:pt x="41342" y="8"/>
                  </a:cubicBezTo>
                  <a:cubicBezTo>
                    <a:pt x="41326" y="4"/>
                    <a:pt x="41311" y="2"/>
                    <a:pt x="41295" y="2"/>
                  </a:cubicBezTo>
                  <a:cubicBezTo>
                    <a:pt x="41292" y="2"/>
                    <a:pt x="41290" y="1"/>
                    <a:pt x="41286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4" name="Google Shape;4934;p66"/>
            <p:cNvSpPr/>
            <p:nvPr/>
          </p:nvSpPr>
          <p:spPr>
            <a:xfrm rot="1586497" flipH="1">
              <a:off x="7887424" y="3522917"/>
              <a:ext cx="260356" cy="32822"/>
            </a:xfrm>
            <a:custGeom>
              <a:avLst/>
              <a:gdLst/>
              <a:ahLst/>
              <a:cxnLst/>
              <a:rect l="l" t="t" r="r" b="b"/>
              <a:pathLst>
                <a:path w="7488" h="944" extrusionOk="0">
                  <a:moveTo>
                    <a:pt x="7302" y="0"/>
                  </a:moveTo>
                  <a:cubicBezTo>
                    <a:pt x="7298" y="0"/>
                    <a:pt x="7295" y="0"/>
                    <a:pt x="7291" y="1"/>
                  </a:cubicBezTo>
                  <a:lnTo>
                    <a:pt x="167" y="598"/>
                  </a:lnTo>
                  <a:cubicBezTo>
                    <a:pt x="71" y="606"/>
                    <a:pt x="1" y="689"/>
                    <a:pt x="8" y="786"/>
                  </a:cubicBezTo>
                  <a:cubicBezTo>
                    <a:pt x="16" y="876"/>
                    <a:pt x="93" y="944"/>
                    <a:pt x="182" y="944"/>
                  </a:cubicBezTo>
                  <a:cubicBezTo>
                    <a:pt x="185" y="944"/>
                    <a:pt x="189" y="943"/>
                    <a:pt x="192" y="943"/>
                  </a:cubicBezTo>
                  <a:cubicBezTo>
                    <a:pt x="193" y="943"/>
                    <a:pt x="194" y="943"/>
                    <a:pt x="195" y="944"/>
                  </a:cubicBezTo>
                  <a:lnTo>
                    <a:pt x="7321" y="346"/>
                  </a:lnTo>
                  <a:cubicBezTo>
                    <a:pt x="7416" y="338"/>
                    <a:pt x="7487" y="254"/>
                    <a:pt x="7479" y="159"/>
                  </a:cubicBezTo>
                  <a:cubicBezTo>
                    <a:pt x="7472" y="66"/>
                    <a:pt x="7392" y="0"/>
                    <a:pt x="7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5" name="Google Shape;4935;p66"/>
            <p:cNvSpPr/>
            <p:nvPr/>
          </p:nvSpPr>
          <p:spPr>
            <a:xfrm rot="1586497" flipH="1">
              <a:off x="8747362" y="4472661"/>
              <a:ext cx="83065" cy="164456"/>
            </a:xfrm>
            <a:custGeom>
              <a:avLst/>
              <a:gdLst/>
              <a:ahLst/>
              <a:cxnLst/>
              <a:rect l="l" t="t" r="r" b="b"/>
              <a:pathLst>
                <a:path w="2389" h="4730" extrusionOk="0">
                  <a:moveTo>
                    <a:pt x="198" y="1"/>
                  </a:moveTo>
                  <a:cubicBezTo>
                    <a:pt x="174" y="1"/>
                    <a:pt x="149" y="6"/>
                    <a:pt x="126" y="17"/>
                  </a:cubicBezTo>
                  <a:cubicBezTo>
                    <a:pt x="39" y="57"/>
                    <a:pt x="1" y="159"/>
                    <a:pt x="40" y="246"/>
                  </a:cubicBezTo>
                  <a:lnTo>
                    <a:pt x="2034" y="4627"/>
                  </a:lnTo>
                  <a:cubicBezTo>
                    <a:pt x="2062" y="4691"/>
                    <a:pt x="2125" y="4730"/>
                    <a:pt x="2191" y="4730"/>
                  </a:cubicBezTo>
                  <a:cubicBezTo>
                    <a:pt x="2214" y="4730"/>
                    <a:pt x="2239" y="4725"/>
                    <a:pt x="2263" y="4714"/>
                  </a:cubicBezTo>
                  <a:cubicBezTo>
                    <a:pt x="2350" y="4674"/>
                    <a:pt x="2389" y="4571"/>
                    <a:pt x="2349" y="4485"/>
                  </a:cubicBezTo>
                  <a:lnTo>
                    <a:pt x="355" y="104"/>
                  </a:lnTo>
                  <a:cubicBezTo>
                    <a:pt x="327" y="39"/>
                    <a:pt x="264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6" name="Google Shape;4936;p66"/>
            <p:cNvSpPr/>
            <p:nvPr/>
          </p:nvSpPr>
          <p:spPr>
            <a:xfrm rot="1586497" flipH="1">
              <a:off x="8003534" y="3600507"/>
              <a:ext cx="27329" cy="2040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692" y="0"/>
                  </a:moveTo>
                  <a:cubicBezTo>
                    <a:pt x="675" y="0"/>
                    <a:pt x="659" y="5"/>
                    <a:pt x="644" y="15"/>
                  </a:cubicBezTo>
                  <a:lnTo>
                    <a:pt x="46" y="436"/>
                  </a:lnTo>
                  <a:cubicBezTo>
                    <a:pt x="9" y="462"/>
                    <a:pt x="1" y="514"/>
                    <a:pt x="27" y="551"/>
                  </a:cubicBezTo>
                  <a:cubicBezTo>
                    <a:pt x="44" y="575"/>
                    <a:pt x="69" y="587"/>
                    <a:pt x="95" y="587"/>
                  </a:cubicBezTo>
                  <a:cubicBezTo>
                    <a:pt x="112" y="587"/>
                    <a:pt x="127" y="582"/>
                    <a:pt x="142" y="571"/>
                  </a:cubicBezTo>
                  <a:lnTo>
                    <a:pt x="740" y="150"/>
                  </a:lnTo>
                  <a:cubicBezTo>
                    <a:pt x="776" y="124"/>
                    <a:pt x="786" y="73"/>
                    <a:pt x="760" y="35"/>
                  </a:cubicBezTo>
                  <a:cubicBezTo>
                    <a:pt x="743" y="13"/>
                    <a:pt x="718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7" name="Google Shape;4937;p66"/>
            <p:cNvSpPr/>
            <p:nvPr/>
          </p:nvSpPr>
          <p:spPr>
            <a:xfrm rot="1586497" flipH="1">
              <a:off x="8754854" y="4621166"/>
              <a:ext cx="50451" cy="24373"/>
            </a:xfrm>
            <a:custGeom>
              <a:avLst/>
              <a:gdLst/>
              <a:ahLst/>
              <a:cxnLst/>
              <a:rect l="l" t="t" r="r" b="b"/>
              <a:pathLst>
                <a:path w="1451" h="701" extrusionOk="0">
                  <a:moveTo>
                    <a:pt x="1355" y="0"/>
                  </a:moveTo>
                  <a:cubicBezTo>
                    <a:pt x="1345" y="0"/>
                    <a:pt x="1334" y="2"/>
                    <a:pt x="1324" y="6"/>
                  </a:cubicBezTo>
                  <a:lnTo>
                    <a:pt x="64" y="541"/>
                  </a:lnTo>
                  <a:cubicBezTo>
                    <a:pt x="21" y="559"/>
                    <a:pt x="1" y="608"/>
                    <a:pt x="20" y="650"/>
                  </a:cubicBezTo>
                  <a:cubicBezTo>
                    <a:pt x="32" y="682"/>
                    <a:pt x="64" y="700"/>
                    <a:pt x="95" y="700"/>
                  </a:cubicBezTo>
                  <a:cubicBezTo>
                    <a:pt x="108" y="700"/>
                    <a:pt x="118" y="698"/>
                    <a:pt x="129" y="694"/>
                  </a:cubicBezTo>
                  <a:lnTo>
                    <a:pt x="1388" y="159"/>
                  </a:lnTo>
                  <a:cubicBezTo>
                    <a:pt x="1432" y="140"/>
                    <a:pt x="1450" y="92"/>
                    <a:pt x="1433" y="50"/>
                  </a:cubicBezTo>
                  <a:cubicBezTo>
                    <a:pt x="1418" y="18"/>
                    <a:pt x="1387" y="0"/>
                    <a:pt x="1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8" name="Google Shape;4938;p66"/>
            <p:cNvSpPr/>
            <p:nvPr/>
          </p:nvSpPr>
          <p:spPr>
            <a:xfrm rot="1586497" flipH="1">
              <a:off x="8788500" y="4616744"/>
              <a:ext cx="36613" cy="14290"/>
            </a:xfrm>
            <a:custGeom>
              <a:avLst/>
              <a:gdLst/>
              <a:ahLst/>
              <a:cxnLst/>
              <a:rect l="l" t="t" r="r" b="b"/>
              <a:pathLst>
                <a:path w="1053" h="411" extrusionOk="0">
                  <a:moveTo>
                    <a:pt x="960" y="0"/>
                  </a:moveTo>
                  <a:cubicBezTo>
                    <a:pt x="953" y="0"/>
                    <a:pt x="945" y="1"/>
                    <a:pt x="937" y="3"/>
                  </a:cubicBezTo>
                  <a:lnTo>
                    <a:pt x="71" y="248"/>
                  </a:lnTo>
                  <a:cubicBezTo>
                    <a:pt x="27" y="261"/>
                    <a:pt x="0" y="306"/>
                    <a:pt x="13" y="350"/>
                  </a:cubicBezTo>
                  <a:cubicBezTo>
                    <a:pt x="23" y="386"/>
                    <a:pt x="57" y="410"/>
                    <a:pt x="94" y="410"/>
                  </a:cubicBezTo>
                  <a:cubicBezTo>
                    <a:pt x="101" y="410"/>
                    <a:pt x="109" y="408"/>
                    <a:pt x="117" y="406"/>
                  </a:cubicBezTo>
                  <a:lnTo>
                    <a:pt x="983" y="161"/>
                  </a:lnTo>
                  <a:cubicBezTo>
                    <a:pt x="1026" y="150"/>
                    <a:pt x="1052" y="104"/>
                    <a:pt x="1039" y="59"/>
                  </a:cubicBezTo>
                  <a:cubicBezTo>
                    <a:pt x="1029" y="23"/>
                    <a:pt x="997" y="0"/>
                    <a:pt x="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9" name="Google Shape;4939;p66"/>
            <p:cNvSpPr/>
            <p:nvPr/>
          </p:nvSpPr>
          <p:spPr>
            <a:xfrm rot="1586497" flipH="1">
              <a:off x="8841264" y="4594144"/>
              <a:ext cx="24965" cy="16828"/>
            </a:xfrm>
            <a:custGeom>
              <a:avLst/>
              <a:gdLst/>
              <a:ahLst/>
              <a:cxnLst/>
              <a:rect l="l" t="t" r="r" b="b"/>
              <a:pathLst>
                <a:path w="718" h="484" extrusionOk="0">
                  <a:moveTo>
                    <a:pt x="624" y="0"/>
                  </a:moveTo>
                  <a:cubicBezTo>
                    <a:pt x="616" y="0"/>
                    <a:pt x="609" y="1"/>
                    <a:pt x="601" y="4"/>
                  </a:cubicBezTo>
                  <a:cubicBezTo>
                    <a:pt x="386" y="67"/>
                    <a:pt x="190" y="185"/>
                    <a:pt x="33" y="343"/>
                  </a:cubicBezTo>
                  <a:cubicBezTo>
                    <a:pt x="0" y="375"/>
                    <a:pt x="0" y="427"/>
                    <a:pt x="33" y="459"/>
                  </a:cubicBezTo>
                  <a:cubicBezTo>
                    <a:pt x="50" y="476"/>
                    <a:pt x="71" y="484"/>
                    <a:pt x="92" y="484"/>
                  </a:cubicBezTo>
                  <a:cubicBezTo>
                    <a:pt x="113" y="484"/>
                    <a:pt x="134" y="474"/>
                    <a:pt x="151" y="459"/>
                  </a:cubicBezTo>
                  <a:cubicBezTo>
                    <a:pt x="288" y="321"/>
                    <a:pt x="461" y="218"/>
                    <a:pt x="648" y="164"/>
                  </a:cubicBezTo>
                  <a:cubicBezTo>
                    <a:pt x="692" y="150"/>
                    <a:pt x="717" y="103"/>
                    <a:pt x="705" y="60"/>
                  </a:cubicBezTo>
                  <a:cubicBezTo>
                    <a:pt x="693" y="23"/>
                    <a:pt x="660" y="0"/>
                    <a:pt x="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0" name="Google Shape;4940;p66"/>
            <p:cNvSpPr/>
            <p:nvPr/>
          </p:nvSpPr>
          <p:spPr>
            <a:xfrm rot="1586497" flipH="1">
              <a:off x="8854760" y="4547285"/>
              <a:ext cx="28268" cy="15681"/>
            </a:xfrm>
            <a:custGeom>
              <a:avLst/>
              <a:gdLst/>
              <a:ahLst/>
              <a:cxnLst/>
              <a:rect l="l" t="t" r="r" b="b"/>
              <a:pathLst>
                <a:path w="813" h="451" extrusionOk="0">
                  <a:moveTo>
                    <a:pt x="717" y="1"/>
                  </a:moveTo>
                  <a:cubicBezTo>
                    <a:pt x="706" y="1"/>
                    <a:pt x="694" y="3"/>
                    <a:pt x="683" y="8"/>
                  </a:cubicBezTo>
                  <a:lnTo>
                    <a:pt x="60" y="292"/>
                  </a:lnTo>
                  <a:cubicBezTo>
                    <a:pt x="20" y="312"/>
                    <a:pt x="1" y="360"/>
                    <a:pt x="20" y="402"/>
                  </a:cubicBezTo>
                  <a:cubicBezTo>
                    <a:pt x="34" y="432"/>
                    <a:pt x="65" y="450"/>
                    <a:pt x="96" y="450"/>
                  </a:cubicBezTo>
                  <a:cubicBezTo>
                    <a:pt x="108" y="450"/>
                    <a:pt x="119" y="448"/>
                    <a:pt x="130" y="443"/>
                  </a:cubicBezTo>
                  <a:lnTo>
                    <a:pt x="752" y="158"/>
                  </a:lnTo>
                  <a:cubicBezTo>
                    <a:pt x="793" y="139"/>
                    <a:pt x="813" y="90"/>
                    <a:pt x="793" y="48"/>
                  </a:cubicBezTo>
                  <a:cubicBezTo>
                    <a:pt x="779" y="19"/>
                    <a:pt x="748" y="1"/>
                    <a:pt x="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1" name="Google Shape;4941;p66"/>
            <p:cNvSpPr/>
            <p:nvPr/>
          </p:nvSpPr>
          <p:spPr>
            <a:xfrm rot="1586497" flipH="1">
              <a:off x="7934060" y="3499828"/>
              <a:ext cx="44923" cy="52570"/>
            </a:xfrm>
            <a:custGeom>
              <a:avLst/>
              <a:gdLst/>
              <a:ahLst/>
              <a:cxnLst/>
              <a:rect l="l" t="t" r="r" b="b"/>
              <a:pathLst>
                <a:path w="1292" h="1512" extrusionOk="0">
                  <a:moveTo>
                    <a:pt x="571" y="1"/>
                  </a:moveTo>
                  <a:cubicBezTo>
                    <a:pt x="513" y="1"/>
                    <a:pt x="456" y="31"/>
                    <a:pt x="424" y="85"/>
                  </a:cubicBezTo>
                  <a:lnTo>
                    <a:pt x="94" y="639"/>
                  </a:lnTo>
                  <a:cubicBezTo>
                    <a:pt x="10" y="780"/>
                    <a:pt x="0" y="955"/>
                    <a:pt x="68" y="1106"/>
                  </a:cubicBezTo>
                  <a:cubicBezTo>
                    <a:pt x="136" y="1257"/>
                    <a:pt x="275" y="1365"/>
                    <a:pt x="437" y="1394"/>
                  </a:cubicBezTo>
                  <a:lnTo>
                    <a:pt x="1072" y="1509"/>
                  </a:lnTo>
                  <a:cubicBezTo>
                    <a:pt x="1082" y="1510"/>
                    <a:pt x="1093" y="1512"/>
                    <a:pt x="1103" y="1512"/>
                  </a:cubicBezTo>
                  <a:cubicBezTo>
                    <a:pt x="1185" y="1512"/>
                    <a:pt x="1257" y="1452"/>
                    <a:pt x="1273" y="1369"/>
                  </a:cubicBezTo>
                  <a:cubicBezTo>
                    <a:pt x="1292" y="1274"/>
                    <a:pt x="1229" y="1184"/>
                    <a:pt x="1135" y="1168"/>
                  </a:cubicBezTo>
                  <a:lnTo>
                    <a:pt x="500" y="1053"/>
                  </a:lnTo>
                  <a:cubicBezTo>
                    <a:pt x="447" y="1043"/>
                    <a:pt x="405" y="1011"/>
                    <a:pt x="383" y="963"/>
                  </a:cubicBezTo>
                  <a:cubicBezTo>
                    <a:pt x="361" y="915"/>
                    <a:pt x="366" y="861"/>
                    <a:pt x="392" y="816"/>
                  </a:cubicBezTo>
                  <a:lnTo>
                    <a:pt x="721" y="262"/>
                  </a:lnTo>
                  <a:cubicBezTo>
                    <a:pt x="770" y="181"/>
                    <a:pt x="743" y="74"/>
                    <a:pt x="661" y="26"/>
                  </a:cubicBezTo>
                  <a:cubicBezTo>
                    <a:pt x="633" y="9"/>
                    <a:pt x="602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2" name="Google Shape;4942;p66"/>
            <p:cNvSpPr/>
            <p:nvPr/>
          </p:nvSpPr>
          <p:spPr>
            <a:xfrm rot="1586497" flipH="1">
              <a:off x="8722239" y="4441750"/>
              <a:ext cx="83030" cy="164421"/>
            </a:xfrm>
            <a:custGeom>
              <a:avLst/>
              <a:gdLst/>
              <a:ahLst/>
              <a:cxnLst/>
              <a:rect l="l" t="t" r="r" b="b"/>
              <a:pathLst>
                <a:path w="2388" h="4729" extrusionOk="0">
                  <a:moveTo>
                    <a:pt x="196" y="1"/>
                  </a:moveTo>
                  <a:cubicBezTo>
                    <a:pt x="172" y="1"/>
                    <a:pt x="148" y="5"/>
                    <a:pt x="126" y="16"/>
                  </a:cubicBezTo>
                  <a:cubicBezTo>
                    <a:pt x="38" y="55"/>
                    <a:pt x="0" y="159"/>
                    <a:pt x="39" y="245"/>
                  </a:cubicBezTo>
                  <a:lnTo>
                    <a:pt x="2033" y="4626"/>
                  </a:lnTo>
                  <a:cubicBezTo>
                    <a:pt x="2062" y="4691"/>
                    <a:pt x="2125" y="4729"/>
                    <a:pt x="2190" y="4729"/>
                  </a:cubicBezTo>
                  <a:cubicBezTo>
                    <a:pt x="2215" y="4729"/>
                    <a:pt x="2238" y="4723"/>
                    <a:pt x="2262" y="4713"/>
                  </a:cubicBezTo>
                  <a:cubicBezTo>
                    <a:pt x="2350" y="4673"/>
                    <a:pt x="2387" y="4571"/>
                    <a:pt x="2348" y="4484"/>
                  </a:cubicBezTo>
                  <a:lnTo>
                    <a:pt x="354" y="103"/>
                  </a:lnTo>
                  <a:cubicBezTo>
                    <a:pt x="325" y="38"/>
                    <a:pt x="262" y="1"/>
                    <a:pt x="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3" name="Google Shape;4943;p66"/>
            <p:cNvSpPr/>
            <p:nvPr/>
          </p:nvSpPr>
          <p:spPr>
            <a:xfrm rot="1586497" flipH="1">
              <a:off x="7899688" y="3824188"/>
              <a:ext cx="1214997" cy="626462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4" name="Google Shape;4944;p66"/>
            <p:cNvSpPr/>
            <p:nvPr/>
          </p:nvSpPr>
          <p:spPr>
            <a:xfrm rot="1586497" flipH="1">
              <a:off x="7823009" y="3882780"/>
              <a:ext cx="1230852" cy="601464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5" name="Google Shape;4945;p66"/>
            <p:cNvSpPr/>
            <p:nvPr/>
          </p:nvSpPr>
          <p:spPr>
            <a:xfrm rot="1586497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6" name="Google Shape;4946;p66"/>
            <p:cNvSpPr/>
            <p:nvPr/>
          </p:nvSpPr>
          <p:spPr>
            <a:xfrm rot="1586497" flipH="1">
              <a:off x="7856789" y="3499511"/>
              <a:ext cx="191721" cy="185109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7" name="Google Shape;4947;p66"/>
            <p:cNvSpPr/>
            <p:nvPr/>
          </p:nvSpPr>
          <p:spPr>
            <a:xfrm rot="1586497" flipH="1">
              <a:off x="7868470" y="3874964"/>
              <a:ext cx="1031099" cy="474940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8" name="Google Shape;4948;p66"/>
            <p:cNvSpPr/>
            <p:nvPr/>
          </p:nvSpPr>
          <p:spPr>
            <a:xfrm rot="1586497" flipH="1">
              <a:off x="7923104" y="3830575"/>
              <a:ext cx="1031134" cy="474906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9" name="Google Shape;4949;p66"/>
            <p:cNvSpPr/>
            <p:nvPr/>
          </p:nvSpPr>
          <p:spPr>
            <a:xfrm rot="1586497" flipH="1">
              <a:off x="7957408" y="3589009"/>
              <a:ext cx="68670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0" name="Google Shape;4950;p66"/>
            <p:cNvSpPr/>
            <p:nvPr/>
          </p:nvSpPr>
          <p:spPr>
            <a:xfrm rot="1586497" flipH="1">
              <a:off x="7899688" y="3824188"/>
              <a:ext cx="1214997" cy="626462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1" name="Google Shape;4951;p66"/>
            <p:cNvSpPr/>
            <p:nvPr/>
          </p:nvSpPr>
          <p:spPr>
            <a:xfrm rot="1586497" flipH="1">
              <a:off x="7823009" y="3882780"/>
              <a:ext cx="1230852" cy="601464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2" name="Google Shape;4952;p66"/>
            <p:cNvSpPr/>
            <p:nvPr/>
          </p:nvSpPr>
          <p:spPr>
            <a:xfrm rot="1586497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3" name="Google Shape;4953;p66"/>
            <p:cNvSpPr/>
            <p:nvPr/>
          </p:nvSpPr>
          <p:spPr>
            <a:xfrm rot="1586497" flipH="1">
              <a:off x="7856789" y="3499511"/>
              <a:ext cx="191721" cy="185109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4" name="Google Shape;4954;p66"/>
            <p:cNvSpPr/>
            <p:nvPr/>
          </p:nvSpPr>
          <p:spPr>
            <a:xfrm rot="1586497" flipH="1">
              <a:off x="7868470" y="3874964"/>
              <a:ext cx="1031099" cy="474940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5" name="Google Shape;4955;p66"/>
            <p:cNvSpPr/>
            <p:nvPr/>
          </p:nvSpPr>
          <p:spPr>
            <a:xfrm rot="1586497" flipH="1">
              <a:off x="7923104" y="3830575"/>
              <a:ext cx="1031134" cy="474906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6" name="Google Shape;4956;p66"/>
            <p:cNvSpPr/>
            <p:nvPr/>
          </p:nvSpPr>
          <p:spPr>
            <a:xfrm rot="1586497" flipH="1">
              <a:off x="7957408" y="3589009"/>
              <a:ext cx="68670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7" name="Google Shape;4957;p66"/>
            <p:cNvSpPr/>
            <p:nvPr/>
          </p:nvSpPr>
          <p:spPr>
            <a:xfrm rot="1586497" flipH="1">
              <a:off x="7911936" y="3498438"/>
              <a:ext cx="59491" cy="35464"/>
            </a:xfrm>
            <a:custGeom>
              <a:avLst/>
              <a:gdLst/>
              <a:ahLst/>
              <a:cxnLst/>
              <a:rect l="l" t="t" r="r" b="b"/>
              <a:pathLst>
                <a:path w="1711" h="1020" extrusionOk="0">
                  <a:moveTo>
                    <a:pt x="1628" y="1"/>
                  </a:moveTo>
                  <a:cubicBezTo>
                    <a:pt x="1626" y="1"/>
                    <a:pt x="1625" y="1"/>
                    <a:pt x="1623" y="1"/>
                  </a:cubicBezTo>
                  <a:lnTo>
                    <a:pt x="387" y="107"/>
                  </a:lnTo>
                  <a:cubicBezTo>
                    <a:pt x="364" y="110"/>
                    <a:pt x="340" y="124"/>
                    <a:pt x="328" y="142"/>
                  </a:cubicBezTo>
                  <a:lnTo>
                    <a:pt x="183" y="385"/>
                  </a:lnTo>
                  <a:lnTo>
                    <a:pt x="51" y="608"/>
                  </a:lnTo>
                  <a:cubicBezTo>
                    <a:pt x="1" y="694"/>
                    <a:pt x="30" y="773"/>
                    <a:pt x="41" y="800"/>
                  </a:cubicBezTo>
                  <a:cubicBezTo>
                    <a:pt x="56" y="832"/>
                    <a:pt x="98" y="905"/>
                    <a:pt x="192" y="921"/>
                  </a:cubicBezTo>
                  <a:lnTo>
                    <a:pt x="726" y="1018"/>
                  </a:lnTo>
                  <a:cubicBezTo>
                    <a:pt x="730" y="1019"/>
                    <a:pt x="735" y="1020"/>
                    <a:pt x="739" y="1020"/>
                  </a:cubicBezTo>
                  <a:cubicBezTo>
                    <a:pt x="757" y="1020"/>
                    <a:pt x="777" y="1012"/>
                    <a:pt x="791" y="999"/>
                  </a:cubicBezTo>
                  <a:lnTo>
                    <a:pt x="1683" y="134"/>
                  </a:lnTo>
                  <a:cubicBezTo>
                    <a:pt x="1706" y="110"/>
                    <a:pt x="1711" y="78"/>
                    <a:pt x="1698" y="47"/>
                  </a:cubicBezTo>
                  <a:cubicBezTo>
                    <a:pt x="1695" y="40"/>
                    <a:pt x="1691" y="32"/>
                    <a:pt x="1684" y="32"/>
                  </a:cubicBezTo>
                  <a:cubicBezTo>
                    <a:pt x="1675" y="13"/>
                    <a:pt x="1651" y="1"/>
                    <a:pt x="1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8" name="Google Shape;4958;p66"/>
            <p:cNvSpPr/>
            <p:nvPr/>
          </p:nvSpPr>
          <p:spPr>
            <a:xfrm rot="1586497" flipH="1">
              <a:off x="8729712" y="4461477"/>
              <a:ext cx="93357" cy="155903"/>
            </a:xfrm>
            <a:custGeom>
              <a:avLst/>
              <a:gdLst/>
              <a:ahLst/>
              <a:cxnLst/>
              <a:rect l="l" t="t" r="r" b="b"/>
              <a:pathLst>
                <a:path w="2685" h="4484" extrusionOk="0">
                  <a:moveTo>
                    <a:pt x="769" y="1"/>
                  </a:moveTo>
                  <a:cubicBezTo>
                    <a:pt x="759" y="1"/>
                    <a:pt x="748" y="3"/>
                    <a:pt x="738" y="7"/>
                  </a:cubicBezTo>
                  <a:lnTo>
                    <a:pt x="56" y="318"/>
                  </a:lnTo>
                  <a:cubicBezTo>
                    <a:pt x="18" y="335"/>
                    <a:pt x="0" y="381"/>
                    <a:pt x="18" y="419"/>
                  </a:cubicBezTo>
                  <a:lnTo>
                    <a:pt x="1846" y="4439"/>
                  </a:lnTo>
                  <a:cubicBezTo>
                    <a:pt x="1860" y="4466"/>
                    <a:pt x="1888" y="4483"/>
                    <a:pt x="1916" y="4483"/>
                  </a:cubicBezTo>
                  <a:cubicBezTo>
                    <a:pt x="1926" y="4483"/>
                    <a:pt x="1937" y="4481"/>
                    <a:pt x="1947" y="4476"/>
                  </a:cubicBezTo>
                  <a:lnTo>
                    <a:pt x="2630" y="4167"/>
                  </a:lnTo>
                  <a:cubicBezTo>
                    <a:pt x="2668" y="4150"/>
                    <a:pt x="2685" y="4104"/>
                    <a:pt x="2668" y="4066"/>
                  </a:cubicBezTo>
                  <a:lnTo>
                    <a:pt x="840" y="46"/>
                  </a:lnTo>
                  <a:cubicBezTo>
                    <a:pt x="826" y="17"/>
                    <a:pt x="79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9" name="Google Shape;4959;p66"/>
            <p:cNvSpPr/>
            <p:nvPr/>
          </p:nvSpPr>
          <p:spPr>
            <a:xfrm rot="1586497" flipH="1">
              <a:off x="8744088" y="4510035"/>
              <a:ext cx="179134" cy="183857"/>
            </a:xfrm>
            <a:custGeom>
              <a:avLst/>
              <a:gdLst/>
              <a:ahLst/>
              <a:cxnLst/>
              <a:rect l="l" t="t" r="r" b="b"/>
              <a:pathLst>
                <a:path w="5152" h="5288" extrusionOk="0">
                  <a:moveTo>
                    <a:pt x="2575" y="829"/>
                  </a:moveTo>
                  <a:lnTo>
                    <a:pt x="1965" y="1147"/>
                  </a:lnTo>
                  <a:lnTo>
                    <a:pt x="1941" y="1138"/>
                  </a:lnTo>
                  <a:cubicBezTo>
                    <a:pt x="1936" y="1127"/>
                    <a:pt x="1943" y="1116"/>
                    <a:pt x="1950" y="1113"/>
                  </a:cubicBezTo>
                  <a:lnTo>
                    <a:pt x="2575" y="829"/>
                  </a:lnTo>
                  <a:close/>
                  <a:moveTo>
                    <a:pt x="2310" y="2225"/>
                  </a:moveTo>
                  <a:lnTo>
                    <a:pt x="2321" y="2262"/>
                  </a:lnTo>
                  <a:cubicBezTo>
                    <a:pt x="2122" y="2318"/>
                    <a:pt x="1942" y="2429"/>
                    <a:pt x="1796" y="2576"/>
                  </a:cubicBezTo>
                  <a:lnTo>
                    <a:pt x="1767" y="2567"/>
                  </a:lnTo>
                  <a:cubicBezTo>
                    <a:pt x="1764" y="2561"/>
                    <a:pt x="1760" y="2554"/>
                    <a:pt x="1770" y="2546"/>
                  </a:cubicBezTo>
                  <a:cubicBezTo>
                    <a:pt x="1920" y="2398"/>
                    <a:pt x="2106" y="2284"/>
                    <a:pt x="2310" y="2225"/>
                  </a:cubicBezTo>
                  <a:close/>
                  <a:moveTo>
                    <a:pt x="3415" y="3412"/>
                  </a:moveTo>
                  <a:lnTo>
                    <a:pt x="2560" y="3692"/>
                  </a:lnTo>
                  <a:lnTo>
                    <a:pt x="2538" y="3681"/>
                  </a:lnTo>
                  <a:lnTo>
                    <a:pt x="2472" y="3711"/>
                  </a:lnTo>
                  <a:lnTo>
                    <a:pt x="2536" y="3677"/>
                  </a:lnTo>
                  <a:lnTo>
                    <a:pt x="3415" y="3412"/>
                  </a:lnTo>
                  <a:close/>
                  <a:moveTo>
                    <a:pt x="4176" y="3853"/>
                  </a:moveTo>
                  <a:lnTo>
                    <a:pt x="4192" y="3888"/>
                  </a:lnTo>
                  <a:lnTo>
                    <a:pt x="2932" y="4423"/>
                  </a:lnTo>
                  <a:lnTo>
                    <a:pt x="2909" y="4417"/>
                  </a:lnTo>
                  <a:lnTo>
                    <a:pt x="4176" y="3853"/>
                  </a:lnTo>
                  <a:close/>
                  <a:moveTo>
                    <a:pt x="3235" y="1"/>
                  </a:moveTo>
                  <a:cubicBezTo>
                    <a:pt x="3225" y="1"/>
                    <a:pt x="3214" y="3"/>
                    <a:pt x="3205" y="7"/>
                  </a:cubicBezTo>
                  <a:lnTo>
                    <a:pt x="807" y="1099"/>
                  </a:lnTo>
                  <a:cubicBezTo>
                    <a:pt x="765" y="1126"/>
                    <a:pt x="1" y="1636"/>
                    <a:pt x="541" y="3190"/>
                  </a:cubicBezTo>
                  <a:cubicBezTo>
                    <a:pt x="588" y="3332"/>
                    <a:pt x="650" y="3485"/>
                    <a:pt x="724" y="3648"/>
                  </a:cubicBezTo>
                  <a:cubicBezTo>
                    <a:pt x="1390" y="5110"/>
                    <a:pt x="2163" y="5288"/>
                    <a:pt x="2499" y="5288"/>
                  </a:cubicBezTo>
                  <a:cubicBezTo>
                    <a:pt x="2582" y="5288"/>
                    <a:pt x="2639" y="5277"/>
                    <a:pt x="2660" y="5272"/>
                  </a:cubicBezTo>
                  <a:lnTo>
                    <a:pt x="5097" y="4167"/>
                  </a:lnTo>
                  <a:cubicBezTo>
                    <a:pt x="5135" y="4150"/>
                    <a:pt x="5151" y="4104"/>
                    <a:pt x="5135" y="4066"/>
                  </a:cubicBezTo>
                  <a:lnTo>
                    <a:pt x="3305" y="45"/>
                  </a:lnTo>
                  <a:cubicBezTo>
                    <a:pt x="3293" y="17"/>
                    <a:pt x="3264" y="1"/>
                    <a:pt x="3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0" name="Google Shape;4960;p66"/>
            <p:cNvSpPr/>
            <p:nvPr/>
          </p:nvSpPr>
          <p:spPr>
            <a:xfrm rot="1586497" flipH="1">
              <a:off x="7854617" y="3882075"/>
              <a:ext cx="1022859" cy="493090"/>
            </a:xfrm>
            <a:custGeom>
              <a:avLst/>
              <a:gdLst/>
              <a:ahLst/>
              <a:cxnLst/>
              <a:rect l="l" t="t" r="r" b="b"/>
              <a:pathLst>
                <a:path w="29418" h="14182" extrusionOk="0">
                  <a:moveTo>
                    <a:pt x="28930" y="0"/>
                  </a:moveTo>
                  <a:cubicBezTo>
                    <a:pt x="28919" y="0"/>
                    <a:pt x="28909" y="3"/>
                    <a:pt x="28899" y="7"/>
                  </a:cubicBezTo>
                  <a:lnTo>
                    <a:pt x="55" y="13130"/>
                  </a:lnTo>
                  <a:cubicBezTo>
                    <a:pt x="18" y="13146"/>
                    <a:pt x="1" y="13192"/>
                    <a:pt x="18" y="13230"/>
                  </a:cubicBezTo>
                  <a:lnTo>
                    <a:pt x="430" y="14137"/>
                  </a:lnTo>
                  <a:cubicBezTo>
                    <a:pt x="442" y="14165"/>
                    <a:pt x="471" y="14182"/>
                    <a:pt x="500" y="14182"/>
                  </a:cubicBezTo>
                  <a:cubicBezTo>
                    <a:pt x="510" y="14182"/>
                    <a:pt x="521" y="14180"/>
                    <a:pt x="530" y="14175"/>
                  </a:cubicBezTo>
                  <a:lnTo>
                    <a:pt x="29371" y="1054"/>
                  </a:lnTo>
                  <a:cubicBezTo>
                    <a:pt x="29392" y="1046"/>
                    <a:pt x="29407" y="1027"/>
                    <a:pt x="29413" y="1005"/>
                  </a:cubicBezTo>
                  <a:cubicBezTo>
                    <a:pt x="29418" y="988"/>
                    <a:pt x="29416" y="969"/>
                    <a:pt x="29409" y="953"/>
                  </a:cubicBezTo>
                  <a:cubicBezTo>
                    <a:pt x="29407" y="948"/>
                    <a:pt x="29404" y="943"/>
                    <a:pt x="29401" y="939"/>
                  </a:cubicBezTo>
                  <a:cubicBezTo>
                    <a:pt x="29308" y="813"/>
                    <a:pt x="29228" y="677"/>
                    <a:pt x="29163" y="534"/>
                  </a:cubicBezTo>
                  <a:cubicBezTo>
                    <a:pt x="29095" y="384"/>
                    <a:pt x="29041" y="225"/>
                    <a:pt x="29004" y="60"/>
                  </a:cubicBezTo>
                  <a:cubicBezTo>
                    <a:pt x="29003" y="54"/>
                    <a:pt x="29002" y="50"/>
                    <a:pt x="28999" y="46"/>
                  </a:cubicBezTo>
                  <a:cubicBezTo>
                    <a:pt x="28993" y="30"/>
                    <a:pt x="28980" y="17"/>
                    <a:pt x="28965" y="9"/>
                  </a:cubicBezTo>
                  <a:cubicBezTo>
                    <a:pt x="28954" y="3"/>
                    <a:pt x="28942" y="0"/>
                    <a:pt x="28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1" name="Google Shape;4961;p66"/>
            <p:cNvSpPr/>
            <p:nvPr/>
          </p:nvSpPr>
          <p:spPr>
            <a:xfrm rot="1586497" flipH="1">
              <a:off x="7946784" y="3807126"/>
              <a:ext cx="1022650" cy="492985"/>
            </a:xfrm>
            <a:custGeom>
              <a:avLst/>
              <a:gdLst/>
              <a:ahLst/>
              <a:cxnLst/>
              <a:rect l="l" t="t" r="r" b="b"/>
              <a:pathLst>
                <a:path w="29412" h="14179" extrusionOk="0">
                  <a:moveTo>
                    <a:pt x="28921" y="0"/>
                  </a:moveTo>
                  <a:cubicBezTo>
                    <a:pt x="28910" y="0"/>
                    <a:pt x="28900" y="3"/>
                    <a:pt x="28890" y="8"/>
                  </a:cubicBezTo>
                  <a:lnTo>
                    <a:pt x="45" y="13126"/>
                  </a:lnTo>
                  <a:cubicBezTo>
                    <a:pt x="28" y="13134"/>
                    <a:pt x="14" y="13148"/>
                    <a:pt x="6" y="13169"/>
                  </a:cubicBezTo>
                  <a:cubicBezTo>
                    <a:pt x="2" y="13188"/>
                    <a:pt x="0" y="13210"/>
                    <a:pt x="7" y="13227"/>
                  </a:cubicBezTo>
                  <a:lnTo>
                    <a:pt x="421" y="14135"/>
                  </a:lnTo>
                  <a:cubicBezTo>
                    <a:pt x="422" y="14138"/>
                    <a:pt x="422" y="14138"/>
                    <a:pt x="427" y="14140"/>
                  </a:cubicBezTo>
                  <a:cubicBezTo>
                    <a:pt x="438" y="14164"/>
                    <a:pt x="463" y="14178"/>
                    <a:pt x="490" y="14178"/>
                  </a:cubicBezTo>
                  <a:cubicBezTo>
                    <a:pt x="500" y="14178"/>
                    <a:pt x="511" y="14176"/>
                    <a:pt x="520" y="14172"/>
                  </a:cubicBezTo>
                  <a:lnTo>
                    <a:pt x="29367" y="1048"/>
                  </a:lnTo>
                  <a:cubicBezTo>
                    <a:pt x="29388" y="1039"/>
                    <a:pt x="29400" y="1021"/>
                    <a:pt x="29407" y="1000"/>
                  </a:cubicBezTo>
                  <a:cubicBezTo>
                    <a:pt x="29412" y="984"/>
                    <a:pt x="29410" y="970"/>
                    <a:pt x="29407" y="954"/>
                  </a:cubicBezTo>
                  <a:cubicBezTo>
                    <a:pt x="29406" y="950"/>
                    <a:pt x="29406" y="950"/>
                    <a:pt x="29405" y="948"/>
                  </a:cubicBezTo>
                  <a:cubicBezTo>
                    <a:pt x="29402" y="944"/>
                    <a:pt x="29396" y="938"/>
                    <a:pt x="29395" y="935"/>
                  </a:cubicBezTo>
                  <a:cubicBezTo>
                    <a:pt x="29296" y="801"/>
                    <a:pt x="29213" y="655"/>
                    <a:pt x="29145" y="505"/>
                  </a:cubicBezTo>
                  <a:cubicBezTo>
                    <a:pt x="29078" y="360"/>
                    <a:pt x="29029" y="211"/>
                    <a:pt x="28993" y="60"/>
                  </a:cubicBezTo>
                  <a:cubicBezTo>
                    <a:pt x="28994" y="55"/>
                    <a:pt x="28992" y="49"/>
                    <a:pt x="28991" y="44"/>
                  </a:cubicBezTo>
                  <a:cubicBezTo>
                    <a:pt x="28983" y="28"/>
                    <a:pt x="28970" y="17"/>
                    <a:pt x="28952" y="8"/>
                  </a:cubicBezTo>
                  <a:cubicBezTo>
                    <a:pt x="28941" y="3"/>
                    <a:pt x="28931" y="0"/>
                    <a:pt x="28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2" name="Google Shape;4962;p66"/>
            <p:cNvSpPr/>
            <p:nvPr/>
          </p:nvSpPr>
          <p:spPr>
            <a:xfrm rot="1586497" flipH="1">
              <a:off x="7903114" y="3839886"/>
              <a:ext cx="1023797" cy="509327"/>
            </a:xfrm>
            <a:custGeom>
              <a:avLst/>
              <a:gdLst/>
              <a:ahLst/>
              <a:cxnLst/>
              <a:rect l="l" t="t" r="r" b="b"/>
              <a:pathLst>
                <a:path w="29445" h="14649" extrusionOk="0">
                  <a:moveTo>
                    <a:pt x="28695" y="0"/>
                  </a:moveTo>
                  <a:cubicBezTo>
                    <a:pt x="28684" y="0"/>
                    <a:pt x="28674" y="2"/>
                    <a:pt x="28664" y="7"/>
                  </a:cubicBezTo>
                  <a:lnTo>
                    <a:pt x="55" y="13023"/>
                  </a:lnTo>
                  <a:cubicBezTo>
                    <a:pt x="17" y="13040"/>
                    <a:pt x="0" y="13085"/>
                    <a:pt x="17" y="13124"/>
                  </a:cubicBezTo>
                  <a:lnTo>
                    <a:pt x="691" y="14603"/>
                  </a:lnTo>
                  <a:cubicBezTo>
                    <a:pt x="704" y="14631"/>
                    <a:pt x="732" y="14648"/>
                    <a:pt x="761" y="14648"/>
                  </a:cubicBezTo>
                  <a:cubicBezTo>
                    <a:pt x="771" y="14648"/>
                    <a:pt x="782" y="14646"/>
                    <a:pt x="792" y="14642"/>
                  </a:cubicBezTo>
                  <a:lnTo>
                    <a:pt x="29401" y="1625"/>
                  </a:lnTo>
                  <a:cubicBezTo>
                    <a:pt x="29427" y="1613"/>
                    <a:pt x="29444" y="1588"/>
                    <a:pt x="29445" y="1560"/>
                  </a:cubicBezTo>
                  <a:cubicBezTo>
                    <a:pt x="29445" y="1546"/>
                    <a:pt x="29444" y="1535"/>
                    <a:pt x="29438" y="1524"/>
                  </a:cubicBezTo>
                  <a:cubicBezTo>
                    <a:pt x="29432" y="1510"/>
                    <a:pt x="29422" y="1498"/>
                    <a:pt x="29407" y="1491"/>
                  </a:cubicBezTo>
                  <a:cubicBezTo>
                    <a:pt x="29176" y="1358"/>
                    <a:pt x="28998" y="1154"/>
                    <a:pt x="28876" y="887"/>
                  </a:cubicBezTo>
                  <a:cubicBezTo>
                    <a:pt x="28754" y="620"/>
                    <a:pt x="28719" y="352"/>
                    <a:pt x="28770" y="92"/>
                  </a:cubicBezTo>
                  <a:cubicBezTo>
                    <a:pt x="28774" y="76"/>
                    <a:pt x="28772" y="60"/>
                    <a:pt x="28764" y="47"/>
                  </a:cubicBezTo>
                  <a:cubicBezTo>
                    <a:pt x="28761" y="36"/>
                    <a:pt x="28753" y="27"/>
                    <a:pt x="28742" y="16"/>
                  </a:cubicBezTo>
                  <a:cubicBezTo>
                    <a:pt x="28729" y="6"/>
                    <a:pt x="28712" y="0"/>
                    <a:pt x="28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3" name="Google Shape;4963;p66"/>
            <p:cNvSpPr/>
            <p:nvPr/>
          </p:nvSpPr>
          <p:spPr>
            <a:xfrm rot="1586497" flipH="1">
              <a:off x="7915377" y="3543566"/>
              <a:ext cx="183272" cy="154721"/>
            </a:xfrm>
            <a:custGeom>
              <a:avLst/>
              <a:gdLst/>
              <a:ahLst/>
              <a:cxnLst/>
              <a:rect l="l" t="t" r="r" b="b"/>
              <a:pathLst>
                <a:path w="5271" h="4450" extrusionOk="0">
                  <a:moveTo>
                    <a:pt x="2790" y="1606"/>
                  </a:moveTo>
                  <a:lnTo>
                    <a:pt x="2813" y="1637"/>
                  </a:lnTo>
                  <a:lnTo>
                    <a:pt x="2219" y="2058"/>
                  </a:lnTo>
                  <a:lnTo>
                    <a:pt x="2185" y="2049"/>
                  </a:lnTo>
                  <a:cubicBezTo>
                    <a:pt x="2183" y="2045"/>
                    <a:pt x="2185" y="2032"/>
                    <a:pt x="2195" y="2026"/>
                  </a:cubicBezTo>
                  <a:lnTo>
                    <a:pt x="2790" y="1606"/>
                  </a:lnTo>
                  <a:close/>
                  <a:moveTo>
                    <a:pt x="3945" y="1578"/>
                  </a:moveTo>
                  <a:lnTo>
                    <a:pt x="2182" y="3117"/>
                  </a:lnTo>
                  <a:lnTo>
                    <a:pt x="2154" y="3109"/>
                  </a:lnTo>
                  <a:cubicBezTo>
                    <a:pt x="2150" y="3102"/>
                    <a:pt x="2150" y="3093"/>
                    <a:pt x="2156" y="3087"/>
                  </a:cubicBezTo>
                  <a:lnTo>
                    <a:pt x="3945" y="1578"/>
                  </a:lnTo>
                  <a:close/>
                  <a:moveTo>
                    <a:pt x="4704" y="0"/>
                  </a:moveTo>
                  <a:cubicBezTo>
                    <a:pt x="4703" y="0"/>
                    <a:pt x="4702" y="0"/>
                    <a:pt x="4701" y="0"/>
                  </a:cubicBezTo>
                  <a:lnTo>
                    <a:pt x="73" y="392"/>
                  </a:lnTo>
                  <a:cubicBezTo>
                    <a:pt x="52" y="393"/>
                    <a:pt x="31" y="402"/>
                    <a:pt x="20" y="420"/>
                  </a:cubicBezTo>
                  <a:cubicBezTo>
                    <a:pt x="6" y="439"/>
                    <a:pt x="1" y="462"/>
                    <a:pt x="5" y="481"/>
                  </a:cubicBezTo>
                  <a:cubicBezTo>
                    <a:pt x="34" y="627"/>
                    <a:pt x="83" y="771"/>
                    <a:pt x="146" y="910"/>
                  </a:cubicBezTo>
                  <a:cubicBezTo>
                    <a:pt x="236" y="1108"/>
                    <a:pt x="342" y="1259"/>
                    <a:pt x="415" y="1356"/>
                  </a:cubicBezTo>
                  <a:cubicBezTo>
                    <a:pt x="464" y="1417"/>
                    <a:pt x="502" y="1454"/>
                    <a:pt x="511" y="1463"/>
                  </a:cubicBezTo>
                  <a:cubicBezTo>
                    <a:pt x="513" y="1467"/>
                    <a:pt x="539" y="1505"/>
                    <a:pt x="540" y="1508"/>
                  </a:cubicBezTo>
                  <a:cubicBezTo>
                    <a:pt x="545" y="1519"/>
                    <a:pt x="548" y="1535"/>
                    <a:pt x="550" y="1550"/>
                  </a:cubicBezTo>
                  <a:lnTo>
                    <a:pt x="612" y="1622"/>
                  </a:lnTo>
                  <a:lnTo>
                    <a:pt x="541" y="1596"/>
                  </a:lnTo>
                  <a:lnTo>
                    <a:pt x="519" y="1632"/>
                  </a:lnTo>
                  <a:cubicBezTo>
                    <a:pt x="515" y="1642"/>
                    <a:pt x="166" y="2052"/>
                    <a:pt x="441" y="2659"/>
                  </a:cubicBezTo>
                  <a:cubicBezTo>
                    <a:pt x="712" y="3255"/>
                    <a:pt x="1241" y="3275"/>
                    <a:pt x="1262" y="3276"/>
                  </a:cubicBezTo>
                  <a:lnTo>
                    <a:pt x="1307" y="3209"/>
                  </a:lnTo>
                  <a:lnTo>
                    <a:pt x="1308" y="3284"/>
                  </a:lnTo>
                  <a:lnTo>
                    <a:pt x="1349" y="3307"/>
                  </a:lnTo>
                  <a:cubicBezTo>
                    <a:pt x="1358" y="3319"/>
                    <a:pt x="1369" y="3333"/>
                    <a:pt x="1375" y="3345"/>
                  </a:cubicBezTo>
                  <a:lnTo>
                    <a:pt x="1456" y="3359"/>
                  </a:lnTo>
                  <a:lnTo>
                    <a:pt x="1386" y="3390"/>
                  </a:lnTo>
                  <a:cubicBezTo>
                    <a:pt x="1390" y="3423"/>
                    <a:pt x="1416" y="3703"/>
                    <a:pt x="1565" y="4033"/>
                  </a:cubicBezTo>
                  <a:cubicBezTo>
                    <a:pt x="1628" y="4171"/>
                    <a:pt x="1706" y="4303"/>
                    <a:pt x="1795" y="4417"/>
                  </a:cubicBezTo>
                  <a:cubicBezTo>
                    <a:pt x="1808" y="4437"/>
                    <a:pt x="1829" y="4447"/>
                    <a:pt x="1851" y="4449"/>
                  </a:cubicBezTo>
                  <a:cubicBezTo>
                    <a:pt x="1872" y="4449"/>
                    <a:pt x="1894" y="4444"/>
                    <a:pt x="1909" y="4431"/>
                  </a:cubicBezTo>
                  <a:lnTo>
                    <a:pt x="5243" y="1193"/>
                  </a:lnTo>
                  <a:cubicBezTo>
                    <a:pt x="5264" y="1176"/>
                    <a:pt x="5270" y="1144"/>
                    <a:pt x="5263" y="1118"/>
                  </a:cubicBezTo>
                  <a:lnTo>
                    <a:pt x="5258" y="1108"/>
                  </a:lnTo>
                  <a:cubicBezTo>
                    <a:pt x="5248" y="1087"/>
                    <a:pt x="5229" y="1071"/>
                    <a:pt x="5206" y="1064"/>
                  </a:cubicBezTo>
                  <a:lnTo>
                    <a:pt x="4950" y="1016"/>
                  </a:lnTo>
                  <a:cubicBezTo>
                    <a:pt x="4814" y="994"/>
                    <a:pt x="4694" y="895"/>
                    <a:pt x="4630" y="753"/>
                  </a:cubicBezTo>
                  <a:cubicBezTo>
                    <a:pt x="4567" y="614"/>
                    <a:pt x="4571" y="457"/>
                    <a:pt x="4641" y="336"/>
                  </a:cubicBezTo>
                  <a:lnTo>
                    <a:pt x="4651" y="319"/>
                  </a:lnTo>
                  <a:lnTo>
                    <a:pt x="4772" y="118"/>
                  </a:lnTo>
                  <a:cubicBezTo>
                    <a:pt x="4787" y="94"/>
                    <a:pt x="4788" y="69"/>
                    <a:pt x="4776" y="45"/>
                  </a:cubicBezTo>
                  <a:cubicBezTo>
                    <a:pt x="4774" y="41"/>
                    <a:pt x="4774" y="41"/>
                    <a:pt x="4773" y="38"/>
                  </a:cubicBezTo>
                  <a:cubicBezTo>
                    <a:pt x="4758" y="13"/>
                    <a:pt x="4732" y="0"/>
                    <a:pt x="4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4" name="Google Shape;4964;p66"/>
            <p:cNvSpPr/>
            <p:nvPr/>
          </p:nvSpPr>
          <p:spPr>
            <a:xfrm rot="1586497" flipH="1">
              <a:off x="8801211" y="4478241"/>
              <a:ext cx="43671" cy="46347"/>
            </a:xfrm>
            <a:custGeom>
              <a:avLst/>
              <a:gdLst/>
              <a:ahLst/>
              <a:cxnLst/>
              <a:rect l="l" t="t" r="r" b="b"/>
              <a:pathLst>
                <a:path w="1256" h="1333" extrusionOk="0">
                  <a:moveTo>
                    <a:pt x="769" y="1"/>
                  </a:moveTo>
                  <a:cubicBezTo>
                    <a:pt x="759" y="1"/>
                    <a:pt x="748" y="3"/>
                    <a:pt x="738" y="7"/>
                  </a:cubicBezTo>
                  <a:lnTo>
                    <a:pt x="56" y="317"/>
                  </a:lnTo>
                  <a:cubicBezTo>
                    <a:pt x="18" y="335"/>
                    <a:pt x="0" y="380"/>
                    <a:pt x="18" y="419"/>
                  </a:cubicBezTo>
                  <a:lnTo>
                    <a:pt x="433" y="1332"/>
                  </a:lnTo>
                  <a:lnTo>
                    <a:pt x="1255" y="959"/>
                  </a:lnTo>
                  <a:lnTo>
                    <a:pt x="838" y="44"/>
                  </a:lnTo>
                  <a:cubicBezTo>
                    <a:pt x="826" y="17"/>
                    <a:pt x="799" y="1"/>
                    <a:pt x="7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5" name="Google Shape;4965;p66"/>
            <p:cNvSpPr/>
            <p:nvPr/>
          </p:nvSpPr>
          <p:spPr>
            <a:xfrm rot="1586497" flipH="1">
              <a:off x="7947269" y="3807273"/>
              <a:ext cx="1022580" cy="491664"/>
            </a:xfrm>
            <a:custGeom>
              <a:avLst/>
              <a:gdLst/>
              <a:ahLst/>
              <a:cxnLst/>
              <a:rect l="l" t="t" r="r" b="b"/>
              <a:pathLst>
                <a:path w="29410" h="14141" extrusionOk="0">
                  <a:moveTo>
                    <a:pt x="28923" y="0"/>
                  </a:moveTo>
                  <a:cubicBezTo>
                    <a:pt x="28912" y="0"/>
                    <a:pt x="28902" y="3"/>
                    <a:pt x="28892" y="8"/>
                  </a:cubicBezTo>
                  <a:lnTo>
                    <a:pt x="47" y="13126"/>
                  </a:lnTo>
                  <a:cubicBezTo>
                    <a:pt x="30" y="13134"/>
                    <a:pt x="16" y="13148"/>
                    <a:pt x="8" y="13169"/>
                  </a:cubicBezTo>
                  <a:cubicBezTo>
                    <a:pt x="4" y="13188"/>
                    <a:pt x="1" y="13210"/>
                    <a:pt x="9" y="13227"/>
                  </a:cubicBezTo>
                  <a:lnTo>
                    <a:pt x="423" y="14135"/>
                  </a:lnTo>
                  <a:cubicBezTo>
                    <a:pt x="424" y="14139"/>
                    <a:pt x="424" y="14139"/>
                    <a:pt x="429" y="14140"/>
                  </a:cubicBezTo>
                  <a:lnTo>
                    <a:pt x="29410" y="955"/>
                  </a:lnTo>
                  <a:cubicBezTo>
                    <a:pt x="29409" y="952"/>
                    <a:pt x="29409" y="952"/>
                    <a:pt x="29408" y="949"/>
                  </a:cubicBezTo>
                  <a:cubicBezTo>
                    <a:pt x="29405" y="945"/>
                    <a:pt x="29399" y="939"/>
                    <a:pt x="29398" y="937"/>
                  </a:cubicBezTo>
                  <a:cubicBezTo>
                    <a:pt x="29299" y="802"/>
                    <a:pt x="29216" y="656"/>
                    <a:pt x="29148" y="507"/>
                  </a:cubicBezTo>
                  <a:cubicBezTo>
                    <a:pt x="29081" y="362"/>
                    <a:pt x="29032" y="212"/>
                    <a:pt x="28996" y="62"/>
                  </a:cubicBezTo>
                  <a:cubicBezTo>
                    <a:pt x="28997" y="55"/>
                    <a:pt x="28994" y="48"/>
                    <a:pt x="28992" y="44"/>
                  </a:cubicBezTo>
                  <a:cubicBezTo>
                    <a:pt x="28985" y="28"/>
                    <a:pt x="28971" y="17"/>
                    <a:pt x="28954" y="8"/>
                  </a:cubicBezTo>
                  <a:cubicBezTo>
                    <a:pt x="28943" y="3"/>
                    <a:pt x="28933" y="0"/>
                    <a:pt x="28923" y="0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6" name="Google Shape;4966;p66"/>
            <p:cNvSpPr/>
            <p:nvPr/>
          </p:nvSpPr>
          <p:spPr>
            <a:xfrm rot="1586497" flipH="1">
              <a:off x="7955263" y="3552981"/>
              <a:ext cx="166478" cy="47146"/>
            </a:xfrm>
            <a:custGeom>
              <a:avLst/>
              <a:gdLst/>
              <a:ahLst/>
              <a:cxnLst/>
              <a:rect l="l" t="t" r="r" b="b"/>
              <a:pathLst>
                <a:path w="4788" h="1356" extrusionOk="0">
                  <a:moveTo>
                    <a:pt x="4704" y="0"/>
                  </a:moveTo>
                  <a:cubicBezTo>
                    <a:pt x="4703" y="0"/>
                    <a:pt x="4702" y="0"/>
                    <a:pt x="4701" y="0"/>
                  </a:cubicBezTo>
                  <a:lnTo>
                    <a:pt x="73" y="392"/>
                  </a:lnTo>
                  <a:cubicBezTo>
                    <a:pt x="52" y="393"/>
                    <a:pt x="31" y="402"/>
                    <a:pt x="18" y="421"/>
                  </a:cubicBezTo>
                  <a:cubicBezTo>
                    <a:pt x="6" y="439"/>
                    <a:pt x="1" y="463"/>
                    <a:pt x="5" y="481"/>
                  </a:cubicBezTo>
                  <a:cubicBezTo>
                    <a:pt x="33" y="627"/>
                    <a:pt x="83" y="772"/>
                    <a:pt x="146" y="910"/>
                  </a:cubicBezTo>
                  <a:cubicBezTo>
                    <a:pt x="236" y="1108"/>
                    <a:pt x="342" y="1259"/>
                    <a:pt x="415" y="1356"/>
                  </a:cubicBezTo>
                  <a:cubicBezTo>
                    <a:pt x="747" y="1276"/>
                    <a:pt x="2779" y="770"/>
                    <a:pt x="4651" y="319"/>
                  </a:cubicBezTo>
                  <a:lnTo>
                    <a:pt x="4772" y="119"/>
                  </a:lnTo>
                  <a:cubicBezTo>
                    <a:pt x="4787" y="94"/>
                    <a:pt x="4788" y="70"/>
                    <a:pt x="4775" y="45"/>
                  </a:cubicBezTo>
                  <a:cubicBezTo>
                    <a:pt x="4774" y="41"/>
                    <a:pt x="4774" y="41"/>
                    <a:pt x="4773" y="39"/>
                  </a:cubicBezTo>
                  <a:cubicBezTo>
                    <a:pt x="4758" y="14"/>
                    <a:pt x="4732" y="0"/>
                    <a:pt x="470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7" name="Google Shape;4967;p66"/>
            <p:cNvSpPr/>
            <p:nvPr/>
          </p:nvSpPr>
          <p:spPr>
            <a:xfrm rot="1586497" flipH="1">
              <a:off x="7918080" y="3498473"/>
              <a:ext cx="52224" cy="13351"/>
            </a:xfrm>
            <a:custGeom>
              <a:avLst/>
              <a:gdLst/>
              <a:ahLst/>
              <a:cxnLst/>
              <a:rect l="l" t="t" r="r" b="b"/>
              <a:pathLst>
                <a:path w="1502" h="384" extrusionOk="0">
                  <a:moveTo>
                    <a:pt x="1448" y="0"/>
                  </a:moveTo>
                  <a:cubicBezTo>
                    <a:pt x="1446" y="0"/>
                    <a:pt x="1443" y="1"/>
                    <a:pt x="1441" y="1"/>
                  </a:cubicBezTo>
                  <a:lnTo>
                    <a:pt x="205" y="107"/>
                  </a:lnTo>
                  <a:cubicBezTo>
                    <a:pt x="181" y="109"/>
                    <a:pt x="158" y="123"/>
                    <a:pt x="146" y="142"/>
                  </a:cubicBezTo>
                  <a:lnTo>
                    <a:pt x="1" y="384"/>
                  </a:lnTo>
                  <a:cubicBezTo>
                    <a:pt x="540" y="255"/>
                    <a:pt x="1054" y="134"/>
                    <a:pt x="1502" y="32"/>
                  </a:cubicBezTo>
                  <a:cubicBezTo>
                    <a:pt x="1493" y="13"/>
                    <a:pt x="1470" y="0"/>
                    <a:pt x="144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8" name="Google Shape;4968;p66"/>
            <p:cNvSpPr/>
            <p:nvPr/>
          </p:nvSpPr>
          <p:spPr>
            <a:xfrm rot="1586497" flipH="1">
              <a:off x="7899688" y="3824188"/>
              <a:ext cx="1214997" cy="626462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9" name="Google Shape;4969;p66"/>
            <p:cNvSpPr/>
            <p:nvPr/>
          </p:nvSpPr>
          <p:spPr>
            <a:xfrm rot="1586497" flipH="1">
              <a:off x="7823009" y="3882780"/>
              <a:ext cx="1230852" cy="601464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0" name="Google Shape;4970;p66"/>
            <p:cNvSpPr/>
            <p:nvPr/>
          </p:nvSpPr>
          <p:spPr>
            <a:xfrm rot="1586497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1" name="Google Shape;4971;p66"/>
            <p:cNvSpPr/>
            <p:nvPr/>
          </p:nvSpPr>
          <p:spPr>
            <a:xfrm rot="1586497" flipH="1">
              <a:off x="7856789" y="3499511"/>
              <a:ext cx="191721" cy="185109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2" name="Google Shape;4972;p66"/>
            <p:cNvSpPr/>
            <p:nvPr/>
          </p:nvSpPr>
          <p:spPr>
            <a:xfrm rot="1586497" flipH="1">
              <a:off x="7868470" y="3874964"/>
              <a:ext cx="1031099" cy="474940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3" name="Google Shape;4973;p66"/>
            <p:cNvSpPr/>
            <p:nvPr/>
          </p:nvSpPr>
          <p:spPr>
            <a:xfrm rot="1586497" flipH="1">
              <a:off x="7923104" y="3830575"/>
              <a:ext cx="1031134" cy="474906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4" name="Google Shape;4974;p66"/>
            <p:cNvSpPr/>
            <p:nvPr/>
          </p:nvSpPr>
          <p:spPr>
            <a:xfrm rot="1586497" flipH="1">
              <a:off x="8747362" y="4472661"/>
              <a:ext cx="83065" cy="164456"/>
            </a:xfrm>
            <a:custGeom>
              <a:avLst/>
              <a:gdLst/>
              <a:ahLst/>
              <a:cxnLst/>
              <a:rect l="l" t="t" r="r" b="b"/>
              <a:pathLst>
                <a:path w="2389" h="4730" extrusionOk="0">
                  <a:moveTo>
                    <a:pt x="198" y="1"/>
                  </a:moveTo>
                  <a:cubicBezTo>
                    <a:pt x="174" y="1"/>
                    <a:pt x="149" y="6"/>
                    <a:pt x="126" y="17"/>
                  </a:cubicBezTo>
                  <a:cubicBezTo>
                    <a:pt x="39" y="57"/>
                    <a:pt x="1" y="159"/>
                    <a:pt x="40" y="246"/>
                  </a:cubicBezTo>
                  <a:lnTo>
                    <a:pt x="2034" y="4627"/>
                  </a:lnTo>
                  <a:cubicBezTo>
                    <a:pt x="2062" y="4691"/>
                    <a:pt x="2125" y="4730"/>
                    <a:pt x="2191" y="4730"/>
                  </a:cubicBezTo>
                  <a:cubicBezTo>
                    <a:pt x="2214" y="4730"/>
                    <a:pt x="2239" y="4725"/>
                    <a:pt x="2263" y="4714"/>
                  </a:cubicBezTo>
                  <a:cubicBezTo>
                    <a:pt x="2350" y="4674"/>
                    <a:pt x="2389" y="4571"/>
                    <a:pt x="2349" y="4485"/>
                  </a:cubicBezTo>
                  <a:lnTo>
                    <a:pt x="355" y="104"/>
                  </a:lnTo>
                  <a:cubicBezTo>
                    <a:pt x="327" y="39"/>
                    <a:pt x="264" y="1"/>
                    <a:pt x="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5" name="Google Shape;4975;p66"/>
            <p:cNvSpPr/>
            <p:nvPr/>
          </p:nvSpPr>
          <p:spPr>
            <a:xfrm rot="1586497" flipH="1">
              <a:off x="7957408" y="3589009"/>
              <a:ext cx="68670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6" name="Google Shape;4976;p66"/>
            <p:cNvSpPr/>
            <p:nvPr/>
          </p:nvSpPr>
          <p:spPr>
            <a:xfrm rot="1586497" flipH="1">
              <a:off x="8003534" y="3600507"/>
              <a:ext cx="27329" cy="2040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692" y="0"/>
                  </a:moveTo>
                  <a:cubicBezTo>
                    <a:pt x="675" y="0"/>
                    <a:pt x="659" y="5"/>
                    <a:pt x="644" y="15"/>
                  </a:cubicBezTo>
                  <a:lnTo>
                    <a:pt x="46" y="436"/>
                  </a:lnTo>
                  <a:cubicBezTo>
                    <a:pt x="9" y="462"/>
                    <a:pt x="1" y="514"/>
                    <a:pt x="27" y="551"/>
                  </a:cubicBezTo>
                  <a:cubicBezTo>
                    <a:pt x="44" y="575"/>
                    <a:pt x="69" y="587"/>
                    <a:pt x="95" y="587"/>
                  </a:cubicBezTo>
                  <a:cubicBezTo>
                    <a:pt x="112" y="587"/>
                    <a:pt x="127" y="582"/>
                    <a:pt x="142" y="571"/>
                  </a:cubicBezTo>
                  <a:lnTo>
                    <a:pt x="740" y="150"/>
                  </a:lnTo>
                  <a:cubicBezTo>
                    <a:pt x="776" y="124"/>
                    <a:pt x="786" y="73"/>
                    <a:pt x="760" y="35"/>
                  </a:cubicBezTo>
                  <a:cubicBezTo>
                    <a:pt x="743" y="13"/>
                    <a:pt x="718" y="0"/>
                    <a:pt x="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7" name="Google Shape;4977;p66"/>
            <p:cNvSpPr/>
            <p:nvPr/>
          </p:nvSpPr>
          <p:spPr>
            <a:xfrm rot="1586497" flipH="1">
              <a:off x="8754854" y="4621166"/>
              <a:ext cx="50451" cy="24373"/>
            </a:xfrm>
            <a:custGeom>
              <a:avLst/>
              <a:gdLst/>
              <a:ahLst/>
              <a:cxnLst/>
              <a:rect l="l" t="t" r="r" b="b"/>
              <a:pathLst>
                <a:path w="1451" h="701" extrusionOk="0">
                  <a:moveTo>
                    <a:pt x="1355" y="0"/>
                  </a:moveTo>
                  <a:cubicBezTo>
                    <a:pt x="1345" y="0"/>
                    <a:pt x="1334" y="2"/>
                    <a:pt x="1324" y="6"/>
                  </a:cubicBezTo>
                  <a:lnTo>
                    <a:pt x="64" y="541"/>
                  </a:lnTo>
                  <a:cubicBezTo>
                    <a:pt x="21" y="559"/>
                    <a:pt x="1" y="608"/>
                    <a:pt x="20" y="650"/>
                  </a:cubicBezTo>
                  <a:cubicBezTo>
                    <a:pt x="32" y="682"/>
                    <a:pt x="64" y="700"/>
                    <a:pt x="95" y="700"/>
                  </a:cubicBezTo>
                  <a:cubicBezTo>
                    <a:pt x="108" y="700"/>
                    <a:pt x="118" y="698"/>
                    <a:pt x="129" y="694"/>
                  </a:cubicBezTo>
                  <a:lnTo>
                    <a:pt x="1388" y="159"/>
                  </a:lnTo>
                  <a:cubicBezTo>
                    <a:pt x="1432" y="140"/>
                    <a:pt x="1450" y="92"/>
                    <a:pt x="1433" y="50"/>
                  </a:cubicBezTo>
                  <a:cubicBezTo>
                    <a:pt x="1418" y="18"/>
                    <a:pt x="1387" y="0"/>
                    <a:pt x="1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8" name="Google Shape;4978;p66"/>
            <p:cNvSpPr/>
            <p:nvPr/>
          </p:nvSpPr>
          <p:spPr>
            <a:xfrm rot="1586497" flipH="1">
              <a:off x="8788500" y="4616744"/>
              <a:ext cx="36613" cy="14290"/>
            </a:xfrm>
            <a:custGeom>
              <a:avLst/>
              <a:gdLst/>
              <a:ahLst/>
              <a:cxnLst/>
              <a:rect l="l" t="t" r="r" b="b"/>
              <a:pathLst>
                <a:path w="1053" h="411" extrusionOk="0">
                  <a:moveTo>
                    <a:pt x="960" y="0"/>
                  </a:moveTo>
                  <a:cubicBezTo>
                    <a:pt x="953" y="0"/>
                    <a:pt x="945" y="1"/>
                    <a:pt x="937" y="3"/>
                  </a:cubicBezTo>
                  <a:lnTo>
                    <a:pt x="71" y="248"/>
                  </a:lnTo>
                  <a:cubicBezTo>
                    <a:pt x="27" y="261"/>
                    <a:pt x="0" y="306"/>
                    <a:pt x="13" y="350"/>
                  </a:cubicBezTo>
                  <a:cubicBezTo>
                    <a:pt x="23" y="386"/>
                    <a:pt x="57" y="410"/>
                    <a:pt x="94" y="410"/>
                  </a:cubicBezTo>
                  <a:cubicBezTo>
                    <a:pt x="101" y="410"/>
                    <a:pt x="109" y="408"/>
                    <a:pt x="117" y="406"/>
                  </a:cubicBezTo>
                  <a:lnTo>
                    <a:pt x="983" y="161"/>
                  </a:lnTo>
                  <a:cubicBezTo>
                    <a:pt x="1026" y="150"/>
                    <a:pt x="1052" y="104"/>
                    <a:pt x="1039" y="59"/>
                  </a:cubicBezTo>
                  <a:cubicBezTo>
                    <a:pt x="1029" y="23"/>
                    <a:pt x="997" y="0"/>
                    <a:pt x="9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9" name="Google Shape;4979;p66"/>
            <p:cNvSpPr/>
            <p:nvPr/>
          </p:nvSpPr>
          <p:spPr>
            <a:xfrm rot="1586497" flipH="1">
              <a:off x="8841264" y="4594144"/>
              <a:ext cx="24965" cy="16828"/>
            </a:xfrm>
            <a:custGeom>
              <a:avLst/>
              <a:gdLst/>
              <a:ahLst/>
              <a:cxnLst/>
              <a:rect l="l" t="t" r="r" b="b"/>
              <a:pathLst>
                <a:path w="718" h="484" extrusionOk="0">
                  <a:moveTo>
                    <a:pt x="624" y="0"/>
                  </a:moveTo>
                  <a:cubicBezTo>
                    <a:pt x="616" y="0"/>
                    <a:pt x="609" y="1"/>
                    <a:pt x="601" y="4"/>
                  </a:cubicBezTo>
                  <a:cubicBezTo>
                    <a:pt x="386" y="67"/>
                    <a:pt x="190" y="185"/>
                    <a:pt x="33" y="343"/>
                  </a:cubicBezTo>
                  <a:cubicBezTo>
                    <a:pt x="0" y="375"/>
                    <a:pt x="0" y="427"/>
                    <a:pt x="33" y="459"/>
                  </a:cubicBezTo>
                  <a:cubicBezTo>
                    <a:pt x="50" y="476"/>
                    <a:pt x="71" y="484"/>
                    <a:pt x="92" y="484"/>
                  </a:cubicBezTo>
                  <a:cubicBezTo>
                    <a:pt x="113" y="484"/>
                    <a:pt x="134" y="474"/>
                    <a:pt x="151" y="459"/>
                  </a:cubicBezTo>
                  <a:cubicBezTo>
                    <a:pt x="288" y="321"/>
                    <a:pt x="461" y="218"/>
                    <a:pt x="648" y="164"/>
                  </a:cubicBezTo>
                  <a:cubicBezTo>
                    <a:pt x="692" y="150"/>
                    <a:pt x="717" y="103"/>
                    <a:pt x="705" y="60"/>
                  </a:cubicBezTo>
                  <a:cubicBezTo>
                    <a:pt x="693" y="23"/>
                    <a:pt x="66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0" name="Google Shape;4980;p66"/>
            <p:cNvSpPr/>
            <p:nvPr/>
          </p:nvSpPr>
          <p:spPr>
            <a:xfrm rot="1586497" flipH="1">
              <a:off x="8854760" y="4547285"/>
              <a:ext cx="28268" cy="15681"/>
            </a:xfrm>
            <a:custGeom>
              <a:avLst/>
              <a:gdLst/>
              <a:ahLst/>
              <a:cxnLst/>
              <a:rect l="l" t="t" r="r" b="b"/>
              <a:pathLst>
                <a:path w="813" h="451" extrusionOk="0">
                  <a:moveTo>
                    <a:pt x="717" y="1"/>
                  </a:moveTo>
                  <a:cubicBezTo>
                    <a:pt x="706" y="1"/>
                    <a:pt x="694" y="3"/>
                    <a:pt x="683" y="8"/>
                  </a:cubicBezTo>
                  <a:lnTo>
                    <a:pt x="60" y="292"/>
                  </a:lnTo>
                  <a:cubicBezTo>
                    <a:pt x="20" y="312"/>
                    <a:pt x="1" y="360"/>
                    <a:pt x="20" y="402"/>
                  </a:cubicBezTo>
                  <a:cubicBezTo>
                    <a:pt x="34" y="432"/>
                    <a:pt x="65" y="450"/>
                    <a:pt x="96" y="450"/>
                  </a:cubicBezTo>
                  <a:cubicBezTo>
                    <a:pt x="108" y="450"/>
                    <a:pt x="119" y="448"/>
                    <a:pt x="130" y="443"/>
                  </a:cubicBezTo>
                  <a:lnTo>
                    <a:pt x="752" y="158"/>
                  </a:lnTo>
                  <a:cubicBezTo>
                    <a:pt x="793" y="139"/>
                    <a:pt x="813" y="90"/>
                    <a:pt x="793" y="48"/>
                  </a:cubicBezTo>
                  <a:cubicBezTo>
                    <a:pt x="779" y="19"/>
                    <a:pt x="748" y="1"/>
                    <a:pt x="7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1" name="Google Shape;4981;p66"/>
            <p:cNvSpPr/>
            <p:nvPr/>
          </p:nvSpPr>
          <p:spPr>
            <a:xfrm rot="1586497" flipH="1">
              <a:off x="8807458" y="4524897"/>
              <a:ext cx="129448" cy="110947"/>
            </a:xfrm>
            <a:custGeom>
              <a:avLst/>
              <a:gdLst/>
              <a:ahLst/>
              <a:cxnLst/>
              <a:rect l="l" t="t" r="r" b="b"/>
              <a:pathLst>
                <a:path w="3723" h="3191" extrusionOk="0">
                  <a:moveTo>
                    <a:pt x="3236" y="1"/>
                  </a:moveTo>
                  <a:cubicBezTo>
                    <a:pt x="3225" y="1"/>
                    <a:pt x="3215" y="3"/>
                    <a:pt x="3205" y="7"/>
                  </a:cubicBezTo>
                  <a:lnTo>
                    <a:pt x="807" y="1098"/>
                  </a:lnTo>
                  <a:cubicBezTo>
                    <a:pt x="765" y="1126"/>
                    <a:pt x="1" y="1636"/>
                    <a:pt x="541" y="3190"/>
                  </a:cubicBezTo>
                  <a:cubicBezTo>
                    <a:pt x="976" y="2603"/>
                    <a:pt x="1874" y="1818"/>
                    <a:pt x="3723" y="961"/>
                  </a:cubicBezTo>
                  <a:lnTo>
                    <a:pt x="3306" y="46"/>
                  </a:lnTo>
                  <a:cubicBezTo>
                    <a:pt x="3293" y="18"/>
                    <a:pt x="3265" y="1"/>
                    <a:pt x="3236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82" name="Google Shape;4982;p66"/>
          <p:cNvGrpSpPr/>
          <p:nvPr/>
        </p:nvGrpSpPr>
        <p:grpSpPr>
          <a:xfrm>
            <a:off x="8060145" y="152396"/>
            <a:ext cx="235800" cy="235800"/>
            <a:chOff x="8059920" y="4755421"/>
            <a:chExt cx="235800" cy="235800"/>
          </a:xfrm>
        </p:grpSpPr>
        <p:sp>
          <p:nvSpPr>
            <p:cNvPr id="4983" name="Google Shape;4983;p66">
              <a:hlinkClick r:id="" action="ppaction://hlinkshowjump?jump=nextslide"/>
            </p:cNvPr>
            <p:cNvSpPr/>
            <p:nvPr/>
          </p:nvSpPr>
          <p:spPr>
            <a:xfrm>
              <a:off x="8059920" y="4755421"/>
              <a:ext cx="235800" cy="2358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4" name="Google Shape;4984;p66">
              <a:hlinkClick r:id="" action="ppaction://hlinkshowjump?jump=nextslide"/>
            </p:cNvPr>
            <p:cNvSpPr/>
            <p:nvPr/>
          </p:nvSpPr>
          <p:spPr>
            <a:xfrm>
              <a:off x="8142159" y="4815831"/>
              <a:ext cx="84904" cy="114986"/>
            </a:xfrm>
            <a:custGeom>
              <a:avLst/>
              <a:gdLst/>
              <a:ahLst/>
              <a:cxnLst/>
              <a:rect l="l" t="t" r="r" b="b"/>
              <a:pathLst>
                <a:path w="4730" h="6405" extrusionOk="0">
                  <a:moveTo>
                    <a:pt x="788" y="0"/>
                  </a:moveTo>
                  <a:lnTo>
                    <a:pt x="4730" y="3646"/>
                  </a:lnTo>
                  <a:lnTo>
                    <a:pt x="0" y="640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85" name="Google Shape;4985;p66"/>
          <p:cNvGrpSpPr/>
          <p:nvPr/>
        </p:nvGrpSpPr>
        <p:grpSpPr>
          <a:xfrm>
            <a:off x="8755804" y="152396"/>
            <a:ext cx="235800" cy="235800"/>
            <a:chOff x="8755579" y="4755421"/>
            <a:chExt cx="235800" cy="235800"/>
          </a:xfrm>
        </p:grpSpPr>
        <p:sp>
          <p:nvSpPr>
            <p:cNvPr id="4986" name="Google Shape;4986;p66">
              <a:hlinkClick r:id="" action="ppaction://hlinkshowjump?jump=previousslide"/>
            </p:cNvPr>
            <p:cNvSpPr/>
            <p:nvPr/>
          </p:nvSpPr>
          <p:spPr>
            <a:xfrm flipH="1">
              <a:off x="8755579" y="4755421"/>
              <a:ext cx="235800" cy="2358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7" name="Google Shape;4987;p66">
              <a:hlinkClick r:id="" action="ppaction://hlinkshowjump?jump=previousslide"/>
            </p:cNvPr>
            <p:cNvSpPr/>
            <p:nvPr/>
          </p:nvSpPr>
          <p:spPr>
            <a:xfrm flipH="1">
              <a:off x="8824236" y="4815831"/>
              <a:ext cx="84904" cy="114986"/>
            </a:xfrm>
            <a:custGeom>
              <a:avLst/>
              <a:gdLst/>
              <a:ahLst/>
              <a:cxnLst/>
              <a:rect l="l" t="t" r="r" b="b"/>
              <a:pathLst>
                <a:path w="4730" h="6405" extrusionOk="0">
                  <a:moveTo>
                    <a:pt x="788" y="0"/>
                  </a:moveTo>
                  <a:lnTo>
                    <a:pt x="4730" y="3646"/>
                  </a:lnTo>
                  <a:lnTo>
                    <a:pt x="0" y="640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988" name="Google Shape;4988;p66"/>
          <p:cNvGrpSpPr/>
          <p:nvPr/>
        </p:nvGrpSpPr>
        <p:grpSpPr>
          <a:xfrm>
            <a:off x="8407984" y="152396"/>
            <a:ext cx="235800" cy="235800"/>
            <a:chOff x="8407759" y="4755421"/>
            <a:chExt cx="235800" cy="235800"/>
          </a:xfrm>
        </p:grpSpPr>
        <p:sp>
          <p:nvSpPr>
            <p:cNvPr id="4989" name="Google Shape;4989;p66">
              <a:hlinkClick r:id="rId1" action="ppaction://hlinksldjump"/>
            </p:cNvPr>
            <p:cNvSpPr/>
            <p:nvPr/>
          </p:nvSpPr>
          <p:spPr>
            <a:xfrm>
              <a:off x="8407759" y="4755421"/>
              <a:ext cx="235800" cy="2358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990" name="Google Shape;4990;p66"/>
            <p:cNvGrpSpPr/>
            <p:nvPr/>
          </p:nvGrpSpPr>
          <p:grpSpPr>
            <a:xfrm>
              <a:off x="8467588" y="4833464"/>
              <a:ext cx="116211" cy="79806"/>
              <a:chOff x="8467588" y="4833464"/>
              <a:chExt cx="116211" cy="79806"/>
            </a:xfrm>
          </p:grpSpPr>
          <p:cxnSp>
            <p:nvCxnSpPr>
              <p:cNvPr id="4991" name="Google Shape;4991;p66">
                <a:hlinkClick r:id="rId1" action="ppaction://hlinksldjump"/>
              </p:cNvPr>
              <p:cNvCxnSpPr/>
              <p:nvPr/>
            </p:nvCxnSpPr>
            <p:spPr>
              <a:xfrm>
                <a:off x="8467588" y="4869320"/>
                <a:ext cx="114600" cy="810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2" name="Google Shape;4992;p66">
                <a:hlinkClick r:id="rId1" action="ppaction://hlinksldjump"/>
              </p:cNvPr>
              <p:cNvCxnSpPr/>
              <p:nvPr/>
            </p:nvCxnSpPr>
            <p:spPr>
              <a:xfrm rot="10800000" flipH="1">
                <a:off x="8468299" y="4833464"/>
                <a:ext cx="115500" cy="240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3" name="Google Shape;4993;p66">
                <a:hlinkClick r:id="rId1" action="ppaction://hlinksldjump"/>
              </p:cNvPr>
              <p:cNvCxnSpPr/>
              <p:nvPr/>
            </p:nvCxnSpPr>
            <p:spPr>
              <a:xfrm rot="10800000" flipH="1">
                <a:off x="8468299" y="4910869"/>
                <a:ext cx="115500" cy="240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" name="标题 1"/>
          <p:cNvSpPr txBox="1"/>
          <p:nvPr/>
        </p:nvSpPr>
        <p:spPr>
          <a:xfrm>
            <a:off x="1203842" y="1563753"/>
            <a:ext cx="7263971" cy="15841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Wherever we end up </a:t>
            </a:r>
            <a:br>
              <a:rPr lang="en-US" altLang="zh-CN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where the future begins.</a:t>
            </a:r>
            <a:endParaRPr lang="en-US" altLang="zh-CN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560070" y="274320"/>
            <a:ext cx="3129915" cy="46037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Learning objectives</a:t>
            </a:r>
            <a:endParaRPr lang="en-US" sz="24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1673" y="3537773"/>
            <a:ext cx="816319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lt"/>
                <a:ea typeface="微软雅黑" panose="020B0503020204020204" charset="-122"/>
                <a:cs typeface="+mn-lt"/>
              </a:rPr>
              <a:t>3.</a:t>
            </a:r>
            <a:r>
              <a:rPr lang="en-US" altLang="zh-CN" sz="1600" dirty="0">
                <a:latin typeface="+mn-lt"/>
                <a:ea typeface="微软雅黑" panose="020B0503020204020204" charset="-122"/>
                <a:cs typeface="+mn-lt"/>
              </a:rPr>
              <a:t> Revise the first draft through self-evaluation, peer-evaluation and teacher-evaluation </a:t>
            </a:r>
            <a:endParaRPr lang="en-US" altLang="zh-CN" sz="1600" dirty="0">
              <a:latin typeface="+mn-lt"/>
              <a:ea typeface="微软雅黑" panose="020B0503020204020204" charset="-122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  <a:ea typeface="微软雅黑" panose="020B0503020204020204" charset="-122"/>
                <a:cs typeface="+mn-lt"/>
              </a:rPr>
              <a:t>    to complete the memory card.</a:t>
            </a:r>
            <a:endParaRPr lang="en-US" altLang="zh-CN" sz="1600" dirty="0">
              <a:latin typeface="+mn-lt"/>
              <a:ea typeface="微软雅黑" panose="020B0503020204020204" charset="-122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  <a:ea typeface="微软雅黑" panose="020B0503020204020204" charset="-122"/>
                <a:cs typeface="+mn-lt"/>
              </a:rPr>
              <a:t>    </a:t>
            </a:r>
            <a:r>
              <a:rPr lang="zh-CN" altLang="en-US" sz="1600" dirty="0">
                <a:latin typeface="+mn-lt"/>
                <a:ea typeface="微软雅黑" panose="020B0503020204020204" charset="-122"/>
                <a:cs typeface="+mn-lt"/>
              </a:rPr>
              <a:t>通过多元化评价方式分析写作初稿，形成自己的Memory Card。</a:t>
            </a:r>
            <a:endParaRPr lang="zh-CN" altLang="en-US" sz="1600" dirty="0">
              <a:latin typeface="+mn-lt"/>
              <a:ea typeface="微软雅黑" panose="020B0503020204020204" charset="-122"/>
              <a:cs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1673" y="2348418"/>
            <a:ext cx="8249997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lt"/>
                <a:ea typeface="微软雅黑" panose="020B0503020204020204" charset="-122"/>
                <a:cs typeface="+mn-lt"/>
              </a:rPr>
              <a:t>2.</a:t>
            </a:r>
            <a:r>
              <a:rPr lang="en-US" altLang="zh-CN" sz="1600" dirty="0">
                <a:latin typeface="+mn-lt"/>
                <a:ea typeface="微软雅黑" panose="020B0503020204020204" charset="-122"/>
                <a:cs typeface="+mn-lt"/>
              </a:rPr>
              <a:t> Analyze the structure of sample writing and create your own story to write the first draft;</a:t>
            </a:r>
            <a:endParaRPr lang="en-US" altLang="zh-CN" sz="1600" dirty="0">
              <a:latin typeface="+mn-lt"/>
              <a:ea typeface="微软雅黑" panose="020B0503020204020204" charset="-122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  <a:ea typeface="微软雅黑" panose="020B0503020204020204" charset="-122"/>
                <a:cs typeface="+mn-lt"/>
              </a:rPr>
              <a:t>    </a:t>
            </a:r>
            <a:r>
              <a:rPr lang="zh-CN" altLang="en-US" sz="1600" dirty="0">
                <a:latin typeface="+mn-lt"/>
                <a:ea typeface="微软雅黑" panose="020B0503020204020204" charset="-122"/>
                <a:cs typeface="+mn-lt"/>
              </a:rPr>
              <a:t>提炼范文的写作框架，构思自己与难忘的人之间的故事，完成写作初稿；</a:t>
            </a:r>
            <a:endParaRPr lang="zh-CN" altLang="en-US" sz="1600" dirty="0">
              <a:latin typeface="+mn-lt"/>
              <a:ea typeface="微软雅黑" panose="020B0503020204020204" charset="-122"/>
              <a:cs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1673" y="1159063"/>
            <a:ext cx="8249997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lt"/>
                <a:ea typeface="微软雅黑" panose="020B0503020204020204" charset="-122"/>
                <a:cs typeface="+mn-lt"/>
              </a:rPr>
              <a:t>1.</a:t>
            </a:r>
            <a:r>
              <a:rPr lang="en-US" altLang="zh-CN" sz="1600" dirty="0">
                <a:latin typeface="+mn-lt"/>
                <a:ea typeface="微软雅黑" panose="020B0503020204020204" charset="-122"/>
                <a:cs typeface="+mn-lt"/>
              </a:rPr>
              <a:t> Complete the profile page by using the scaffolding words or phrases;</a:t>
            </a:r>
            <a:endParaRPr lang="en-US" altLang="zh-CN" sz="1600" dirty="0">
              <a:latin typeface="+mn-lt"/>
              <a:ea typeface="微软雅黑" panose="020B0503020204020204" charset="-122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+mn-lt"/>
                <a:ea typeface="微软雅黑" panose="020B0503020204020204" charset="-122"/>
                <a:cs typeface="+mn-lt"/>
              </a:rPr>
              <a:t>    </a:t>
            </a:r>
            <a:r>
              <a:rPr lang="zh-CN" altLang="en-US" sz="1600" dirty="0">
                <a:latin typeface="+mn-lt"/>
                <a:ea typeface="微软雅黑" panose="020B0503020204020204" charset="-122"/>
                <a:cs typeface="+mn-lt"/>
              </a:rPr>
              <a:t>概括描写人物的要点，</a:t>
            </a:r>
            <a:r>
              <a:rPr lang="zh-CN" altLang="en-US" sz="1600" dirty="0">
                <a:latin typeface="+mn-lt"/>
                <a:ea typeface="微软雅黑" panose="020B0503020204020204" charset="-122"/>
                <a:cs typeface="+mn-lt"/>
                <a:sym typeface="+mn-ea"/>
              </a:rPr>
              <a:t>填写人物卡片</a:t>
            </a:r>
            <a:r>
              <a:rPr lang="zh-CN" altLang="en-US" sz="1600" dirty="0">
                <a:latin typeface="+mn-lt"/>
                <a:ea typeface="微软雅黑" panose="020B0503020204020204" charset="-122"/>
                <a:cs typeface="+mn-lt"/>
              </a:rPr>
              <a:t>；</a:t>
            </a:r>
            <a:endParaRPr lang="zh-CN" altLang="en-US" sz="1600" dirty="0">
              <a:latin typeface="+mn-lt"/>
              <a:ea typeface="微软雅黑" panose="020B050302020402020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0" name="Google Shape;4110;p62"/>
          <p:cNvGrpSpPr/>
          <p:nvPr/>
        </p:nvGrpSpPr>
        <p:grpSpPr>
          <a:xfrm>
            <a:off x="6992988" y="2184812"/>
            <a:ext cx="568712" cy="383323"/>
            <a:chOff x="6992988" y="2184812"/>
            <a:chExt cx="568712" cy="383323"/>
          </a:xfrm>
        </p:grpSpPr>
        <p:grpSp>
          <p:nvGrpSpPr>
            <p:cNvPr id="4111" name="Google Shape;4111;p62"/>
            <p:cNvGrpSpPr/>
            <p:nvPr/>
          </p:nvGrpSpPr>
          <p:grpSpPr>
            <a:xfrm>
              <a:off x="6992988" y="2184812"/>
              <a:ext cx="536171" cy="382732"/>
              <a:chOff x="6992988" y="2184812"/>
              <a:chExt cx="536171" cy="382732"/>
            </a:xfrm>
          </p:grpSpPr>
          <p:sp>
            <p:nvSpPr>
              <p:cNvPr id="4112" name="Google Shape;4112;p62"/>
              <p:cNvSpPr/>
              <p:nvPr/>
            </p:nvSpPr>
            <p:spPr>
              <a:xfrm>
                <a:off x="6992988" y="2190161"/>
                <a:ext cx="152925" cy="180271"/>
              </a:xfrm>
              <a:custGeom>
                <a:avLst/>
                <a:gdLst/>
                <a:ahLst/>
                <a:cxnLst/>
                <a:rect l="l" t="t" r="r" b="b"/>
                <a:pathLst>
                  <a:path w="9836" h="11593" extrusionOk="0">
                    <a:moveTo>
                      <a:pt x="4072" y="1"/>
                    </a:moveTo>
                    <a:cubicBezTo>
                      <a:pt x="4045" y="1"/>
                      <a:pt x="4027" y="11"/>
                      <a:pt x="4018" y="33"/>
                    </a:cubicBezTo>
                    <a:cubicBezTo>
                      <a:pt x="4018" y="33"/>
                      <a:pt x="3516" y="702"/>
                      <a:pt x="3850" y="1205"/>
                    </a:cubicBezTo>
                    <a:cubicBezTo>
                      <a:pt x="3850" y="1205"/>
                      <a:pt x="4478" y="2167"/>
                      <a:pt x="4855" y="2293"/>
                    </a:cubicBezTo>
                    <a:lnTo>
                      <a:pt x="5357" y="2669"/>
                    </a:lnTo>
                    <a:cubicBezTo>
                      <a:pt x="5357" y="2669"/>
                      <a:pt x="2713" y="1221"/>
                      <a:pt x="1873" y="1221"/>
                    </a:cubicBezTo>
                    <a:cubicBezTo>
                      <a:pt x="1810" y="1221"/>
                      <a:pt x="1757" y="1229"/>
                      <a:pt x="1716" y="1247"/>
                    </a:cubicBezTo>
                    <a:cubicBezTo>
                      <a:pt x="1716" y="1247"/>
                      <a:pt x="670" y="1958"/>
                      <a:pt x="586" y="2460"/>
                    </a:cubicBezTo>
                    <a:cubicBezTo>
                      <a:pt x="586" y="2460"/>
                      <a:pt x="670" y="2837"/>
                      <a:pt x="795" y="3088"/>
                    </a:cubicBezTo>
                    <a:lnTo>
                      <a:pt x="419" y="3130"/>
                    </a:lnTo>
                    <a:cubicBezTo>
                      <a:pt x="419" y="3130"/>
                      <a:pt x="0" y="3632"/>
                      <a:pt x="84" y="4134"/>
                    </a:cubicBezTo>
                    <a:cubicBezTo>
                      <a:pt x="84" y="4134"/>
                      <a:pt x="502" y="4636"/>
                      <a:pt x="795" y="5055"/>
                    </a:cubicBezTo>
                    <a:lnTo>
                      <a:pt x="963" y="5306"/>
                    </a:lnTo>
                    <a:cubicBezTo>
                      <a:pt x="963" y="5306"/>
                      <a:pt x="293" y="5766"/>
                      <a:pt x="670" y="6562"/>
                    </a:cubicBezTo>
                    <a:cubicBezTo>
                      <a:pt x="670" y="6562"/>
                      <a:pt x="753" y="6645"/>
                      <a:pt x="921" y="6729"/>
                    </a:cubicBezTo>
                    <a:lnTo>
                      <a:pt x="837" y="6855"/>
                    </a:lnTo>
                    <a:lnTo>
                      <a:pt x="670" y="6938"/>
                    </a:lnTo>
                    <a:cubicBezTo>
                      <a:pt x="670" y="6938"/>
                      <a:pt x="419" y="7650"/>
                      <a:pt x="628" y="7859"/>
                    </a:cubicBezTo>
                    <a:lnTo>
                      <a:pt x="1423" y="8236"/>
                    </a:lnTo>
                    <a:cubicBezTo>
                      <a:pt x="1423" y="8236"/>
                      <a:pt x="1674" y="8654"/>
                      <a:pt x="2051" y="8822"/>
                    </a:cubicBezTo>
                    <a:cubicBezTo>
                      <a:pt x="2386" y="8989"/>
                      <a:pt x="2930" y="9617"/>
                      <a:pt x="3181" y="9868"/>
                    </a:cubicBezTo>
                    <a:lnTo>
                      <a:pt x="3432" y="10161"/>
                    </a:lnTo>
                    <a:cubicBezTo>
                      <a:pt x="3432" y="10161"/>
                      <a:pt x="4688" y="10558"/>
                      <a:pt x="5820" y="10558"/>
                    </a:cubicBezTo>
                    <a:cubicBezTo>
                      <a:pt x="5961" y="10558"/>
                      <a:pt x="6101" y="10551"/>
                      <a:pt x="6236" y="10538"/>
                    </a:cubicBezTo>
                    <a:lnTo>
                      <a:pt x="7314" y="11354"/>
                    </a:lnTo>
                    <a:lnTo>
                      <a:pt x="7314" y="11354"/>
                    </a:lnTo>
                    <a:cubicBezTo>
                      <a:pt x="7341" y="11205"/>
                      <a:pt x="7468" y="10965"/>
                      <a:pt x="7784" y="10579"/>
                    </a:cubicBezTo>
                    <a:cubicBezTo>
                      <a:pt x="8747" y="9408"/>
                      <a:pt x="9835" y="8026"/>
                      <a:pt x="8872" y="7441"/>
                    </a:cubicBezTo>
                    <a:cubicBezTo>
                      <a:pt x="8789" y="7399"/>
                      <a:pt x="8370" y="6938"/>
                      <a:pt x="8370" y="6938"/>
                    </a:cubicBezTo>
                    <a:lnTo>
                      <a:pt x="8077" y="6227"/>
                    </a:lnTo>
                    <a:cubicBezTo>
                      <a:pt x="7994" y="5934"/>
                      <a:pt x="7575" y="3632"/>
                      <a:pt x="7575" y="3548"/>
                    </a:cubicBezTo>
                    <a:cubicBezTo>
                      <a:pt x="7533" y="3423"/>
                      <a:pt x="5901" y="1330"/>
                      <a:pt x="5775" y="1121"/>
                    </a:cubicBezTo>
                    <a:cubicBezTo>
                      <a:pt x="5775" y="1121"/>
                      <a:pt x="5273" y="744"/>
                      <a:pt x="5064" y="702"/>
                    </a:cubicBezTo>
                    <a:cubicBezTo>
                      <a:pt x="5064" y="702"/>
                      <a:pt x="4295" y="1"/>
                      <a:pt x="4072" y="1"/>
                    </a:cubicBezTo>
                    <a:close/>
                    <a:moveTo>
                      <a:pt x="7314" y="11354"/>
                    </a:moveTo>
                    <a:cubicBezTo>
                      <a:pt x="7277" y="11558"/>
                      <a:pt x="7425" y="11592"/>
                      <a:pt x="7527" y="11592"/>
                    </a:cubicBezTo>
                    <a:cubicBezTo>
                      <a:pt x="7578" y="11592"/>
                      <a:pt x="7617" y="11584"/>
                      <a:pt x="7617" y="11584"/>
                    </a:cubicBezTo>
                    <a:lnTo>
                      <a:pt x="7314" y="11354"/>
                    </a:lnTo>
                    <a:close/>
                  </a:path>
                </a:pathLst>
              </a:custGeom>
              <a:solidFill>
                <a:srgbClr val="EAC9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13" name="Google Shape;4113;p62"/>
              <p:cNvSpPr/>
              <p:nvPr/>
            </p:nvSpPr>
            <p:spPr>
              <a:xfrm>
                <a:off x="7002084" y="2205634"/>
                <a:ext cx="83304" cy="50118"/>
              </a:xfrm>
              <a:custGeom>
                <a:avLst/>
                <a:gdLst/>
                <a:ahLst/>
                <a:cxnLst/>
                <a:rect l="l" t="t" r="r" b="b"/>
                <a:pathLst>
                  <a:path w="5358" h="3223" fill="none" extrusionOk="0">
                    <a:moveTo>
                      <a:pt x="5358" y="2219"/>
                    </a:moveTo>
                    <a:cubicBezTo>
                      <a:pt x="5358" y="2219"/>
                      <a:pt x="1717" y="0"/>
                      <a:pt x="1131" y="252"/>
                    </a:cubicBezTo>
                    <a:cubicBezTo>
                      <a:pt x="1131" y="252"/>
                      <a:pt x="85" y="963"/>
                      <a:pt x="1" y="1465"/>
                    </a:cubicBezTo>
                    <a:cubicBezTo>
                      <a:pt x="1" y="1465"/>
                      <a:pt x="85" y="1842"/>
                      <a:pt x="210" y="2093"/>
                    </a:cubicBezTo>
                    <a:cubicBezTo>
                      <a:pt x="210" y="2093"/>
                      <a:pt x="461" y="2721"/>
                      <a:pt x="419" y="2804"/>
                    </a:cubicBezTo>
                    <a:cubicBezTo>
                      <a:pt x="419" y="2888"/>
                      <a:pt x="671" y="3223"/>
                      <a:pt x="1131" y="3139"/>
                    </a:cubicBezTo>
                    <a:cubicBezTo>
                      <a:pt x="1131" y="3139"/>
                      <a:pt x="1717" y="2721"/>
                      <a:pt x="1717" y="2093"/>
                    </a:cubicBezTo>
                    <a:cubicBezTo>
                      <a:pt x="1717" y="2093"/>
                      <a:pt x="1633" y="1758"/>
                      <a:pt x="1508" y="1674"/>
                    </a:cubicBezTo>
                  </a:path>
                </a:pathLst>
              </a:custGeom>
              <a:solidFill>
                <a:schemeClr val="accent4"/>
              </a:solidFill>
              <a:ln w="41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14" name="Google Shape;4114;p62"/>
              <p:cNvSpPr/>
              <p:nvPr/>
            </p:nvSpPr>
            <p:spPr>
              <a:xfrm>
                <a:off x="6992988" y="2237527"/>
                <a:ext cx="55971" cy="56633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3642" fill="none" extrusionOk="0">
                    <a:moveTo>
                      <a:pt x="795" y="42"/>
                    </a:moveTo>
                    <a:cubicBezTo>
                      <a:pt x="795" y="42"/>
                      <a:pt x="544" y="0"/>
                      <a:pt x="419" y="84"/>
                    </a:cubicBezTo>
                    <a:cubicBezTo>
                      <a:pt x="419" y="84"/>
                      <a:pt x="0" y="586"/>
                      <a:pt x="126" y="1046"/>
                    </a:cubicBezTo>
                    <a:cubicBezTo>
                      <a:pt x="126" y="1046"/>
                      <a:pt x="963" y="2260"/>
                      <a:pt x="1172" y="2344"/>
                    </a:cubicBezTo>
                    <a:cubicBezTo>
                      <a:pt x="1172" y="2344"/>
                      <a:pt x="2134" y="2930"/>
                      <a:pt x="2302" y="3013"/>
                    </a:cubicBezTo>
                    <a:cubicBezTo>
                      <a:pt x="2469" y="3139"/>
                      <a:pt x="2971" y="3641"/>
                      <a:pt x="3306" y="3097"/>
                    </a:cubicBezTo>
                    <a:cubicBezTo>
                      <a:pt x="3306" y="3097"/>
                      <a:pt x="3599" y="2469"/>
                      <a:pt x="3013" y="2009"/>
                    </a:cubicBezTo>
                    <a:cubicBezTo>
                      <a:pt x="3013" y="2009"/>
                      <a:pt x="2511" y="1632"/>
                      <a:pt x="2344" y="1423"/>
                    </a:cubicBezTo>
                  </a:path>
                </a:pathLst>
              </a:custGeom>
              <a:solidFill>
                <a:schemeClr val="accent4"/>
              </a:solidFill>
              <a:ln w="41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15" name="Google Shape;4115;p62"/>
              <p:cNvSpPr/>
              <p:nvPr/>
            </p:nvSpPr>
            <p:spPr>
              <a:xfrm>
                <a:off x="6998181" y="2297394"/>
                <a:ext cx="45570" cy="24087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1549" fill="none" extrusionOk="0">
                    <a:moveTo>
                      <a:pt x="377" y="0"/>
                    </a:moveTo>
                    <a:lnTo>
                      <a:pt x="252" y="84"/>
                    </a:lnTo>
                    <a:cubicBezTo>
                      <a:pt x="252" y="84"/>
                      <a:pt x="1" y="796"/>
                      <a:pt x="210" y="1005"/>
                    </a:cubicBezTo>
                    <a:cubicBezTo>
                      <a:pt x="210" y="1005"/>
                      <a:pt x="1466" y="1507"/>
                      <a:pt x="1800" y="1549"/>
                    </a:cubicBezTo>
                    <a:cubicBezTo>
                      <a:pt x="1800" y="1549"/>
                      <a:pt x="2930" y="1507"/>
                      <a:pt x="2930" y="1298"/>
                    </a:cubicBezTo>
                  </a:path>
                </a:pathLst>
              </a:custGeom>
              <a:solidFill>
                <a:schemeClr val="accent4"/>
              </a:solidFill>
              <a:ln w="41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16" name="Google Shape;4116;p62"/>
              <p:cNvSpPr/>
              <p:nvPr/>
            </p:nvSpPr>
            <p:spPr>
              <a:xfrm>
                <a:off x="7038527" y="2307813"/>
                <a:ext cx="1975" cy="261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68" fill="none" extrusionOk="0">
                    <a:moveTo>
                      <a:pt x="1" y="167"/>
                    </a:moveTo>
                    <a:cubicBezTo>
                      <a:pt x="1" y="167"/>
                      <a:pt x="42" y="42"/>
                      <a:pt x="126" y="0"/>
                    </a:cubicBezTo>
                  </a:path>
                </a:pathLst>
              </a:custGeom>
              <a:solidFill>
                <a:schemeClr val="accent4"/>
              </a:solidFill>
              <a:ln w="4175" cap="rnd" cmpd="sng">
                <a:solidFill>
                  <a:srgbClr val="080C3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17" name="Google Shape;4117;p62"/>
              <p:cNvSpPr/>
              <p:nvPr/>
            </p:nvSpPr>
            <p:spPr>
              <a:xfrm>
                <a:off x="7009904" y="2266154"/>
                <a:ext cx="1306" cy="3265"/>
              </a:xfrm>
              <a:custGeom>
                <a:avLst/>
                <a:gdLst/>
                <a:ahLst/>
                <a:cxnLst/>
                <a:rect l="l" t="t" r="r" b="b"/>
                <a:pathLst>
                  <a:path w="84" h="210" fill="none" extrusionOk="0">
                    <a:moveTo>
                      <a:pt x="0" y="210"/>
                    </a:moveTo>
                    <a:lnTo>
                      <a:pt x="84" y="1"/>
                    </a:lnTo>
                  </a:path>
                </a:pathLst>
              </a:custGeom>
              <a:solidFill>
                <a:schemeClr val="accent4"/>
              </a:solidFill>
              <a:ln w="41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18" name="Google Shape;4118;p62"/>
              <p:cNvSpPr/>
              <p:nvPr/>
            </p:nvSpPr>
            <p:spPr>
              <a:xfrm>
                <a:off x="7079526" y="2298047"/>
                <a:ext cx="449634" cy="269497"/>
              </a:xfrm>
              <a:custGeom>
                <a:avLst/>
                <a:gdLst/>
                <a:ahLst/>
                <a:cxnLst/>
                <a:rect l="l" t="t" r="r" b="b"/>
                <a:pathLst>
                  <a:path w="28920" h="17331" extrusionOk="0">
                    <a:moveTo>
                      <a:pt x="2093" y="0"/>
                    </a:moveTo>
                    <a:lnTo>
                      <a:pt x="0" y="3223"/>
                    </a:lnTo>
                    <a:cubicBezTo>
                      <a:pt x="17600" y="16232"/>
                      <a:pt x="24273" y="17330"/>
                      <a:pt x="26025" y="17330"/>
                    </a:cubicBezTo>
                    <a:cubicBezTo>
                      <a:pt x="26381" y="17330"/>
                      <a:pt x="26534" y="17285"/>
                      <a:pt x="26534" y="17285"/>
                    </a:cubicBezTo>
                    <a:cubicBezTo>
                      <a:pt x="28919" y="12598"/>
                      <a:pt x="26743" y="11091"/>
                      <a:pt x="26743" y="11091"/>
                    </a:cubicBezTo>
                    <a:cubicBezTo>
                      <a:pt x="24818" y="8705"/>
                      <a:pt x="2093" y="0"/>
                      <a:pt x="2093" y="0"/>
                    </a:cubicBezTo>
                    <a:close/>
                  </a:path>
                </a:pathLst>
              </a:custGeom>
              <a:solidFill>
                <a:srgbClr val="EAC9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19" name="Google Shape;4119;p62"/>
              <p:cNvSpPr/>
              <p:nvPr/>
            </p:nvSpPr>
            <p:spPr>
              <a:xfrm>
                <a:off x="7123121" y="2298047"/>
                <a:ext cx="254435" cy="108041"/>
              </a:xfrm>
              <a:custGeom>
                <a:avLst/>
                <a:gdLst/>
                <a:ahLst/>
                <a:cxnLst/>
                <a:rect l="l" t="t" r="r" b="b"/>
                <a:pathLst>
                  <a:path w="16365" h="6948" fill="none" extrusionOk="0">
                    <a:moveTo>
                      <a:pt x="16364" y="6948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 w="52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0" name="Google Shape;4120;p62"/>
              <p:cNvSpPr/>
              <p:nvPr/>
            </p:nvSpPr>
            <p:spPr>
              <a:xfrm>
                <a:off x="7089927" y="2354012"/>
                <a:ext cx="206937" cy="137338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8832" fill="none" extrusionOk="0">
                    <a:moveTo>
                      <a:pt x="13310" y="8831"/>
                    </a:moveTo>
                    <a:cubicBezTo>
                      <a:pt x="13310" y="8831"/>
                      <a:pt x="2972" y="2721"/>
                      <a:pt x="1" y="1"/>
                    </a:cubicBezTo>
                  </a:path>
                </a:pathLst>
              </a:custGeom>
              <a:solidFill>
                <a:schemeClr val="accent4"/>
              </a:solidFill>
              <a:ln w="52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1" name="Google Shape;4121;p62"/>
              <p:cNvSpPr/>
              <p:nvPr/>
            </p:nvSpPr>
            <p:spPr>
              <a:xfrm>
                <a:off x="7052846" y="2184812"/>
                <a:ext cx="66388" cy="12171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7827" fill="none" extrusionOk="0">
                    <a:moveTo>
                      <a:pt x="3767" y="7826"/>
                    </a:moveTo>
                    <a:cubicBezTo>
                      <a:pt x="3767" y="7826"/>
                      <a:pt x="3851" y="7743"/>
                      <a:pt x="4018" y="7533"/>
                    </a:cubicBezTo>
                    <a:cubicBezTo>
                      <a:pt x="4185" y="7324"/>
                      <a:pt x="4269" y="6655"/>
                      <a:pt x="4144" y="6362"/>
                    </a:cubicBezTo>
                    <a:cubicBezTo>
                      <a:pt x="4060" y="6069"/>
                      <a:pt x="3641" y="3767"/>
                      <a:pt x="3641" y="3641"/>
                    </a:cubicBezTo>
                    <a:cubicBezTo>
                      <a:pt x="3641" y="3558"/>
                      <a:pt x="1967" y="1465"/>
                      <a:pt x="1884" y="1256"/>
                    </a:cubicBezTo>
                    <a:cubicBezTo>
                      <a:pt x="1884" y="1256"/>
                      <a:pt x="1381" y="879"/>
                      <a:pt x="1130" y="837"/>
                    </a:cubicBezTo>
                    <a:cubicBezTo>
                      <a:pt x="1130" y="837"/>
                      <a:pt x="293" y="0"/>
                      <a:pt x="126" y="42"/>
                    </a:cubicBezTo>
                    <a:cubicBezTo>
                      <a:pt x="126" y="42"/>
                      <a:pt x="0" y="209"/>
                      <a:pt x="879" y="795"/>
                    </a:cubicBezTo>
                  </a:path>
                </a:pathLst>
              </a:custGeom>
              <a:solidFill>
                <a:schemeClr val="accent4"/>
              </a:solidFill>
              <a:ln w="41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2" name="Google Shape;4122;p62"/>
              <p:cNvSpPr/>
              <p:nvPr/>
            </p:nvSpPr>
            <p:spPr>
              <a:xfrm>
                <a:off x="7046985" y="2187409"/>
                <a:ext cx="24752" cy="3646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2345" fill="none" extrusionOk="0">
                    <a:moveTo>
                      <a:pt x="461" y="1"/>
                    </a:moveTo>
                    <a:cubicBezTo>
                      <a:pt x="461" y="1"/>
                      <a:pt x="1" y="670"/>
                      <a:pt x="335" y="1172"/>
                    </a:cubicBezTo>
                    <a:cubicBezTo>
                      <a:pt x="335" y="1172"/>
                      <a:pt x="1131" y="2344"/>
                      <a:pt x="1591" y="2302"/>
                    </a:cubicBezTo>
                  </a:path>
                </a:pathLst>
              </a:custGeom>
              <a:solidFill>
                <a:schemeClr val="accent4"/>
              </a:solidFill>
              <a:ln w="41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3" name="Google Shape;4123;p62"/>
              <p:cNvSpPr/>
              <p:nvPr/>
            </p:nvSpPr>
            <p:spPr>
              <a:xfrm>
                <a:off x="7064553" y="2212787"/>
                <a:ext cx="13029" cy="21490"/>
              </a:xfrm>
              <a:custGeom>
                <a:avLst/>
                <a:gdLst/>
                <a:ahLst/>
                <a:cxnLst/>
                <a:rect l="l" t="t" r="r" b="b"/>
                <a:pathLst>
                  <a:path w="838" h="1382" fill="none" extrusionOk="0">
                    <a:moveTo>
                      <a:pt x="1" y="1"/>
                    </a:moveTo>
                    <a:cubicBezTo>
                      <a:pt x="1" y="1"/>
                      <a:pt x="587" y="503"/>
                      <a:pt x="838" y="1382"/>
                    </a:cubicBezTo>
                  </a:path>
                </a:pathLst>
              </a:custGeom>
              <a:solidFill>
                <a:schemeClr val="accent4"/>
              </a:solidFill>
              <a:ln w="52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4" name="Google Shape;4124;p62"/>
              <p:cNvSpPr/>
              <p:nvPr/>
            </p:nvSpPr>
            <p:spPr>
              <a:xfrm>
                <a:off x="7023570" y="2226455"/>
                <a:ext cx="5208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6" fill="none" extrusionOk="0">
                    <a:moveTo>
                      <a:pt x="0" y="335"/>
                    </a:moveTo>
                    <a:cubicBezTo>
                      <a:pt x="0" y="335"/>
                      <a:pt x="251" y="168"/>
                      <a:pt x="335" y="1"/>
                    </a:cubicBezTo>
                  </a:path>
                </a:pathLst>
              </a:custGeom>
              <a:solidFill>
                <a:schemeClr val="accent4"/>
              </a:solidFill>
              <a:ln w="41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5" name="Google Shape;4125;p62"/>
              <p:cNvSpPr/>
              <p:nvPr/>
            </p:nvSpPr>
            <p:spPr>
              <a:xfrm>
                <a:off x="7035931" y="2273307"/>
                <a:ext cx="4571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294" h="838" fill="none" extrusionOk="0">
                    <a:moveTo>
                      <a:pt x="0" y="1"/>
                    </a:moveTo>
                    <a:cubicBezTo>
                      <a:pt x="0" y="1"/>
                      <a:pt x="251" y="294"/>
                      <a:pt x="251" y="336"/>
                    </a:cubicBezTo>
                    <a:cubicBezTo>
                      <a:pt x="293" y="378"/>
                      <a:pt x="251" y="671"/>
                      <a:pt x="84" y="838"/>
                    </a:cubicBezTo>
                  </a:path>
                </a:pathLst>
              </a:custGeom>
              <a:solidFill>
                <a:schemeClr val="accent4"/>
              </a:solidFill>
              <a:ln w="41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6" name="Google Shape;4126;p62"/>
              <p:cNvSpPr/>
              <p:nvPr/>
            </p:nvSpPr>
            <p:spPr>
              <a:xfrm>
                <a:off x="6997528" y="2272670"/>
                <a:ext cx="59889" cy="4946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3181" fill="none" extrusionOk="0">
                    <a:moveTo>
                      <a:pt x="671" y="0"/>
                    </a:moveTo>
                    <a:cubicBezTo>
                      <a:pt x="671" y="0"/>
                      <a:pt x="1" y="419"/>
                      <a:pt x="419" y="1256"/>
                    </a:cubicBezTo>
                    <a:cubicBezTo>
                      <a:pt x="419" y="1256"/>
                      <a:pt x="503" y="1339"/>
                      <a:pt x="629" y="1423"/>
                    </a:cubicBezTo>
                    <a:cubicBezTo>
                      <a:pt x="1005" y="1758"/>
                      <a:pt x="1842" y="2344"/>
                      <a:pt x="2512" y="2595"/>
                    </a:cubicBezTo>
                    <a:cubicBezTo>
                      <a:pt x="2512" y="2595"/>
                      <a:pt x="3014" y="2804"/>
                      <a:pt x="3056" y="2846"/>
                    </a:cubicBezTo>
                    <a:cubicBezTo>
                      <a:pt x="3140" y="2888"/>
                      <a:pt x="3684" y="3181"/>
                      <a:pt x="3809" y="2511"/>
                    </a:cubicBezTo>
                    <a:cubicBezTo>
                      <a:pt x="3809" y="2511"/>
                      <a:pt x="3851" y="2051"/>
                      <a:pt x="3391" y="1800"/>
                    </a:cubicBezTo>
                    <a:cubicBezTo>
                      <a:pt x="3391" y="1800"/>
                      <a:pt x="3098" y="1549"/>
                      <a:pt x="3014" y="1297"/>
                    </a:cubicBezTo>
                  </a:path>
                </a:pathLst>
              </a:custGeom>
              <a:solidFill>
                <a:schemeClr val="accent4"/>
              </a:solidFill>
              <a:ln w="41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7" name="Google Shape;4127;p62"/>
              <p:cNvSpPr/>
              <p:nvPr/>
            </p:nvSpPr>
            <p:spPr>
              <a:xfrm>
                <a:off x="7037221" y="2300644"/>
                <a:ext cx="7183" cy="9128"/>
              </a:xfrm>
              <a:custGeom>
                <a:avLst/>
                <a:gdLst/>
                <a:ahLst/>
                <a:cxnLst/>
                <a:rect l="l" t="t" r="r" b="b"/>
                <a:pathLst>
                  <a:path w="462" h="587" fill="none" extrusionOk="0">
                    <a:moveTo>
                      <a:pt x="1" y="587"/>
                    </a:moveTo>
                    <a:cubicBezTo>
                      <a:pt x="1" y="587"/>
                      <a:pt x="461" y="294"/>
                      <a:pt x="210" y="1"/>
                    </a:cubicBezTo>
                  </a:path>
                </a:pathLst>
              </a:custGeom>
              <a:solidFill>
                <a:schemeClr val="accent4"/>
              </a:solidFill>
              <a:ln w="52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8" name="Google Shape;4128;p62"/>
              <p:cNvSpPr/>
              <p:nvPr/>
            </p:nvSpPr>
            <p:spPr>
              <a:xfrm>
                <a:off x="7003390" y="2311716"/>
                <a:ext cx="90455" cy="51424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307" fill="none" extrusionOk="0">
                    <a:moveTo>
                      <a:pt x="1" y="0"/>
                    </a:moveTo>
                    <a:cubicBezTo>
                      <a:pt x="1" y="0"/>
                      <a:pt x="294" y="461"/>
                      <a:pt x="670" y="628"/>
                    </a:cubicBezTo>
                    <a:cubicBezTo>
                      <a:pt x="1005" y="754"/>
                      <a:pt x="2135" y="1423"/>
                      <a:pt x="2428" y="1716"/>
                    </a:cubicBezTo>
                    <a:lnTo>
                      <a:pt x="2679" y="1967"/>
                    </a:lnTo>
                    <a:cubicBezTo>
                      <a:pt x="2679" y="1967"/>
                      <a:pt x="4353" y="3306"/>
                      <a:pt x="5818" y="2595"/>
                    </a:cubicBezTo>
                  </a:path>
                </a:pathLst>
              </a:custGeom>
              <a:solidFill>
                <a:schemeClr val="accent4"/>
              </a:solidFill>
              <a:ln w="522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129" name="Google Shape;4129;p62"/>
            <p:cNvSpPr/>
            <p:nvPr/>
          </p:nvSpPr>
          <p:spPr>
            <a:xfrm>
              <a:off x="7342403" y="2413879"/>
              <a:ext cx="219297" cy="154101"/>
            </a:xfrm>
            <a:custGeom>
              <a:avLst/>
              <a:gdLst/>
              <a:ahLst/>
              <a:cxnLst/>
              <a:rect l="l" t="t" r="r" b="b"/>
              <a:pathLst>
                <a:path w="14105" h="9910" extrusionOk="0">
                  <a:moveTo>
                    <a:pt x="3181" y="1"/>
                  </a:moveTo>
                  <a:lnTo>
                    <a:pt x="3181" y="1"/>
                  </a:lnTo>
                  <a:cubicBezTo>
                    <a:pt x="3516" y="2345"/>
                    <a:pt x="1842" y="4730"/>
                    <a:pt x="0" y="6697"/>
                  </a:cubicBezTo>
                  <a:cubicBezTo>
                    <a:pt x="5331" y="9495"/>
                    <a:pt x="7926" y="9909"/>
                    <a:pt x="8995" y="9909"/>
                  </a:cubicBezTo>
                  <a:cubicBezTo>
                    <a:pt x="9446" y="9909"/>
                    <a:pt x="9626" y="9836"/>
                    <a:pt x="9626" y="9836"/>
                  </a:cubicBezTo>
                  <a:cubicBezTo>
                    <a:pt x="14104" y="6279"/>
                    <a:pt x="10086" y="2972"/>
                    <a:pt x="10086" y="2972"/>
                  </a:cubicBezTo>
                  <a:cubicBezTo>
                    <a:pt x="9500" y="2219"/>
                    <a:pt x="6571" y="1549"/>
                    <a:pt x="31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0" name="Google Shape;4130;p62"/>
            <p:cNvSpPr/>
            <p:nvPr/>
          </p:nvSpPr>
          <p:spPr>
            <a:xfrm>
              <a:off x="7306613" y="2382639"/>
              <a:ext cx="255088" cy="185496"/>
            </a:xfrm>
            <a:custGeom>
              <a:avLst/>
              <a:gdLst/>
              <a:ahLst/>
              <a:cxnLst/>
              <a:rect l="l" t="t" r="r" b="b"/>
              <a:pathLst>
                <a:path w="16407" h="11929" fill="none" extrusionOk="0">
                  <a:moveTo>
                    <a:pt x="0" y="7492"/>
                  </a:moveTo>
                  <a:cubicBezTo>
                    <a:pt x="0" y="7492"/>
                    <a:pt x="7450" y="11845"/>
                    <a:pt x="11342" y="11887"/>
                  </a:cubicBezTo>
                  <a:cubicBezTo>
                    <a:pt x="11342" y="11887"/>
                    <a:pt x="13853" y="11929"/>
                    <a:pt x="14313" y="8329"/>
                  </a:cubicBezTo>
                  <a:lnTo>
                    <a:pt x="16406" y="1"/>
                  </a:lnTo>
                </a:path>
              </a:pathLst>
            </a:custGeom>
            <a:solidFill>
              <a:schemeClr val="accent4"/>
            </a:solidFill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1" name="Google Shape;4131;p62"/>
            <p:cNvSpPr/>
            <p:nvPr/>
          </p:nvSpPr>
          <p:spPr>
            <a:xfrm>
              <a:off x="7356069" y="2449675"/>
              <a:ext cx="40999" cy="66399"/>
            </a:xfrm>
            <a:custGeom>
              <a:avLst/>
              <a:gdLst/>
              <a:ahLst/>
              <a:cxnLst/>
              <a:rect l="l" t="t" r="r" b="b"/>
              <a:pathLst>
                <a:path w="2637" h="4270" fill="none" extrusionOk="0">
                  <a:moveTo>
                    <a:pt x="0" y="4270"/>
                  </a:moveTo>
                  <a:cubicBezTo>
                    <a:pt x="0" y="4270"/>
                    <a:pt x="2302" y="1800"/>
                    <a:pt x="2637" y="1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132" name="Google Shape;4132;p62"/>
          <p:cNvGrpSpPr/>
          <p:nvPr/>
        </p:nvGrpSpPr>
        <p:grpSpPr>
          <a:xfrm rot="303114">
            <a:off x="433016" y="470711"/>
            <a:ext cx="7524535" cy="4195873"/>
            <a:chOff x="1010575" y="509220"/>
            <a:chExt cx="7122300" cy="4114455"/>
          </a:xfrm>
        </p:grpSpPr>
        <p:sp>
          <p:nvSpPr>
            <p:cNvPr id="4133" name="Google Shape;4133;p62"/>
            <p:cNvSpPr/>
            <p:nvPr/>
          </p:nvSpPr>
          <p:spPr>
            <a:xfrm rot="-175284">
              <a:off x="1101766" y="683630"/>
              <a:ext cx="6939919" cy="37569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134" name="Google Shape;4134;p62"/>
            <p:cNvGrpSpPr/>
            <p:nvPr/>
          </p:nvGrpSpPr>
          <p:grpSpPr>
            <a:xfrm rot="-175133">
              <a:off x="1102231" y="692838"/>
              <a:ext cx="6939298" cy="3756591"/>
              <a:chOff x="209375" y="211350"/>
              <a:chExt cx="8725035" cy="4723300"/>
            </a:xfrm>
          </p:grpSpPr>
          <p:sp>
            <p:nvSpPr>
              <p:cNvPr id="4135" name="Google Shape;4135;p62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cxnSp>
            <p:nvCxnSpPr>
              <p:cNvPr id="4136" name="Google Shape;4136;p62"/>
              <p:cNvCxnSpPr/>
              <p:nvPr/>
            </p:nvCxnSpPr>
            <p:spPr>
              <a:xfrm>
                <a:off x="607100" y="213850"/>
                <a:ext cx="0" cy="4720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62"/>
              <p:cNvCxnSpPr/>
              <p:nvPr/>
            </p:nvCxnSpPr>
            <p:spPr>
              <a:xfrm>
                <a:off x="552800" y="213850"/>
                <a:ext cx="0" cy="4720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138" name="Google Shape;4138;p62"/>
              <p:cNvSpPr/>
              <p:nvPr/>
            </p:nvSpPr>
            <p:spPr>
              <a:xfrm>
                <a:off x="309638" y="12983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39" name="Google Shape;4139;p62"/>
              <p:cNvSpPr/>
              <p:nvPr/>
            </p:nvSpPr>
            <p:spPr>
              <a:xfrm>
                <a:off x="309638" y="4856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40" name="Google Shape;4140;p62"/>
              <p:cNvSpPr/>
              <p:nvPr/>
            </p:nvSpPr>
            <p:spPr>
              <a:xfrm>
                <a:off x="309638" y="45491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41" name="Google Shape;4141;p62"/>
              <p:cNvSpPr/>
              <p:nvPr/>
            </p:nvSpPr>
            <p:spPr>
              <a:xfrm>
                <a:off x="309638" y="37364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42" name="Google Shape;4142;p62"/>
              <p:cNvSpPr/>
              <p:nvPr/>
            </p:nvSpPr>
            <p:spPr>
              <a:xfrm>
                <a:off x="309638" y="29237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43" name="Google Shape;4143;p62"/>
              <p:cNvSpPr/>
              <p:nvPr/>
            </p:nvSpPr>
            <p:spPr>
              <a:xfrm>
                <a:off x="309638" y="2111088"/>
                <a:ext cx="108600" cy="108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4144" name="Google Shape;4144;p62"/>
          <p:cNvSpPr/>
          <p:nvPr/>
        </p:nvSpPr>
        <p:spPr>
          <a:xfrm>
            <a:off x="8380013" y="240800"/>
            <a:ext cx="195075" cy="211500"/>
          </a:xfrm>
          <a:custGeom>
            <a:avLst/>
            <a:gdLst/>
            <a:ahLst/>
            <a:cxnLst/>
            <a:rect l="l" t="t" r="r" b="b"/>
            <a:pathLst>
              <a:path w="7803" h="8460" extrusionOk="0">
                <a:moveTo>
                  <a:pt x="5958" y="1015"/>
                </a:moveTo>
                <a:lnTo>
                  <a:pt x="5270" y="3433"/>
                </a:lnTo>
                <a:lnTo>
                  <a:pt x="3993" y="2794"/>
                </a:lnTo>
                <a:lnTo>
                  <a:pt x="5958" y="1015"/>
                </a:lnTo>
                <a:close/>
                <a:moveTo>
                  <a:pt x="1414" y="2059"/>
                </a:moveTo>
                <a:lnTo>
                  <a:pt x="3117" y="2912"/>
                </a:lnTo>
                <a:lnTo>
                  <a:pt x="2229" y="3716"/>
                </a:lnTo>
                <a:lnTo>
                  <a:pt x="1414" y="2059"/>
                </a:lnTo>
                <a:close/>
                <a:moveTo>
                  <a:pt x="5584" y="4146"/>
                </a:moveTo>
                <a:lnTo>
                  <a:pt x="6706" y="4710"/>
                </a:lnTo>
                <a:lnTo>
                  <a:pt x="5373" y="4888"/>
                </a:lnTo>
                <a:lnTo>
                  <a:pt x="5584" y="4146"/>
                </a:lnTo>
                <a:close/>
                <a:moveTo>
                  <a:pt x="3595" y="3151"/>
                </a:moveTo>
                <a:lnTo>
                  <a:pt x="5130" y="3919"/>
                </a:lnTo>
                <a:lnTo>
                  <a:pt x="4834" y="4958"/>
                </a:lnTo>
                <a:lnTo>
                  <a:pt x="2964" y="5208"/>
                </a:lnTo>
                <a:lnTo>
                  <a:pt x="2457" y="4179"/>
                </a:lnTo>
                <a:lnTo>
                  <a:pt x="3595" y="3151"/>
                </a:lnTo>
                <a:close/>
                <a:moveTo>
                  <a:pt x="2074" y="4528"/>
                </a:moveTo>
                <a:lnTo>
                  <a:pt x="2445" y="5280"/>
                </a:lnTo>
                <a:lnTo>
                  <a:pt x="1034" y="5469"/>
                </a:lnTo>
                <a:lnTo>
                  <a:pt x="2074" y="4528"/>
                </a:lnTo>
                <a:close/>
                <a:moveTo>
                  <a:pt x="4686" y="5480"/>
                </a:moveTo>
                <a:lnTo>
                  <a:pt x="4104" y="7522"/>
                </a:lnTo>
                <a:lnTo>
                  <a:pt x="3197" y="5680"/>
                </a:lnTo>
                <a:lnTo>
                  <a:pt x="4686" y="5480"/>
                </a:lnTo>
                <a:close/>
                <a:moveTo>
                  <a:pt x="6436" y="1"/>
                </a:moveTo>
                <a:cubicBezTo>
                  <a:pt x="6376" y="1"/>
                  <a:pt x="6316" y="23"/>
                  <a:pt x="6269" y="65"/>
                </a:cubicBezTo>
                <a:lnTo>
                  <a:pt x="3515" y="2555"/>
                </a:lnTo>
                <a:lnTo>
                  <a:pt x="975" y="1283"/>
                </a:lnTo>
                <a:cubicBezTo>
                  <a:pt x="940" y="1266"/>
                  <a:pt x="901" y="1257"/>
                  <a:pt x="863" y="1257"/>
                </a:cubicBezTo>
                <a:cubicBezTo>
                  <a:pt x="799" y="1257"/>
                  <a:pt x="736" y="1282"/>
                  <a:pt x="688" y="1329"/>
                </a:cubicBezTo>
                <a:cubicBezTo>
                  <a:pt x="613" y="1405"/>
                  <a:pt x="593" y="1520"/>
                  <a:pt x="640" y="1616"/>
                </a:cubicBezTo>
                <a:lnTo>
                  <a:pt x="1845" y="4063"/>
                </a:lnTo>
                <a:lnTo>
                  <a:pt x="105" y="5636"/>
                </a:lnTo>
                <a:cubicBezTo>
                  <a:pt x="23" y="5709"/>
                  <a:pt x="0" y="5827"/>
                  <a:pt x="46" y="5925"/>
                </a:cubicBezTo>
                <a:cubicBezTo>
                  <a:pt x="86" y="6011"/>
                  <a:pt x="170" y="6070"/>
                  <a:pt x="263" y="6070"/>
                </a:cubicBezTo>
                <a:cubicBezTo>
                  <a:pt x="277" y="6070"/>
                  <a:pt x="291" y="6069"/>
                  <a:pt x="305" y="6066"/>
                </a:cubicBezTo>
                <a:lnTo>
                  <a:pt x="2676" y="5749"/>
                </a:lnTo>
                <a:lnTo>
                  <a:pt x="3943" y="8321"/>
                </a:lnTo>
                <a:cubicBezTo>
                  <a:pt x="3986" y="8406"/>
                  <a:pt x="4073" y="8460"/>
                  <a:pt x="4167" y="8460"/>
                </a:cubicBezTo>
                <a:lnTo>
                  <a:pt x="4189" y="8460"/>
                </a:lnTo>
                <a:cubicBezTo>
                  <a:pt x="4292" y="8450"/>
                  <a:pt x="4377" y="8380"/>
                  <a:pt x="4405" y="8281"/>
                </a:cubicBezTo>
                <a:lnTo>
                  <a:pt x="5224" y="5409"/>
                </a:lnTo>
                <a:lnTo>
                  <a:pt x="7574" y="5095"/>
                </a:lnTo>
                <a:cubicBezTo>
                  <a:pt x="7681" y="5081"/>
                  <a:pt x="7768" y="4998"/>
                  <a:pt x="7786" y="4890"/>
                </a:cubicBezTo>
                <a:cubicBezTo>
                  <a:pt x="7802" y="4783"/>
                  <a:pt x="7749" y="4676"/>
                  <a:pt x="7651" y="4627"/>
                </a:cubicBezTo>
                <a:lnTo>
                  <a:pt x="5722" y="3661"/>
                </a:lnTo>
                <a:lnTo>
                  <a:pt x="6675" y="319"/>
                </a:lnTo>
                <a:cubicBezTo>
                  <a:pt x="6706" y="211"/>
                  <a:pt x="6661" y="98"/>
                  <a:pt x="6567" y="39"/>
                </a:cubicBezTo>
                <a:cubicBezTo>
                  <a:pt x="6527" y="13"/>
                  <a:pt x="6482" y="1"/>
                  <a:pt x="6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149" name="Google Shape;4149;p62"/>
          <p:cNvGrpSpPr/>
          <p:nvPr/>
        </p:nvGrpSpPr>
        <p:grpSpPr>
          <a:xfrm rot="242825" flipH="1">
            <a:off x="902287" y="245905"/>
            <a:ext cx="323795" cy="458961"/>
            <a:chOff x="5101350" y="3295827"/>
            <a:chExt cx="456132" cy="646542"/>
          </a:xfrm>
        </p:grpSpPr>
        <p:sp>
          <p:nvSpPr>
            <p:cNvPr id="4150" name="Google Shape;4150;p62"/>
            <p:cNvSpPr/>
            <p:nvPr/>
          </p:nvSpPr>
          <p:spPr>
            <a:xfrm>
              <a:off x="5159431" y="3300679"/>
              <a:ext cx="366683" cy="356533"/>
            </a:xfrm>
            <a:custGeom>
              <a:avLst/>
              <a:gdLst/>
              <a:ahLst/>
              <a:cxnLst/>
              <a:rect l="l" t="t" r="r" b="b"/>
              <a:pathLst>
                <a:path w="14811" h="14401" extrusionOk="0">
                  <a:moveTo>
                    <a:pt x="9459" y="1"/>
                  </a:moveTo>
                  <a:cubicBezTo>
                    <a:pt x="4070" y="1"/>
                    <a:pt x="2457" y="2897"/>
                    <a:pt x="1211" y="5756"/>
                  </a:cubicBezTo>
                  <a:cubicBezTo>
                    <a:pt x="1" y="8616"/>
                    <a:pt x="1504" y="11365"/>
                    <a:pt x="2934" y="12465"/>
                  </a:cubicBezTo>
                  <a:cubicBezTo>
                    <a:pt x="4231" y="13463"/>
                    <a:pt x="7191" y="14401"/>
                    <a:pt x="8959" y="14401"/>
                  </a:cubicBezTo>
                  <a:cubicBezTo>
                    <a:pt x="9139" y="14401"/>
                    <a:pt x="9307" y="14391"/>
                    <a:pt x="9459" y="14371"/>
                  </a:cubicBezTo>
                  <a:cubicBezTo>
                    <a:pt x="11108" y="14151"/>
                    <a:pt x="14811" y="10558"/>
                    <a:pt x="14664" y="6709"/>
                  </a:cubicBezTo>
                  <a:cubicBezTo>
                    <a:pt x="14517" y="2824"/>
                    <a:pt x="9459" y="1"/>
                    <a:pt x="9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1" name="Google Shape;4151;p62"/>
            <p:cNvSpPr/>
            <p:nvPr/>
          </p:nvSpPr>
          <p:spPr>
            <a:xfrm>
              <a:off x="5101350" y="3295827"/>
              <a:ext cx="456132" cy="646542"/>
            </a:xfrm>
            <a:custGeom>
              <a:avLst/>
              <a:gdLst/>
              <a:ahLst/>
              <a:cxnLst/>
              <a:rect l="l" t="t" r="r" b="b"/>
              <a:pathLst>
                <a:path w="18424" h="26115" extrusionOk="0">
                  <a:moveTo>
                    <a:pt x="9968" y="907"/>
                  </a:moveTo>
                  <a:cubicBezTo>
                    <a:pt x="10151" y="907"/>
                    <a:pt x="10335" y="915"/>
                    <a:pt x="10522" y="930"/>
                  </a:cubicBezTo>
                  <a:cubicBezTo>
                    <a:pt x="14737" y="1260"/>
                    <a:pt x="17413" y="5329"/>
                    <a:pt x="16167" y="9398"/>
                  </a:cubicBezTo>
                  <a:cubicBezTo>
                    <a:pt x="15800" y="10608"/>
                    <a:pt x="15361" y="11744"/>
                    <a:pt x="14407" y="12624"/>
                  </a:cubicBezTo>
                  <a:cubicBezTo>
                    <a:pt x="13177" y="13752"/>
                    <a:pt x="11878" y="14226"/>
                    <a:pt x="10523" y="14226"/>
                  </a:cubicBezTo>
                  <a:cubicBezTo>
                    <a:pt x="9456" y="14226"/>
                    <a:pt x="8353" y="13931"/>
                    <a:pt x="7222" y="13431"/>
                  </a:cubicBezTo>
                  <a:cubicBezTo>
                    <a:pt x="4803" y="12331"/>
                    <a:pt x="3740" y="10425"/>
                    <a:pt x="3557" y="8298"/>
                  </a:cubicBezTo>
                  <a:cubicBezTo>
                    <a:pt x="3630" y="5769"/>
                    <a:pt x="4363" y="3936"/>
                    <a:pt x="5903" y="2506"/>
                  </a:cubicBezTo>
                  <a:cubicBezTo>
                    <a:pt x="7017" y="1458"/>
                    <a:pt x="8425" y="907"/>
                    <a:pt x="9968" y="907"/>
                  </a:cubicBezTo>
                  <a:close/>
                  <a:moveTo>
                    <a:pt x="5793" y="13687"/>
                  </a:moveTo>
                  <a:cubicBezTo>
                    <a:pt x="6416" y="13980"/>
                    <a:pt x="7076" y="14274"/>
                    <a:pt x="7809" y="14640"/>
                  </a:cubicBezTo>
                  <a:cubicBezTo>
                    <a:pt x="5866" y="17316"/>
                    <a:pt x="3960" y="19992"/>
                    <a:pt x="2017" y="22632"/>
                  </a:cubicBezTo>
                  <a:cubicBezTo>
                    <a:pt x="1980" y="22632"/>
                    <a:pt x="1944" y="22595"/>
                    <a:pt x="1907" y="22595"/>
                  </a:cubicBezTo>
                  <a:cubicBezTo>
                    <a:pt x="2310" y="21605"/>
                    <a:pt x="2640" y="20579"/>
                    <a:pt x="3080" y="19626"/>
                  </a:cubicBezTo>
                  <a:cubicBezTo>
                    <a:pt x="3483" y="18636"/>
                    <a:pt x="3996" y="17683"/>
                    <a:pt x="4436" y="16693"/>
                  </a:cubicBezTo>
                  <a:cubicBezTo>
                    <a:pt x="4876" y="15740"/>
                    <a:pt x="5316" y="14714"/>
                    <a:pt x="5793" y="13687"/>
                  </a:cubicBezTo>
                  <a:close/>
                  <a:moveTo>
                    <a:pt x="9721" y="0"/>
                  </a:moveTo>
                  <a:cubicBezTo>
                    <a:pt x="8644" y="0"/>
                    <a:pt x="7536" y="252"/>
                    <a:pt x="6599" y="930"/>
                  </a:cubicBezTo>
                  <a:cubicBezTo>
                    <a:pt x="5719" y="1590"/>
                    <a:pt x="4913" y="2360"/>
                    <a:pt x="4290" y="3240"/>
                  </a:cubicBezTo>
                  <a:cubicBezTo>
                    <a:pt x="2457" y="5842"/>
                    <a:pt x="1980" y="9508"/>
                    <a:pt x="4436" y="12331"/>
                  </a:cubicBezTo>
                  <a:cubicBezTo>
                    <a:pt x="5023" y="12991"/>
                    <a:pt x="5096" y="13504"/>
                    <a:pt x="4693" y="14200"/>
                  </a:cubicBezTo>
                  <a:cubicBezTo>
                    <a:pt x="4656" y="14274"/>
                    <a:pt x="4620" y="14310"/>
                    <a:pt x="4620" y="14384"/>
                  </a:cubicBezTo>
                  <a:cubicBezTo>
                    <a:pt x="3373" y="17170"/>
                    <a:pt x="2090" y="19919"/>
                    <a:pt x="881" y="22705"/>
                  </a:cubicBezTo>
                  <a:cubicBezTo>
                    <a:pt x="514" y="23585"/>
                    <a:pt x="257" y="24501"/>
                    <a:pt x="37" y="25418"/>
                  </a:cubicBezTo>
                  <a:cubicBezTo>
                    <a:pt x="1" y="25601"/>
                    <a:pt x="184" y="25858"/>
                    <a:pt x="257" y="26114"/>
                  </a:cubicBezTo>
                  <a:cubicBezTo>
                    <a:pt x="514" y="26004"/>
                    <a:pt x="771" y="25931"/>
                    <a:pt x="991" y="25784"/>
                  </a:cubicBezTo>
                  <a:cubicBezTo>
                    <a:pt x="1137" y="25674"/>
                    <a:pt x="1174" y="25418"/>
                    <a:pt x="1284" y="25271"/>
                  </a:cubicBezTo>
                  <a:cubicBezTo>
                    <a:pt x="3667" y="21935"/>
                    <a:pt x="6049" y="18636"/>
                    <a:pt x="8432" y="15337"/>
                  </a:cubicBezTo>
                  <a:cubicBezTo>
                    <a:pt x="8609" y="15072"/>
                    <a:pt x="8786" y="14948"/>
                    <a:pt x="9058" y="14948"/>
                  </a:cubicBezTo>
                  <a:cubicBezTo>
                    <a:pt x="9124" y="14948"/>
                    <a:pt x="9196" y="14956"/>
                    <a:pt x="9275" y="14970"/>
                  </a:cubicBezTo>
                  <a:cubicBezTo>
                    <a:pt x="9713" y="15043"/>
                    <a:pt x="10141" y="15080"/>
                    <a:pt x="10558" y="15080"/>
                  </a:cubicBezTo>
                  <a:cubicBezTo>
                    <a:pt x="12026" y="15080"/>
                    <a:pt x="13371" y="14621"/>
                    <a:pt x="14627" y="13650"/>
                  </a:cubicBezTo>
                  <a:cubicBezTo>
                    <a:pt x="16057" y="12514"/>
                    <a:pt x="16717" y="10974"/>
                    <a:pt x="17157" y="9252"/>
                  </a:cubicBezTo>
                  <a:cubicBezTo>
                    <a:pt x="18424" y="4328"/>
                    <a:pt x="14649" y="12"/>
                    <a:pt x="10318" y="12"/>
                  </a:cubicBezTo>
                  <a:cubicBezTo>
                    <a:pt x="10264" y="12"/>
                    <a:pt x="10209" y="12"/>
                    <a:pt x="10155" y="14"/>
                  </a:cubicBezTo>
                  <a:cubicBezTo>
                    <a:pt x="10011" y="5"/>
                    <a:pt x="9867" y="0"/>
                    <a:pt x="9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2" name="Google Shape;4152;p62"/>
            <p:cNvSpPr/>
            <p:nvPr/>
          </p:nvSpPr>
          <p:spPr>
            <a:xfrm>
              <a:off x="5217512" y="3361508"/>
              <a:ext cx="100788" cy="134334"/>
            </a:xfrm>
            <a:custGeom>
              <a:avLst/>
              <a:gdLst/>
              <a:ahLst/>
              <a:cxnLst/>
              <a:rect l="l" t="t" r="r" b="b"/>
              <a:pathLst>
                <a:path w="4071" h="5426" extrusionOk="0">
                  <a:moveTo>
                    <a:pt x="3997" y="0"/>
                  </a:moveTo>
                  <a:cubicBezTo>
                    <a:pt x="3740" y="37"/>
                    <a:pt x="3484" y="37"/>
                    <a:pt x="3264" y="110"/>
                  </a:cubicBezTo>
                  <a:cubicBezTo>
                    <a:pt x="1724" y="550"/>
                    <a:pt x="1" y="3153"/>
                    <a:pt x="184" y="4802"/>
                  </a:cubicBezTo>
                  <a:cubicBezTo>
                    <a:pt x="221" y="5022"/>
                    <a:pt x="478" y="5206"/>
                    <a:pt x="624" y="5425"/>
                  </a:cubicBezTo>
                  <a:cubicBezTo>
                    <a:pt x="734" y="5206"/>
                    <a:pt x="954" y="5022"/>
                    <a:pt x="991" y="4802"/>
                  </a:cubicBezTo>
                  <a:cubicBezTo>
                    <a:pt x="1284" y="3189"/>
                    <a:pt x="1834" y="1686"/>
                    <a:pt x="3337" y="770"/>
                  </a:cubicBezTo>
                  <a:cubicBezTo>
                    <a:pt x="3625" y="626"/>
                    <a:pt x="3843" y="411"/>
                    <a:pt x="4059" y="195"/>
                  </a:cubicBezTo>
                  <a:lnTo>
                    <a:pt x="4059" y="195"/>
                  </a:lnTo>
                  <a:cubicBezTo>
                    <a:pt x="4062" y="203"/>
                    <a:pt x="4066" y="212"/>
                    <a:pt x="4070" y="220"/>
                  </a:cubicBezTo>
                  <a:lnTo>
                    <a:pt x="4070" y="183"/>
                  </a:lnTo>
                  <a:cubicBezTo>
                    <a:pt x="4066" y="187"/>
                    <a:pt x="4062" y="191"/>
                    <a:pt x="4059" y="195"/>
                  </a:cubicBezTo>
                  <a:lnTo>
                    <a:pt x="4059" y="195"/>
                  </a:lnTo>
                  <a:cubicBezTo>
                    <a:pt x="4033" y="130"/>
                    <a:pt x="4029" y="65"/>
                    <a:pt x="3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3" name="Google Shape;4153;p62"/>
            <p:cNvSpPr/>
            <p:nvPr/>
          </p:nvSpPr>
          <p:spPr>
            <a:xfrm>
              <a:off x="5260170" y="3404165"/>
              <a:ext cx="59938" cy="89870"/>
            </a:xfrm>
            <a:custGeom>
              <a:avLst/>
              <a:gdLst/>
              <a:ahLst/>
              <a:cxnLst/>
              <a:rect l="l" t="t" r="r" b="b"/>
              <a:pathLst>
                <a:path w="2421" h="3630" extrusionOk="0">
                  <a:moveTo>
                    <a:pt x="1797" y="0"/>
                  </a:moveTo>
                  <a:cubicBezTo>
                    <a:pt x="1651" y="37"/>
                    <a:pt x="1467" y="147"/>
                    <a:pt x="1357" y="257"/>
                  </a:cubicBezTo>
                  <a:cubicBezTo>
                    <a:pt x="587" y="1063"/>
                    <a:pt x="294" y="2053"/>
                    <a:pt x="1" y="3189"/>
                  </a:cubicBezTo>
                  <a:cubicBezTo>
                    <a:pt x="111" y="3299"/>
                    <a:pt x="221" y="3483"/>
                    <a:pt x="368" y="3629"/>
                  </a:cubicBezTo>
                  <a:cubicBezTo>
                    <a:pt x="514" y="3483"/>
                    <a:pt x="734" y="3409"/>
                    <a:pt x="807" y="3226"/>
                  </a:cubicBezTo>
                  <a:cubicBezTo>
                    <a:pt x="954" y="2933"/>
                    <a:pt x="991" y="2603"/>
                    <a:pt x="1137" y="2309"/>
                  </a:cubicBezTo>
                  <a:cubicBezTo>
                    <a:pt x="1467" y="1686"/>
                    <a:pt x="1797" y="1136"/>
                    <a:pt x="2127" y="550"/>
                  </a:cubicBezTo>
                  <a:cubicBezTo>
                    <a:pt x="2200" y="403"/>
                    <a:pt x="2310" y="293"/>
                    <a:pt x="2420" y="147"/>
                  </a:cubicBezTo>
                  <a:cubicBezTo>
                    <a:pt x="2200" y="73"/>
                    <a:pt x="2017" y="0"/>
                    <a:pt x="17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154" name="Google Shape;4154;p62"/>
          <p:cNvGrpSpPr/>
          <p:nvPr/>
        </p:nvGrpSpPr>
        <p:grpSpPr>
          <a:xfrm>
            <a:off x="8060145" y="152396"/>
            <a:ext cx="235800" cy="235800"/>
            <a:chOff x="8059920" y="4755421"/>
            <a:chExt cx="235800" cy="235800"/>
          </a:xfrm>
        </p:grpSpPr>
        <p:sp>
          <p:nvSpPr>
            <p:cNvPr id="4155" name="Google Shape;4155;p62">
              <a:hlinkClick r:id="" action="ppaction://hlinkshowjump?jump=nextslide"/>
            </p:cNvPr>
            <p:cNvSpPr/>
            <p:nvPr/>
          </p:nvSpPr>
          <p:spPr>
            <a:xfrm>
              <a:off x="8059920" y="4755421"/>
              <a:ext cx="235800" cy="2358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6" name="Google Shape;4156;p62">
              <a:hlinkClick r:id="" action="ppaction://hlinkshowjump?jump=nextslide"/>
            </p:cNvPr>
            <p:cNvSpPr/>
            <p:nvPr/>
          </p:nvSpPr>
          <p:spPr>
            <a:xfrm>
              <a:off x="8142159" y="4815831"/>
              <a:ext cx="84904" cy="114986"/>
            </a:xfrm>
            <a:custGeom>
              <a:avLst/>
              <a:gdLst/>
              <a:ahLst/>
              <a:cxnLst/>
              <a:rect l="l" t="t" r="r" b="b"/>
              <a:pathLst>
                <a:path w="4730" h="6405" extrusionOk="0">
                  <a:moveTo>
                    <a:pt x="788" y="0"/>
                  </a:moveTo>
                  <a:lnTo>
                    <a:pt x="4730" y="3646"/>
                  </a:lnTo>
                  <a:lnTo>
                    <a:pt x="0" y="640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157" name="Google Shape;4157;p62"/>
          <p:cNvGrpSpPr/>
          <p:nvPr/>
        </p:nvGrpSpPr>
        <p:grpSpPr>
          <a:xfrm>
            <a:off x="8755804" y="152396"/>
            <a:ext cx="235800" cy="235800"/>
            <a:chOff x="8755579" y="4755421"/>
            <a:chExt cx="235800" cy="235800"/>
          </a:xfrm>
        </p:grpSpPr>
        <p:sp>
          <p:nvSpPr>
            <p:cNvPr id="4158" name="Google Shape;4158;p62">
              <a:hlinkClick r:id="" action="ppaction://hlinkshowjump?jump=previousslide"/>
            </p:cNvPr>
            <p:cNvSpPr/>
            <p:nvPr/>
          </p:nvSpPr>
          <p:spPr>
            <a:xfrm flipH="1">
              <a:off x="8755579" y="4755421"/>
              <a:ext cx="235800" cy="2358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9" name="Google Shape;4159;p62">
              <a:hlinkClick r:id="" action="ppaction://hlinkshowjump?jump=previousslide"/>
            </p:cNvPr>
            <p:cNvSpPr/>
            <p:nvPr/>
          </p:nvSpPr>
          <p:spPr>
            <a:xfrm flipH="1">
              <a:off x="8824236" y="4815831"/>
              <a:ext cx="84904" cy="114986"/>
            </a:xfrm>
            <a:custGeom>
              <a:avLst/>
              <a:gdLst/>
              <a:ahLst/>
              <a:cxnLst/>
              <a:rect l="l" t="t" r="r" b="b"/>
              <a:pathLst>
                <a:path w="4730" h="6405" extrusionOk="0">
                  <a:moveTo>
                    <a:pt x="788" y="0"/>
                  </a:moveTo>
                  <a:lnTo>
                    <a:pt x="4730" y="3646"/>
                  </a:lnTo>
                  <a:lnTo>
                    <a:pt x="0" y="640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160" name="Google Shape;4160;p62"/>
          <p:cNvGrpSpPr/>
          <p:nvPr/>
        </p:nvGrpSpPr>
        <p:grpSpPr>
          <a:xfrm>
            <a:off x="8407984" y="152396"/>
            <a:ext cx="235800" cy="235800"/>
            <a:chOff x="8407759" y="4755421"/>
            <a:chExt cx="235800" cy="235800"/>
          </a:xfrm>
        </p:grpSpPr>
        <p:sp>
          <p:nvSpPr>
            <p:cNvPr id="4161" name="Google Shape;4161;p62">
              <a:hlinkClick r:id="rId1" action="ppaction://hlinksldjump"/>
            </p:cNvPr>
            <p:cNvSpPr/>
            <p:nvPr/>
          </p:nvSpPr>
          <p:spPr>
            <a:xfrm>
              <a:off x="8407759" y="4755421"/>
              <a:ext cx="235800" cy="2358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162" name="Google Shape;4162;p62"/>
            <p:cNvGrpSpPr/>
            <p:nvPr/>
          </p:nvGrpSpPr>
          <p:grpSpPr>
            <a:xfrm>
              <a:off x="8467588" y="4833464"/>
              <a:ext cx="116211" cy="79806"/>
              <a:chOff x="8467588" y="4833464"/>
              <a:chExt cx="116211" cy="79806"/>
            </a:xfrm>
          </p:grpSpPr>
          <p:cxnSp>
            <p:nvCxnSpPr>
              <p:cNvPr id="4163" name="Google Shape;4163;p62">
                <a:hlinkClick r:id="rId1" action="ppaction://hlinksldjump"/>
              </p:cNvPr>
              <p:cNvCxnSpPr/>
              <p:nvPr/>
            </p:nvCxnSpPr>
            <p:spPr>
              <a:xfrm>
                <a:off x="8467588" y="4869320"/>
                <a:ext cx="114600" cy="810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62">
                <a:hlinkClick r:id="rId1" action="ppaction://hlinksldjump"/>
              </p:cNvPr>
              <p:cNvCxnSpPr/>
              <p:nvPr/>
            </p:nvCxnSpPr>
            <p:spPr>
              <a:xfrm rot="10800000" flipH="1">
                <a:off x="8468299" y="4833464"/>
                <a:ext cx="115500" cy="240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62">
                <a:hlinkClick r:id="rId1" action="ppaction://hlinksldjump"/>
              </p:cNvPr>
              <p:cNvCxnSpPr/>
              <p:nvPr/>
            </p:nvCxnSpPr>
            <p:spPr>
              <a:xfrm rot="10800000" flipH="1">
                <a:off x="8468299" y="4910869"/>
                <a:ext cx="115500" cy="240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166" name="Google Shape;4166;p62"/>
          <p:cNvGrpSpPr/>
          <p:nvPr/>
        </p:nvGrpSpPr>
        <p:grpSpPr>
          <a:xfrm>
            <a:off x="7820516" y="1426726"/>
            <a:ext cx="1090455" cy="3237588"/>
            <a:chOff x="7195339" y="1371967"/>
            <a:chExt cx="1090455" cy="3237588"/>
          </a:xfrm>
        </p:grpSpPr>
        <p:sp>
          <p:nvSpPr>
            <p:cNvPr id="4167" name="Google Shape;4167;p62"/>
            <p:cNvSpPr/>
            <p:nvPr/>
          </p:nvSpPr>
          <p:spPr>
            <a:xfrm>
              <a:off x="7429593" y="2014991"/>
              <a:ext cx="191172" cy="530877"/>
            </a:xfrm>
            <a:custGeom>
              <a:avLst/>
              <a:gdLst/>
              <a:ahLst/>
              <a:cxnLst/>
              <a:rect l="l" t="t" r="r" b="b"/>
              <a:pathLst>
                <a:path w="12296" h="34140" extrusionOk="0">
                  <a:moveTo>
                    <a:pt x="7237" y="0"/>
                  </a:moveTo>
                  <a:cubicBezTo>
                    <a:pt x="6914" y="0"/>
                    <a:pt x="6567" y="26"/>
                    <a:pt x="6194" y="82"/>
                  </a:cubicBezTo>
                  <a:cubicBezTo>
                    <a:pt x="0" y="1002"/>
                    <a:pt x="879" y="7740"/>
                    <a:pt x="879" y="7740"/>
                  </a:cubicBezTo>
                  <a:lnTo>
                    <a:pt x="754" y="30173"/>
                  </a:lnTo>
                  <a:cubicBezTo>
                    <a:pt x="754" y="30173"/>
                    <a:pt x="2269" y="34139"/>
                    <a:pt x="4338" y="34139"/>
                  </a:cubicBezTo>
                  <a:cubicBezTo>
                    <a:pt x="4819" y="34139"/>
                    <a:pt x="5330" y="33925"/>
                    <a:pt x="5859" y="33395"/>
                  </a:cubicBezTo>
                  <a:cubicBezTo>
                    <a:pt x="5859" y="33395"/>
                    <a:pt x="11844" y="14186"/>
                    <a:pt x="11593" y="6359"/>
                  </a:cubicBezTo>
                  <a:cubicBezTo>
                    <a:pt x="11593" y="6359"/>
                    <a:pt x="12295" y="0"/>
                    <a:pt x="72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8" name="Google Shape;4168;p62"/>
            <p:cNvSpPr/>
            <p:nvPr/>
          </p:nvSpPr>
          <p:spPr>
            <a:xfrm>
              <a:off x="7447162" y="1998026"/>
              <a:ext cx="473701" cy="727600"/>
            </a:xfrm>
            <a:custGeom>
              <a:avLst/>
              <a:gdLst/>
              <a:ahLst/>
              <a:cxnLst/>
              <a:rect l="l" t="t" r="r" b="b"/>
              <a:pathLst>
                <a:path w="30468" h="46791" extrusionOk="0">
                  <a:moveTo>
                    <a:pt x="20884" y="1"/>
                  </a:moveTo>
                  <a:cubicBezTo>
                    <a:pt x="20865" y="16"/>
                    <a:pt x="20850" y="32"/>
                    <a:pt x="20841" y="49"/>
                  </a:cubicBezTo>
                  <a:lnTo>
                    <a:pt x="20841" y="49"/>
                  </a:lnTo>
                  <a:cubicBezTo>
                    <a:pt x="20855" y="33"/>
                    <a:pt x="20870" y="17"/>
                    <a:pt x="20884" y="1"/>
                  </a:cubicBezTo>
                  <a:close/>
                  <a:moveTo>
                    <a:pt x="20841" y="49"/>
                  </a:moveTo>
                  <a:lnTo>
                    <a:pt x="20841" y="49"/>
                  </a:lnTo>
                  <a:cubicBezTo>
                    <a:pt x="17075" y="4258"/>
                    <a:pt x="14223" y="5546"/>
                    <a:pt x="12373" y="5546"/>
                  </a:cubicBezTo>
                  <a:cubicBezTo>
                    <a:pt x="10515" y="5546"/>
                    <a:pt x="9668" y="4249"/>
                    <a:pt x="9919" y="3307"/>
                  </a:cubicBezTo>
                  <a:cubicBezTo>
                    <a:pt x="10379" y="1424"/>
                    <a:pt x="12304" y="85"/>
                    <a:pt x="12305" y="85"/>
                  </a:cubicBezTo>
                  <a:lnTo>
                    <a:pt x="12305" y="85"/>
                  </a:lnTo>
                  <a:cubicBezTo>
                    <a:pt x="2469" y="2219"/>
                    <a:pt x="2511" y="2972"/>
                    <a:pt x="2009" y="5107"/>
                  </a:cubicBezTo>
                  <a:cubicBezTo>
                    <a:pt x="42" y="13728"/>
                    <a:pt x="0" y="24609"/>
                    <a:pt x="0" y="24609"/>
                  </a:cubicBezTo>
                  <a:cubicBezTo>
                    <a:pt x="0" y="28376"/>
                    <a:pt x="1632" y="46791"/>
                    <a:pt x="1632" y="46791"/>
                  </a:cubicBezTo>
                  <a:lnTo>
                    <a:pt x="21303" y="46498"/>
                  </a:lnTo>
                  <a:cubicBezTo>
                    <a:pt x="20340" y="44866"/>
                    <a:pt x="22935" y="29883"/>
                    <a:pt x="24609" y="27706"/>
                  </a:cubicBezTo>
                  <a:cubicBezTo>
                    <a:pt x="24609" y="27706"/>
                    <a:pt x="24734" y="14230"/>
                    <a:pt x="26659" y="13393"/>
                  </a:cubicBezTo>
                  <a:cubicBezTo>
                    <a:pt x="28585" y="12598"/>
                    <a:pt x="27162" y="7701"/>
                    <a:pt x="27413" y="6613"/>
                  </a:cubicBezTo>
                  <a:cubicBezTo>
                    <a:pt x="27622" y="5525"/>
                    <a:pt x="30468" y="2679"/>
                    <a:pt x="27789" y="2219"/>
                  </a:cubicBezTo>
                  <a:cubicBezTo>
                    <a:pt x="24552" y="1652"/>
                    <a:pt x="20571" y="538"/>
                    <a:pt x="20841" y="49"/>
                  </a:cubicBezTo>
                  <a:close/>
                </a:path>
              </a:pathLst>
            </a:custGeom>
            <a:solidFill>
              <a:srgbClr val="EAC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9" name="Google Shape;4169;p62"/>
            <p:cNvSpPr/>
            <p:nvPr/>
          </p:nvSpPr>
          <p:spPr>
            <a:xfrm>
              <a:off x="7386651" y="1994776"/>
              <a:ext cx="540074" cy="574013"/>
            </a:xfrm>
            <a:custGeom>
              <a:avLst/>
              <a:gdLst/>
              <a:ahLst/>
              <a:cxnLst/>
              <a:rect l="l" t="t" r="r" b="b"/>
              <a:pathLst>
                <a:path w="34737" h="36914" extrusionOk="0">
                  <a:moveTo>
                    <a:pt x="24609" y="1"/>
                  </a:moveTo>
                  <a:cubicBezTo>
                    <a:pt x="24590" y="16"/>
                    <a:pt x="24575" y="31"/>
                    <a:pt x="24566" y="48"/>
                  </a:cubicBezTo>
                  <a:lnTo>
                    <a:pt x="24566" y="48"/>
                  </a:lnTo>
                  <a:cubicBezTo>
                    <a:pt x="24580" y="32"/>
                    <a:pt x="24594" y="16"/>
                    <a:pt x="24609" y="1"/>
                  </a:cubicBezTo>
                  <a:close/>
                  <a:moveTo>
                    <a:pt x="24566" y="48"/>
                  </a:moveTo>
                  <a:lnTo>
                    <a:pt x="24566" y="48"/>
                  </a:lnTo>
                  <a:cubicBezTo>
                    <a:pt x="20779" y="4258"/>
                    <a:pt x="17926" y="5546"/>
                    <a:pt x="16076" y="5546"/>
                  </a:cubicBezTo>
                  <a:cubicBezTo>
                    <a:pt x="14219" y="5546"/>
                    <a:pt x="13372" y="4248"/>
                    <a:pt x="13602" y="3307"/>
                  </a:cubicBezTo>
                  <a:cubicBezTo>
                    <a:pt x="14104" y="1424"/>
                    <a:pt x="16029" y="84"/>
                    <a:pt x="16029" y="84"/>
                  </a:cubicBezTo>
                  <a:lnTo>
                    <a:pt x="16029" y="84"/>
                  </a:lnTo>
                  <a:cubicBezTo>
                    <a:pt x="6110" y="1214"/>
                    <a:pt x="5273" y="3767"/>
                    <a:pt x="4771" y="5943"/>
                  </a:cubicBezTo>
                  <a:cubicBezTo>
                    <a:pt x="3892" y="9836"/>
                    <a:pt x="3390" y="11719"/>
                    <a:pt x="3097" y="12640"/>
                  </a:cubicBezTo>
                  <a:cubicBezTo>
                    <a:pt x="2804" y="13686"/>
                    <a:pt x="2553" y="14732"/>
                    <a:pt x="2386" y="15820"/>
                  </a:cubicBezTo>
                  <a:lnTo>
                    <a:pt x="0" y="32059"/>
                  </a:lnTo>
                  <a:lnTo>
                    <a:pt x="27120" y="36913"/>
                  </a:lnTo>
                  <a:cubicBezTo>
                    <a:pt x="27622" y="33691"/>
                    <a:pt x="27664" y="30427"/>
                    <a:pt x="28333" y="27706"/>
                  </a:cubicBezTo>
                  <a:cubicBezTo>
                    <a:pt x="28333" y="27706"/>
                    <a:pt x="31807" y="16741"/>
                    <a:pt x="32435" y="14732"/>
                  </a:cubicBezTo>
                  <a:cubicBezTo>
                    <a:pt x="34025" y="9292"/>
                    <a:pt x="34276" y="4479"/>
                    <a:pt x="34527" y="3432"/>
                  </a:cubicBezTo>
                  <a:cubicBezTo>
                    <a:pt x="34737" y="2344"/>
                    <a:pt x="34193" y="2679"/>
                    <a:pt x="31514" y="2219"/>
                  </a:cubicBezTo>
                  <a:cubicBezTo>
                    <a:pt x="28275" y="1652"/>
                    <a:pt x="24292" y="537"/>
                    <a:pt x="24566" y="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0" name="Google Shape;4170;p62"/>
            <p:cNvSpPr/>
            <p:nvPr/>
          </p:nvSpPr>
          <p:spPr>
            <a:xfrm>
              <a:off x="7423732" y="2046837"/>
              <a:ext cx="40361" cy="382032"/>
            </a:xfrm>
            <a:custGeom>
              <a:avLst/>
              <a:gdLst/>
              <a:ahLst/>
              <a:cxnLst/>
              <a:rect l="l" t="t" r="r" b="b"/>
              <a:pathLst>
                <a:path w="2596" h="24568" fill="none" extrusionOk="0">
                  <a:moveTo>
                    <a:pt x="2595" y="1"/>
                  </a:moveTo>
                  <a:cubicBezTo>
                    <a:pt x="2595" y="1"/>
                    <a:pt x="1" y="2302"/>
                    <a:pt x="1256" y="11259"/>
                  </a:cubicBezTo>
                  <a:lnTo>
                    <a:pt x="1382" y="24567"/>
                  </a:ln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1" name="Google Shape;4171;p62"/>
            <p:cNvSpPr/>
            <p:nvPr/>
          </p:nvSpPr>
          <p:spPr>
            <a:xfrm>
              <a:off x="7342403" y="2432757"/>
              <a:ext cx="48166" cy="85914"/>
            </a:xfrm>
            <a:custGeom>
              <a:avLst/>
              <a:gdLst/>
              <a:ahLst/>
              <a:cxnLst/>
              <a:rect l="l" t="t" r="r" b="b"/>
              <a:pathLst>
                <a:path w="3098" h="5525" fill="none" extrusionOk="0">
                  <a:moveTo>
                    <a:pt x="0" y="5525"/>
                  </a:moveTo>
                  <a:cubicBezTo>
                    <a:pt x="0" y="5525"/>
                    <a:pt x="2679" y="2470"/>
                    <a:pt x="3097" y="1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2" name="Google Shape;4172;p62"/>
            <p:cNvSpPr/>
            <p:nvPr/>
          </p:nvSpPr>
          <p:spPr>
            <a:xfrm>
              <a:off x="7451064" y="2942330"/>
              <a:ext cx="279155" cy="1384883"/>
            </a:xfrm>
            <a:custGeom>
              <a:avLst/>
              <a:gdLst/>
              <a:ahLst/>
              <a:cxnLst/>
              <a:rect l="l" t="t" r="r" b="b"/>
              <a:pathLst>
                <a:path w="17955" h="89060" extrusionOk="0">
                  <a:moveTo>
                    <a:pt x="0" y="0"/>
                  </a:moveTo>
                  <a:cubicBezTo>
                    <a:pt x="0" y="1"/>
                    <a:pt x="3014" y="42689"/>
                    <a:pt x="4144" y="45283"/>
                  </a:cubicBezTo>
                  <a:cubicBezTo>
                    <a:pt x="5232" y="47878"/>
                    <a:pt x="12598" y="88809"/>
                    <a:pt x="12598" y="88809"/>
                  </a:cubicBezTo>
                  <a:lnTo>
                    <a:pt x="16239" y="89060"/>
                  </a:lnTo>
                  <a:lnTo>
                    <a:pt x="17955" y="47836"/>
                  </a:lnTo>
                  <a:lnTo>
                    <a:pt x="13435" y="4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C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3" name="Google Shape;4173;p62"/>
            <p:cNvSpPr/>
            <p:nvPr/>
          </p:nvSpPr>
          <p:spPr>
            <a:xfrm>
              <a:off x="7572086" y="1877637"/>
              <a:ext cx="335126" cy="224604"/>
            </a:xfrm>
            <a:custGeom>
              <a:avLst/>
              <a:gdLst/>
              <a:ahLst/>
              <a:cxnLst/>
              <a:rect l="l" t="t" r="r" b="b"/>
              <a:pathLst>
                <a:path w="21555" h="14444" extrusionOk="0">
                  <a:moveTo>
                    <a:pt x="419" y="0"/>
                  </a:moveTo>
                  <a:cubicBezTo>
                    <a:pt x="419" y="0"/>
                    <a:pt x="4814" y="4018"/>
                    <a:pt x="4897" y="7617"/>
                  </a:cubicBezTo>
                  <a:cubicBezTo>
                    <a:pt x="3935" y="8078"/>
                    <a:pt x="880" y="11300"/>
                    <a:pt x="1" y="12053"/>
                  </a:cubicBezTo>
                  <a:cubicBezTo>
                    <a:pt x="1" y="12053"/>
                    <a:pt x="1743" y="14426"/>
                    <a:pt x="4321" y="14426"/>
                  </a:cubicBezTo>
                  <a:cubicBezTo>
                    <a:pt x="4482" y="14426"/>
                    <a:pt x="4646" y="14417"/>
                    <a:pt x="4814" y="14397"/>
                  </a:cubicBezTo>
                  <a:cubicBezTo>
                    <a:pt x="4946" y="14429"/>
                    <a:pt x="5112" y="14443"/>
                    <a:pt x="5306" y="14443"/>
                  </a:cubicBezTo>
                  <a:cubicBezTo>
                    <a:pt x="7439" y="14443"/>
                    <a:pt x="12971" y="12681"/>
                    <a:pt x="14774" y="12221"/>
                  </a:cubicBezTo>
                  <a:cubicBezTo>
                    <a:pt x="21554" y="10463"/>
                    <a:pt x="16616" y="7157"/>
                    <a:pt x="16616" y="7157"/>
                  </a:cubicBezTo>
                  <a:lnTo>
                    <a:pt x="11761" y="6236"/>
                  </a:lnTo>
                  <a:cubicBezTo>
                    <a:pt x="11761" y="6236"/>
                    <a:pt x="10924" y="5022"/>
                    <a:pt x="10673" y="2762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rgbClr val="EAC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4" name="Google Shape;4174;p62"/>
            <p:cNvSpPr/>
            <p:nvPr/>
          </p:nvSpPr>
          <p:spPr>
            <a:xfrm>
              <a:off x="7577294" y="1854857"/>
              <a:ext cx="163979" cy="110654"/>
            </a:xfrm>
            <a:custGeom>
              <a:avLst/>
              <a:gdLst/>
              <a:ahLst/>
              <a:cxnLst/>
              <a:rect l="l" t="t" r="r" b="b"/>
              <a:pathLst>
                <a:path w="10547" h="7116" extrusionOk="0">
                  <a:moveTo>
                    <a:pt x="10547" y="6278"/>
                  </a:moveTo>
                  <a:cubicBezTo>
                    <a:pt x="9166" y="6446"/>
                    <a:pt x="5902" y="7115"/>
                    <a:pt x="3097" y="4646"/>
                  </a:cubicBezTo>
                  <a:cubicBezTo>
                    <a:pt x="1716" y="3390"/>
                    <a:pt x="796" y="1716"/>
                    <a:pt x="0" y="0"/>
                  </a:cubicBezTo>
                  <a:lnTo>
                    <a:pt x="10380" y="2846"/>
                  </a:lnTo>
                  <a:cubicBezTo>
                    <a:pt x="10296" y="4353"/>
                    <a:pt x="10338" y="5441"/>
                    <a:pt x="10547" y="6278"/>
                  </a:cubicBezTo>
                  <a:close/>
                </a:path>
              </a:pathLst>
            </a:custGeom>
            <a:solidFill>
              <a:srgbClr val="191919">
                <a:alpha val="10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5" name="Google Shape;4175;p62"/>
            <p:cNvSpPr/>
            <p:nvPr/>
          </p:nvSpPr>
          <p:spPr>
            <a:xfrm>
              <a:off x="7563628" y="1574210"/>
              <a:ext cx="392372" cy="358816"/>
            </a:xfrm>
            <a:custGeom>
              <a:avLst/>
              <a:gdLst/>
              <a:ahLst/>
              <a:cxnLst/>
              <a:rect l="l" t="t" r="r" b="b"/>
              <a:pathLst>
                <a:path w="25237" h="23075" extrusionOk="0">
                  <a:moveTo>
                    <a:pt x="16349" y="1"/>
                  </a:moveTo>
                  <a:cubicBezTo>
                    <a:pt x="15833" y="1"/>
                    <a:pt x="15214" y="59"/>
                    <a:pt x="14434" y="59"/>
                  </a:cubicBezTo>
                  <a:cubicBezTo>
                    <a:pt x="14288" y="59"/>
                    <a:pt x="14136" y="57"/>
                    <a:pt x="13979" y="52"/>
                  </a:cubicBezTo>
                  <a:cubicBezTo>
                    <a:pt x="13942" y="51"/>
                    <a:pt x="13906" y="50"/>
                    <a:pt x="13869" y="50"/>
                  </a:cubicBezTo>
                  <a:cubicBezTo>
                    <a:pt x="8706" y="50"/>
                    <a:pt x="1" y="14491"/>
                    <a:pt x="1" y="14491"/>
                  </a:cubicBezTo>
                  <a:cubicBezTo>
                    <a:pt x="670" y="19478"/>
                    <a:pt x="4914" y="23075"/>
                    <a:pt x="9760" y="23075"/>
                  </a:cubicBezTo>
                  <a:cubicBezTo>
                    <a:pt x="10364" y="23075"/>
                    <a:pt x="10977" y="23019"/>
                    <a:pt x="11593" y="22903"/>
                  </a:cubicBezTo>
                  <a:lnTo>
                    <a:pt x="15904" y="22066"/>
                  </a:lnTo>
                  <a:lnTo>
                    <a:pt x="17369" y="22192"/>
                  </a:lnTo>
                  <a:lnTo>
                    <a:pt x="17829" y="21941"/>
                  </a:lnTo>
                  <a:lnTo>
                    <a:pt x="18750" y="22275"/>
                  </a:lnTo>
                  <a:lnTo>
                    <a:pt x="25237" y="22736"/>
                  </a:lnTo>
                  <a:cubicBezTo>
                    <a:pt x="24149" y="20853"/>
                    <a:pt x="23270" y="18886"/>
                    <a:pt x="22517" y="16877"/>
                  </a:cubicBezTo>
                  <a:cubicBezTo>
                    <a:pt x="21889" y="15286"/>
                    <a:pt x="21136" y="11771"/>
                    <a:pt x="20884" y="10055"/>
                  </a:cubicBezTo>
                  <a:cubicBezTo>
                    <a:pt x="20424" y="7418"/>
                    <a:pt x="19922" y="4196"/>
                    <a:pt x="18750" y="1726"/>
                  </a:cubicBezTo>
                  <a:cubicBezTo>
                    <a:pt x="18035" y="244"/>
                    <a:pt x="17405" y="1"/>
                    <a:pt x="16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6" name="Google Shape;4176;p62"/>
            <p:cNvSpPr/>
            <p:nvPr/>
          </p:nvSpPr>
          <p:spPr>
            <a:xfrm>
              <a:off x="7891572" y="1733815"/>
              <a:ext cx="60526" cy="195899"/>
            </a:xfrm>
            <a:custGeom>
              <a:avLst/>
              <a:gdLst/>
              <a:ahLst/>
              <a:cxnLst/>
              <a:rect l="l" t="t" r="r" b="b"/>
              <a:pathLst>
                <a:path w="3893" h="12598" fill="none" extrusionOk="0">
                  <a:moveTo>
                    <a:pt x="1" y="0"/>
                  </a:moveTo>
                  <a:cubicBezTo>
                    <a:pt x="1" y="0"/>
                    <a:pt x="1047" y="8203"/>
                    <a:pt x="3893" y="12597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7" name="Google Shape;4177;p62"/>
            <p:cNvSpPr/>
            <p:nvPr/>
          </p:nvSpPr>
          <p:spPr>
            <a:xfrm>
              <a:off x="7668387" y="1377985"/>
              <a:ext cx="159440" cy="147912"/>
            </a:xfrm>
            <a:custGeom>
              <a:avLst/>
              <a:gdLst/>
              <a:ahLst/>
              <a:cxnLst/>
              <a:rect l="l" t="t" r="r" b="b"/>
              <a:pathLst>
                <a:path w="10255" h="9512" extrusionOk="0">
                  <a:moveTo>
                    <a:pt x="5171" y="1"/>
                  </a:moveTo>
                  <a:cubicBezTo>
                    <a:pt x="4901" y="1"/>
                    <a:pt x="4628" y="25"/>
                    <a:pt x="4353" y="74"/>
                  </a:cubicBezTo>
                  <a:cubicBezTo>
                    <a:pt x="1758" y="493"/>
                    <a:pt x="1" y="2962"/>
                    <a:pt x="461" y="5557"/>
                  </a:cubicBezTo>
                  <a:cubicBezTo>
                    <a:pt x="875" y="7889"/>
                    <a:pt x="2878" y="9512"/>
                    <a:pt x="5164" y="9512"/>
                  </a:cubicBezTo>
                  <a:cubicBezTo>
                    <a:pt x="5421" y="9512"/>
                    <a:pt x="5681" y="9491"/>
                    <a:pt x="5944" y="9449"/>
                  </a:cubicBezTo>
                  <a:cubicBezTo>
                    <a:pt x="8538" y="8988"/>
                    <a:pt x="10254" y="6519"/>
                    <a:pt x="9836" y="3924"/>
                  </a:cubicBezTo>
                  <a:cubicBezTo>
                    <a:pt x="9425" y="1646"/>
                    <a:pt x="7414" y="1"/>
                    <a:pt x="5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8" name="Google Shape;4178;p62"/>
            <p:cNvSpPr/>
            <p:nvPr/>
          </p:nvSpPr>
          <p:spPr>
            <a:xfrm>
              <a:off x="7649513" y="1423702"/>
              <a:ext cx="159440" cy="147912"/>
            </a:xfrm>
            <a:custGeom>
              <a:avLst/>
              <a:gdLst/>
              <a:ahLst/>
              <a:cxnLst/>
              <a:rect l="l" t="t" r="r" b="b"/>
              <a:pathLst>
                <a:path w="10255" h="9512" extrusionOk="0">
                  <a:moveTo>
                    <a:pt x="5091" y="1"/>
                  </a:moveTo>
                  <a:cubicBezTo>
                    <a:pt x="4834" y="1"/>
                    <a:pt x="4574" y="21"/>
                    <a:pt x="4312" y="64"/>
                  </a:cubicBezTo>
                  <a:cubicBezTo>
                    <a:pt x="1717" y="524"/>
                    <a:pt x="1" y="2993"/>
                    <a:pt x="419" y="5546"/>
                  </a:cubicBezTo>
                  <a:cubicBezTo>
                    <a:pt x="830" y="7862"/>
                    <a:pt x="2842" y="9512"/>
                    <a:pt x="5085" y="9512"/>
                  </a:cubicBezTo>
                  <a:cubicBezTo>
                    <a:pt x="5355" y="9512"/>
                    <a:pt x="5628" y="9488"/>
                    <a:pt x="5902" y="9438"/>
                  </a:cubicBezTo>
                  <a:cubicBezTo>
                    <a:pt x="8497" y="8978"/>
                    <a:pt x="10255" y="6551"/>
                    <a:pt x="9794" y="3956"/>
                  </a:cubicBezTo>
                  <a:cubicBezTo>
                    <a:pt x="9380" y="1623"/>
                    <a:pt x="7377" y="1"/>
                    <a:pt x="50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9" name="Google Shape;4179;p62"/>
            <p:cNvSpPr/>
            <p:nvPr/>
          </p:nvSpPr>
          <p:spPr>
            <a:xfrm>
              <a:off x="7649513" y="1418182"/>
              <a:ext cx="159440" cy="159450"/>
            </a:xfrm>
            <a:custGeom>
              <a:avLst/>
              <a:gdLst/>
              <a:ahLst/>
              <a:cxnLst/>
              <a:rect l="l" t="t" r="r" b="b"/>
              <a:pathLst>
                <a:path w="10255" h="10254" fill="none" extrusionOk="0">
                  <a:moveTo>
                    <a:pt x="419" y="5901"/>
                  </a:moveTo>
                  <a:cubicBezTo>
                    <a:pt x="880" y="8496"/>
                    <a:pt x="3349" y="10254"/>
                    <a:pt x="5902" y="9793"/>
                  </a:cubicBezTo>
                  <a:cubicBezTo>
                    <a:pt x="8497" y="9333"/>
                    <a:pt x="10255" y="6906"/>
                    <a:pt x="9794" y="4311"/>
                  </a:cubicBezTo>
                  <a:cubicBezTo>
                    <a:pt x="9334" y="1716"/>
                    <a:pt x="6906" y="0"/>
                    <a:pt x="4312" y="419"/>
                  </a:cubicBezTo>
                  <a:cubicBezTo>
                    <a:pt x="1717" y="879"/>
                    <a:pt x="1" y="3348"/>
                    <a:pt x="419" y="5901"/>
                  </a:cubicBezTo>
                  <a:close/>
                </a:path>
              </a:pathLst>
            </a:custGeom>
            <a:noFill/>
            <a:ln w="83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0" name="Google Shape;4180;p62"/>
            <p:cNvSpPr/>
            <p:nvPr/>
          </p:nvSpPr>
          <p:spPr>
            <a:xfrm>
              <a:off x="7668387" y="1371967"/>
              <a:ext cx="159440" cy="159465"/>
            </a:xfrm>
            <a:custGeom>
              <a:avLst/>
              <a:gdLst/>
              <a:ahLst/>
              <a:cxnLst/>
              <a:rect l="l" t="t" r="r" b="b"/>
              <a:pathLst>
                <a:path w="10255" h="10255" fill="none" extrusionOk="0">
                  <a:moveTo>
                    <a:pt x="461" y="5944"/>
                  </a:moveTo>
                  <a:cubicBezTo>
                    <a:pt x="921" y="8538"/>
                    <a:pt x="3349" y="10254"/>
                    <a:pt x="5944" y="9836"/>
                  </a:cubicBezTo>
                  <a:cubicBezTo>
                    <a:pt x="8538" y="9375"/>
                    <a:pt x="10254" y="6906"/>
                    <a:pt x="9836" y="4311"/>
                  </a:cubicBezTo>
                  <a:cubicBezTo>
                    <a:pt x="9375" y="1759"/>
                    <a:pt x="6906" y="1"/>
                    <a:pt x="4353" y="461"/>
                  </a:cubicBezTo>
                  <a:cubicBezTo>
                    <a:pt x="1758" y="880"/>
                    <a:pt x="1" y="3349"/>
                    <a:pt x="461" y="5944"/>
                  </a:cubicBezTo>
                  <a:close/>
                </a:path>
              </a:pathLst>
            </a:custGeom>
            <a:noFill/>
            <a:ln w="83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1" name="Google Shape;4181;p62"/>
            <p:cNvSpPr/>
            <p:nvPr/>
          </p:nvSpPr>
          <p:spPr>
            <a:xfrm>
              <a:off x="7334582" y="1433794"/>
              <a:ext cx="292837" cy="555135"/>
            </a:xfrm>
            <a:custGeom>
              <a:avLst/>
              <a:gdLst/>
              <a:ahLst/>
              <a:cxnLst/>
              <a:rect l="l" t="t" r="r" b="b"/>
              <a:pathLst>
                <a:path w="18835" h="35700" extrusionOk="0">
                  <a:moveTo>
                    <a:pt x="13686" y="1"/>
                  </a:moveTo>
                  <a:cubicBezTo>
                    <a:pt x="13686" y="1"/>
                    <a:pt x="1" y="4814"/>
                    <a:pt x="5860" y="25404"/>
                  </a:cubicBezTo>
                  <a:cubicBezTo>
                    <a:pt x="5860" y="25404"/>
                    <a:pt x="8162" y="32310"/>
                    <a:pt x="7827" y="33272"/>
                  </a:cubicBezTo>
                  <a:lnTo>
                    <a:pt x="9710" y="32184"/>
                  </a:lnTo>
                  <a:lnTo>
                    <a:pt x="11636" y="34988"/>
                  </a:lnTo>
                  <a:lnTo>
                    <a:pt x="11636" y="32017"/>
                  </a:lnTo>
                  <a:lnTo>
                    <a:pt x="13017" y="35114"/>
                  </a:lnTo>
                  <a:lnTo>
                    <a:pt x="18834" y="35700"/>
                  </a:lnTo>
                  <a:cubicBezTo>
                    <a:pt x="18667" y="35156"/>
                    <a:pt x="13979" y="25028"/>
                    <a:pt x="15277" y="20340"/>
                  </a:cubicBezTo>
                  <a:lnTo>
                    <a:pt x="14733" y="18206"/>
                  </a:lnTo>
                  <a:lnTo>
                    <a:pt x="136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2" name="Google Shape;4182;p62"/>
            <p:cNvSpPr/>
            <p:nvPr/>
          </p:nvSpPr>
          <p:spPr>
            <a:xfrm>
              <a:off x="7399664" y="1412039"/>
              <a:ext cx="505589" cy="498222"/>
            </a:xfrm>
            <a:custGeom>
              <a:avLst/>
              <a:gdLst/>
              <a:ahLst/>
              <a:cxnLst/>
              <a:rect l="l" t="t" r="r" b="b"/>
              <a:pathLst>
                <a:path w="32519" h="32040" extrusionOk="0">
                  <a:moveTo>
                    <a:pt x="15715" y="0"/>
                  </a:moveTo>
                  <a:cubicBezTo>
                    <a:pt x="14275" y="0"/>
                    <a:pt x="12805" y="211"/>
                    <a:pt x="11342" y="646"/>
                  </a:cubicBezTo>
                  <a:cubicBezTo>
                    <a:pt x="7115" y="1860"/>
                    <a:pt x="3599" y="5041"/>
                    <a:pt x="1674" y="8975"/>
                  </a:cubicBezTo>
                  <a:cubicBezTo>
                    <a:pt x="712" y="10984"/>
                    <a:pt x="126" y="13202"/>
                    <a:pt x="84" y="15420"/>
                  </a:cubicBezTo>
                  <a:cubicBezTo>
                    <a:pt x="0" y="18224"/>
                    <a:pt x="921" y="20024"/>
                    <a:pt x="2093" y="22493"/>
                  </a:cubicBezTo>
                  <a:cubicBezTo>
                    <a:pt x="4436" y="27515"/>
                    <a:pt x="8705" y="31574"/>
                    <a:pt x="14439" y="31993"/>
                  </a:cubicBezTo>
                  <a:cubicBezTo>
                    <a:pt x="14847" y="32024"/>
                    <a:pt x="15256" y="32039"/>
                    <a:pt x="15664" y="32039"/>
                  </a:cubicBezTo>
                  <a:cubicBezTo>
                    <a:pt x="18023" y="32039"/>
                    <a:pt x="20376" y="31527"/>
                    <a:pt x="22516" y="30528"/>
                  </a:cubicBezTo>
                  <a:cubicBezTo>
                    <a:pt x="30468" y="26762"/>
                    <a:pt x="32519" y="16382"/>
                    <a:pt x="28752" y="8389"/>
                  </a:cubicBezTo>
                  <a:cubicBezTo>
                    <a:pt x="26233" y="3053"/>
                    <a:pt x="21194" y="0"/>
                    <a:pt x="15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3" name="Google Shape;4183;p62"/>
            <p:cNvSpPr/>
            <p:nvPr/>
          </p:nvSpPr>
          <p:spPr>
            <a:xfrm>
              <a:off x="7427479" y="1453760"/>
              <a:ext cx="467358" cy="489141"/>
            </a:xfrm>
            <a:custGeom>
              <a:avLst/>
              <a:gdLst/>
              <a:ahLst/>
              <a:cxnLst/>
              <a:rect l="l" t="t" r="r" b="b"/>
              <a:pathLst>
                <a:path w="30060" h="31456" extrusionOk="0">
                  <a:moveTo>
                    <a:pt x="14827" y="0"/>
                  </a:moveTo>
                  <a:cubicBezTo>
                    <a:pt x="7428" y="0"/>
                    <a:pt x="1" y="4958"/>
                    <a:pt x="722" y="14495"/>
                  </a:cubicBezTo>
                  <a:cubicBezTo>
                    <a:pt x="1434" y="23786"/>
                    <a:pt x="8214" y="29143"/>
                    <a:pt x="16835" y="30817"/>
                  </a:cubicBezTo>
                  <a:cubicBezTo>
                    <a:pt x="18524" y="31140"/>
                    <a:pt x="20074" y="31456"/>
                    <a:pt x="21528" y="31456"/>
                  </a:cubicBezTo>
                  <a:cubicBezTo>
                    <a:pt x="23461" y="31456"/>
                    <a:pt x="25225" y="30898"/>
                    <a:pt x="26921" y="29059"/>
                  </a:cubicBezTo>
                  <a:cubicBezTo>
                    <a:pt x="29348" y="26422"/>
                    <a:pt x="30060" y="22614"/>
                    <a:pt x="29600" y="19140"/>
                  </a:cubicBezTo>
                  <a:cubicBezTo>
                    <a:pt x="29516" y="18387"/>
                    <a:pt x="29348" y="17592"/>
                    <a:pt x="29139" y="16796"/>
                  </a:cubicBezTo>
                  <a:cubicBezTo>
                    <a:pt x="28679" y="14997"/>
                    <a:pt x="28930" y="12988"/>
                    <a:pt x="28637" y="11146"/>
                  </a:cubicBezTo>
                  <a:cubicBezTo>
                    <a:pt x="27479" y="3636"/>
                    <a:pt x="21163" y="0"/>
                    <a:pt x="14827" y="0"/>
                  </a:cubicBezTo>
                  <a:close/>
                </a:path>
              </a:pathLst>
            </a:custGeom>
            <a:solidFill>
              <a:srgbClr val="EAC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4" name="Google Shape;4184;p62"/>
            <p:cNvSpPr/>
            <p:nvPr/>
          </p:nvSpPr>
          <p:spPr>
            <a:xfrm>
              <a:off x="7702872" y="1710382"/>
              <a:ext cx="22140" cy="35159"/>
            </a:xfrm>
            <a:custGeom>
              <a:avLst/>
              <a:gdLst/>
              <a:ahLst/>
              <a:cxnLst/>
              <a:rect l="l" t="t" r="r" b="b"/>
              <a:pathLst>
                <a:path w="1424" h="2261" extrusionOk="0">
                  <a:moveTo>
                    <a:pt x="670" y="0"/>
                  </a:moveTo>
                  <a:cubicBezTo>
                    <a:pt x="503" y="0"/>
                    <a:pt x="377" y="84"/>
                    <a:pt x="252" y="252"/>
                  </a:cubicBezTo>
                  <a:lnTo>
                    <a:pt x="461" y="586"/>
                  </a:lnTo>
                  <a:lnTo>
                    <a:pt x="84" y="545"/>
                  </a:lnTo>
                  <a:cubicBezTo>
                    <a:pt x="43" y="754"/>
                    <a:pt x="1" y="921"/>
                    <a:pt x="1" y="1130"/>
                  </a:cubicBezTo>
                  <a:cubicBezTo>
                    <a:pt x="1" y="1758"/>
                    <a:pt x="336" y="2260"/>
                    <a:pt x="712" y="2260"/>
                  </a:cubicBezTo>
                  <a:cubicBezTo>
                    <a:pt x="1131" y="2260"/>
                    <a:pt x="1424" y="1758"/>
                    <a:pt x="1424" y="1089"/>
                  </a:cubicBezTo>
                  <a:cubicBezTo>
                    <a:pt x="1382" y="461"/>
                    <a:pt x="1089" y="0"/>
                    <a:pt x="6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5" name="Google Shape;4185;p62"/>
            <p:cNvSpPr/>
            <p:nvPr/>
          </p:nvSpPr>
          <p:spPr>
            <a:xfrm>
              <a:off x="7669693" y="1703058"/>
              <a:ext cx="63123" cy="31411"/>
            </a:xfrm>
            <a:custGeom>
              <a:avLst/>
              <a:gdLst/>
              <a:ahLst/>
              <a:cxnLst/>
              <a:rect l="l" t="t" r="r" b="b"/>
              <a:pathLst>
                <a:path w="4060" h="2020" extrusionOk="0">
                  <a:moveTo>
                    <a:pt x="2363" y="0"/>
                  </a:moveTo>
                  <a:cubicBezTo>
                    <a:pt x="2311" y="0"/>
                    <a:pt x="2263" y="4"/>
                    <a:pt x="2218" y="11"/>
                  </a:cubicBezTo>
                  <a:cubicBezTo>
                    <a:pt x="1381" y="137"/>
                    <a:pt x="461" y="1057"/>
                    <a:pt x="0" y="2020"/>
                  </a:cubicBezTo>
                  <a:cubicBezTo>
                    <a:pt x="251" y="1811"/>
                    <a:pt x="2009" y="1560"/>
                    <a:pt x="2344" y="1434"/>
                  </a:cubicBezTo>
                  <a:cubicBezTo>
                    <a:pt x="3348" y="1141"/>
                    <a:pt x="3348" y="1057"/>
                    <a:pt x="4060" y="639"/>
                  </a:cubicBezTo>
                  <a:cubicBezTo>
                    <a:pt x="3793" y="372"/>
                    <a:pt x="2899" y="0"/>
                    <a:pt x="2363" y="0"/>
                  </a:cubicBezTo>
                  <a:close/>
                </a:path>
              </a:pathLst>
            </a:custGeom>
            <a:solidFill>
              <a:srgbClr val="EAC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6" name="Google Shape;4186;p62"/>
            <p:cNvSpPr/>
            <p:nvPr/>
          </p:nvSpPr>
          <p:spPr>
            <a:xfrm>
              <a:off x="7667734" y="1705825"/>
              <a:ext cx="70290" cy="28099"/>
            </a:xfrm>
            <a:custGeom>
              <a:avLst/>
              <a:gdLst/>
              <a:ahLst/>
              <a:cxnLst/>
              <a:rect l="l" t="t" r="r" b="b"/>
              <a:pathLst>
                <a:path w="4521" h="1807" extrusionOk="0">
                  <a:moveTo>
                    <a:pt x="4479" y="1"/>
                  </a:moveTo>
                  <a:cubicBezTo>
                    <a:pt x="4479" y="210"/>
                    <a:pt x="4270" y="335"/>
                    <a:pt x="4102" y="419"/>
                  </a:cubicBezTo>
                  <a:cubicBezTo>
                    <a:pt x="3935" y="545"/>
                    <a:pt x="3767" y="586"/>
                    <a:pt x="3558" y="670"/>
                  </a:cubicBezTo>
                  <a:cubicBezTo>
                    <a:pt x="3182" y="796"/>
                    <a:pt x="2763" y="921"/>
                    <a:pt x="2386" y="1005"/>
                  </a:cubicBezTo>
                  <a:cubicBezTo>
                    <a:pt x="1968" y="1089"/>
                    <a:pt x="1591" y="1131"/>
                    <a:pt x="1173" y="1256"/>
                  </a:cubicBezTo>
                  <a:cubicBezTo>
                    <a:pt x="796" y="1382"/>
                    <a:pt x="377" y="1507"/>
                    <a:pt x="1" y="1716"/>
                  </a:cubicBezTo>
                  <a:cubicBezTo>
                    <a:pt x="1" y="1758"/>
                    <a:pt x="1" y="1758"/>
                    <a:pt x="43" y="1758"/>
                  </a:cubicBezTo>
                  <a:cubicBezTo>
                    <a:pt x="220" y="1794"/>
                    <a:pt x="396" y="1807"/>
                    <a:pt x="573" y="1807"/>
                  </a:cubicBezTo>
                  <a:cubicBezTo>
                    <a:pt x="815" y="1807"/>
                    <a:pt x="1057" y="1782"/>
                    <a:pt x="1298" y="1758"/>
                  </a:cubicBezTo>
                  <a:cubicBezTo>
                    <a:pt x="1717" y="1716"/>
                    <a:pt x="2093" y="1549"/>
                    <a:pt x="2512" y="1382"/>
                  </a:cubicBezTo>
                  <a:cubicBezTo>
                    <a:pt x="2889" y="1256"/>
                    <a:pt x="3307" y="1089"/>
                    <a:pt x="3684" y="921"/>
                  </a:cubicBezTo>
                  <a:cubicBezTo>
                    <a:pt x="3851" y="796"/>
                    <a:pt x="4019" y="712"/>
                    <a:pt x="4186" y="545"/>
                  </a:cubicBezTo>
                  <a:cubicBezTo>
                    <a:pt x="4353" y="419"/>
                    <a:pt x="4521" y="252"/>
                    <a:pt x="4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7" name="Google Shape;4187;p62"/>
            <p:cNvSpPr/>
            <p:nvPr/>
          </p:nvSpPr>
          <p:spPr>
            <a:xfrm>
              <a:off x="7637805" y="1659626"/>
              <a:ext cx="76805" cy="59712"/>
            </a:xfrm>
            <a:custGeom>
              <a:avLst/>
              <a:gdLst/>
              <a:ahLst/>
              <a:cxnLst/>
              <a:rect l="l" t="t" r="r" b="b"/>
              <a:pathLst>
                <a:path w="4940" h="3840" extrusionOk="0">
                  <a:moveTo>
                    <a:pt x="4772" y="0"/>
                  </a:moveTo>
                  <a:cubicBezTo>
                    <a:pt x="4228" y="0"/>
                    <a:pt x="3725" y="167"/>
                    <a:pt x="3223" y="419"/>
                  </a:cubicBezTo>
                  <a:cubicBezTo>
                    <a:pt x="2763" y="628"/>
                    <a:pt x="2344" y="963"/>
                    <a:pt x="1926" y="1297"/>
                  </a:cubicBezTo>
                  <a:cubicBezTo>
                    <a:pt x="1549" y="1632"/>
                    <a:pt x="1214" y="2051"/>
                    <a:pt x="880" y="2427"/>
                  </a:cubicBezTo>
                  <a:cubicBezTo>
                    <a:pt x="712" y="2637"/>
                    <a:pt x="587" y="2888"/>
                    <a:pt x="419" y="3097"/>
                  </a:cubicBezTo>
                  <a:lnTo>
                    <a:pt x="1" y="3767"/>
                  </a:lnTo>
                  <a:cubicBezTo>
                    <a:pt x="1" y="3767"/>
                    <a:pt x="1" y="3809"/>
                    <a:pt x="43" y="3809"/>
                  </a:cubicBezTo>
                  <a:cubicBezTo>
                    <a:pt x="43" y="3829"/>
                    <a:pt x="53" y="3840"/>
                    <a:pt x="69" y="3840"/>
                  </a:cubicBezTo>
                  <a:cubicBezTo>
                    <a:pt x="84" y="3840"/>
                    <a:pt x="105" y="3829"/>
                    <a:pt x="126" y="3809"/>
                  </a:cubicBezTo>
                  <a:lnTo>
                    <a:pt x="545" y="3181"/>
                  </a:lnTo>
                  <a:cubicBezTo>
                    <a:pt x="670" y="2972"/>
                    <a:pt x="838" y="2762"/>
                    <a:pt x="1005" y="2553"/>
                  </a:cubicBezTo>
                  <a:cubicBezTo>
                    <a:pt x="1340" y="2176"/>
                    <a:pt x="1675" y="1800"/>
                    <a:pt x="2093" y="1465"/>
                  </a:cubicBezTo>
                  <a:cubicBezTo>
                    <a:pt x="2470" y="1130"/>
                    <a:pt x="2888" y="879"/>
                    <a:pt x="3349" y="670"/>
                  </a:cubicBezTo>
                  <a:cubicBezTo>
                    <a:pt x="3809" y="460"/>
                    <a:pt x="4311" y="293"/>
                    <a:pt x="4772" y="293"/>
                  </a:cubicBezTo>
                  <a:lnTo>
                    <a:pt x="4814" y="293"/>
                  </a:lnTo>
                  <a:cubicBezTo>
                    <a:pt x="4897" y="293"/>
                    <a:pt x="4939" y="209"/>
                    <a:pt x="4939" y="126"/>
                  </a:cubicBezTo>
                  <a:cubicBezTo>
                    <a:pt x="4939" y="42"/>
                    <a:pt x="4897" y="0"/>
                    <a:pt x="4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8" name="Google Shape;4188;p62"/>
            <p:cNvSpPr/>
            <p:nvPr/>
          </p:nvSpPr>
          <p:spPr>
            <a:xfrm>
              <a:off x="7808284" y="1641013"/>
              <a:ext cx="70943" cy="24476"/>
            </a:xfrm>
            <a:custGeom>
              <a:avLst/>
              <a:gdLst/>
              <a:ahLst/>
              <a:cxnLst/>
              <a:rect l="l" t="t" r="r" b="b"/>
              <a:pathLst>
                <a:path w="4563" h="1574" extrusionOk="0">
                  <a:moveTo>
                    <a:pt x="935" y="0"/>
                  </a:moveTo>
                  <a:cubicBezTo>
                    <a:pt x="682" y="0"/>
                    <a:pt x="433" y="29"/>
                    <a:pt x="168" y="109"/>
                  </a:cubicBezTo>
                  <a:lnTo>
                    <a:pt x="168" y="151"/>
                  </a:lnTo>
                  <a:lnTo>
                    <a:pt x="126" y="151"/>
                  </a:lnTo>
                  <a:cubicBezTo>
                    <a:pt x="43" y="151"/>
                    <a:pt x="1" y="276"/>
                    <a:pt x="43" y="360"/>
                  </a:cubicBezTo>
                  <a:cubicBezTo>
                    <a:pt x="76" y="394"/>
                    <a:pt x="138" y="455"/>
                    <a:pt x="204" y="455"/>
                  </a:cubicBezTo>
                  <a:cubicBezTo>
                    <a:pt x="220" y="455"/>
                    <a:pt x="236" y="452"/>
                    <a:pt x="252" y="444"/>
                  </a:cubicBezTo>
                  <a:lnTo>
                    <a:pt x="294" y="402"/>
                  </a:lnTo>
                  <a:cubicBezTo>
                    <a:pt x="508" y="341"/>
                    <a:pt x="767" y="302"/>
                    <a:pt x="1039" y="302"/>
                  </a:cubicBezTo>
                  <a:cubicBezTo>
                    <a:pt x="1138" y="302"/>
                    <a:pt x="1239" y="307"/>
                    <a:pt x="1340" y="318"/>
                  </a:cubicBezTo>
                  <a:cubicBezTo>
                    <a:pt x="1717" y="318"/>
                    <a:pt x="2093" y="402"/>
                    <a:pt x="2428" y="527"/>
                  </a:cubicBezTo>
                  <a:cubicBezTo>
                    <a:pt x="2805" y="653"/>
                    <a:pt x="3140" y="820"/>
                    <a:pt x="3474" y="988"/>
                  </a:cubicBezTo>
                  <a:cubicBezTo>
                    <a:pt x="3809" y="1155"/>
                    <a:pt x="4144" y="1364"/>
                    <a:pt x="4479" y="1574"/>
                  </a:cubicBezTo>
                  <a:lnTo>
                    <a:pt x="4521" y="1574"/>
                  </a:lnTo>
                  <a:cubicBezTo>
                    <a:pt x="4562" y="1532"/>
                    <a:pt x="4562" y="1490"/>
                    <a:pt x="4521" y="1490"/>
                  </a:cubicBezTo>
                  <a:cubicBezTo>
                    <a:pt x="4228" y="1239"/>
                    <a:pt x="3893" y="1030"/>
                    <a:pt x="3558" y="820"/>
                  </a:cubicBezTo>
                  <a:cubicBezTo>
                    <a:pt x="3223" y="653"/>
                    <a:pt x="2888" y="444"/>
                    <a:pt x="2512" y="318"/>
                  </a:cubicBezTo>
                  <a:cubicBezTo>
                    <a:pt x="2135" y="193"/>
                    <a:pt x="1758" y="67"/>
                    <a:pt x="1382" y="25"/>
                  </a:cubicBezTo>
                  <a:cubicBezTo>
                    <a:pt x="1229" y="10"/>
                    <a:pt x="1081" y="0"/>
                    <a:pt x="9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9" name="Google Shape;4189;p62"/>
            <p:cNvSpPr/>
            <p:nvPr/>
          </p:nvSpPr>
          <p:spPr>
            <a:xfrm>
              <a:off x="7838866" y="1686264"/>
              <a:ext cx="19543" cy="31986"/>
            </a:xfrm>
            <a:custGeom>
              <a:avLst/>
              <a:gdLst/>
              <a:ahLst/>
              <a:cxnLst/>
              <a:rect l="l" t="t" r="r" b="b"/>
              <a:pathLst>
                <a:path w="1257" h="2057" extrusionOk="0">
                  <a:moveTo>
                    <a:pt x="587" y="0"/>
                  </a:moveTo>
                  <a:cubicBezTo>
                    <a:pt x="573" y="0"/>
                    <a:pt x="559" y="1"/>
                    <a:pt x="545" y="3"/>
                  </a:cubicBezTo>
                  <a:cubicBezTo>
                    <a:pt x="419" y="3"/>
                    <a:pt x="294" y="87"/>
                    <a:pt x="168" y="254"/>
                  </a:cubicBezTo>
                  <a:lnTo>
                    <a:pt x="377" y="547"/>
                  </a:lnTo>
                  <a:lnTo>
                    <a:pt x="84" y="547"/>
                  </a:lnTo>
                  <a:cubicBezTo>
                    <a:pt x="43" y="714"/>
                    <a:pt x="1" y="882"/>
                    <a:pt x="43" y="1091"/>
                  </a:cubicBezTo>
                  <a:cubicBezTo>
                    <a:pt x="43" y="1612"/>
                    <a:pt x="350" y="2056"/>
                    <a:pt x="670" y="2056"/>
                  </a:cubicBezTo>
                  <a:cubicBezTo>
                    <a:pt x="684" y="2056"/>
                    <a:pt x="698" y="2055"/>
                    <a:pt x="712" y="2054"/>
                  </a:cubicBezTo>
                  <a:cubicBezTo>
                    <a:pt x="1047" y="2054"/>
                    <a:pt x="1256" y="1551"/>
                    <a:pt x="1256" y="966"/>
                  </a:cubicBezTo>
                  <a:cubicBezTo>
                    <a:pt x="1216" y="445"/>
                    <a:pt x="907" y="0"/>
                    <a:pt x="5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0" name="Google Shape;4190;p62"/>
            <p:cNvSpPr/>
            <p:nvPr/>
          </p:nvSpPr>
          <p:spPr>
            <a:xfrm>
              <a:off x="7812839" y="1680246"/>
              <a:ext cx="54028" cy="30151"/>
            </a:xfrm>
            <a:custGeom>
              <a:avLst/>
              <a:gdLst/>
              <a:ahLst/>
              <a:cxnLst/>
              <a:rect l="l" t="t" r="r" b="b"/>
              <a:pathLst>
                <a:path w="3475" h="1939" extrusionOk="0">
                  <a:moveTo>
                    <a:pt x="1993" y="0"/>
                  </a:moveTo>
                  <a:cubicBezTo>
                    <a:pt x="1938" y="0"/>
                    <a:pt x="1887" y="4"/>
                    <a:pt x="1842" y="13"/>
                  </a:cubicBezTo>
                  <a:cubicBezTo>
                    <a:pt x="1131" y="139"/>
                    <a:pt x="335" y="1060"/>
                    <a:pt x="1" y="1938"/>
                  </a:cubicBezTo>
                  <a:cubicBezTo>
                    <a:pt x="210" y="1729"/>
                    <a:pt x="1717" y="1436"/>
                    <a:pt x="2010" y="1311"/>
                  </a:cubicBezTo>
                  <a:cubicBezTo>
                    <a:pt x="2847" y="1018"/>
                    <a:pt x="2888" y="934"/>
                    <a:pt x="3474" y="516"/>
                  </a:cubicBezTo>
                  <a:cubicBezTo>
                    <a:pt x="3250" y="291"/>
                    <a:pt x="2458" y="0"/>
                    <a:pt x="1993" y="0"/>
                  </a:cubicBezTo>
                  <a:close/>
                </a:path>
              </a:pathLst>
            </a:custGeom>
            <a:solidFill>
              <a:srgbClr val="EAC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1" name="Google Shape;4191;p62"/>
            <p:cNvSpPr/>
            <p:nvPr/>
          </p:nvSpPr>
          <p:spPr>
            <a:xfrm>
              <a:off x="7810896" y="1681101"/>
              <a:ext cx="60526" cy="28254"/>
            </a:xfrm>
            <a:custGeom>
              <a:avLst/>
              <a:gdLst/>
              <a:ahLst/>
              <a:cxnLst/>
              <a:rect l="l" t="t" r="r" b="b"/>
              <a:pathLst>
                <a:path w="3893" h="1817" extrusionOk="0">
                  <a:moveTo>
                    <a:pt x="3850" y="0"/>
                  </a:moveTo>
                  <a:cubicBezTo>
                    <a:pt x="3850" y="0"/>
                    <a:pt x="3809" y="42"/>
                    <a:pt x="3809" y="42"/>
                  </a:cubicBezTo>
                  <a:cubicBezTo>
                    <a:pt x="3809" y="209"/>
                    <a:pt x="3683" y="335"/>
                    <a:pt x="3516" y="419"/>
                  </a:cubicBezTo>
                  <a:cubicBezTo>
                    <a:pt x="3390" y="544"/>
                    <a:pt x="3223" y="586"/>
                    <a:pt x="3055" y="670"/>
                  </a:cubicBezTo>
                  <a:cubicBezTo>
                    <a:pt x="2762" y="795"/>
                    <a:pt x="2386" y="921"/>
                    <a:pt x="2051" y="1005"/>
                  </a:cubicBezTo>
                  <a:cubicBezTo>
                    <a:pt x="1716" y="1130"/>
                    <a:pt x="1339" y="1172"/>
                    <a:pt x="1005" y="1298"/>
                  </a:cubicBezTo>
                  <a:cubicBezTo>
                    <a:pt x="670" y="1423"/>
                    <a:pt x="335" y="1549"/>
                    <a:pt x="42" y="1758"/>
                  </a:cubicBezTo>
                  <a:lnTo>
                    <a:pt x="0" y="1758"/>
                  </a:lnTo>
                  <a:cubicBezTo>
                    <a:pt x="0" y="1800"/>
                    <a:pt x="0" y="1800"/>
                    <a:pt x="42" y="1800"/>
                  </a:cubicBezTo>
                  <a:cubicBezTo>
                    <a:pt x="143" y="1811"/>
                    <a:pt x="244" y="1816"/>
                    <a:pt x="344" y="1816"/>
                  </a:cubicBezTo>
                  <a:cubicBezTo>
                    <a:pt x="617" y="1816"/>
                    <a:pt x="885" y="1777"/>
                    <a:pt x="1130" y="1716"/>
                  </a:cubicBezTo>
                  <a:cubicBezTo>
                    <a:pt x="1507" y="1674"/>
                    <a:pt x="1842" y="1507"/>
                    <a:pt x="2176" y="1381"/>
                  </a:cubicBezTo>
                  <a:cubicBezTo>
                    <a:pt x="2511" y="1214"/>
                    <a:pt x="2846" y="1046"/>
                    <a:pt x="3181" y="879"/>
                  </a:cubicBezTo>
                  <a:cubicBezTo>
                    <a:pt x="3306" y="795"/>
                    <a:pt x="3474" y="670"/>
                    <a:pt x="3599" y="544"/>
                  </a:cubicBezTo>
                  <a:cubicBezTo>
                    <a:pt x="3767" y="419"/>
                    <a:pt x="3892" y="251"/>
                    <a:pt x="3850" y="42"/>
                  </a:cubicBezTo>
                  <a:cubicBezTo>
                    <a:pt x="3850" y="42"/>
                    <a:pt x="3850" y="0"/>
                    <a:pt x="38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2" name="Google Shape;4192;p62"/>
            <p:cNvSpPr/>
            <p:nvPr/>
          </p:nvSpPr>
          <p:spPr>
            <a:xfrm>
              <a:off x="7781604" y="1734453"/>
              <a:ext cx="47513" cy="46883"/>
            </a:xfrm>
            <a:custGeom>
              <a:avLst/>
              <a:gdLst/>
              <a:ahLst/>
              <a:cxnLst/>
              <a:rect l="l" t="t" r="r" b="b"/>
              <a:pathLst>
                <a:path w="3056" h="3015" fill="none" extrusionOk="0">
                  <a:moveTo>
                    <a:pt x="1" y="3014"/>
                  </a:moveTo>
                  <a:cubicBezTo>
                    <a:pt x="3056" y="2512"/>
                    <a:pt x="1633" y="1424"/>
                    <a:pt x="1633" y="1424"/>
                  </a:cubicBezTo>
                  <a:lnTo>
                    <a:pt x="419" y="1"/>
                  </a:lnTo>
                </a:path>
              </a:pathLst>
            </a:custGeom>
            <a:noFill/>
            <a:ln w="83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3" name="Google Shape;4193;p62"/>
            <p:cNvSpPr/>
            <p:nvPr/>
          </p:nvSpPr>
          <p:spPr>
            <a:xfrm>
              <a:off x="7657986" y="1779859"/>
              <a:ext cx="70275" cy="41332"/>
            </a:xfrm>
            <a:custGeom>
              <a:avLst/>
              <a:gdLst/>
              <a:ahLst/>
              <a:cxnLst/>
              <a:rect l="l" t="t" r="r" b="b"/>
              <a:pathLst>
                <a:path w="4520" h="2658" extrusionOk="0">
                  <a:moveTo>
                    <a:pt x="1233" y="1"/>
                  </a:moveTo>
                  <a:cubicBezTo>
                    <a:pt x="664" y="1"/>
                    <a:pt x="161" y="437"/>
                    <a:pt x="84" y="1015"/>
                  </a:cubicBezTo>
                  <a:lnTo>
                    <a:pt x="84" y="1099"/>
                  </a:lnTo>
                  <a:cubicBezTo>
                    <a:pt x="0" y="1726"/>
                    <a:pt x="460" y="2312"/>
                    <a:pt x="1088" y="2396"/>
                  </a:cubicBezTo>
                  <a:lnTo>
                    <a:pt x="3097" y="2647"/>
                  </a:lnTo>
                  <a:cubicBezTo>
                    <a:pt x="3147" y="2654"/>
                    <a:pt x="3196" y="2657"/>
                    <a:pt x="3245" y="2657"/>
                  </a:cubicBezTo>
                  <a:cubicBezTo>
                    <a:pt x="3814" y="2657"/>
                    <a:pt x="4317" y="2221"/>
                    <a:pt x="4394" y="1643"/>
                  </a:cubicBezTo>
                  <a:lnTo>
                    <a:pt x="4436" y="1517"/>
                  </a:lnTo>
                  <a:cubicBezTo>
                    <a:pt x="4520" y="889"/>
                    <a:pt x="4060" y="345"/>
                    <a:pt x="3432" y="262"/>
                  </a:cubicBezTo>
                  <a:lnTo>
                    <a:pt x="1381" y="11"/>
                  </a:lnTo>
                  <a:cubicBezTo>
                    <a:pt x="1331" y="4"/>
                    <a:pt x="1282" y="1"/>
                    <a:pt x="1233" y="1"/>
                  </a:cubicBezTo>
                  <a:close/>
                </a:path>
              </a:pathLst>
            </a:custGeom>
            <a:solidFill>
              <a:srgbClr val="191919">
                <a:alpha val="10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4" name="Google Shape;4194;p62"/>
            <p:cNvSpPr/>
            <p:nvPr/>
          </p:nvSpPr>
          <p:spPr>
            <a:xfrm>
              <a:off x="7836269" y="1735153"/>
              <a:ext cx="55971" cy="47583"/>
            </a:xfrm>
            <a:custGeom>
              <a:avLst/>
              <a:gdLst/>
              <a:ahLst/>
              <a:cxnLst/>
              <a:rect l="l" t="t" r="r" b="b"/>
              <a:pathLst>
                <a:path w="3600" h="3060" extrusionOk="0">
                  <a:moveTo>
                    <a:pt x="2436" y="0"/>
                  </a:moveTo>
                  <a:cubicBezTo>
                    <a:pt x="2228" y="0"/>
                    <a:pt x="2016" y="67"/>
                    <a:pt x="1842" y="207"/>
                  </a:cubicBezTo>
                  <a:lnTo>
                    <a:pt x="503" y="1253"/>
                  </a:lnTo>
                  <a:cubicBezTo>
                    <a:pt x="84" y="1588"/>
                    <a:pt x="0" y="2216"/>
                    <a:pt x="335" y="2593"/>
                  </a:cubicBezTo>
                  <a:lnTo>
                    <a:pt x="377" y="2676"/>
                  </a:lnTo>
                  <a:cubicBezTo>
                    <a:pt x="579" y="2928"/>
                    <a:pt x="887" y="3059"/>
                    <a:pt x="1191" y="3059"/>
                  </a:cubicBezTo>
                  <a:cubicBezTo>
                    <a:pt x="1392" y="3059"/>
                    <a:pt x="1592" y="3002"/>
                    <a:pt x="1758" y="2886"/>
                  </a:cubicBezTo>
                  <a:lnTo>
                    <a:pt x="3097" y="1797"/>
                  </a:lnTo>
                  <a:cubicBezTo>
                    <a:pt x="3516" y="1463"/>
                    <a:pt x="3600" y="877"/>
                    <a:pt x="3265" y="458"/>
                  </a:cubicBezTo>
                  <a:lnTo>
                    <a:pt x="3181" y="374"/>
                  </a:lnTo>
                  <a:cubicBezTo>
                    <a:pt x="3010" y="131"/>
                    <a:pt x="2726" y="0"/>
                    <a:pt x="2436" y="0"/>
                  </a:cubicBezTo>
                  <a:close/>
                </a:path>
              </a:pathLst>
            </a:custGeom>
            <a:solidFill>
              <a:srgbClr val="191919">
                <a:alpha val="10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5" name="Google Shape;4195;p62"/>
            <p:cNvSpPr/>
            <p:nvPr/>
          </p:nvSpPr>
          <p:spPr>
            <a:xfrm>
              <a:off x="7729551" y="1836803"/>
              <a:ext cx="42958" cy="38082"/>
            </a:xfrm>
            <a:custGeom>
              <a:avLst/>
              <a:gdLst/>
              <a:ahLst/>
              <a:cxnLst/>
              <a:rect l="l" t="t" r="r" b="b"/>
              <a:pathLst>
                <a:path w="2763" h="2449" extrusionOk="0">
                  <a:moveTo>
                    <a:pt x="1351" y="0"/>
                  </a:moveTo>
                  <a:cubicBezTo>
                    <a:pt x="1180" y="0"/>
                    <a:pt x="1006" y="37"/>
                    <a:pt x="838" y="115"/>
                  </a:cubicBezTo>
                  <a:cubicBezTo>
                    <a:pt x="252" y="408"/>
                    <a:pt x="1" y="1120"/>
                    <a:pt x="294" y="1747"/>
                  </a:cubicBezTo>
                  <a:cubicBezTo>
                    <a:pt x="477" y="2176"/>
                    <a:pt x="930" y="2448"/>
                    <a:pt x="1390" y="2448"/>
                  </a:cubicBezTo>
                  <a:cubicBezTo>
                    <a:pt x="1558" y="2448"/>
                    <a:pt x="1727" y="2412"/>
                    <a:pt x="1884" y="2333"/>
                  </a:cubicBezTo>
                  <a:cubicBezTo>
                    <a:pt x="2512" y="2040"/>
                    <a:pt x="2763" y="1329"/>
                    <a:pt x="2470" y="701"/>
                  </a:cubicBezTo>
                  <a:cubicBezTo>
                    <a:pt x="2255" y="272"/>
                    <a:pt x="1817" y="0"/>
                    <a:pt x="13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6" name="Google Shape;4196;p62"/>
            <p:cNvSpPr/>
            <p:nvPr/>
          </p:nvSpPr>
          <p:spPr>
            <a:xfrm>
              <a:off x="7722399" y="1842494"/>
              <a:ext cx="51416" cy="20837"/>
            </a:xfrm>
            <a:custGeom>
              <a:avLst/>
              <a:gdLst/>
              <a:ahLst/>
              <a:cxnLst/>
              <a:rect l="l" t="t" r="r" b="b"/>
              <a:pathLst>
                <a:path w="3307" h="1340" fill="none" extrusionOk="0">
                  <a:moveTo>
                    <a:pt x="3307" y="1340"/>
                  </a:moveTo>
                  <a:cubicBezTo>
                    <a:pt x="3307" y="1340"/>
                    <a:pt x="1884" y="0"/>
                    <a:pt x="0" y="1047"/>
                  </a:cubicBezTo>
                </a:path>
              </a:pathLst>
            </a:custGeom>
            <a:noFill/>
            <a:ln w="125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7" name="Google Shape;4197;p62"/>
            <p:cNvSpPr/>
            <p:nvPr/>
          </p:nvSpPr>
          <p:spPr>
            <a:xfrm>
              <a:off x="7642361" y="1916683"/>
              <a:ext cx="39708" cy="11072"/>
            </a:xfrm>
            <a:custGeom>
              <a:avLst/>
              <a:gdLst/>
              <a:ahLst/>
              <a:cxnLst/>
              <a:rect l="l" t="t" r="r" b="b"/>
              <a:pathLst>
                <a:path w="2554" h="712" fill="none" extrusionOk="0">
                  <a:moveTo>
                    <a:pt x="1" y="0"/>
                  </a:moveTo>
                  <a:lnTo>
                    <a:pt x="2554" y="712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8" name="Google Shape;4198;p62"/>
            <p:cNvSpPr/>
            <p:nvPr/>
          </p:nvSpPr>
          <p:spPr>
            <a:xfrm>
              <a:off x="7593557" y="1902362"/>
              <a:ext cx="53375" cy="65092"/>
            </a:xfrm>
            <a:custGeom>
              <a:avLst/>
              <a:gdLst/>
              <a:ahLst/>
              <a:cxnLst/>
              <a:rect l="l" t="t" r="r" b="b"/>
              <a:pathLst>
                <a:path w="3433" h="4186" fill="none" extrusionOk="0">
                  <a:moveTo>
                    <a:pt x="3433" y="4186"/>
                  </a:moveTo>
                  <a:cubicBezTo>
                    <a:pt x="1717" y="1005"/>
                    <a:pt x="1" y="1"/>
                    <a:pt x="1" y="1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9" name="Google Shape;4199;p62"/>
            <p:cNvSpPr/>
            <p:nvPr/>
          </p:nvSpPr>
          <p:spPr>
            <a:xfrm>
              <a:off x="7527838" y="1484409"/>
              <a:ext cx="379375" cy="267631"/>
            </a:xfrm>
            <a:custGeom>
              <a:avLst/>
              <a:gdLst/>
              <a:ahLst/>
              <a:cxnLst/>
              <a:rect l="l" t="t" r="r" b="b"/>
              <a:pathLst>
                <a:path w="24401" h="17211" extrusionOk="0">
                  <a:moveTo>
                    <a:pt x="15955" y="1"/>
                  </a:moveTo>
                  <a:cubicBezTo>
                    <a:pt x="13424" y="1"/>
                    <a:pt x="8509" y="1382"/>
                    <a:pt x="1" y="8506"/>
                  </a:cubicBezTo>
                  <a:cubicBezTo>
                    <a:pt x="1" y="8506"/>
                    <a:pt x="922" y="12063"/>
                    <a:pt x="2386" y="17211"/>
                  </a:cubicBezTo>
                  <a:lnTo>
                    <a:pt x="5065" y="14365"/>
                  </a:lnTo>
                  <a:lnTo>
                    <a:pt x="3809" y="10515"/>
                  </a:lnTo>
                  <a:lnTo>
                    <a:pt x="6111" y="13570"/>
                  </a:lnTo>
                  <a:cubicBezTo>
                    <a:pt x="10296" y="10305"/>
                    <a:pt x="14356" y="8715"/>
                    <a:pt x="14356" y="8715"/>
                  </a:cubicBezTo>
                  <a:lnTo>
                    <a:pt x="13477" y="4990"/>
                  </a:lnTo>
                  <a:lnTo>
                    <a:pt x="15528" y="8171"/>
                  </a:lnTo>
                  <a:cubicBezTo>
                    <a:pt x="16930" y="7877"/>
                    <a:pt x="18135" y="7764"/>
                    <a:pt x="19158" y="7764"/>
                  </a:cubicBezTo>
                  <a:cubicBezTo>
                    <a:pt x="22500" y="7764"/>
                    <a:pt x="23898" y="8966"/>
                    <a:pt x="23898" y="8966"/>
                  </a:cubicBezTo>
                  <a:cubicBezTo>
                    <a:pt x="24400" y="3316"/>
                    <a:pt x="18206" y="554"/>
                    <a:pt x="18206" y="554"/>
                  </a:cubicBezTo>
                  <a:cubicBezTo>
                    <a:pt x="18206" y="554"/>
                    <a:pt x="17558" y="1"/>
                    <a:pt x="15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0" name="Google Shape;4200;p62"/>
            <p:cNvSpPr/>
            <p:nvPr/>
          </p:nvSpPr>
          <p:spPr>
            <a:xfrm>
              <a:off x="7387941" y="1431819"/>
              <a:ext cx="428816" cy="438666"/>
            </a:xfrm>
            <a:custGeom>
              <a:avLst/>
              <a:gdLst/>
              <a:ahLst/>
              <a:cxnLst/>
              <a:rect l="l" t="t" r="r" b="b"/>
              <a:pathLst>
                <a:path w="27581" h="28210" extrusionOk="0">
                  <a:moveTo>
                    <a:pt x="18298" y="1"/>
                  </a:moveTo>
                  <a:cubicBezTo>
                    <a:pt x="10306" y="1"/>
                    <a:pt x="3098" y="7745"/>
                    <a:pt x="3098" y="7745"/>
                  </a:cubicBezTo>
                  <a:cubicBezTo>
                    <a:pt x="1" y="16910"/>
                    <a:pt x="3391" y="20928"/>
                    <a:pt x="4395" y="23732"/>
                  </a:cubicBezTo>
                  <a:cubicBezTo>
                    <a:pt x="5382" y="26336"/>
                    <a:pt x="8042" y="26411"/>
                    <a:pt x="8343" y="26411"/>
                  </a:cubicBezTo>
                  <a:cubicBezTo>
                    <a:pt x="8361" y="26411"/>
                    <a:pt x="8371" y="26410"/>
                    <a:pt x="8371" y="26410"/>
                  </a:cubicBezTo>
                  <a:lnTo>
                    <a:pt x="9794" y="25071"/>
                  </a:lnTo>
                  <a:lnTo>
                    <a:pt x="13477" y="28210"/>
                  </a:lnTo>
                  <a:cubicBezTo>
                    <a:pt x="13477" y="28210"/>
                    <a:pt x="13477" y="25992"/>
                    <a:pt x="12305" y="24150"/>
                  </a:cubicBezTo>
                  <a:cubicBezTo>
                    <a:pt x="11175" y="22309"/>
                    <a:pt x="9250" y="22644"/>
                    <a:pt x="10715" y="20760"/>
                  </a:cubicBezTo>
                  <a:cubicBezTo>
                    <a:pt x="12221" y="18877"/>
                    <a:pt x="10338" y="16199"/>
                    <a:pt x="10338" y="16199"/>
                  </a:cubicBezTo>
                  <a:lnTo>
                    <a:pt x="10338" y="16157"/>
                  </a:lnTo>
                  <a:cubicBezTo>
                    <a:pt x="12807" y="7368"/>
                    <a:pt x="27581" y="4899"/>
                    <a:pt x="27581" y="4899"/>
                  </a:cubicBezTo>
                  <a:cubicBezTo>
                    <a:pt x="26325" y="2262"/>
                    <a:pt x="20299" y="169"/>
                    <a:pt x="20299" y="169"/>
                  </a:cubicBezTo>
                  <a:cubicBezTo>
                    <a:pt x="19629" y="54"/>
                    <a:pt x="18960" y="1"/>
                    <a:pt x="18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1" name="Google Shape;4201;p62"/>
            <p:cNvSpPr/>
            <p:nvPr/>
          </p:nvSpPr>
          <p:spPr>
            <a:xfrm>
              <a:off x="7747773" y="1463727"/>
              <a:ext cx="151619" cy="160118"/>
            </a:xfrm>
            <a:custGeom>
              <a:avLst/>
              <a:gdLst/>
              <a:ahLst/>
              <a:cxnLst/>
              <a:rect l="l" t="t" r="r" b="b"/>
              <a:pathLst>
                <a:path w="9752" h="10297" fill="none" extrusionOk="0">
                  <a:moveTo>
                    <a:pt x="9752" y="10296"/>
                  </a:moveTo>
                  <a:cubicBezTo>
                    <a:pt x="9752" y="10296"/>
                    <a:pt x="9710" y="1"/>
                    <a:pt x="1" y="2596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2" name="Google Shape;4202;p62"/>
            <p:cNvSpPr/>
            <p:nvPr/>
          </p:nvSpPr>
          <p:spPr>
            <a:xfrm>
              <a:off x="7523935" y="1527514"/>
              <a:ext cx="158787" cy="147741"/>
            </a:xfrm>
            <a:custGeom>
              <a:avLst/>
              <a:gdLst/>
              <a:ahLst/>
              <a:cxnLst/>
              <a:rect l="l" t="t" r="r" b="b"/>
              <a:pathLst>
                <a:path w="10213" h="9501" fill="none" extrusionOk="0">
                  <a:moveTo>
                    <a:pt x="10212" y="0"/>
                  </a:moveTo>
                  <a:cubicBezTo>
                    <a:pt x="10212" y="0"/>
                    <a:pt x="335" y="4018"/>
                    <a:pt x="1" y="9501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3" name="Google Shape;4203;p62"/>
            <p:cNvSpPr/>
            <p:nvPr/>
          </p:nvSpPr>
          <p:spPr>
            <a:xfrm>
              <a:off x="7575988" y="1647902"/>
              <a:ext cx="46876" cy="93082"/>
            </a:xfrm>
            <a:custGeom>
              <a:avLst/>
              <a:gdLst/>
              <a:ahLst/>
              <a:cxnLst/>
              <a:rect l="l" t="t" r="r" b="b"/>
              <a:pathLst>
                <a:path w="3015" h="5986" fill="none" extrusionOk="0">
                  <a:moveTo>
                    <a:pt x="1" y="5985"/>
                  </a:moveTo>
                  <a:lnTo>
                    <a:pt x="1968" y="3851"/>
                  </a:lnTo>
                  <a:lnTo>
                    <a:pt x="712" y="1"/>
                  </a:lnTo>
                  <a:lnTo>
                    <a:pt x="3014" y="3056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4" name="Google Shape;4204;p62"/>
            <p:cNvSpPr/>
            <p:nvPr/>
          </p:nvSpPr>
          <p:spPr>
            <a:xfrm>
              <a:off x="7820007" y="1524901"/>
              <a:ext cx="24083" cy="51439"/>
            </a:xfrm>
            <a:custGeom>
              <a:avLst/>
              <a:gdLst/>
              <a:ahLst/>
              <a:cxnLst/>
              <a:rect l="l" t="t" r="r" b="b"/>
              <a:pathLst>
                <a:path w="1549" h="3308" fill="none" extrusionOk="0">
                  <a:moveTo>
                    <a:pt x="0" y="1"/>
                  </a:moveTo>
                  <a:cubicBezTo>
                    <a:pt x="0" y="1"/>
                    <a:pt x="1256" y="1215"/>
                    <a:pt x="1549" y="3307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5" name="Google Shape;4205;p62"/>
            <p:cNvSpPr/>
            <p:nvPr/>
          </p:nvSpPr>
          <p:spPr>
            <a:xfrm>
              <a:off x="7715232" y="1562004"/>
              <a:ext cx="35806" cy="72898"/>
            </a:xfrm>
            <a:custGeom>
              <a:avLst/>
              <a:gdLst/>
              <a:ahLst/>
              <a:cxnLst/>
              <a:rect l="l" t="t" r="r" b="b"/>
              <a:pathLst>
                <a:path w="2303" h="4688" fill="none" extrusionOk="0">
                  <a:moveTo>
                    <a:pt x="1" y="4688"/>
                  </a:moveTo>
                  <a:lnTo>
                    <a:pt x="2303" y="3725"/>
                  </a:lnTo>
                  <a:lnTo>
                    <a:pt x="1424" y="0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6" name="Google Shape;4206;p62"/>
            <p:cNvSpPr/>
            <p:nvPr/>
          </p:nvSpPr>
          <p:spPr>
            <a:xfrm>
              <a:off x="7789425" y="1606912"/>
              <a:ext cx="83941" cy="1306"/>
            </a:xfrm>
            <a:custGeom>
              <a:avLst/>
              <a:gdLst/>
              <a:ahLst/>
              <a:cxnLst/>
              <a:rect l="l" t="t" r="r" b="b"/>
              <a:pathLst>
                <a:path w="5399" h="84" fill="none" extrusionOk="0">
                  <a:moveTo>
                    <a:pt x="0" y="0"/>
                  </a:moveTo>
                  <a:cubicBezTo>
                    <a:pt x="0" y="0"/>
                    <a:pt x="3139" y="0"/>
                    <a:pt x="5399" y="84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7" name="Google Shape;4207;p62"/>
            <p:cNvSpPr/>
            <p:nvPr/>
          </p:nvSpPr>
          <p:spPr>
            <a:xfrm>
              <a:off x="7869448" y="1611468"/>
              <a:ext cx="14335" cy="105429"/>
            </a:xfrm>
            <a:custGeom>
              <a:avLst/>
              <a:gdLst/>
              <a:ahLst/>
              <a:cxnLst/>
              <a:rect l="l" t="t" r="r" b="b"/>
              <a:pathLst>
                <a:path w="922" h="6780" fill="none" extrusionOk="0">
                  <a:moveTo>
                    <a:pt x="1" y="0"/>
                  </a:moveTo>
                  <a:lnTo>
                    <a:pt x="921" y="6780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8" name="Google Shape;4208;p62"/>
            <p:cNvSpPr/>
            <p:nvPr/>
          </p:nvSpPr>
          <p:spPr>
            <a:xfrm>
              <a:off x="7731510" y="1783264"/>
              <a:ext cx="158771" cy="182246"/>
            </a:xfrm>
            <a:custGeom>
              <a:avLst/>
              <a:gdLst/>
              <a:ahLst/>
              <a:cxnLst/>
              <a:rect l="l" t="t" r="r" b="b"/>
              <a:pathLst>
                <a:path w="10212" h="11720" fill="none" extrusionOk="0">
                  <a:moveTo>
                    <a:pt x="10212" y="1"/>
                  </a:moveTo>
                  <a:cubicBezTo>
                    <a:pt x="10212" y="1"/>
                    <a:pt x="10128" y="11719"/>
                    <a:pt x="0" y="10087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9" name="Google Shape;4209;p62"/>
            <p:cNvSpPr/>
            <p:nvPr/>
          </p:nvSpPr>
          <p:spPr>
            <a:xfrm>
              <a:off x="7476313" y="1809808"/>
              <a:ext cx="107495" cy="81638"/>
            </a:xfrm>
            <a:custGeom>
              <a:avLst/>
              <a:gdLst/>
              <a:ahLst/>
              <a:cxnLst/>
              <a:rect l="l" t="t" r="r" b="b"/>
              <a:pathLst>
                <a:path w="6914" h="5250" extrusionOk="0">
                  <a:moveTo>
                    <a:pt x="3995" y="1"/>
                  </a:moveTo>
                  <a:cubicBezTo>
                    <a:pt x="3475" y="1"/>
                    <a:pt x="2874" y="195"/>
                    <a:pt x="2185" y="679"/>
                  </a:cubicBezTo>
                  <a:cubicBezTo>
                    <a:pt x="0" y="2201"/>
                    <a:pt x="3161" y="5250"/>
                    <a:pt x="4854" y="5250"/>
                  </a:cubicBezTo>
                  <a:cubicBezTo>
                    <a:pt x="4978" y="5250"/>
                    <a:pt x="5093" y="5233"/>
                    <a:pt x="5198" y="5199"/>
                  </a:cubicBezTo>
                  <a:cubicBezTo>
                    <a:pt x="6747" y="4655"/>
                    <a:pt x="6914" y="3274"/>
                    <a:pt x="6914" y="3274"/>
                  </a:cubicBezTo>
                  <a:cubicBezTo>
                    <a:pt x="6914" y="3274"/>
                    <a:pt x="6129" y="1"/>
                    <a:pt x="3995" y="1"/>
                  </a:cubicBezTo>
                  <a:close/>
                </a:path>
              </a:pathLst>
            </a:custGeom>
            <a:solidFill>
              <a:srgbClr val="ECC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0" name="Google Shape;4210;p62"/>
            <p:cNvSpPr/>
            <p:nvPr/>
          </p:nvSpPr>
          <p:spPr>
            <a:xfrm>
              <a:off x="7518090" y="1822964"/>
              <a:ext cx="34500" cy="21490"/>
            </a:xfrm>
            <a:custGeom>
              <a:avLst/>
              <a:gdLst/>
              <a:ahLst/>
              <a:cxnLst/>
              <a:rect l="l" t="t" r="r" b="b"/>
              <a:pathLst>
                <a:path w="2219" h="1382" fill="none" extrusionOk="0">
                  <a:moveTo>
                    <a:pt x="0" y="1256"/>
                  </a:moveTo>
                  <a:cubicBezTo>
                    <a:pt x="0" y="1256"/>
                    <a:pt x="753" y="1"/>
                    <a:pt x="2218" y="1382"/>
                  </a:cubicBezTo>
                </a:path>
              </a:pathLst>
            </a:custGeom>
            <a:noFill/>
            <a:ln w="83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1" name="Google Shape;4211;p62"/>
            <p:cNvSpPr/>
            <p:nvPr/>
          </p:nvSpPr>
          <p:spPr>
            <a:xfrm>
              <a:off x="7534352" y="1847704"/>
              <a:ext cx="9779" cy="18878"/>
            </a:xfrm>
            <a:custGeom>
              <a:avLst/>
              <a:gdLst/>
              <a:ahLst/>
              <a:cxnLst/>
              <a:rect l="l" t="t" r="r" b="b"/>
              <a:pathLst>
                <a:path w="629" h="1214" fill="none" extrusionOk="0">
                  <a:moveTo>
                    <a:pt x="293" y="0"/>
                  </a:moveTo>
                  <a:cubicBezTo>
                    <a:pt x="293" y="0"/>
                    <a:pt x="0" y="544"/>
                    <a:pt x="628" y="1214"/>
                  </a:cubicBezTo>
                </a:path>
              </a:pathLst>
            </a:custGeom>
            <a:noFill/>
            <a:ln w="83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2" name="Google Shape;4212;p62"/>
            <p:cNvSpPr/>
            <p:nvPr/>
          </p:nvSpPr>
          <p:spPr>
            <a:xfrm>
              <a:off x="7495313" y="1799545"/>
              <a:ext cx="71581" cy="86567"/>
            </a:xfrm>
            <a:custGeom>
              <a:avLst/>
              <a:gdLst/>
              <a:ahLst/>
              <a:cxnLst/>
              <a:rect l="l" t="t" r="r" b="b"/>
              <a:pathLst>
                <a:path w="4604" h="5567" fill="none" extrusionOk="0">
                  <a:moveTo>
                    <a:pt x="4604" y="1590"/>
                  </a:moveTo>
                  <a:cubicBezTo>
                    <a:pt x="3516" y="502"/>
                    <a:pt x="0" y="0"/>
                    <a:pt x="461" y="2553"/>
                  </a:cubicBezTo>
                  <a:cubicBezTo>
                    <a:pt x="461" y="2553"/>
                    <a:pt x="586" y="4562"/>
                    <a:pt x="2428" y="5566"/>
                  </a:cubicBezTo>
                </a:path>
              </a:pathLst>
            </a:custGeom>
            <a:noFill/>
            <a:ln w="83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3" name="Google Shape;4213;p62"/>
            <p:cNvSpPr/>
            <p:nvPr/>
          </p:nvSpPr>
          <p:spPr>
            <a:xfrm>
              <a:off x="7387288" y="1482605"/>
              <a:ext cx="239478" cy="506977"/>
            </a:xfrm>
            <a:custGeom>
              <a:avLst/>
              <a:gdLst/>
              <a:ahLst/>
              <a:cxnLst/>
              <a:rect l="l" t="t" r="r" b="b"/>
              <a:pathLst>
                <a:path w="15403" h="32603" fill="none" extrusionOk="0">
                  <a:moveTo>
                    <a:pt x="5735" y="0"/>
                  </a:moveTo>
                  <a:cubicBezTo>
                    <a:pt x="1256" y="4395"/>
                    <a:pt x="1" y="11510"/>
                    <a:pt x="1968" y="18624"/>
                  </a:cubicBezTo>
                  <a:cubicBezTo>
                    <a:pt x="4019" y="26199"/>
                    <a:pt x="4437" y="30050"/>
                    <a:pt x="4437" y="30050"/>
                  </a:cubicBezTo>
                  <a:lnTo>
                    <a:pt x="6153" y="29213"/>
                  </a:lnTo>
                  <a:lnTo>
                    <a:pt x="8329" y="31766"/>
                  </a:lnTo>
                  <a:lnTo>
                    <a:pt x="8371" y="28962"/>
                  </a:lnTo>
                  <a:lnTo>
                    <a:pt x="9710" y="32017"/>
                  </a:lnTo>
                  <a:lnTo>
                    <a:pt x="15402" y="32603"/>
                  </a:lnTo>
                  <a:lnTo>
                    <a:pt x="13644" y="28459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4" name="Google Shape;4214;p62"/>
            <p:cNvSpPr/>
            <p:nvPr/>
          </p:nvSpPr>
          <p:spPr>
            <a:xfrm>
              <a:off x="7516131" y="1372620"/>
              <a:ext cx="240116" cy="76164"/>
            </a:xfrm>
            <a:custGeom>
              <a:avLst/>
              <a:gdLst/>
              <a:ahLst/>
              <a:cxnLst/>
              <a:rect l="l" t="t" r="r" b="b"/>
              <a:pathLst>
                <a:path w="15444" h="4898" fill="none" extrusionOk="0">
                  <a:moveTo>
                    <a:pt x="0" y="4897"/>
                  </a:moveTo>
                  <a:cubicBezTo>
                    <a:pt x="0" y="4897"/>
                    <a:pt x="7701" y="1"/>
                    <a:pt x="15444" y="4479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5" name="Google Shape;4215;p62"/>
            <p:cNvSpPr/>
            <p:nvPr/>
          </p:nvSpPr>
          <p:spPr>
            <a:xfrm>
              <a:off x="7641055" y="1647249"/>
              <a:ext cx="54028" cy="30602"/>
            </a:xfrm>
            <a:custGeom>
              <a:avLst/>
              <a:gdLst/>
              <a:ahLst/>
              <a:cxnLst/>
              <a:rect l="l" t="t" r="r" b="b"/>
              <a:pathLst>
                <a:path w="3475" h="1968" fill="none" extrusionOk="0">
                  <a:moveTo>
                    <a:pt x="3475" y="1"/>
                  </a:moveTo>
                  <a:cubicBezTo>
                    <a:pt x="3475" y="1"/>
                    <a:pt x="419" y="1424"/>
                    <a:pt x="1" y="1968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6" name="Google Shape;4216;p62"/>
            <p:cNvSpPr/>
            <p:nvPr/>
          </p:nvSpPr>
          <p:spPr>
            <a:xfrm>
              <a:off x="7315070" y="1482652"/>
              <a:ext cx="184813" cy="162606"/>
            </a:xfrm>
            <a:custGeom>
              <a:avLst/>
              <a:gdLst/>
              <a:ahLst/>
              <a:cxnLst/>
              <a:rect l="l" t="t" r="r" b="b"/>
              <a:pathLst>
                <a:path w="11887" h="10457" extrusionOk="0">
                  <a:moveTo>
                    <a:pt x="5947" y="1"/>
                  </a:moveTo>
                  <a:cubicBezTo>
                    <a:pt x="4949" y="1"/>
                    <a:pt x="3942" y="286"/>
                    <a:pt x="3056" y="876"/>
                  </a:cubicBezTo>
                  <a:cubicBezTo>
                    <a:pt x="628" y="2467"/>
                    <a:pt x="0" y="5731"/>
                    <a:pt x="1591" y="8117"/>
                  </a:cubicBezTo>
                  <a:cubicBezTo>
                    <a:pt x="2590" y="9642"/>
                    <a:pt x="4251" y="10457"/>
                    <a:pt x="5939" y="10457"/>
                  </a:cubicBezTo>
                  <a:cubicBezTo>
                    <a:pt x="6937" y="10457"/>
                    <a:pt x="7945" y="10172"/>
                    <a:pt x="8831" y="9581"/>
                  </a:cubicBezTo>
                  <a:cubicBezTo>
                    <a:pt x="11258" y="7991"/>
                    <a:pt x="11886" y="4727"/>
                    <a:pt x="10296" y="2341"/>
                  </a:cubicBezTo>
                  <a:cubicBezTo>
                    <a:pt x="9296" y="816"/>
                    <a:pt x="7636" y="1"/>
                    <a:pt x="5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7" name="Google Shape;4217;p62"/>
            <p:cNvSpPr/>
            <p:nvPr/>
          </p:nvSpPr>
          <p:spPr>
            <a:xfrm>
              <a:off x="7315070" y="1471549"/>
              <a:ext cx="184813" cy="184827"/>
            </a:xfrm>
            <a:custGeom>
              <a:avLst/>
              <a:gdLst/>
              <a:ahLst/>
              <a:cxnLst/>
              <a:rect l="l" t="t" r="r" b="b"/>
              <a:pathLst>
                <a:path w="11887" h="11886" fill="none" extrusionOk="0">
                  <a:moveTo>
                    <a:pt x="10296" y="3055"/>
                  </a:moveTo>
                  <a:cubicBezTo>
                    <a:pt x="11886" y="5441"/>
                    <a:pt x="11258" y="8705"/>
                    <a:pt x="8831" y="10295"/>
                  </a:cubicBezTo>
                  <a:cubicBezTo>
                    <a:pt x="6446" y="11886"/>
                    <a:pt x="3181" y="11258"/>
                    <a:pt x="1591" y="8831"/>
                  </a:cubicBezTo>
                  <a:cubicBezTo>
                    <a:pt x="0" y="6445"/>
                    <a:pt x="628" y="3181"/>
                    <a:pt x="3056" y="1590"/>
                  </a:cubicBezTo>
                  <a:cubicBezTo>
                    <a:pt x="5441" y="0"/>
                    <a:pt x="8705" y="628"/>
                    <a:pt x="10296" y="3055"/>
                  </a:cubicBezTo>
                  <a:close/>
                </a:path>
              </a:pathLst>
            </a:custGeom>
            <a:noFill/>
            <a:ln w="83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8" name="Google Shape;4218;p62"/>
            <p:cNvSpPr/>
            <p:nvPr/>
          </p:nvSpPr>
          <p:spPr>
            <a:xfrm>
              <a:off x="7311168" y="1473555"/>
              <a:ext cx="175702" cy="163073"/>
            </a:xfrm>
            <a:custGeom>
              <a:avLst/>
              <a:gdLst/>
              <a:ahLst/>
              <a:cxnLst/>
              <a:rect l="l" t="t" r="r" b="b"/>
              <a:pathLst>
                <a:path w="11301" h="10487" extrusionOk="0">
                  <a:moveTo>
                    <a:pt x="5678" y="1"/>
                  </a:moveTo>
                  <a:cubicBezTo>
                    <a:pt x="5379" y="1"/>
                    <a:pt x="5076" y="27"/>
                    <a:pt x="4771" y="80"/>
                  </a:cubicBezTo>
                  <a:cubicBezTo>
                    <a:pt x="1925" y="582"/>
                    <a:pt x="0" y="3261"/>
                    <a:pt x="503" y="6149"/>
                  </a:cubicBezTo>
                  <a:cubicBezTo>
                    <a:pt x="954" y="8707"/>
                    <a:pt x="3163" y="10487"/>
                    <a:pt x="5672" y="10487"/>
                  </a:cubicBezTo>
                  <a:cubicBezTo>
                    <a:pt x="5955" y="10487"/>
                    <a:pt x="6241" y="10464"/>
                    <a:pt x="6529" y="10418"/>
                  </a:cubicBezTo>
                  <a:cubicBezTo>
                    <a:pt x="9417" y="9915"/>
                    <a:pt x="11300" y="7195"/>
                    <a:pt x="10840" y="4349"/>
                  </a:cubicBezTo>
                  <a:cubicBezTo>
                    <a:pt x="10391" y="1808"/>
                    <a:pt x="8174" y="1"/>
                    <a:pt x="5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9" name="Google Shape;4219;p62"/>
            <p:cNvSpPr/>
            <p:nvPr/>
          </p:nvSpPr>
          <p:spPr>
            <a:xfrm>
              <a:off x="7311821" y="1466993"/>
              <a:ext cx="169188" cy="175715"/>
            </a:xfrm>
            <a:custGeom>
              <a:avLst/>
              <a:gdLst/>
              <a:ahLst/>
              <a:cxnLst/>
              <a:rect l="l" t="t" r="r" b="b"/>
              <a:pathLst>
                <a:path w="10882" h="11300" fill="none" extrusionOk="0">
                  <a:moveTo>
                    <a:pt x="10756" y="6654"/>
                  </a:moveTo>
                  <a:cubicBezTo>
                    <a:pt x="10881" y="6027"/>
                    <a:pt x="10881" y="5399"/>
                    <a:pt x="10798" y="4771"/>
                  </a:cubicBezTo>
                  <a:cubicBezTo>
                    <a:pt x="10296" y="1925"/>
                    <a:pt x="7575" y="0"/>
                    <a:pt x="4729" y="502"/>
                  </a:cubicBezTo>
                  <a:cubicBezTo>
                    <a:pt x="1883" y="1004"/>
                    <a:pt x="0" y="3683"/>
                    <a:pt x="461" y="6529"/>
                  </a:cubicBezTo>
                  <a:cubicBezTo>
                    <a:pt x="963" y="9417"/>
                    <a:pt x="3641" y="11300"/>
                    <a:pt x="6529" y="10840"/>
                  </a:cubicBezTo>
                  <a:cubicBezTo>
                    <a:pt x="7743" y="10630"/>
                    <a:pt x="8831" y="9961"/>
                    <a:pt x="9584" y="9082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0" name="Google Shape;4220;p62"/>
            <p:cNvSpPr/>
            <p:nvPr/>
          </p:nvSpPr>
          <p:spPr>
            <a:xfrm>
              <a:off x="7428940" y="2609778"/>
              <a:ext cx="573267" cy="1736313"/>
            </a:xfrm>
            <a:custGeom>
              <a:avLst/>
              <a:gdLst/>
              <a:ahLst/>
              <a:cxnLst/>
              <a:rect l="l" t="t" r="r" b="b"/>
              <a:pathLst>
                <a:path w="36872" h="111660" extrusionOk="0">
                  <a:moveTo>
                    <a:pt x="23019" y="0"/>
                  </a:moveTo>
                  <a:cubicBezTo>
                    <a:pt x="20955" y="1022"/>
                    <a:pt x="16304" y="1298"/>
                    <a:pt x="11890" y="1298"/>
                  </a:cubicBezTo>
                  <a:cubicBezTo>
                    <a:pt x="6725" y="1298"/>
                    <a:pt x="1884" y="921"/>
                    <a:pt x="1884" y="921"/>
                  </a:cubicBezTo>
                  <a:cubicBezTo>
                    <a:pt x="0" y="16657"/>
                    <a:pt x="1633" y="22056"/>
                    <a:pt x="1633" y="22056"/>
                  </a:cubicBezTo>
                  <a:cubicBezTo>
                    <a:pt x="2009" y="23939"/>
                    <a:pt x="9333" y="27287"/>
                    <a:pt x="9333" y="27287"/>
                  </a:cubicBezTo>
                  <a:lnTo>
                    <a:pt x="16448" y="67423"/>
                  </a:lnTo>
                  <a:cubicBezTo>
                    <a:pt x="16908" y="70896"/>
                    <a:pt x="32142" y="111660"/>
                    <a:pt x="32142" y="111660"/>
                  </a:cubicBezTo>
                  <a:lnTo>
                    <a:pt x="35365" y="111032"/>
                  </a:lnTo>
                  <a:cubicBezTo>
                    <a:pt x="36118" y="108772"/>
                    <a:pt x="33147" y="83452"/>
                    <a:pt x="32770" y="80480"/>
                  </a:cubicBezTo>
                  <a:cubicBezTo>
                    <a:pt x="32393" y="77509"/>
                    <a:pt x="27915" y="65163"/>
                    <a:pt x="27915" y="65163"/>
                  </a:cubicBezTo>
                  <a:cubicBezTo>
                    <a:pt x="30761" y="55160"/>
                    <a:pt x="29045" y="37206"/>
                    <a:pt x="29422" y="35699"/>
                  </a:cubicBezTo>
                  <a:cubicBezTo>
                    <a:pt x="29799" y="34193"/>
                    <a:pt x="31640" y="27873"/>
                    <a:pt x="31640" y="27873"/>
                  </a:cubicBezTo>
                  <a:cubicBezTo>
                    <a:pt x="36871" y="17787"/>
                    <a:pt x="23019" y="0"/>
                    <a:pt x="23019" y="0"/>
                  </a:cubicBezTo>
                  <a:close/>
                </a:path>
              </a:pathLst>
            </a:custGeom>
            <a:solidFill>
              <a:srgbClr val="EAC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1" name="Google Shape;4221;p62"/>
            <p:cNvSpPr/>
            <p:nvPr/>
          </p:nvSpPr>
          <p:spPr>
            <a:xfrm>
              <a:off x="7294252" y="2614334"/>
              <a:ext cx="991542" cy="1449975"/>
            </a:xfrm>
            <a:custGeom>
              <a:avLst/>
              <a:gdLst/>
              <a:ahLst/>
              <a:cxnLst/>
              <a:rect l="l" t="t" r="r" b="b"/>
              <a:pathLst>
                <a:path w="63775" h="93246" extrusionOk="0">
                  <a:moveTo>
                    <a:pt x="31723" y="0"/>
                  </a:moveTo>
                  <a:cubicBezTo>
                    <a:pt x="31723" y="0"/>
                    <a:pt x="28919" y="1297"/>
                    <a:pt x="21135" y="1423"/>
                  </a:cubicBezTo>
                  <a:cubicBezTo>
                    <a:pt x="20885" y="1426"/>
                    <a:pt x="20641" y="1427"/>
                    <a:pt x="20401" y="1427"/>
                  </a:cubicBezTo>
                  <a:cubicBezTo>
                    <a:pt x="13215" y="1427"/>
                    <a:pt x="10589" y="251"/>
                    <a:pt x="10589" y="251"/>
                  </a:cubicBezTo>
                  <a:cubicBezTo>
                    <a:pt x="10589" y="251"/>
                    <a:pt x="3683" y="21386"/>
                    <a:pt x="879" y="74914"/>
                  </a:cubicBezTo>
                  <a:lnTo>
                    <a:pt x="0" y="86130"/>
                  </a:lnTo>
                  <a:cubicBezTo>
                    <a:pt x="0" y="86130"/>
                    <a:pt x="1967" y="88055"/>
                    <a:pt x="3013" y="88516"/>
                  </a:cubicBezTo>
                  <a:cubicBezTo>
                    <a:pt x="3013" y="88516"/>
                    <a:pt x="3265" y="90650"/>
                    <a:pt x="4771" y="91320"/>
                  </a:cubicBezTo>
                  <a:lnTo>
                    <a:pt x="8412" y="91320"/>
                  </a:lnTo>
                  <a:cubicBezTo>
                    <a:pt x="8412" y="91320"/>
                    <a:pt x="11467" y="92827"/>
                    <a:pt x="18791" y="93036"/>
                  </a:cubicBezTo>
                  <a:cubicBezTo>
                    <a:pt x="18791" y="93036"/>
                    <a:pt x="24353" y="92850"/>
                    <a:pt x="28507" y="92850"/>
                  </a:cubicBezTo>
                  <a:cubicBezTo>
                    <a:pt x="30584" y="92850"/>
                    <a:pt x="32309" y="92896"/>
                    <a:pt x="32812" y="93036"/>
                  </a:cubicBezTo>
                  <a:cubicBezTo>
                    <a:pt x="32812" y="93036"/>
                    <a:pt x="33706" y="93115"/>
                    <a:pt x="34823" y="93115"/>
                  </a:cubicBezTo>
                  <a:cubicBezTo>
                    <a:pt x="36275" y="93115"/>
                    <a:pt x="38105" y="92981"/>
                    <a:pt x="38838" y="92366"/>
                  </a:cubicBezTo>
                  <a:cubicBezTo>
                    <a:pt x="38838" y="92366"/>
                    <a:pt x="41893" y="92366"/>
                    <a:pt x="43400" y="93245"/>
                  </a:cubicBezTo>
                  <a:cubicBezTo>
                    <a:pt x="43400" y="93245"/>
                    <a:pt x="48548" y="93036"/>
                    <a:pt x="51352" y="90650"/>
                  </a:cubicBezTo>
                  <a:cubicBezTo>
                    <a:pt x="51352" y="90650"/>
                    <a:pt x="53844" y="90948"/>
                    <a:pt x="55890" y="90948"/>
                  </a:cubicBezTo>
                  <a:cubicBezTo>
                    <a:pt x="56913" y="90948"/>
                    <a:pt x="57825" y="90873"/>
                    <a:pt x="58257" y="90650"/>
                  </a:cubicBezTo>
                  <a:cubicBezTo>
                    <a:pt x="59555" y="90022"/>
                    <a:pt x="61731" y="88055"/>
                    <a:pt x="61731" y="88055"/>
                  </a:cubicBezTo>
                  <a:cubicBezTo>
                    <a:pt x="61731" y="88055"/>
                    <a:pt x="61802" y="88069"/>
                    <a:pt x="61911" y="88069"/>
                  </a:cubicBezTo>
                  <a:cubicBezTo>
                    <a:pt x="62426" y="88069"/>
                    <a:pt x="63775" y="87756"/>
                    <a:pt x="62359" y="84163"/>
                  </a:cubicBezTo>
                  <a:cubicBezTo>
                    <a:pt x="62359" y="84163"/>
                    <a:pt x="39508" y="14062"/>
                    <a:pt x="38838" y="10588"/>
                  </a:cubicBezTo>
                  <a:cubicBezTo>
                    <a:pt x="38838" y="10588"/>
                    <a:pt x="34737" y="2386"/>
                    <a:pt x="31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2" name="Google Shape;4222;p62"/>
            <p:cNvSpPr/>
            <p:nvPr/>
          </p:nvSpPr>
          <p:spPr>
            <a:xfrm>
              <a:off x="7473188" y="2620834"/>
              <a:ext cx="21487" cy="87220"/>
            </a:xfrm>
            <a:custGeom>
              <a:avLst/>
              <a:gdLst/>
              <a:ahLst/>
              <a:cxnLst/>
              <a:rect l="l" t="t" r="r" b="b"/>
              <a:pathLst>
                <a:path w="1382" h="5609" fill="none" extrusionOk="0">
                  <a:moveTo>
                    <a:pt x="1381" y="1"/>
                  </a:moveTo>
                  <a:cubicBezTo>
                    <a:pt x="1381" y="1"/>
                    <a:pt x="0" y="2595"/>
                    <a:pt x="461" y="5609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3" name="Google Shape;4223;p62"/>
            <p:cNvSpPr/>
            <p:nvPr/>
          </p:nvSpPr>
          <p:spPr>
            <a:xfrm>
              <a:off x="7494660" y="2620834"/>
              <a:ext cx="22140" cy="87220"/>
            </a:xfrm>
            <a:custGeom>
              <a:avLst/>
              <a:gdLst/>
              <a:ahLst/>
              <a:cxnLst/>
              <a:rect l="l" t="t" r="r" b="b"/>
              <a:pathLst>
                <a:path w="1424" h="5609" fill="none" extrusionOk="0">
                  <a:moveTo>
                    <a:pt x="1423" y="1"/>
                  </a:moveTo>
                  <a:cubicBezTo>
                    <a:pt x="1423" y="1"/>
                    <a:pt x="0" y="2595"/>
                    <a:pt x="503" y="5609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4" name="Google Shape;4224;p62"/>
            <p:cNvSpPr/>
            <p:nvPr/>
          </p:nvSpPr>
          <p:spPr>
            <a:xfrm>
              <a:off x="7447162" y="2715845"/>
              <a:ext cx="266795" cy="21490"/>
            </a:xfrm>
            <a:custGeom>
              <a:avLst/>
              <a:gdLst/>
              <a:ahLst/>
              <a:cxnLst/>
              <a:rect l="l" t="t" r="r" b="b"/>
              <a:pathLst>
                <a:path w="17160" h="1382" fill="none" extrusionOk="0">
                  <a:moveTo>
                    <a:pt x="0" y="671"/>
                  </a:moveTo>
                  <a:cubicBezTo>
                    <a:pt x="0" y="671"/>
                    <a:pt x="11509" y="1382"/>
                    <a:pt x="17159" y="1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5" name="Google Shape;4225;p62"/>
            <p:cNvSpPr/>
            <p:nvPr/>
          </p:nvSpPr>
          <p:spPr>
            <a:xfrm>
              <a:off x="7644320" y="2627987"/>
              <a:ext cx="3918" cy="98292"/>
            </a:xfrm>
            <a:custGeom>
              <a:avLst/>
              <a:gdLst/>
              <a:ahLst/>
              <a:cxnLst/>
              <a:rect l="l" t="t" r="r" b="b"/>
              <a:pathLst>
                <a:path w="252" h="6321" fill="none" extrusionOk="0">
                  <a:moveTo>
                    <a:pt x="0" y="1"/>
                  </a:moveTo>
                  <a:cubicBezTo>
                    <a:pt x="0" y="1"/>
                    <a:pt x="251" y="4437"/>
                    <a:pt x="0" y="6321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6" name="Google Shape;4226;p62"/>
            <p:cNvSpPr/>
            <p:nvPr/>
          </p:nvSpPr>
          <p:spPr>
            <a:xfrm>
              <a:off x="7666444" y="2627987"/>
              <a:ext cx="3918" cy="98292"/>
            </a:xfrm>
            <a:custGeom>
              <a:avLst/>
              <a:gdLst/>
              <a:ahLst/>
              <a:cxnLst/>
              <a:rect l="l" t="t" r="r" b="b"/>
              <a:pathLst>
                <a:path w="252" h="6321" fill="none" extrusionOk="0">
                  <a:moveTo>
                    <a:pt x="0" y="1"/>
                  </a:moveTo>
                  <a:cubicBezTo>
                    <a:pt x="0" y="1"/>
                    <a:pt x="251" y="4437"/>
                    <a:pt x="0" y="6321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7" name="Google Shape;4227;p62"/>
            <p:cNvSpPr/>
            <p:nvPr/>
          </p:nvSpPr>
          <p:spPr>
            <a:xfrm>
              <a:off x="7925403" y="4051263"/>
              <a:ext cx="56624" cy="297440"/>
            </a:xfrm>
            <a:custGeom>
              <a:avLst/>
              <a:gdLst/>
              <a:ahLst/>
              <a:cxnLst/>
              <a:rect l="l" t="t" r="r" b="b"/>
              <a:pathLst>
                <a:path w="3642" h="19128" fill="none" extrusionOk="0">
                  <a:moveTo>
                    <a:pt x="1" y="19127"/>
                  </a:moveTo>
                  <a:lnTo>
                    <a:pt x="3642" y="18123"/>
                  </a:lnTo>
                  <a:lnTo>
                    <a:pt x="2135" y="1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8" name="Google Shape;4228;p62"/>
            <p:cNvSpPr/>
            <p:nvPr/>
          </p:nvSpPr>
          <p:spPr>
            <a:xfrm>
              <a:off x="7705484" y="4057125"/>
              <a:ext cx="12376" cy="259032"/>
            </a:xfrm>
            <a:custGeom>
              <a:avLst/>
              <a:gdLst/>
              <a:ahLst/>
              <a:cxnLst/>
              <a:rect l="l" t="t" r="r" b="b"/>
              <a:pathLst>
                <a:path w="796" h="16658" fill="none" extrusionOk="0">
                  <a:moveTo>
                    <a:pt x="795" y="1"/>
                  </a:moveTo>
                  <a:lnTo>
                    <a:pt x="0" y="16658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9" name="Google Shape;4229;p62"/>
            <p:cNvSpPr/>
            <p:nvPr/>
          </p:nvSpPr>
          <p:spPr>
            <a:xfrm>
              <a:off x="7594863" y="4059085"/>
              <a:ext cx="48166" cy="246017"/>
            </a:xfrm>
            <a:custGeom>
              <a:avLst/>
              <a:gdLst/>
              <a:ahLst/>
              <a:cxnLst/>
              <a:rect l="l" t="t" r="r" b="b"/>
              <a:pathLst>
                <a:path w="3098" h="15821" fill="none" extrusionOk="0">
                  <a:moveTo>
                    <a:pt x="0" y="0"/>
                  </a:moveTo>
                  <a:lnTo>
                    <a:pt x="3097" y="15820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0" name="Google Shape;4230;p62"/>
            <p:cNvSpPr/>
            <p:nvPr/>
          </p:nvSpPr>
          <p:spPr>
            <a:xfrm>
              <a:off x="7877905" y="2818024"/>
              <a:ext cx="54681" cy="32562"/>
            </a:xfrm>
            <a:custGeom>
              <a:avLst/>
              <a:gdLst/>
              <a:ahLst/>
              <a:cxnLst/>
              <a:rect l="l" t="t" r="r" b="b"/>
              <a:pathLst>
                <a:path w="3517" h="2094" fill="none" extrusionOk="0">
                  <a:moveTo>
                    <a:pt x="1" y="2093"/>
                  </a:moveTo>
                  <a:cubicBezTo>
                    <a:pt x="1" y="2093"/>
                    <a:pt x="3307" y="670"/>
                    <a:pt x="3516" y="1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1" name="Google Shape;4231;p62"/>
            <p:cNvSpPr/>
            <p:nvPr/>
          </p:nvSpPr>
          <p:spPr>
            <a:xfrm>
              <a:off x="7877905" y="2795896"/>
              <a:ext cx="54681" cy="32562"/>
            </a:xfrm>
            <a:custGeom>
              <a:avLst/>
              <a:gdLst/>
              <a:ahLst/>
              <a:cxnLst/>
              <a:rect l="l" t="t" r="r" b="b"/>
              <a:pathLst>
                <a:path w="3517" h="2094" fill="none" extrusionOk="0">
                  <a:moveTo>
                    <a:pt x="1" y="2093"/>
                  </a:moveTo>
                  <a:cubicBezTo>
                    <a:pt x="1" y="2093"/>
                    <a:pt x="3307" y="712"/>
                    <a:pt x="3516" y="1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2" name="Google Shape;4232;p62"/>
            <p:cNvSpPr/>
            <p:nvPr/>
          </p:nvSpPr>
          <p:spPr>
            <a:xfrm>
              <a:off x="7538908" y="2609778"/>
              <a:ext cx="312334" cy="88511"/>
            </a:xfrm>
            <a:custGeom>
              <a:avLst/>
              <a:gdLst/>
              <a:ahLst/>
              <a:cxnLst/>
              <a:rect l="l" t="t" r="r" b="b"/>
              <a:pathLst>
                <a:path w="20089" h="5692" fill="none" extrusionOk="0">
                  <a:moveTo>
                    <a:pt x="0" y="1423"/>
                  </a:moveTo>
                  <a:cubicBezTo>
                    <a:pt x="0" y="1423"/>
                    <a:pt x="12890" y="1423"/>
                    <a:pt x="15946" y="0"/>
                  </a:cubicBezTo>
                  <a:lnTo>
                    <a:pt x="16657" y="1172"/>
                  </a:lnTo>
                  <a:cubicBezTo>
                    <a:pt x="16657" y="1172"/>
                    <a:pt x="19670" y="4395"/>
                    <a:pt x="20089" y="5692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3" name="Google Shape;4233;p62"/>
            <p:cNvSpPr/>
            <p:nvPr/>
          </p:nvSpPr>
          <p:spPr>
            <a:xfrm>
              <a:off x="7451064" y="2620834"/>
              <a:ext cx="18237" cy="61842"/>
            </a:xfrm>
            <a:custGeom>
              <a:avLst/>
              <a:gdLst/>
              <a:ahLst/>
              <a:cxnLst/>
              <a:rect l="l" t="t" r="r" b="b"/>
              <a:pathLst>
                <a:path w="1173" h="3977" fill="none" extrusionOk="0">
                  <a:moveTo>
                    <a:pt x="1172" y="1"/>
                  </a:moveTo>
                  <a:lnTo>
                    <a:pt x="461" y="210"/>
                  </a:lnTo>
                  <a:lnTo>
                    <a:pt x="0" y="3976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4" name="Google Shape;4234;p62"/>
            <p:cNvSpPr/>
            <p:nvPr/>
          </p:nvSpPr>
          <p:spPr>
            <a:xfrm>
              <a:off x="7756884" y="1968745"/>
              <a:ext cx="88512" cy="32562"/>
            </a:xfrm>
            <a:custGeom>
              <a:avLst/>
              <a:gdLst/>
              <a:ahLst/>
              <a:cxnLst/>
              <a:rect l="l" t="t" r="r" b="b"/>
              <a:pathLst>
                <a:path w="5693" h="2094" fill="none" extrusionOk="0">
                  <a:moveTo>
                    <a:pt x="5692" y="2093"/>
                  </a:moveTo>
                  <a:lnTo>
                    <a:pt x="0" y="0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5" name="Google Shape;4235;p62"/>
            <p:cNvSpPr/>
            <p:nvPr/>
          </p:nvSpPr>
          <p:spPr>
            <a:xfrm>
              <a:off x="7600725" y="1999332"/>
              <a:ext cx="165285" cy="84623"/>
            </a:xfrm>
            <a:custGeom>
              <a:avLst/>
              <a:gdLst/>
              <a:ahLst/>
              <a:cxnLst/>
              <a:rect l="l" t="t" r="r" b="b"/>
              <a:pathLst>
                <a:path w="10631" h="5442" fill="none" extrusionOk="0">
                  <a:moveTo>
                    <a:pt x="2428" y="1"/>
                  </a:moveTo>
                  <a:cubicBezTo>
                    <a:pt x="2428" y="1"/>
                    <a:pt x="42" y="1675"/>
                    <a:pt x="0" y="3223"/>
                  </a:cubicBezTo>
                  <a:cubicBezTo>
                    <a:pt x="0" y="5399"/>
                    <a:pt x="2302" y="5441"/>
                    <a:pt x="3892" y="5023"/>
                  </a:cubicBezTo>
                  <a:cubicBezTo>
                    <a:pt x="6571" y="4353"/>
                    <a:pt x="8831" y="2344"/>
                    <a:pt x="10630" y="377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6" name="Google Shape;4236;p62"/>
            <p:cNvSpPr/>
            <p:nvPr/>
          </p:nvSpPr>
          <p:spPr>
            <a:xfrm>
              <a:off x="7802438" y="2109317"/>
              <a:ext cx="112579" cy="415869"/>
            </a:xfrm>
            <a:custGeom>
              <a:avLst/>
              <a:gdLst/>
              <a:ahLst/>
              <a:cxnLst/>
              <a:rect l="l" t="t" r="r" b="b"/>
              <a:pathLst>
                <a:path w="7241" h="26744" fill="none" extrusionOk="0">
                  <a:moveTo>
                    <a:pt x="7240" y="0"/>
                  </a:moveTo>
                  <a:cubicBezTo>
                    <a:pt x="7240" y="0"/>
                    <a:pt x="5692" y="7366"/>
                    <a:pt x="628" y="23981"/>
                  </a:cubicBezTo>
                  <a:cubicBezTo>
                    <a:pt x="0" y="26116"/>
                    <a:pt x="586" y="26743"/>
                    <a:pt x="586" y="26743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7" name="Google Shape;4237;p62"/>
            <p:cNvSpPr/>
            <p:nvPr/>
          </p:nvSpPr>
          <p:spPr>
            <a:xfrm>
              <a:off x="7784216" y="2571370"/>
              <a:ext cx="5208" cy="39062"/>
            </a:xfrm>
            <a:custGeom>
              <a:avLst/>
              <a:gdLst/>
              <a:ahLst/>
              <a:cxnLst/>
              <a:rect l="l" t="t" r="r" b="b"/>
              <a:pathLst>
                <a:path w="335" h="2512" fill="none" extrusionOk="0">
                  <a:moveTo>
                    <a:pt x="0" y="2512"/>
                  </a:moveTo>
                  <a:lnTo>
                    <a:pt x="335" y="1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8" name="Google Shape;4238;p62"/>
            <p:cNvSpPr/>
            <p:nvPr/>
          </p:nvSpPr>
          <p:spPr>
            <a:xfrm>
              <a:off x="7823256" y="2062465"/>
              <a:ext cx="80039" cy="80051"/>
            </a:xfrm>
            <a:custGeom>
              <a:avLst/>
              <a:gdLst/>
              <a:ahLst/>
              <a:cxnLst/>
              <a:rect l="l" t="t" r="r" b="b"/>
              <a:pathLst>
                <a:path w="5148" h="5148" fill="none" extrusionOk="0">
                  <a:moveTo>
                    <a:pt x="5148" y="0"/>
                  </a:moveTo>
                  <a:cubicBezTo>
                    <a:pt x="5148" y="0"/>
                    <a:pt x="0" y="921"/>
                    <a:pt x="461" y="5148"/>
                  </a:cubicBezTo>
                </a:path>
              </a:pathLst>
            </a:custGeom>
            <a:noFill/>
            <a:ln w="6275" cap="rnd" cmpd="sng">
              <a:solidFill>
                <a:srgbClr val="080C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9" name="Google Shape;4239;p62"/>
            <p:cNvSpPr/>
            <p:nvPr/>
          </p:nvSpPr>
          <p:spPr>
            <a:xfrm>
              <a:off x="7582503" y="2041628"/>
              <a:ext cx="152272" cy="65092"/>
            </a:xfrm>
            <a:custGeom>
              <a:avLst/>
              <a:gdLst/>
              <a:ahLst/>
              <a:cxnLst/>
              <a:rect l="l" t="t" r="r" b="b"/>
              <a:pathLst>
                <a:path w="9794" h="4186" fill="none" extrusionOk="0">
                  <a:moveTo>
                    <a:pt x="712" y="1"/>
                  </a:moveTo>
                  <a:cubicBezTo>
                    <a:pt x="712" y="1"/>
                    <a:pt x="0" y="2219"/>
                    <a:pt x="1925" y="2847"/>
                  </a:cubicBezTo>
                  <a:cubicBezTo>
                    <a:pt x="1925" y="2847"/>
                    <a:pt x="5985" y="4186"/>
                    <a:pt x="9793" y="126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0" name="Google Shape;4240;p62"/>
            <p:cNvSpPr/>
            <p:nvPr/>
          </p:nvSpPr>
          <p:spPr>
            <a:xfrm>
              <a:off x="7789425" y="2761406"/>
              <a:ext cx="76789" cy="38408"/>
            </a:xfrm>
            <a:custGeom>
              <a:avLst/>
              <a:gdLst/>
              <a:ahLst/>
              <a:cxnLst/>
              <a:rect l="l" t="t" r="r" b="b"/>
              <a:pathLst>
                <a:path w="4939" h="2470" fill="none" extrusionOk="0">
                  <a:moveTo>
                    <a:pt x="0" y="1"/>
                  </a:moveTo>
                  <a:cubicBezTo>
                    <a:pt x="0" y="1"/>
                    <a:pt x="1256" y="2219"/>
                    <a:pt x="4938" y="2470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1" name="Google Shape;4241;p62"/>
            <p:cNvSpPr/>
            <p:nvPr/>
          </p:nvSpPr>
          <p:spPr>
            <a:xfrm>
              <a:off x="7765994" y="2761406"/>
              <a:ext cx="89802" cy="65745"/>
            </a:xfrm>
            <a:custGeom>
              <a:avLst/>
              <a:gdLst/>
              <a:ahLst/>
              <a:cxnLst/>
              <a:rect l="l" t="t" r="r" b="b"/>
              <a:pathLst>
                <a:path w="5776" h="4228" fill="none" extrusionOk="0">
                  <a:moveTo>
                    <a:pt x="0" y="1"/>
                  </a:moveTo>
                  <a:cubicBezTo>
                    <a:pt x="0" y="1"/>
                    <a:pt x="1214" y="3558"/>
                    <a:pt x="5776" y="4227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2" name="Google Shape;4242;p62"/>
            <p:cNvSpPr/>
            <p:nvPr/>
          </p:nvSpPr>
          <p:spPr>
            <a:xfrm>
              <a:off x="7911752" y="4305086"/>
              <a:ext cx="85247" cy="109348"/>
            </a:xfrm>
            <a:custGeom>
              <a:avLst/>
              <a:gdLst/>
              <a:ahLst/>
              <a:cxnLst/>
              <a:rect l="l" t="t" r="r" b="b"/>
              <a:pathLst>
                <a:path w="5483" h="7032" extrusionOk="0">
                  <a:moveTo>
                    <a:pt x="4939" y="0"/>
                  </a:moveTo>
                  <a:lnTo>
                    <a:pt x="0" y="1800"/>
                  </a:lnTo>
                  <a:lnTo>
                    <a:pt x="2302" y="5985"/>
                  </a:lnTo>
                  <a:lnTo>
                    <a:pt x="5483" y="7031"/>
                  </a:lnTo>
                  <a:lnTo>
                    <a:pt x="5483" y="7031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F3F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3" name="Google Shape;4243;p62"/>
            <p:cNvSpPr/>
            <p:nvPr/>
          </p:nvSpPr>
          <p:spPr>
            <a:xfrm>
              <a:off x="7911752" y="4305086"/>
              <a:ext cx="85247" cy="109348"/>
            </a:xfrm>
            <a:custGeom>
              <a:avLst/>
              <a:gdLst/>
              <a:ahLst/>
              <a:cxnLst/>
              <a:rect l="l" t="t" r="r" b="b"/>
              <a:pathLst>
                <a:path w="5483" h="7032" fill="none" extrusionOk="0">
                  <a:moveTo>
                    <a:pt x="0" y="1800"/>
                  </a:moveTo>
                  <a:lnTo>
                    <a:pt x="2302" y="5985"/>
                  </a:lnTo>
                  <a:lnTo>
                    <a:pt x="5483" y="7031"/>
                  </a:lnTo>
                  <a:lnTo>
                    <a:pt x="4939" y="0"/>
                  </a:lnTo>
                  <a:close/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4" name="Google Shape;4244;p62"/>
            <p:cNvSpPr/>
            <p:nvPr/>
          </p:nvSpPr>
          <p:spPr>
            <a:xfrm>
              <a:off x="8011956" y="4433933"/>
              <a:ext cx="40346" cy="132781"/>
            </a:xfrm>
            <a:custGeom>
              <a:avLst/>
              <a:gdLst/>
              <a:ahLst/>
              <a:cxnLst/>
              <a:rect l="l" t="t" r="r" b="b"/>
              <a:pathLst>
                <a:path w="2595" h="8539" extrusionOk="0">
                  <a:moveTo>
                    <a:pt x="1465" y="1"/>
                  </a:moveTo>
                  <a:lnTo>
                    <a:pt x="0" y="2093"/>
                  </a:lnTo>
                  <a:lnTo>
                    <a:pt x="2009" y="8496"/>
                  </a:lnTo>
                  <a:lnTo>
                    <a:pt x="2595" y="8538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5" name="Google Shape;4245;p62"/>
            <p:cNvSpPr/>
            <p:nvPr/>
          </p:nvSpPr>
          <p:spPr>
            <a:xfrm>
              <a:off x="7825199" y="4377315"/>
              <a:ext cx="244671" cy="232239"/>
            </a:xfrm>
            <a:custGeom>
              <a:avLst/>
              <a:gdLst/>
              <a:ahLst/>
              <a:cxnLst/>
              <a:rect l="l" t="t" r="r" b="b"/>
              <a:pathLst>
                <a:path w="15737" h="14935" extrusionOk="0">
                  <a:moveTo>
                    <a:pt x="10840" y="1"/>
                  </a:moveTo>
                  <a:cubicBezTo>
                    <a:pt x="10840" y="1"/>
                    <a:pt x="9707" y="582"/>
                    <a:pt x="8263" y="582"/>
                  </a:cubicBezTo>
                  <a:cubicBezTo>
                    <a:pt x="7975" y="582"/>
                    <a:pt x="7674" y="559"/>
                    <a:pt x="7367" y="503"/>
                  </a:cubicBezTo>
                  <a:lnTo>
                    <a:pt x="5944" y="7325"/>
                  </a:lnTo>
                  <a:cubicBezTo>
                    <a:pt x="5944" y="7325"/>
                    <a:pt x="5316" y="10798"/>
                    <a:pt x="4060" y="11384"/>
                  </a:cubicBezTo>
                  <a:cubicBezTo>
                    <a:pt x="4060" y="11384"/>
                    <a:pt x="1" y="13644"/>
                    <a:pt x="4102" y="14900"/>
                  </a:cubicBezTo>
                  <a:cubicBezTo>
                    <a:pt x="4102" y="14900"/>
                    <a:pt x="4479" y="14934"/>
                    <a:pt x="5064" y="14934"/>
                  </a:cubicBezTo>
                  <a:cubicBezTo>
                    <a:pt x="6880" y="14934"/>
                    <a:pt x="10698" y="14599"/>
                    <a:pt x="11426" y="11845"/>
                  </a:cubicBezTo>
                  <a:lnTo>
                    <a:pt x="12849" y="5650"/>
                  </a:lnTo>
                  <a:cubicBezTo>
                    <a:pt x="12849" y="5650"/>
                    <a:pt x="15737" y="3056"/>
                    <a:pt x="10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6" name="Google Shape;4246;p62"/>
            <p:cNvSpPr/>
            <p:nvPr/>
          </p:nvSpPr>
          <p:spPr>
            <a:xfrm>
              <a:off x="7637152" y="4304433"/>
              <a:ext cx="72902" cy="82011"/>
            </a:xfrm>
            <a:custGeom>
              <a:avLst/>
              <a:gdLst/>
              <a:ahLst/>
              <a:cxnLst/>
              <a:rect l="l" t="t" r="r" b="b"/>
              <a:pathLst>
                <a:path w="4689" h="5274" extrusionOk="0">
                  <a:moveTo>
                    <a:pt x="1" y="0"/>
                  </a:moveTo>
                  <a:lnTo>
                    <a:pt x="1131" y="5273"/>
                  </a:lnTo>
                  <a:lnTo>
                    <a:pt x="4019" y="4646"/>
                  </a:lnTo>
                  <a:lnTo>
                    <a:pt x="4688" y="8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3F5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7" name="Google Shape;4247;p62"/>
            <p:cNvSpPr/>
            <p:nvPr/>
          </p:nvSpPr>
          <p:spPr>
            <a:xfrm>
              <a:off x="7637152" y="4304433"/>
              <a:ext cx="72902" cy="82011"/>
            </a:xfrm>
            <a:custGeom>
              <a:avLst/>
              <a:gdLst/>
              <a:ahLst/>
              <a:cxnLst/>
              <a:rect l="l" t="t" r="r" b="b"/>
              <a:pathLst>
                <a:path w="4689" h="5274" fill="none" extrusionOk="0">
                  <a:moveTo>
                    <a:pt x="4688" y="837"/>
                  </a:moveTo>
                  <a:lnTo>
                    <a:pt x="4019" y="4646"/>
                  </a:lnTo>
                  <a:lnTo>
                    <a:pt x="1131" y="5273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8" name="Google Shape;4248;p62"/>
            <p:cNvSpPr/>
            <p:nvPr/>
          </p:nvSpPr>
          <p:spPr>
            <a:xfrm>
              <a:off x="7703525" y="4430683"/>
              <a:ext cx="28654" cy="133419"/>
            </a:xfrm>
            <a:custGeom>
              <a:avLst/>
              <a:gdLst/>
              <a:ahLst/>
              <a:cxnLst/>
              <a:rect l="l" t="t" r="r" b="b"/>
              <a:pathLst>
                <a:path w="1843" h="8580" extrusionOk="0">
                  <a:moveTo>
                    <a:pt x="1842" y="0"/>
                  </a:moveTo>
                  <a:lnTo>
                    <a:pt x="1" y="1842"/>
                  </a:lnTo>
                  <a:lnTo>
                    <a:pt x="921" y="8454"/>
                  </a:lnTo>
                  <a:lnTo>
                    <a:pt x="1424" y="8580"/>
                  </a:lnTo>
                  <a:lnTo>
                    <a:pt x="1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9" name="Google Shape;4249;p62"/>
            <p:cNvSpPr/>
            <p:nvPr/>
          </p:nvSpPr>
          <p:spPr>
            <a:xfrm>
              <a:off x="7498562" y="4365606"/>
              <a:ext cx="269392" cy="218602"/>
            </a:xfrm>
            <a:custGeom>
              <a:avLst/>
              <a:gdLst/>
              <a:ahLst/>
              <a:cxnLst/>
              <a:rect l="l" t="t" r="r" b="b"/>
              <a:pathLst>
                <a:path w="17327" h="14058" extrusionOk="0">
                  <a:moveTo>
                    <a:pt x="9543" y="0"/>
                  </a:moveTo>
                  <a:lnTo>
                    <a:pt x="6948" y="6487"/>
                  </a:lnTo>
                  <a:cubicBezTo>
                    <a:pt x="6948" y="6487"/>
                    <a:pt x="5734" y="9835"/>
                    <a:pt x="4395" y="10212"/>
                  </a:cubicBezTo>
                  <a:cubicBezTo>
                    <a:pt x="4395" y="10212"/>
                    <a:pt x="0" y="11719"/>
                    <a:pt x="3809" y="13644"/>
                  </a:cubicBezTo>
                  <a:cubicBezTo>
                    <a:pt x="3809" y="13644"/>
                    <a:pt x="5328" y="14057"/>
                    <a:pt x="7051" y="14057"/>
                  </a:cubicBezTo>
                  <a:cubicBezTo>
                    <a:pt x="8797" y="14057"/>
                    <a:pt x="10751" y="13633"/>
                    <a:pt x="11551" y="11928"/>
                  </a:cubicBezTo>
                  <a:lnTo>
                    <a:pt x="14063" y="6069"/>
                  </a:lnTo>
                  <a:cubicBezTo>
                    <a:pt x="14063" y="6069"/>
                    <a:pt x="17327" y="3976"/>
                    <a:pt x="13016" y="168"/>
                  </a:cubicBezTo>
                  <a:cubicBezTo>
                    <a:pt x="13016" y="168"/>
                    <a:pt x="12383" y="348"/>
                    <a:pt x="11507" y="348"/>
                  </a:cubicBezTo>
                  <a:cubicBezTo>
                    <a:pt x="10922" y="348"/>
                    <a:pt x="10229" y="268"/>
                    <a:pt x="9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0" name="Google Shape;4250;p62"/>
            <p:cNvSpPr/>
            <p:nvPr/>
          </p:nvSpPr>
          <p:spPr>
            <a:xfrm>
              <a:off x="7718497" y="1938049"/>
              <a:ext cx="226247" cy="521329"/>
            </a:xfrm>
            <a:custGeom>
              <a:avLst/>
              <a:gdLst/>
              <a:ahLst/>
              <a:cxnLst/>
              <a:rect l="l" t="t" r="r" b="b"/>
              <a:pathLst>
                <a:path w="14552" h="33526" extrusionOk="0">
                  <a:moveTo>
                    <a:pt x="8690" y="1"/>
                  </a:moveTo>
                  <a:cubicBezTo>
                    <a:pt x="8586" y="1"/>
                    <a:pt x="8479" y="3"/>
                    <a:pt x="8370" y="7"/>
                  </a:cubicBezTo>
                  <a:cubicBezTo>
                    <a:pt x="2135" y="217"/>
                    <a:pt x="2260" y="6997"/>
                    <a:pt x="2260" y="6997"/>
                  </a:cubicBezTo>
                  <a:lnTo>
                    <a:pt x="0" y="27169"/>
                  </a:lnTo>
                  <a:cubicBezTo>
                    <a:pt x="0" y="27169"/>
                    <a:pt x="954" y="33526"/>
                    <a:pt x="3249" y="33526"/>
                  </a:cubicBezTo>
                  <a:cubicBezTo>
                    <a:pt x="3587" y="33526"/>
                    <a:pt x="3955" y="33387"/>
                    <a:pt x="4353" y="33070"/>
                  </a:cubicBezTo>
                  <a:cubicBezTo>
                    <a:pt x="4353" y="33070"/>
                    <a:pt x="12430" y="14614"/>
                    <a:pt x="13016" y="6829"/>
                  </a:cubicBezTo>
                  <a:cubicBezTo>
                    <a:pt x="13016" y="6829"/>
                    <a:pt x="14551" y="1"/>
                    <a:pt x="8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1" name="Google Shape;4251;p62"/>
            <p:cNvSpPr/>
            <p:nvPr/>
          </p:nvSpPr>
          <p:spPr>
            <a:xfrm>
              <a:off x="7346305" y="2192618"/>
              <a:ext cx="458745" cy="268688"/>
            </a:xfrm>
            <a:custGeom>
              <a:avLst/>
              <a:gdLst/>
              <a:ahLst/>
              <a:cxnLst/>
              <a:rect l="l" t="t" r="r" b="b"/>
              <a:pathLst>
                <a:path w="29506" h="17279" extrusionOk="0">
                  <a:moveTo>
                    <a:pt x="1381" y="0"/>
                  </a:moveTo>
                  <a:lnTo>
                    <a:pt x="0" y="3474"/>
                  </a:lnTo>
                  <a:cubicBezTo>
                    <a:pt x="18118" y="16269"/>
                    <a:pt x="25073" y="17279"/>
                    <a:pt x="26817" y="17279"/>
                  </a:cubicBezTo>
                  <a:cubicBezTo>
                    <a:pt x="27144" y="17279"/>
                    <a:pt x="27287" y="17243"/>
                    <a:pt x="27287" y="17243"/>
                  </a:cubicBezTo>
                  <a:cubicBezTo>
                    <a:pt x="29505" y="12514"/>
                    <a:pt x="26911" y="10756"/>
                    <a:pt x="26911" y="10756"/>
                  </a:cubicBezTo>
                  <a:cubicBezTo>
                    <a:pt x="24902" y="8413"/>
                    <a:pt x="1381" y="0"/>
                    <a:pt x="1381" y="0"/>
                  </a:cubicBezTo>
                  <a:close/>
                </a:path>
              </a:pathLst>
            </a:custGeom>
            <a:solidFill>
              <a:srgbClr val="EAC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2" name="Google Shape;4252;p62"/>
            <p:cNvSpPr/>
            <p:nvPr/>
          </p:nvSpPr>
          <p:spPr>
            <a:xfrm>
              <a:off x="7725649" y="2065715"/>
              <a:ext cx="29944" cy="251863"/>
            </a:xfrm>
            <a:custGeom>
              <a:avLst/>
              <a:gdLst/>
              <a:ahLst/>
              <a:cxnLst/>
              <a:rect l="l" t="t" r="r" b="b"/>
              <a:pathLst>
                <a:path w="1926" h="16197" fill="none" extrusionOk="0">
                  <a:moveTo>
                    <a:pt x="1926" y="0"/>
                  </a:moveTo>
                  <a:cubicBezTo>
                    <a:pt x="1926" y="0"/>
                    <a:pt x="1" y="13058"/>
                    <a:pt x="168" y="16197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3" name="Google Shape;4253;p62"/>
            <p:cNvSpPr/>
            <p:nvPr/>
          </p:nvSpPr>
          <p:spPr>
            <a:xfrm>
              <a:off x="7749079" y="2350109"/>
              <a:ext cx="37096" cy="50118"/>
            </a:xfrm>
            <a:custGeom>
              <a:avLst/>
              <a:gdLst/>
              <a:ahLst/>
              <a:cxnLst/>
              <a:rect l="l" t="t" r="r" b="b"/>
              <a:pathLst>
                <a:path w="2386" h="3223" fill="none" extrusionOk="0">
                  <a:moveTo>
                    <a:pt x="0" y="0"/>
                  </a:moveTo>
                  <a:cubicBezTo>
                    <a:pt x="0" y="0"/>
                    <a:pt x="2386" y="1256"/>
                    <a:pt x="2176" y="3223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4" name="Google Shape;4254;p62"/>
            <p:cNvSpPr/>
            <p:nvPr/>
          </p:nvSpPr>
          <p:spPr>
            <a:xfrm>
              <a:off x="7613738" y="2409323"/>
              <a:ext cx="148370" cy="59246"/>
            </a:xfrm>
            <a:custGeom>
              <a:avLst/>
              <a:gdLst/>
              <a:ahLst/>
              <a:cxnLst/>
              <a:rect l="l" t="t" r="r" b="b"/>
              <a:pathLst>
                <a:path w="9543" h="3810" fill="none" extrusionOk="0">
                  <a:moveTo>
                    <a:pt x="0" y="1"/>
                  </a:moveTo>
                  <a:cubicBezTo>
                    <a:pt x="0" y="1"/>
                    <a:pt x="6989" y="3809"/>
                    <a:pt x="9542" y="3182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5" name="Google Shape;4255;p62"/>
            <p:cNvSpPr/>
            <p:nvPr/>
          </p:nvSpPr>
          <p:spPr>
            <a:xfrm>
              <a:off x="7874656" y="1945964"/>
              <a:ext cx="73540" cy="273353"/>
            </a:xfrm>
            <a:custGeom>
              <a:avLst/>
              <a:gdLst/>
              <a:ahLst/>
              <a:cxnLst/>
              <a:rect l="l" t="t" r="r" b="b"/>
              <a:pathLst>
                <a:path w="4730" h="17579" fill="none" extrusionOk="0">
                  <a:moveTo>
                    <a:pt x="921" y="1"/>
                  </a:moveTo>
                  <a:cubicBezTo>
                    <a:pt x="921" y="1"/>
                    <a:pt x="4730" y="1382"/>
                    <a:pt x="2763" y="7994"/>
                  </a:cubicBezTo>
                  <a:lnTo>
                    <a:pt x="1" y="17578"/>
                  </a:ln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6" name="Google Shape;4256;p62"/>
            <p:cNvSpPr/>
            <p:nvPr/>
          </p:nvSpPr>
          <p:spPr>
            <a:xfrm>
              <a:off x="7810243" y="2291532"/>
              <a:ext cx="46207" cy="110654"/>
            </a:xfrm>
            <a:custGeom>
              <a:avLst/>
              <a:gdLst/>
              <a:ahLst/>
              <a:cxnLst/>
              <a:rect l="l" t="t" r="r" b="b"/>
              <a:pathLst>
                <a:path w="2972" h="7116" fill="none" extrusionOk="0">
                  <a:moveTo>
                    <a:pt x="2972" y="1"/>
                  </a:moveTo>
                  <a:lnTo>
                    <a:pt x="0" y="7116"/>
                  </a:ln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7" name="Google Shape;4257;p62"/>
            <p:cNvSpPr/>
            <p:nvPr/>
          </p:nvSpPr>
          <p:spPr>
            <a:xfrm>
              <a:off x="7372332" y="2266807"/>
              <a:ext cx="181548" cy="113904"/>
            </a:xfrm>
            <a:custGeom>
              <a:avLst/>
              <a:gdLst/>
              <a:ahLst/>
              <a:cxnLst/>
              <a:rect l="l" t="t" r="r" b="b"/>
              <a:pathLst>
                <a:path w="11677" h="7325" fill="none" extrusionOk="0">
                  <a:moveTo>
                    <a:pt x="0" y="0"/>
                  </a:moveTo>
                  <a:lnTo>
                    <a:pt x="11677" y="7324"/>
                  </a:ln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8" name="Google Shape;4258;p62"/>
            <p:cNvSpPr/>
            <p:nvPr/>
          </p:nvSpPr>
          <p:spPr>
            <a:xfrm>
              <a:off x="7385998" y="2198481"/>
              <a:ext cx="216033" cy="83954"/>
            </a:xfrm>
            <a:custGeom>
              <a:avLst/>
              <a:gdLst/>
              <a:ahLst/>
              <a:cxnLst/>
              <a:rect l="l" t="t" r="r" b="b"/>
              <a:pathLst>
                <a:path w="13895" h="5399" fill="none" extrusionOk="0">
                  <a:moveTo>
                    <a:pt x="13895" y="5399"/>
                  </a:moveTo>
                  <a:lnTo>
                    <a:pt x="0" y="0"/>
                  </a:ln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9" name="Google Shape;4259;p62"/>
            <p:cNvSpPr/>
            <p:nvPr/>
          </p:nvSpPr>
          <p:spPr>
            <a:xfrm>
              <a:off x="7621543" y="2286976"/>
              <a:ext cx="112579" cy="52730"/>
            </a:xfrm>
            <a:custGeom>
              <a:avLst/>
              <a:gdLst/>
              <a:ahLst/>
              <a:cxnLst/>
              <a:rect l="l" t="t" r="r" b="b"/>
              <a:pathLst>
                <a:path w="7241" h="3391" fill="none" extrusionOk="0">
                  <a:moveTo>
                    <a:pt x="7241" y="3391"/>
                  </a:moveTo>
                  <a:lnTo>
                    <a:pt x="0" y="1"/>
                  </a:ln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0" name="Google Shape;4260;p62"/>
            <p:cNvSpPr/>
            <p:nvPr/>
          </p:nvSpPr>
          <p:spPr>
            <a:xfrm>
              <a:off x="7756231" y="2344899"/>
              <a:ext cx="48166" cy="84623"/>
            </a:xfrm>
            <a:custGeom>
              <a:avLst/>
              <a:gdLst/>
              <a:ahLst/>
              <a:cxnLst/>
              <a:rect l="l" t="t" r="r" b="b"/>
              <a:pathLst>
                <a:path w="3098" h="5442" fill="none" extrusionOk="0">
                  <a:moveTo>
                    <a:pt x="1" y="1"/>
                  </a:moveTo>
                  <a:cubicBezTo>
                    <a:pt x="1" y="1"/>
                    <a:pt x="3098" y="1465"/>
                    <a:pt x="2051" y="5441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1" name="Google Shape;4261;p62"/>
            <p:cNvSpPr/>
            <p:nvPr/>
          </p:nvSpPr>
          <p:spPr>
            <a:xfrm>
              <a:off x="7769244" y="2422338"/>
              <a:ext cx="13029" cy="33215"/>
            </a:xfrm>
            <a:custGeom>
              <a:avLst/>
              <a:gdLst/>
              <a:ahLst/>
              <a:cxnLst/>
              <a:rect l="l" t="t" r="r" b="b"/>
              <a:pathLst>
                <a:path w="838" h="2136" fill="none" extrusionOk="0">
                  <a:moveTo>
                    <a:pt x="1" y="2135"/>
                  </a:moveTo>
                  <a:cubicBezTo>
                    <a:pt x="1" y="2135"/>
                    <a:pt x="838" y="1215"/>
                    <a:pt x="754" y="1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2" name="Google Shape;4262;p62"/>
            <p:cNvSpPr/>
            <p:nvPr/>
          </p:nvSpPr>
          <p:spPr>
            <a:xfrm>
              <a:off x="7774452" y="1934908"/>
              <a:ext cx="74193" cy="44908"/>
            </a:xfrm>
            <a:custGeom>
              <a:avLst/>
              <a:gdLst/>
              <a:ahLst/>
              <a:cxnLst/>
              <a:rect l="l" t="t" r="r" b="b"/>
              <a:pathLst>
                <a:path w="4772" h="2888" fill="none" extrusionOk="0">
                  <a:moveTo>
                    <a:pt x="4771" y="168"/>
                  </a:moveTo>
                  <a:cubicBezTo>
                    <a:pt x="4771" y="168"/>
                    <a:pt x="2595" y="0"/>
                    <a:pt x="0" y="2888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3" name="Google Shape;4263;p62"/>
            <p:cNvSpPr/>
            <p:nvPr/>
          </p:nvSpPr>
          <p:spPr>
            <a:xfrm>
              <a:off x="7196645" y="2116268"/>
              <a:ext cx="226449" cy="155764"/>
            </a:xfrm>
            <a:custGeom>
              <a:avLst/>
              <a:gdLst/>
              <a:ahLst/>
              <a:cxnLst/>
              <a:rect l="l" t="t" r="r" b="b"/>
              <a:pathLst>
                <a:path w="14565" h="10017" extrusionOk="0">
                  <a:moveTo>
                    <a:pt x="5503" y="1"/>
                  </a:moveTo>
                  <a:cubicBezTo>
                    <a:pt x="5402" y="1"/>
                    <a:pt x="5322" y="6"/>
                    <a:pt x="5274" y="14"/>
                  </a:cubicBezTo>
                  <a:cubicBezTo>
                    <a:pt x="5023" y="97"/>
                    <a:pt x="4353" y="14"/>
                    <a:pt x="4227" y="223"/>
                  </a:cubicBezTo>
                  <a:cubicBezTo>
                    <a:pt x="4102" y="390"/>
                    <a:pt x="2930" y="1186"/>
                    <a:pt x="2930" y="1186"/>
                  </a:cubicBezTo>
                  <a:cubicBezTo>
                    <a:pt x="2428" y="1772"/>
                    <a:pt x="2846" y="2106"/>
                    <a:pt x="2846" y="2106"/>
                  </a:cubicBezTo>
                  <a:lnTo>
                    <a:pt x="2135" y="2399"/>
                  </a:lnTo>
                  <a:lnTo>
                    <a:pt x="963" y="3069"/>
                  </a:lnTo>
                  <a:cubicBezTo>
                    <a:pt x="0" y="3613"/>
                    <a:pt x="293" y="4031"/>
                    <a:pt x="293" y="4031"/>
                  </a:cubicBezTo>
                  <a:cubicBezTo>
                    <a:pt x="456" y="4109"/>
                    <a:pt x="630" y="4141"/>
                    <a:pt x="806" y="4141"/>
                  </a:cubicBezTo>
                  <a:cubicBezTo>
                    <a:pt x="1580" y="4141"/>
                    <a:pt x="2386" y="3529"/>
                    <a:pt x="2386" y="3529"/>
                  </a:cubicBezTo>
                  <a:lnTo>
                    <a:pt x="3558" y="3446"/>
                  </a:lnTo>
                  <a:lnTo>
                    <a:pt x="3558" y="3446"/>
                  </a:lnTo>
                  <a:cubicBezTo>
                    <a:pt x="3432" y="3655"/>
                    <a:pt x="963" y="5078"/>
                    <a:pt x="963" y="5078"/>
                  </a:cubicBezTo>
                  <a:cubicBezTo>
                    <a:pt x="210" y="5371"/>
                    <a:pt x="419" y="5664"/>
                    <a:pt x="419" y="5664"/>
                  </a:cubicBezTo>
                  <a:cubicBezTo>
                    <a:pt x="604" y="5848"/>
                    <a:pt x="868" y="5914"/>
                    <a:pt x="1149" y="5914"/>
                  </a:cubicBezTo>
                  <a:cubicBezTo>
                    <a:pt x="1824" y="5914"/>
                    <a:pt x="2595" y="5538"/>
                    <a:pt x="2595" y="5538"/>
                  </a:cubicBezTo>
                  <a:cubicBezTo>
                    <a:pt x="2817" y="5600"/>
                    <a:pt x="3035" y="5625"/>
                    <a:pt x="3241" y="5625"/>
                  </a:cubicBezTo>
                  <a:cubicBezTo>
                    <a:pt x="4007" y="5625"/>
                    <a:pt x="4604" y="5287"/>
                    <a:pt x="4604" y="5287"/>
                  </a:cubicBezTo>
                  <a:cubicBezTo>
                    <a:pt x="4772" y="5315"/>
                    <a:pt x="4981" y="5324"/>
                    <a:pt x="5185" y="5324"/>
                  </a:cubicBezTo>
                  <a:cubicBezTo>
                    <a:pt x="5595" y="5324"/>
                    <a:pt x="5985" y="5287"/>
                    <a:pt x="5985" y="5287"/>
                  </a:cubicBezTo>
                  <a:cubicBezTo>
                    <a:pt x="6864" y="5454"/>
                    <a:pt x="7701" y="7840"/>
                    <a:pt x="7701" y="7840"/>
                  </a:cubicBezTo>
                  <a:cubicBezTo>
                    <a:pt x="8873" y="9556"/>
                    <a:pt x="10128" y="8510"/>
                    <a:pt x="10714" y="9388"/>
                  </a:cubicBezTo>
                  <a:cubicBezTo>
                    <a:pt x="10966" y="9681"/>
                    <a:pt x="11803" y="10016"/>
                    <a:pt x="11803" y="10016"/>
                  </a:cubicBezTo>
                  <a:cubicBezTo>
                    <a:pt x="14565" y="7966"/>
                    <a:pt x="12681" y="5413"/>
                    <a:pt x="12681" y="5413"/>
                  </a:cubicBezTo>
                  <a:cubicBezTo>
                    <a:pt x="12681" y="5413"/>
                    <a:pt x="12095" y="5120"/>
                    <a:pt x="11551" y="4534"/>
                  </a:cubicBezTo>
                  <a:cubicBezTo>
                    <a:pt x="10966" y="3948"/>
                    <a:pt x="9333" y="1520"/>
                    <a:pt x="9333" y="1520"/>
                  </a:cubicBezTo>
                  <a:cubicBezTo>
                    <a:pt x="9166" y="1060"/>
                    <a:pt x="8120" y="767"/>
                    <a:pt x="8120" y="767"/>
                  </a:cubicBezTo>
                  <a:lnTo>
                    <a:pt x="7031" y="390"/>
                  </a:lnTo>
                  <a:cubicBezTo>
                    <a:pt x="6694" y="87"/>
                    <a:pt x="5921" y="1"/>
                    <a:pt x="5503" y="1"/>
                  </a:cubicBezTo>
                  <a:close/>
                </a:path>
              </a:pathLst>
            </a:custGeom>
            <a:solidFill>
              <a:srgbClr val="EAC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4" name="Google Shape;4264;p62"/>
            <p:cNvSpPr/>
            <p:nvPr/>
          </p:nvSpPr>
          <p:spPr>
            <a:xfrm>
              <a:off x="7271475" y="2198481"/>
              <a:ext cx="105428" cy="71592"/>
            </a:xfrm>
            <a:custGeom>
              <a:avLst/>
              <a:gdLst/>
              <a:ahLst/>
              <a:cxnLst/>
              <a:rect l="l" t="t" r="r" b="b"/>
              <a:pathLst>
                <a:path w="6781" h="4604" fill="none" extrusionOk="0">
                  <a:moveTo>
                    <a:pt x="6780" y="4604"/>
                  </a:moveTo>
                  <a:cubicBezTo>
                    <a:pt x="6780" y="4604"/>
                    <a:pt x="5441" y="3725"/>
                    <a:pt x="5190" y="3809"/>
                  </a:cubicBezTo>
                  <a:cubicBezTo>
                    <a:pt x="4939" y="3892"/>
                    <a:pt x="3641" y="3683"/>
                    <a:pt x="2888" y="2553"/>
                  </a:cubicBezTo>
                  <a:cubicBezTo>
                    <a:pt x="2888" y="2553"/>
                    <a:pt x="1967" y="209"/>
                    <a:pt x="1549" y="42"/>
                  </a:cubicBezTo>
                  <a:cubicBezTo>
                    <a:pt x="1549" y="42"/>
                    <a:pt x="335" y="126"/>
                    <a:pt x="0" y="0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5" name="Google Shape;4265;p62"/>
            <p:cNvSpPr/>
            <p:nvPr/>
          </p:nvSpPr>
          <p:spPr>
            <a:xfrm>
              <a:off x="7197951" y="2156169"/>
              <a:ext cx="106718" cy="57286"/>
            </a:xfrm>
            <a:custGeom>
              <a:avLst/>
              <a:gdLst/>
              <a:ahLst/>
              <a:cxnLst/>
              <a:rect l="l" t="t" r="r" b="b"/>
              <a:pathLst>
                <a:path w="6864" h="3684" fill="none" extrusionOk="0">
                  <a:moveTo>
                    <a:pt x="4227" y="2888"/>
                  </a:moveTo>
                  <a:cubicBezTo>
                    <a:pt x="4227" y="2888"/>
                    <a:pt x="3432" y="3223"/>
                    <a:pt x="2595" y="2930"/>
                  </a:cubicBezTo>
                  <a:cubicBezTo>
                    <a:pt x="2595" y="2930"/>
                    <a:pt x="1130" y="3684"/>
                    <a:pt x="335" y="3014"/>
                  </a:cubicBezTo>
                  <a:cubicBezTo>
                    <a:pt x="335" y="3014"/>
                    <a:pt x="0" y="2679"/>
                    <a:pt x="1507" y="2010"/>
                  </a:cubicBezTo>
                  <a:cubicBezTo>
                    <a:pt x="1507" y="2010"/>
                    <a:pt x="3641" y="880"/>
                    <a:pt x="3934" y="503"/>
                  </a:cubicBezTo>
                  <a:cubicBezTo>
                    <a:pt x="3934" y="503"/>
                    <a:pt x="4771" y="1"/>
                    <a:pt x="5650" y="84"/>
                  </a:cubicBezTo>
                  <a:lnTo>
                    <a:pt x="6864" y="252"/>
                  </a:ln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6" name="Google Shape;4266;p62"/>
            <p:cNvSpPr/>
            <p:nvPr/>
          </p:nvSpPr>
          <p:spPr>
            <a:xfrm>
              <a:off x="7225921" y="2178950"/>
              <a:ext cx="91761" cy="22796"/>
            </a:xfrm>
            <a:custGeom>
              <a:avLst/>
              <a:gdLst/>
              <a:ahLst/>
              <a:cxnLst/>
              <a:rect l="l" t="t" r="r" b="b"/>
              <a:pathLst>
                <a:path w="5902" h="1466" fill="none" extrusionOk="0">
                  <a:moveTo>
                    <a:pt x="796" y="1465"/>
                  </a:moveTo>
                  <a:cubicBezTo>
                    <a:pt x="796" y="1465"/>
                    <a:pt x="1" y="1047"/>
                    <a:pt x="1173" y="712"/>
                  </a:cubicBezTo>
                  <a:cubicBezTo>
                    <a:pt x="1173" y="712"/>
                    <a:pt x="2554" y="84"/>
                    <a:pt x="3181" y="0"/>
                  </a:cubicBezTo>
                  <a:cubicBezTo>
                    <a:pt x="3181" y="0"/>
                    <a:pt x="4479" y="0"/>
                    <a:pt x="4939" y="0"/>
                  </a:cubicBezTo>
                  <a:lnTo>
                    <a:pt x="5902" y="461"/>
                  </a:ln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7" name="Google Shape;4267;p62"/>
            <p:cNvSpPr/>
            <p:nvPr/>
          </p:nvSpPr>
          <p:spPr>
            <a:xfrm>
              <a:off x="7339138" y="2178297"/>
              <a:ext cx="1975" cy="9128"/>
            </a:xfrm>
            <a:custGeom>
              <a:avLst/>
              <a:gdLst/>
              <a:ahLst/>
              <a:cxnLst/>
              <a:rect l="l" t="t" r="r" b="b"/>
              <a:pathLst>
                <a:path w="127" h="587" fill="none" extrusionOk="0">
                  <a:moveTo>
                    <a:pt x="1" y="587"/>
                  </a:moveTo>
                  <a:lnTo>
                    <a:pt x="126" y="1"/>
                  </a:ln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8" name="Google Shape;4268;p62"/>
            <p:cNvSpPr/>
            <p:nvPr/>
          </p:nvSpPr>
          <p:spPr>
            <a:xfrm>
              <a:off x="7333945" y="2150322"/>
              <a:ext cx="1959" cy="9765"/>
            </a:xfrm>
            <a:custGeom>
              <a:avLst/>
              <a:gdLst/>
              <a:ahLst/>
              <a:cxnLst/>
              <a:rect l="l" t="t" r="r" b="b"/>
              <a:pathLst>
                <a:path w="126" h="628" fill="none" extrusionOk="0">
                  <a:moveTo>
                    <a:pt x="0" y="628"/>
                  </a:moveTo>
                  <a:lnTo>
                    <a:pt x="126" y="0"/>
                  </a:ln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9" name="Google Shape;4269;p62"/>
            <p:cNvSpPr/>
            <p:nvPr/>
          </p:nvSpPr>
          <p:spPr>
            <a:xfrm>
              <a:off x="7195339" y="2135348"/>
              <a:ext cx="113885" cy="51424"/>
            </a:xfrm>
            <a:custGeom>
              <a:avLst/>
              <a:gdLst/>
              <a:ahLst/>
              <a:cxnLst/>
              <a:rect l="l" t="t" r="r" b="b"/>
              <a:pathLst>
                <a:path w="7325" h="3307" fill="none" extrusionOk="0">
                  <a:moveTo>
                    <a:pt x="3433" y="2135"/>
                  </a:moveTo>
                  <a:lnTo>
                    <a:pt x="2177" y="2512"/>
                  </a:lnTo>
                  <a:cubicBezTo>
                    <a:pt x="2177" y="2512"/>
                    <a:pt x="629" y="3307"/>
                    <a:pt x="377" y="2595"/>
                  </a:cubicBezTo>
                  <a:cubicBezTo>
                    <a:pt x="377" y="2595"/>
                    <a:pt x="1" y="2553"/>
                    <a:pt x="1591" y="1423"/>
                  </a:cubicBezTo>
                  <a:lnTo>
                    <a:pt x="2219" y="1089"/>
                  </a:lnTo>
                  <a:lnTo>
                    <a:pt x="4563" y="42"/>
                  </a:lnTo>
                  <a:cubicBezTo>
                    <a:pt x="4563" y="42"/>
                    <a:pt x="5358" y="0"/>
                    <a:pt x="6237" y="126"/>
                  </a:cubicBezTo>
                  <a:lnTo>
                    <a:pt x="7325" y="293"/>
                  </a:ln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0" name="Google Shape;4270;p62"/>
            <p:cNvSpPr/>
            <p:nvPr/>
          </p:nvSpPr>
          <p:spPr>
            <a:xfrm>
              <a:off x="7234379" y="2113873"/>
              <a:ext cx="160093" cy="90470"/>
            </a:xfrm>
            <a:custGeom>
              <a:avLst/>
              <a:gdLst/>
              <a:ahLst/>
              <a:cxnLst/>
              <a:rect l="l" t="t" r="r" b="b"/>
              <a:pathLst>
                <a:path w="10297" h="5818" fill="none" extrusionOk="0">
                  <a:moveTo>
                    <a:pt x="503" y="2051"/>
                  </a:moveTo>
                  <a:cubicBezTo>
                    <a:pt x="503" y="2051"/>
                    <a:pt x="1" y="2093"/>
                    <a:pt x="754" y="1214"/>
                  </a:cubicBezTo>
                  <a:lnTo>
                    <a:pt x="1424" y="628"/>
                  </a:lnTo>
                  <a:cubicBezTo>
                    <a:pt x="1424" y="628"/>
                    <a:pt x="2386" y="0"/>
                    <a:pt x="3182" y="84"/>
                  </a:cubicBezTo>
                  <a:cubicBezTo>
                    <a:pt x="3182" y="84"/>
                    <a:pt x="4060" y="293"/>
                    <a:pt x="4604" y="544"/>
                  </a:cubicBezTo>
                  <a:cubicBezTo>
                    <a:pt x="5107" y="796"/>
                    <a:pt x="5734" y="1088"/>
                    <a:pt x="5944" y="1172"/>
                  </a:cubicBezTo>
                  <a:cubicBezTo>
                    <a:pt x="6111" y="1214"/>
                    <a:pt x="6697" y="1340"/>
                    <a:pt x="7032" y="2009"/>
                  </a:cubicBezTo>
                  <a:cubicBezTo>
                    <a:pt x="7032" y="2009"/>
                    <a:pt x="8539" y="4353"/>
                    <a:pt x="9208" y="4813"/>
                  </a:cubicBezTo>
                  <a:cubicBezTo>
                    <a:pt x="9920" y="5274"/>
                    <a:pt x="10296" y="5818"/>
                    <a:pt x="10296" y="5818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1" name="Google Shape;4271;p62"/>
            <p:cNvSpPr/>
            <p:nvPr/>
          </p:nvSpPr>
          <p:spPr>
            <a:xfrm>
              <a:off x="7333945" y="2132751"/>
              <a:ext cx="653" cy="9765"/>
            </a:xfrm>
            <a:custGeom>
              <a:avLst/>
              <a:gdLst/>
              <a:ahLst/>
              <a:cxnLst/>
              <a:rect l="l" t="t" r="r" b="b"/>
              <a:pathLst>
                <a:path w="42" h="628" fill="none" extrusionOk="0">
                  <a:moveTo>
                    <a:pt x="42" y="628"/>
                  </a:moveTo>
                  <a:lnTo>
                    <a:pt x="0" y="0"/>
                  </a:ln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2" name="Google Shape;4272;p62"/>
            <p:cNvSpPr/>
            <p:nvPr/>
          </p:nvSpPr>
          <p:spPr>
            <a:xfrm>
              <a:off x="7202506" y="2162684"/>
              <a:ext cx="13666" cy="14975"/>
            </a:xfrm>
            <a:custGeom>
              <a:avLst/>
              <a:gdLst/>
              <a:ahLst/>
              <a:cxnLst/>
              <a:rect l="l" t="t" r="r" b="b"/>
              <a:pathLst>
                <a:path w="879" h="963" fill="none" extrusionOk="0">
                  <a:moveTo>
                    <a:pt x="0" y="963"/>
                  </a:moveTo>
                  <a:cubicBezTo>
                    <a:pt x="0" y="963"/>
                    <a:pt x="879" y="461"/>
                    <a:pt x="670" y="0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3" name="Google Shape;4273;p62"/>
            <p:cNvSpPr/>
            <p:nvPr/>
          </p:nvSpPr>
          <p:spPr>
            <a:xfrm>
              <a:off x="7204450" y="2194562"/>
              <a:ext cx="14335" cy="9781"/>
            </a:xfrm>
            <a:custGeom>
              <a:avLst/>
              <a:gdLst/>
              <a:ahLst/>
              <a:cxnLst/>
              <a:rect l="l" t="t" r="r" b="b"/>
              <a:pathLst>
                <a:path w="922" h="629" fill="none" extrusionOk="0">
                  <a:moveTo>
                    <a:pt x="1" y="629"/>
                  </a:moveTo>
                  <a:cubicBezTo>
                    <a:pt x="1" y="629"/>
                    <a:pt x="921" y="503"/>
                    <a:pt x="712" y="1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4" name="Google Shape;4274;p62"/>
            <p:cNvSpPr/>
            <p:nvPr/>
          </p:nvSpPr>
          <p:spPr>
            <a:xfrm>
              <a:off x="7236991" y="2193271"/>
              <a:ext cx="7167" cy="5225"/>
            </a:xfrm>
            <a:custGeom>
              <a:avLst/>
              <a:gdLst/>
              <a:ahLst/>
              <a:cxnLst/>
              <a:rect l="l" t="t" r="r" b="b"/>
              <a:pathLst>
                <a:path w="461" h="336" fill="none" extrusionOk="0">
                  <a:moveTo>
                    <a:pt x="461" y="0"/>
                  </a:moveTo>
                  <a:cubicBezTo>
                    <a:pt x="461" y="0"/>
                    <a:pt x="419" y="293"/>
                    <a:pt x="0" y="335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5" name="Google Shape;4275;p62"/>
            <p:cNvSpPr/>
            <p:nvPr/>
          </p:nvSpPr>
          <p:spPr>
            <a:xfrm>
              <a:off x="7844074" y="4364953"/>
              <a:ext cx="173743" cy="231042"/>
            </a:xfrm>
            <a:custGeom>
              <a:avLst/>
              <a:gdLst/>
              <a:ahLst/>
              <a:cxnLst/>
              <a:rect l="l" t="t" r="r" b="b"/>
              <a:pathLst>
                <a:path w="11175" h="14858" fill="none" extrusionOk="0">
                  <a:moveTo>
                    <a:pt x="11175" y="0"/>
                  </a:moveTo>
                  <a:lnTo>
                    <a:pt x="9626" y="796"/>
                  </a:lnTo>
                  <a:cubicBezTo>
                    <a:pt x="9626" y="796"/>
                    <a:pt x="7450" y="1507"/>
                    <a:pt x="6153" y="1256"/>
                  </a:cubicBezTo>
                  <a:cubicBezTo>
                    <a:pt x="6153" y="1256"/>
                    <a:pt x="4855" y="10296"/>
                    <a:pt x="3893" y="11342"/>
                  </a:cubicBezTo>
                  <a:cubicBezTo>
                    <a:pt x="3893" y="11342"/>
                    <a:pt x="1" y="13644"/>
                    <a:pt x="1423" y="14858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6" name="Google Shape;4276;p62"/>
            <p:cNvSpPr/>
            <p:nvPr/>
          </p:nvSpPr>
          <p:spPr>
            <a:xfrm>
              <a:off x="7904585" y="4541321"/>
              <a:ext cx="41014" cy="9765"/>
            </a:xfrm>
            <a:custGeom>
              <a:avLst/>
              <a:gdLst/>
              <a:ahLst/>
              <a:cxnLst/>
              <a:rect l="l" t="t" r="r" b="b"/>
              <a:pathLst>
                <a:path w="2638" h="628" fill="none" extrusionOk="0">
                  <a:moveTo>
                    <a:pt x="1" y="0"/>
                  </a:moveTo>
                  <a:cubicBezTo>
                    <a:pt x="1" y="0"/>
                    <a:pt x="1842" y="168"/>
                    <a:pt x="2637" y="628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7" name="Google Shape;4277;p62"/>
            <p:cNvSpPr/>
            <p:nvPr/>
          </p:nvSpPr>
          <p:spPr>
            <a:xfrm>
              <a:off x="8002845" y="4393581"/>
              <a:ext cx="54012" cy="167924"/>
            </a:xfrm>
            <a:custGeom>
              <a:avLst/>
              <a:gdLst/>
              <a:ahLst/>
              <a:cxnLst/>
              <a:rect l="l" t="t" r="r" b="b"/>
              <a:pathLst>
                <a:path w="3474" h="10799" fill="none" extrusionOk="0">
                  <a:moveTo>
                    <a:pt x="795" y="1"/>
                  </a:moveTo>
                  <a:cubicBezTo>
                    <a:pt x="795" y="1"/>
                    <a:pt x="3474" y="2345"/>
                    <a:pt x="1423" y="4604"/>
                  </a:cubicBezTo>
                  <a:lnTo>
                    <a:pt x="0" y="10799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8" name="Google Shape;4278;p62"/>
            <p:cNvSpPr/>
            <p:nvPr/>
          </p:nvSpPr>
          <p:spPr>
            <a:xfrm>
              <a:off x="8034717" y="4449561"/>
              <a:ext cx="17584" cy="116501"/>
            </a:xfrm>
            <a:custGeom>
              <a:avLst/>
              <a:gdLst/>
              <a:ahLst/>
              <a:cxnLst/>
              <a:rect l="l" t="t" r="r" b="b"/>
              <a:pathLst>
                <a:path w="1131" h="7492" fill="none" extrusionOk="0">
                  <a:moveTo>
                    <a:pt x="1" y="0"/>
                  </a:moveTo>
                  <a:lnTo>
                    <a:pt x="1131" y="7491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9" name="Google Shape;4279;p62"/>
            <p:cNvSpPr/>
            <p:nvPr/>
          </p:nvSpPr>
          <p:spPr>
            <a:xfrm>
              <a:off x="7510269" y="4365606"/>
              <a:ext cx="190675" cy="212164"/>
            </a:xfrm>
            <a:custGeom>
              <a:avLst/>
              <a:gdLst/>
              <a:ahLst/>
              <a:cxnLst/>
              <a:rect l="l" t="t" r="r" b="b"/>
              <a:pathLst>
                <a:path w="12264" h="13644" fill="none" extrusionOk="0">
                  <a:moveTo>
                    <a:pt x="12263" y="168"/>
                  </a:moveTo>
                  <a:cubicBezTo>
                    <a:pt x="12263" y="168"/>
                    <a:pt x="9920" y="712"/>
                    <a:pt x="8790" y="0"/>
                  </a:cubicBezTo>
                  <a:cubicBezTo>
                    <a:pt x="8790" y="0"/>
                    <a:pt x="5902" y="8873"/>
                    <a:pt x="4772" y="9542"/>
                  </a:cubicBezTo>
                  <a:cubicBezTo>
                    <a:pt x="4772" y="9542"/>
                    <a:pt x="3181" y="10672"/>
                    <a:pt x="2470" y="10756"/>
                  </a:cubicBezTo>
                  <a:cubicBezTo>
                    <a:pt x="2470" y="10756"/>
                    <a:pt x="1" y="12137"/>
                    <a:pt x="3056" y="13644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0" name="Google Shape;4280;p62"/>
            <p:cNvSpPr/>
            <p:nvPr/>
          </p:nvSpPr>
          <p:spPr>
            <a:xfrm>
              <a:off x="7674902" y="4397484"/>
              <a:ext cx="73540" cy="160118"/>
            </a:xfrm>
            <a:custGeom>
              <a:avLst/>
              <a:gdLst/>
              <a:ahLst/>
              <a:cxnLst/>
              <a:rect l="l" t="t" r="r" b="b"/>
              <a:pathLst>
                <a:path w="4730" h="10297" fill="none" extrusionOk="0">
                  <a:moveTo>
                    <a:pt x="3139" y="1"/>
                  </a:moveTo>
                  <a:cubicBezTo>
                    <a:pt x="3139" y="1"/>
                    <a:pt x="4729" y="1424"/>
                    <a:pt x="3055" y="3600"/>
                  </a:cubicBezTo>
                  <a:cubicBezTo>
                    <a:pt x="3055" y="3600"/>
                    <a:pt x="84" y="9710"/>
                    <a:pt x="0" y="10296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1" name="Google Shape;4281;p62"/>
            <p:cNvSpPr/>
            <p:nvPr/>
          </p:nvSpPr>
          <p:spPr>
            <a:xfrm>
              <a:off x="7615681" y="4418321"/>
              <a:ext cx="42320" cy="13684"/>
            </a:xfrm>
            <a:custGeom>
              <a:avLst/>
              <a:gdLst/>
              <a:ahLst/>
              <a:cxnLst/>
              <a:rect l="l" t="t" r="r" b="b"/>
              <a:pathLst>
                <a:path w="2722" h="880" fill="none" extrusionOk="0">
                  <a:moveTo>
                    <a:pt x="1" y="168"/>
                  </a:moveTo>
                  <a:cubicBezTo>
                    <a:pt x="1" y="168"/>
                    <a:pt x="1591" y="0"/>
                    <a:pt x="2721" y="879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2" name="Google Shape;4282;p62"/>
            <p:cNvSpPr/>
            <p:nvPr/>
          </p:nvSpPr>
          <p:spPr>
            <a:xfrm>
              <a:off x="7598113" y="4446948"/>
              <a:ext cx="42320" cy="13684"/>
            </a:xfrm>
            <a:custGeom>
              <a:avLst/>
              <a:gdLst/>
              <a:ahLst/>
              <a:cxnLst/>
              <a:rect l="l" t="t" r="r" b="b"/>
              <a:pathLst>
                <a:path w="2722" h="880" fill="none" extrusionOk="0">
                  <a:moveTo>
                    <a:pt x="1" y="168"/>
                  </a:moveTo>
                  <a:cubicBezTo>
                    <a:pt x="1" y="168"/>
                    <a:pt x="1591" y="1"/>
                    <a:pt x="2721" y="880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3" name="Google Shape;4283;p62"/>
            <p:cNvSpPr/>
            <p:nvPr/>
          </p:nvSpPr>
          <p:spPr>
            <a:xfrm>
              <a:off x="7587058" y="4476882"/>
              <a:ext cx="42305" cy="13684"/>
            </a:xfrm>
            <a:custGeom>
              <a:avLst/>
              <a:gdLst/>
              <a:ahLst/>
              <a:cxnLst/>
              <a:rect l="l" t="t" r="r" b="b"/>
              <a:pathLst>
                <a:path w="2721" h="880" fill="none" extrusionOk="0">
                  <a:moveTo>
                    <a:pt x="0" y="168"/>
                  </a:moveTo>
                  <a:cubicBezTo>
                    <a:pt x="0" y="168"/>
                    <a:pt x="1591" y="1"/>
                    <a:pt x="2721" y="880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4" name="Google Shape;4284;p62"/>
            <p:cNvSpPr/>
            <p:nvPr/>
          </p:nvSpPr>
          <p:spPr>
            <a:xfrm>
              <a:off x="7926709" y="4428071"/>
              <a:ext cx="39708" cy="11087"/>
            </a:xfrm>
            <a:custGeom>
              <a:avLst/>
              <a:gdLst/>
              <a:ahLst/>
              <a:cxnLst/>
              <a:rect l="l" t="t" r="r" b="b"/>
              <a:pathLst>
                <a:path w="2554" h="713" fill="none" extrusionOk="0">
                  <a:moveTo>
                    <a:pt x="2554" y="712"/>
                  </a:moveTo>
                  <a:cubicBezTo>
                    <a:pt x="2554" y="712"/>
                    <a:pt x="1340" y="1"/>
                    <a:pt x="1" y="712"/>
                  </a:cubicBezTo>
                </a:path>
              </a:pathLst>
            </a:custGeom>
            <a:noFill/>
            <a:ln w="52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5" name="Google Shape;4285;p62"/>
            <p:cNvSpPr/>
            <p:nvPr/>
          </p:nvSpPr>
          <p:spPr>
            <a:xfrm>
              <a:off x="7920848" y="4450851"/>
              <a:ext cx="35806" cy="19546"/>
            </a:xfrm>
            <a:custGeom>
              <a:avLst/>
              <a:gdLst/>
              <a:ahLst/>
              <a:cxnLst/>
              <a:rect l="l" t="t" r="r" b="b"/>
              <a:pathLst>
                <a:path w="2303" h="1257" fill="none" extrusionOk="0">
                  <a:moveTo>
                    <a:pt x="2303" y="1256"/>
                  </a:moveTo>
                  <a:cubicBezTo>
                    <a:pt x="2303" y="1256"/>
                    <a:pt x="1257" y="1"/>
                    <a:pt x="1" y="1256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6" name="Google Shape;4286;p62"/>
            <p:cNvSpPr/>
            <p:nvPr/>
          </p:nvSpPr>
          <p:spPr>
            <a:xfrm>
              <a:off x="7914349" y="4476882"/>
              <a:ext cx="35153" cy="19546"/>
            </a:xfrm>
            <a:custGeom>
              <a:avLst/>
              <a:gdLst/>
              <a:ahLst/>
              <a:cxnLst/>
              <a:rect l="l" t="t" r="r" b="b"/>
              <a:pathLst>
                <a:path w="2261" h="1257" fill="none" extrusionOk="0">
                  <a:moveTo>
                    <a:pt x="2260" y="1256"/>
                  </a:moveTo>
                  <a:cubicBezTo>
                    <a:pt x="2260" y="1256"/>
                    <a:pt x="1214" y="1"/>
                    <a:pt x="0" y="1256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7" name="Google Shape;4287;p62"/>
            <p:cNvSpPr/>
            <p:nvPr/>
          </p:nvSpPr>
          <p:spPr>
            <a:xfrm>
              <a:off x="7732163" y="2529727"/>
              <a:ext cx="85900" cy="40368"/>
            </a:xfrm>
            <a:custGeom>
              <a:avLst/>
              <a:gdLst/>
              <a:ahLst/>
              <a:cxnLst/>
              <a:rect l="l" t="t" r="r" b="b"/>
              <a:pathLst>
                <a:path w="5525" h="2596" fill="none" extrusionOk="0">
                  <a:moveTo>
                    <a:pt x="5524" y="0"/>
                  </a:moveTo>
                  <a:cubicBezTo>
                    <a:pt x="5524" y="0"/>
                    <a:pt x="5399" y="2051"/>
                    <a:pt x="5524" y="2595"/>
                  </a:cubicBezTo>
                  <a:cubicBezTo>
                    <a:pt x="5524" y="2595"/>
                    <a:pt x="795" y="1967"/>
                    <a:pt x="0" y="1633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8" name="Google Shape;4288;p62"/>
            <p:cNvSpPr/>
            <p:nvPr/>
          </p:nvSpPr>
          <p:spPr>
            <a:xfrm>
              <a:off x="7461466" y="2508905"/>
              <a:ext cx="8473" cy="110638"/>
            </a:xfrm>
            <a:custGeom>
              <a:avLst/>
              <a:gdLst/>
              <a:ahLst/>
              <a:cxnLst/>
              <a:rect l="l" t="t" r="r" b="b"/>
              <a:pathLst>
                <a:path w="545" h="7115" fill="none" extrusionOk="0">
                  <a:moveTo>
                    <a:pt x="545" y="7115"/>
                  </a:moveTo>
                  <a:lnTo>
                    <a:pt x="1" y="0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9" name="Google Shape;4289;p62"/>
            <p:cNvSpPr/>
            <p:nvPr/>
          </p:nvSpPr>
          <p:spPr>
            <a:xfrm>
              <a:off x="7904585" y="2777671"/>
              <a:ext cx="224506" cy="714585"/>
            </a:xfrm>
            <a:custGeom>
              <a:avLst/>
              <a:gdLst/>
              <a:ahLst/>
              <a:cxnLst/>
              <a:rect l="l" t="t" r="r" b="b"/>
              <a:pathLst>
                <a:path w="14440" h="45954" fill="none" extrusionOk="0">
                  <a:moveTo>
                    <a:pt x="1" y="1"/>
                  </a:moveTo>
                  <a:lnTo>
                    <a:pt x="14439" y="45954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0" name="Google Shape;4290;p62"/>
            <p:cNvSpPr/>
            <p:nvPr/>
          </p:nvSpPr>
          <p:spPr>
            <a:xfrm>
              <a:off x="7971610" y="3160341"/>
              <a:ext cx="311696" cy="821957"/>
            </a:xfrm>
            <a:custGeom>
              <a:avLst/>
              <a:gdLst/>
              <a:ahLst/>
              <a:cxnLst/>
              <a:rect l="l" t="t" r="r" b="b"/>
              <a:pathLst>
                <a:path w="20048" h="52859" fill="none" extrusionOk="0">
                  <a:moveTo>
                    <a:pt x="0" y="0"/>
                  </a:moveTo>
                  <a:lnTo>
                    <a:pt x="18540" y="52859"/>
                  </a:lnTo>
                  <a:cubicBezTo>
                    <a:pt x="19629" y="52859"/>
                    <a:pt x="20047" y="52189"/>
                    <a:pt x="20047" y="52189"/>
                  </a:cubicBezTo>
                  <a:lnTo>
                    <a:pt x="11007" y="23730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1" name="Google Shape;4291;p62"/>
            <p:cNvSpPr/>
            <p:nvPr/>
          </p:nvSpPr>
          <p:spPr>
            <a:xfrm>
              <a:off x="7833657" y="3045800"/>
              <a:ext cx="426219" cy="1003535"/>
            </a:xfrm>
            <a:custGeom>
              <a:avLst/>
              <a:gdLst/>
              <a:ahLst/>
              <a:cxnLst/>
              <a:rect l="l" t="t" r="r" b="b"/>
              <a:pathLst>
                <a:path w="27414" h="64536" fill="none" extrusionOk="0">
                  <a:moveTo>
                    <a:pt x="27413" y="60225"/>
                  </a:moveTo>
                  <a:cubicBezTo>
                    <a:pt x="27413" y="60225"/>
                    <a:pt x="24609" y="64535"/>
                    <a:pt x="17076" y="62820"/>
                  </a:cubicBezTo>
                  <a:lnTo>
                    <a:pt x="1" y="1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2" name="Google Shape;4292;p62"/>
            <p:cNvSpPr/>
            <p:nvPr/>
          </p:nvSpPr>
          <p:spPr>
            <a:xfrm>
              <a:off x="7830408" y="4062988"/>
              <a:ext cx="97623" cy="268144"/>
            </a:xfrm>
            <a:custGeom>
              <a:avLst/>
              <a:gdLst/>
              <a:ahLst/>
              <a:cxnLst/>
              <a:rect l="l" t="t" r="r" b="b"/>
              <a:pathLst>
                <a:path w="6279" h="17244" fill="none" extrusionOk="0">
                  <a:moveTo>
                    <a:pt x="1" y="0"/>
                  </a:moveTo>
                  <a:lnTo>
                    <a:pt x="6278" y="17243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3" name="Google Shape;4293;p62"/>
            <p:cNvSpPr/>
            <p:nvPr/>
          </p:nvSpPr>
          <p:spPr>
            <a:xfrm>
              <a:off x="7300098" y="2969014"/>
              <a:ext cx="782148" cy="1107005"/>
            </a:xfrm>
            <a:custGeom>
              <a:avLst/>
              <a:gdLst/>
              <a:ahLst/>
              <a:cxnLst/>
              <a:rect l="l" t="t" r="r" b="b"/>
              <a:pathLst>
                <a:path w="50307" h="71190" fill="none" extrusionOk="0">
                  <a:moveTo>
                    <a:pt x="50306" y="68385"/>
                  </a:moveTo>
                  <a:cubicBezTo>
                    <a:pt x="50306" y="68385"/>
                    <a:pt x="42731" y="71189"/>
                    <a:pt x="39718" y="69473"/>
                  </a:cubicBezTo>
                  <a:cubicBezTo>
                    <a:pt x="39718" y="69473"/>
                    <a:pt x="33482" y="70771"/>
                    <a:pt x="30678" y="69892"/>
                  </a:cubicBezTo>
                  <a:cubicBezTo>
                    <a:pt x="30678" y="69892"/>
                    <a:pt x="16658" y="70352"/>
                    <a:pt x="15109" y="69892"/>
                  </a:cubicBezTo>
                  <a:cubicBezTo>
                    <a:pt x="15109" y="69892"/>
                    <a:pt x="9083" y="69473"/>
                    <a:pt x="8455" y="68385"/>
                  </a:cubicBezTo>
                  <a:cubicBezTo>
                    <a:pt x="8455" y="68385"/>
                    <a:pt x="3056" y="69683"/>
                    <a:pt x="3056" y="65581"/>
                  </a:cubicBezTo>
                  <a:lnTo>
                    <a:pt x="1" y="63238"/>
                  </a:lnTo>
                  <a:cubicBezTo>
                    <a:pt x="1" y="63238"/>
                    <a:pt x="4353" y="7743"/>
                    <a:pt x="5860" y="0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4" name="Google Shape;4294;p62"/>
            <p:cNvSpPr/>
            <p:nvPr/>
          </p:nvSpPr>
          <p:spPr>
            <a:xfrm>
              <a:off x="7397705" y="2703482"/>
              <a:ext cx="43611" cy="218027"/>
            </a:xfrm>
            <a:custGeom>
              <a:avLst/>
              <a:gdLst/>
              <a:ahLst/>
              <a:cxnLst/>
              <a:rect l="l" t="t" r="r" b="b"/>
              <a:pathLst>
                <a:path w="2805" h="14021" fill="none" extrusionOk="0">
                  <a:moveTo>
                    <a:pt x="2805" y="1"/>
                  </a:moveTo>
                  <a:lnTo>
                    <a:pt x="1" y="14021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5" name="Google Shape;4295;p62"/>
            <p:cNvSpPr/>
            <p:nvPr/>
          </p:nvSpPr>
          <p:spPr>
            <a:xfrm>
              <a:off x="7395109" y="2354012"/>
              <a:ext cx="319501" cy="198511"/>
            </a:xfrm>
            <a:custGeom>
              <a:avLst/>
              <a:gdLst/>
              <a:ahLst/>
              <a:cxnLst/>
              <a:rect l="l" t="t" r="r" b="b"/>
              <a:pathLst>
                <a:path w="20550" h="12766" fill="none" extrusionOk="0">
                  <a:moveTo>
                    <a:pt x="1381" y="1"/>
                  </a:moveTo>
                  <a:cubicBezTo>
                    <a:pt x="1381" y="1"/>
                    <a:pt x="293" y="8831"/>
                    <a:pt x="0" y="9040"/>
                  </a:cubicBezTo>
                  <a:cubicBezTo>
                    <a:pt x="0" y="9040"/>
                    <a:pt x="18708" y="12137"/>
                    <a:pt x="20549" y="12765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6" name="Google Shape;4296;p62"/>
            <p:cNvSpPr/>
            <p:nvPr/>
          </p:nvSpPr>
          <p:spPr>
            <a:xfrm>
              <a:off x="7398358" y="2496527"/>
              <a:ext cx="55971" cy="43633"/>
            </a:xfrm>
            <a:custGeom>
              <a:avLst/>
              <a:gdLst/>
              <a:ahLst/>
              <a:cxnLst/>
              <a:rect l="l" t="t" r="r" b="b"/>
              <a:pathLst>
                <a:path w="3600" h="2806" fill="none" extrusionOk="0">
                  <a:moveTo>
                    <a:pt x="0" y="1"/>
                  </a:moveTo>
                  <a:cubicBezTo>
                    <a:pt x="0" y="1"/>
                    <a:pt x="2553" y="2554"/>
                    <a:pt x="3600" y="2805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7" name="Google Shape;4297;p62"/>
            <p:cNvSpPr/>
            <p:nvPr/>
          </p:nvSpPr>
          <p:spPr>
            <a:xfrm>
              <a:off x="7313764" y="2737335"/>
              <a:ext cx="164648" cy="1198112"/>
            </a:xfrm>
            <a:custGeom>
              <a:avLst/>
              <a:gdLst/>
              <a:ahLst/>
              <a:cxnLst/>
              <a:rect l="l" t="t" r="r" b="b"/>
              <a:pathLst>
                <a:path w="10590" h="77049" fill="none" extrusionOk="0">
                  <a:moveTo>
                    <a:pt x="10589" y="0"/>
                  </a:moveTo>
                  <a:cubicBezTo>
                    <a:pt x="10589" y="0"/>
                    <a:pt x="1" y="54616"/>
                    <a:pt x="1507" y="77048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8" name="Google Shape;4298;p62"/>
            <p:cNvSpPr/>
            <p:nvPr/>
          </p:nvSpPr>
          <p:spPr>
            <a:xfrm>
              <a:off x="7414621" y="2743835"/>
              <a:ext cx="107387" cy="1248230"/>
            </a:xfrm>
            <a:custGeom>
              <a:avLst/>
              <a:gdLst/>
              <a:ahLst/>
              <a:cxnLst/>
              <a:rect l="l" t="t" r="r" b="b"/>
              <a:pathLst>
                <a:path w="6907" h="80272" fill="none" extrusionOk="0">
                  <a:moveTo>
                    <a:pt x="6906" y="1"/>
                  </a:moveTo>
                  <a:cubicBezTo>
                    <a:pt x="6906" y="1"/>
                    <a:pt x="1" y="57839"/>
                    <a:pt x="880" y="80272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9" name="Google Shape;4299;p62"/>
            <p:cNvSpPr/>
            <p:nvPr/>
          </p:nvSpPr>
          <p:spPr>
            <a:xfrm>
              <a:off x="7595516" y="3042550"/>
              <a:ext cx="3265" cy="993116"/>
            </a:xfrm>
            <a:custGeom>
              <a:avLst/>
              <a:gdLst/>
              <a:ahLst/>
              <a:cxnLst/>
              <a:rect l="l" t="t" r="r" b="b"/>
              <a:pathLst>
                <a:path w="210" h="63866" fill="none" extrusionOk="0">
                  <a:moveTo>
                    <a:pt x="0" y="63866"/>
                  </a:moveTo>
                  <a:lnTo>
                    <a:pt x="210" y="0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0" name="Google Shape;4300;p62"/>
            <p:cNvSpPr/>
            <p:nvPr/>
          </p:nvSpPr>
          <p:spPr>
            <a:xfrm>
              <a:off x="7548672" y="2810871"/>
              <a:ext cx="10417" cy="278547"/>
            </a:xfrm>
            <a:custGeom>
              <a:avLst/>
              <a:gdLst/>
              <a:ahLst/>
              <a:cxnLst/>
              <a:rect l="l" t="t" r="r" b="b"/>
              <a:pathLst>
                <a:path w="670" h="17913" fill="none" extrusionOk="0">
                  <a:moveTo>
                    <a:pt x="670" y="0"/>
                  </a:moveTo>
                  <a:lnTo>
                    <a:pt x="0" y="17913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1" name="Google Shape;4301;p62"/>
            <p:cNvSpPr/>
            <p:nvPr/>
          </p:nvSpPr>
          <p:spPr>
            <a:xfrm>
              <a:off x="7646263" y="2740585"/>
              <a:ext cx="130801" cy="1070555"/>
            </a:xfrm>
            <a:custGeom>
              <a:avLst/>
              <a:gdLst/>
              <a:ahLst/>
              <a:cxnLst/>
              <a:rect l="l" t="t" r="r" b="b"/>
              <a:pathLst>
                <a:path w="8413" h="68846" fill="none" extrusionOk="0">
                  <a:moveTo>
                    <a:pt x="1" y="0"/>
                  </a:moveTo>
                  <a:cubicBezTo>
                    <a:pt x="1" y="0"/>
                    <a:pt x="4939" y="25237"/>
                    <a:pt x="8413" y="68846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2" name="Google Shape;4302;p62"/>
            <p:cNvSpPr/>
            <p:nvPr/>
          </p:nvSpPr>
          <p:spPr>
            <a:xfrm>
              <a:off x="7756884" y="3015866"/>
              <a:ext cx="160730" cy="1033469"/>
            </a:xfrm>
            <a:custGeom>
              <a:avLst/>
              <a:gdLst/>
              <a:ahLst/>
              <a:cxnLst/>
              <a:rect l="l" t="t" r="r" b="b"/>
              <a:pathLst>
                <a:path w="10338" h="66461" fill="none" extrusionOk="0">
                  <a:moveTo>
                    <a:pt x="10338" y="66460"/>
                  </a:moveTo>
                  <a:cubicBezTo>
                    <a:pt x="10338" y="66460"/>
                    <a:pt x="210" y="628"/>
                    <a:pt x="0" y="0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3" name="Google Shape;4303;p62"/>
            <p:cNvSpPr/>
            <p:nvPr/>
          </p:nvSpPr>
          <p:spPr>
            <a:xfrm>
              <a:off x="7864239" y="2918243"/>
              <a:ext cx="124302" cy="449722"/>
            </a:xfrm>
            <a:custGeom>
              <a:avLst/>
              <a:gdLst/>
              <a:ahLst/>
              <a:cxnLst/>
              <a:rect l="l" t="t" r="r" b="b"/>
              <a:pathLst>
                <a:path w="7995" h="28921" fill="none" extrusionOk="0">
                  <a:moveTo>
                    <a:pt x="1" y="1"/>
                  </a:moveTo>
                  <a:lnTo>
                    <a:pt x="7995" y="28920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4" name="Google Shape;4304;p62"/>
            <p:cNvSpPr/>
            <p:nvPr/>
          </p:nvSpPr>
          <p:spPr>
            <a:xfrm>
              <a:off x="7769897" y="3904844"/>
              <a:ext cx="7167" cy="150990"/>
            </a:xfrm>
            <a:custGeom>
              <a:avLst/>
              <a:gdLst/>
              <a:ahLst/>
              <a:cxnLst/>
              <a:rect l="l" t="t" r="r" b="b"/>
              <a:pathLst>
                <a:path w="461" h="9710" fill="none" extrusionOk="0">
                  <a:moveTo>
                    <a:pt x="461" y="9710"/>
                  </a:moveTo>
                  <a:lnTo>
                    <a:pt x="0" y="0"/>
                  </a:ln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5" name="Google Shape;4305;p62"/>
            <p:cNvSpPr/>
            <p:nvPr/>
          </p:nvSpPr>
          <p:spPr>
            <a:xfrm>
              <a:off x="7471882" y="1998679"/>
              <a:ext cx="147064" cy="70302"/>
            </a:xfrm>
            <a:custGeom>
              <a:avLst/>
              <a:gdLst/>
              <a:ahLst/>
              <a:cxnLst/>
              <a:rect l="l" t="t" r="r" b="b"/>
              <a:pathLst>
                <a:path w="9459" h="4521" fill="none" extrusionOk="0">
                  <a:moveTo>
                    <a:pt x="9459" y="1"/>
                  </a:moveTo>
                  <a:lnTo>
                    <a:pt x="3809" y="1005"/>
                  </a:lnTo>
                  <a:cubicBezTo>
                    <a:pt x="3809" y="1005"/>
                    <a:pt x="963" y="1340"/>
                    <a:pt x="1" y="4521"/>
                  </a:cubicBezTo>
                </a:path>
              </a:pathLst>
            </a:custGeom>
            <a:noFill/>
            <a:ln w="62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3740" t="11142" r="61219" b="75156"/>
          <a:stretch>
            <a:fillRect/>
          </a:stretch>
        </p:blipFill>
        <p:spPr>
          <a:xfrm rot="1380000">
            <a:off x="4785995" y="1419860"/>
            <a:ext cx="2476500" cy="2032635"/>
          </a:xfrm>
          <a:prstGeom prst="round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52969" t="67708" r="30240" b="21118"/>
          <a:stretch>
            <a:fillRect/>
          </a:stretch>
        </p:blipFill>
        <p:spPr>
          <a:xfrm rot="20340000">
            <a:off x="1520190" y="1377950"/>
            <a:ext cx="2260600" cy="2143125"/>
          </a:xfrm>
          <a:prstGeom prst="roundRect">
            <a:avLst/>
          </a:prstGeom>
          <a:ln w="76200">
            <a:solidFill>
              <a:schemeClr val="tx1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481095" y="9224"/>
            <a:ext cx="8662905" cy="5134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1466_171375438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02774" y="592433"/>
            <a:ext cx="7438533" cy="4184175"/>
          </a:xfrm>
          <a:prstGeom prst="rect">
            <a:avLst/>
          </a:prstGeom>
        </p:spPr>
      </p:pic>
      <p:grpSp>
        <p:nvGrpSpPr>
          <p:cNvPr id="3994" name="Google Shape;3994;p60"/>
          <p:cNvGrpSpPr/>
          <p:nvPr/>
        </p:nvGrpSpPr>
        <p:grpSpPr>
          <a:xfrm rot="3660000">
            <a:off x="330200" y="4005580"/>
            <a:ext cx="901065" cy="808990"/>
            <a:chOff x="7573444" y="3466508"/>
            <a:chExt cx="1617193" cy="1316302"/>
          </a:xfrm>
        </p:grpSpPr>
        <p:sp>
          <p:nvSpPr>
            <p:cNvPr id="3995" name="Google Shape;3995;p60"/>
            <p:cNvSpPr/>
            <p:nvPr/>
          </p:nvSpPr>
          <p:spPr>
            <a:xfrm rot="1586529" flipH="1">
              <a:off x="7655351" y="3792125"/>
              <a:ext cx="1442091" cy="706578"/>
            </a:xfrm>
            <a:custGeom>
              <a:avLst/>
              <a:gdLst/>
              <a:ahLst/>
              <a:cxnLst/>
              <a:rect l="l" t="t" r="r" b="b"/>
              <a:pathLst>
                <a:path w="41474" h="20322" extrusionOk="0">
                  <a:moveTo>
                    <a:pt x="40833" y="385"/>
                  </a:moveTo>
                  <a:lnTo>
                    <a:pt x="40831" y="386"/>
                  </a:lnTo>
                  <a:lnTo>
                    <a:pt x="40831" y="385"/>
                  </a:lnTo>
                  <a:close/>
                  <a:moveTo>
                    <a:pt x="34920" y="2081"/>
                  </a:moveTo>
                  <a:lnTo>
                    <a:pt x="34941" y="2106"/>
                  </a:lnTo>
                  <a:lnTo>
                    <a:pt x="34917" y="2097"/>
                  </a:lnTo>
                  <a:cubicBezTo>
                    <a:pt x="34918" y="2092"/>
                    <a:pt x="34918" y="2087"/>
                    <a:pt x="34920" y="2081"/>
                  </a:cubicBezTo>
                  <a:close/>
                  <a:moveTo>
                    <a:pt x="35639" y="3693"/>
                  </a:moveTo>
                  <a:lnTo>
                    <a:pt x="35639" y="3717"/>
                  </a:lnTo>
                  <a:cubicBezTo>
                    <a:pt x="35634" y="3716"/>
                    <a:pt x="35628" y="3714"/>
                    <a:pt x="35624" y="3714"/>
                  </a:cubicBezTo>
                  <a:lnTo>
                    <a:pt x="35639" y="3693"/>
                  </a:lnTo>
                  <a:close/>
                  <a:moveTo>
                    <a:pt x="35758" y="3839"/>
                  </a:moveTo>
                  <a:lnTo>
                    <a:pt x="35787" y="3844"/>
                  </a:lnTo>
                  <a:lnTo>
                    <a:pt x="35762" y="3854"/>
                  </a:lnTo>
                  <a:lnTo>
                    <a:pt x="35758" y="3839"/>
                  </a:lnTo>
                  <a:close/>
                  <a:moveTo>
                    <a:pt x="41286" y="1"/>
                  </a:moveTo>
                  <a:lnTo>
                    <a:pt x="34162" y="598"/>
                  </a:lnTo>
                  <a:cubicBezTo>
                    <a:pt x="34148" y="599"/>
                    <a:pt x="34136" y="605"/>
                    <a:pt x="34122" y="610"/>
                  </a:cubicBezTo>
                  <a:cubicBezTo>
                    <a:pt x="34117" y="611"/>
                    <a:pt x="34111" y="611"/>
                    <a:pt x="34106" y="614"/>
                  </a:cubicBezTo>
                  <a:lnTo>
                    <a:pt x="4851" y="13924"/>
                  </a:lnTo>
                  <a:cubicBezTo>
                    <a:pt x="4850" y="13925"/>
                    <a:pt x="4849" y="13925"/>
                    <a:pt x="4848" y="13925"/>
                  </a:cubicBezTo>
                  <a:cubicBezTo>
                    <a:pt x="4847" y="13925"/>
                    <a:pt x="4846" y="13925"/>
                    <a:pt x="4846" y="13926"/>
                  </a:cubicBezTo>
                  <a:cubicBezTo>
                    <a:pt x="4844" y="13927"/>
                    <a:pt x="4843" y="13928"/>
                    <a:pt x="4840" y="13929"/>
                  </a:cubicBezTo>
                  <a:lnTo>
                    <a:pt x="3807" y="14399"/>
                  </a:lnTo>
                  <a:cubicBezTo>
                    <a:pt x="3806" y="14399"/>
                    <a:pt x="3806" y="14399"/>
                    <a:pt x="3805" y="14399"/>
                  </a:cubicBezTo>
                  <a:cubicBezTo>
                    <a:pt x="3804" y="14399"/>
                    <a:pt x="3803" y="14399"/>
                    <a:pt x="3801" y="14400"/>
                  </a:cubicBezTo>
                  <a:cubicBezTo>
                    <a:pt x="3799" y="14402"/>
                    <a:pt x="3799" y="14403"/>
                    <a:pt x="3796" y="14404"/>
                  </a:cubicBezTo>
                  <a:lnTo>
                    <a:pt x="1184" y="15593"/>
                  </a:lnTo>
                  <a:cubicBezTo>
                    <a:pt x="1135" y="15622"/>
                    <a:pt x="1" y="16338"/>
                    <a:pt x="990" y="18513"/>
                  </a:cubicBezTo>
                  <a:cubicBezTo>
                    <a:pt x="1706" y="20086"/>
                    <a:pt x="2575" y="20322"/>
                    <a:pt x="3030" y="20322"/>
                  </a:cubicBezTo>
                  <a:cubicBezTo>
                    <a:pt x="3204" y="20322"/>
                    <a:pt x="3318" y="20287"/>
                    <a:pt x="3336" y="20280"/>
                  </a:cubicBezTo>
                  <a:lnTo>
                    <a:pt x="5936" y="19097"/>
                  </a:lnTo>
                  <a:lnTo>
                    <a:pt x="6978" y="18623"/>
                  </a:lnTo>
                  <a:lnTo>
                    <a:pt x="6979" y="18623"/>
                  </a:lnTo>
                  <a:lnTo>
                    <a:pt x="6981" y="18622"/>
                  </a:lnTo>
                  <a:lnTo>
                    <a:pt x="36240" y="5310"/>
                  </a:lnTo>
                  <a:cubicBezTo>
                    <a:pt x="36245" y="5308"/>
                    <a:pt x="36247" y="5304"/>
                    <a:pt x="36251" y="5302"/>
                  </a:cubicBezTo>
                  <a:cubicBezTo>
                    <a:pt x="36265" y="5294"/>
                    <a:pt x="36277" y="5288"/>
                    <a:pt x="36288" y="5278"/>
                  </a:cubicBezTo>
                  <a:lnTo>
                    <a:pt x="41419" y="300"/>
                  </a:lnTo>
                  <a:cubicBezTo>
                    <a:pt x="41421" y="297"/>
                    <a:pt x="41421" y="295"/>
                    <a:pt x="41425" y="292"/>
                  </a:cubicBezTo>
                  <a:cubicBezTo>
                    <a:pt x="41432" y="282"/>
                    <a:pt x="41438" y="273"/>
                    <a:pt x="41443" y="263"/>
                  </a:cubicBezTo>
                  <a:cubicBezTo>
                    <a:pt x="41449" y="254"/>
                    <a:pt x="41456" y="247"/>
                    <a:pt x="41459" y="235"/>
                  </a:cubicBezTo>
                  <a:cubicBezTo>
                    <a:pt x="41466" y="223"/>
                    <a:pt x="41468" y="212"/>
                    <a:pt x="41469" y="202"/>
                  </a:cubicBezTo>
                  <a:cubicBezTo>
                    <a:pt x="41472" y="190"/>
                    <a:pt x="41473" y="179"/>
                    <a:pt x="41473" y="166"/>
                  </a:cubicBezTo>
                  <a:cubicBezTo>
                    <a:pt x="41473" y="164"/>
                    <a:pt x="41474" y="161"/>
                    <a:pt x="41474" y="157"/>
                  </a:cubicBezTo>
                  <a:cubicBezTo>
                    <a:pt x="41473" y="148"/>
                    <a:pt x="41469" y="141"/>
                    <a:pt x="41468" y="134"/>
                  </a:cubicBezTo>
                  <a:cubicBezTo>
                    <a:pt x="41464" y="123"/>
                    <a:pt x="41463" y="112"/>
                    <a:pt x="41458" y="102"/>
                  </a:cubicBezTo>
                  <a:cubicBezTo>
                    <a:pt x="41453" y="91"/>
                    <a:pt x="41446" y="80"/>
                    <a:pt x="41437" y="71"/>
                  </a:cubicBezTo>
                  <a:cubicBezTo>
                    <a:pt x="41433" y="64"/>
                    <a:pt x="41431" y="58"/>
                    <a:pt x="41426" y="53"/>
                  </a:cubicBezTo>
                  <a:cubicBezTo>
                    <a:pt x="41425" y="50"/>
                    <a:pt x="41421" y="50"/>
                    <a:pt x="41419" y="49"/>
                  </a:cubicBezTo>
                  <a:cubicBezTo>
                    <a:pt x="41411" y="42"/>
                    <a:pt x="41402" y="37"/>
                    <a:pt x="41394" y="32"/>
                  </a:cubicBezTo>
                  <a:cubicBezTo>
                    <a:pt x="41383" y="24"/>
                    <a:pt x="41372" y="17"/>
                    <a:pt x="41360" y="12"/>
                  </a:cubicBezTo>
                  <a:cubicBezTo>
                    <a:pt x="41354" y="9"/>
                    <a:pt x="41348" y="9"/>
                    <a:pt x="41342" y="8"/>
                  </a:cubicBezTo>
                  <a:cubicBezTo>
                    <a:pt x="41326" y="4"/>
                    <a:pt x="41311" y="2"/>
                    <a:pt x="41295" y="2"/>
                  </a:cubicBezTo>
                  <a:cubicBezTo>
                    <a:pt x="41292" y="2"/>
                    <a:pt x="41290" y="1"/>
                    <a:pt x="41286" y="1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6" name="Google Shape;3996;p60"/>
            <p:cNvSpPr/>
            <p:nvPr/>
          </p:nvSpPr>
          <p:spPr>
            <a:xfrm rot="1586529" flipH="1">
              <a:off x="7887417" y="3522915"/>
              <a:ext cx="260365" cy="32822"/>
            </a:xfrm>
            <a:custGeom>
              <a:avLst/>
              <a:gdLst/>
              <a:ahLst/>
              <a:cxnLst/>
              <a:rect l="l" t="t" r="r" b="b"/>
              <a:pathLst>
                <a:path w="7488" h="944" extrusionOk="0">
                  <a:moveTo>
                    <a:pt x="7302" y="0"/>
                  </a:moveTo>
                  <a:cubicBezTo>
                    <a:pt x="7298" y="0"/>
                    <a:pt x="7295" y="0"/>
                    <a:pt x="7291" y="1"/>
                  </a:cubicBezTo>
                  <a:lnTo>
                    <a:pt x="167" y="598"/>
                  </a:lnTo>
                  <a:cubicBezTo>
                    <a:pt x="71" y="606"/>
                    <a:pt x="1" y="689"/>
                    <a:pt x="8" y="786"/>
                  </a:cubicBezTo>
                  <a:cubicBezTo>
                    <a:pt x="16" y="876"/>
                    <a:pt x="93" y="944"/>
                    <a:pt x="182" y="944"/>
                  </a:cubicBezTo>
                  <a:cubicBezTo>
                    <a:pt x="185" y="944"/>
                    <a:pt x="189" y="943"/>
                    <a:pt x="192" y="943"/>
                  </a:cubicBezTo>
                  <a:cubicBezTo>
                    <a:pt x="193" y="943"/>
                    <a:pt x="194" y="943"/>
                    <a:pt x="195" y="944"/>
                  </a:cubicBezTo>
                  <a:lnTo>
                    <a:pt x="7321" y="346"/>
                  </a:lnTo>
                  <a:cubicBezTo>
                    <a:pt x="7416" y="338"/>
                    <a:pt x="7487" y="254"/>
                    <a:pt x="7479" y="159"/>
                  </a:cubicBezTo>
                  <a:cubicBezTo>
                    <a:pt x="7472" y="66"/>
                    <a:pt x="7392" y="0"/>
                    <a:pt x="7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7" name="Google Shape;3997;p60"/>
            <p:cNvSpPr/>
            <p:nvPr/>
          </p:nvSpPr>
          <p:spPr>
            <a:xfrm rot="1586529" flipH="1">
              <a:off x="8747360" y="4472660"/>
              <a:ext cx="83068" cy="164458"/>
            </a:xfrm>
            <a:custGeom>
              <a:avLst/>
              <a:gdLst/>
              <a:ahLst/>
              <a:cxnLst/>
              <a:rect l="l" t="t" r="r" b="b"/>
              <a:pathLst>
                <a:path w="2389" h="4730" extrusionOk="0">
                  <a:moveTo>
                    <a:pt x="198" y="1"/>
                  </a:moveTo>
                  <a:cubicBezTo>
                    <a:pt x="174" y="1"/>
                    <a:pt x="149" y="6"/>
                    <a:pt x="126" y="17"/>
                  </a:cubicBezTo>
                  <a:cubicBezTo>
                    <a:pt x="39" y="57"/>
                    <a:pt x="1" y="159"/>
                    <a:pt x="40" y="246"/>
                  </a:cubicBezTo>
                  <a:lnTo>
                    <a:pt x="2034" y="4627"/>
                  </a:lnTo>
                  <a:cubicBezTo>
                    <a:pt x="2062" y="4691"/>
                    <a:pt x="2125" y="4730"/>
                    <a:pt x="2191" y="4730"/>
                  </a:cubicBezTo>
                  <a:cubicBezTo>
                    <a:pt x="2214" y="4730"/>
                    <a:pt x="2239" y="4725"/>
                    <a:pt x="2263" y="4714"/>
                  </a:cubicBezTo>
                  <a:cubicBezTo>
                    <a:pt x="2350" y="4674"/>
                    <a:pt x="2389" y="4571"/>
                    <a:pt x="2349" y="4485"/>
                  </a:cubicBezTo>
                  <a:lnTo>
                    <a:pt x="355" y="104"/>
                  </a:lnTo>
                  <a:cubicBezTo>
                    <a:pt x="327" y="39"/>
                    <a:pt x="264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8" name="Google Shape;3998;p60"/>
            <p:cNvSpPr/>
            <p:nvPr/>
          </p:nvSpPr>
          <p:spPr>
            <a:xfrm rot="1586529" flipH="1">
              <a:off x="8003533" y="3600507"/>
              <a:ext cx="27330" cy="2040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692" y="0"/>
                  </a:moveTo>
                  <a:cubicBezTo>
                    <a:pt x="675" y="0"/>
                    <a:pt x="659" y="5"/>
                    <a:pt x="644" y="15"/>
                  </a:cubicBezTo>
                  <a:lnTo>
                    <a:pt x="46" y="436"/>
                  </a:lnTo>
                  <a:cubicBezTo>
                    <a:pt x="9" y="462"/>
                    <a:pt x="1" y="514"/>
                    <a:pt x="27" y="551"/>
                  </a:cubicBezTo>
                  <a:cubicBezTo>
                    <a:pt x="44" y="575"/>
                    <a:pt x="69" y="587"/>
                    <a:pt x="95" y="587"/>
                  </a:cubicBezTo>
                  <a:cubicBezTo>
                    <a:pt x="112" y="587"/>
                    <a:pt x="127" y="582"/>
                    <a:pt x="142" y="571"/>
                  </a:cubicBezTo>
                  <a:lnTo>
                    <a:pt x="740" y="150"/>
                  </a:lnTo>
                  <a:cubicBezTo>
                    <a:pt x="776" y="124"/>
                    <a:pt x="786" y="73"/>
                    <a:pt x="760" y="35"/>
                  </a:cubicBezTo>
                  <a:cubicBezTo>
                    <a:pt x="743" y="13"/>
                    <a:pt x="718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9" name="Google Shape;3999;p60"/>
            <p:cNvSpPr/>
            <p:nvPr/>
          </p:nvSpPr>
          <p:spPr>
            <a:xfrm rot="1586529" flipH="1">
              <a:off x="8754853" y="4621166"/>
              <a:ext cx="50453" cy="24373"/>
            </a:xfrm>
            <a:custGeom>
              <a:avLst/>
              <a:gdLst/>
              <a:ahLst/>
              <a:cxnLst/>
              <a:rect l="l" t="t" r="r" b="b"/>
              <a:pathLst>
                <a:path w="1451" h="701" extrusionOk="0">
                  <a:moveTo>
                    <a:pt x="1355" y="0"/>
                  </a:moveTo>
                  <a:cubicBezTo>
                    <a:pt x="1345" y="0"/>
                    <a:pt x="1334" y="2"/>
                    <a:pt x="1324" y="6"/>
                  </a:cubicBezTo>
                  <a:lnTo>
                    <a:pt x="64" y="541"/>
                  </a:lnTo>
                  <a:cubicBezTo>
                    <a:pt x="21" y="559"/>
                    <a:pt x="1" y="608"/>
                    <a:pt x="20" y="650"/>
                  </a:cubicBezTo>
                  <a:cubicBezTo>
                    <a:pt x="32" y="682"/>
                    <a:pt x="64" y="700"/>
                    <a:pt x="95" y="700"/>
                  </a:cubicBezTo>
                  <a:cubicBezTo>
                    <a:pt x="108" y="700"/>
                    <a:pt x="118" y="698"/>
                    <a:pt x="129" y="694"/>
                  </a:cubicBezTo>
                  <a:lnTo>
                    <a:pt x="1388" y="159"/>
                  </a:lnTo>
                  <a:cubicBezTo>
                    <a:pt x="1432" y="140"/>
                    <a:pt x="1450" y="92"/>
                    <a:pt x="1433" y="50"/>
                  </a:cubicBezTo>
                  <a:cubicBezTo>
                    <a:pt x="1418" y="18"/>
                    <a:pt x="1387" y="0"/>
                    <a:pt x="1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0" name="Google Shape;4000;p60"/>
            <p:cNvSpPr/>
            <p:nvPr/>
          </p:nvSpPr>
          <p:spPr>
            <a:xfrm rot="1586529" flipH="1">
              <a:off x="8788499" y="4616744"/>
              <a:ext cx="36614" cy="14290"/>
            </a:xfrm>
            <a:custGeom>
              <a:avLst/>
              <a:gdLst/>
              <a:ahLst/>
              <a:cxnLst/>
              <a:rect l="l" t="t" r="r" b="b"/>
              <a:pathLst>
                <a:path w="1053" h="411" extrusionOk="0">
                  <a:moveTo>
                    <a:pt x="960" y="0"/>
                  </a:moveTo>
                  <a:cubicBezTo>
                    <a:pt x="953" y="0"/>
                    <a:pt x="945" y="1"/>
                    <a:pt x="937" y="3"/>
                  </a:cubicBezTo>
                  <a:lnTo>
                    <a:pt x="71" y="248"/>
                  </a:lnTo>
                  <a:cubicBezTo>
                    <a:pt x="27" y="261"/>
                    <a:pt x="0" y="306"/>
                    <a:pt x="13" y="350"/>
                  </a:cubicBezTo>
                  <a:cubicBezTo>
                    <a:pt x="23" y="386"/>
                    <a:pt x="57" y="410"/>
                    <a:pt x="94" y="410"/>
                  </a:cubicBezTo>
                  <a:cubicBezTo>
                    <a:pt x="101" y="410"/>
                    <a:pt x="109" y="408"/>
                    <a:pt x="117" y="406"/>
                  </a:cubicBezTo>
                  <a:lnTo>
                    <a:pt x="983" y="161"/>
                  </a:lnTo>
                  <a:cubicBezTo>
                    <a:pt x="1026" y="150"/>
                    <a:pt x="1052" y="104"/>
                    <a:pt x="1039" y="59"/>
                  </a:cubicBezTo>
                  <a:cubicBezTo>
                    <a:pt x="1029" y="23"/>
                    <a:pt x="997" y="0"/>
                    <a:pt x="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1" name="Google Shape;4001;p60"/>
            <p:cNvSpPr/>
            <p:nvPr/>
          </p:nvSpPr>
          <p:spPr>
            <a:xfrm rot="1586529" flipH="1">
              <a:off x="8841263" y="4594144"/>
              <a:ext cx="24966" cy="16828"/>
            </a:xfrm>
            <a:custGeom>
              <a:avLst/>
              <a:gdLst/>
              <a:ahLst/>
              <a:cxnLst/>
              <a:rect l="l" t="t" r="r" b="b"/>
              <a:pathLst>
                <a:path w="718" h="484" extrusionOk="0">
                  <a:moveTo>
                    <a:pt x="624" y="0"/>
                  </a:moveTo>
                  <a:cubicBezTo>
                    <a:pt x="616" y="0"/>
                    <a:pt x="609" y="1"/>
                    <a:pt x="601" y="4"/>
                  </a:cubicBezTo>
                  <a:cubicBezTo>
                    <a:pt x="386" y="67"/>
                    <a:pt x="190" y="185"/>
                    <a:pt x="33" y="343"/>
                  </a:cubicBezTo>
                  <a:cubicBezTo>
                    <a:pt x="0" y="375"/>
                    <a:pt x="0" y="427"/>
                    <a:pt x="33" y="459"/>
                  </a:cubicBezTo>
                  <a:cubicBezTo>
                    <a:pt x="50" y="476"/>
                    <a:pt x="71" y="484"/>
                    <a:pt x="92" y="484"/>
                  </a:cubicBezTo>
                  <a:cubicBezTo>
                    <a:pt x="113" y="484"/>
                    <a:pt x="134" y="474"/>
                    <a:pt x="151" y="459"/>
                  </a:cubicBezTo>
                  <a:cubicBezTo>
                    <a:pt x="288" y="321"/>
                    <a:pt x="461" y="218"/>
                    <a:pt x="648" y="164"/>
                  </a:cubicBezTo>
                  <a:cubicBezTo>
                    <a:pt x="692" y="150"/>
                    <a:pt x="717" y="103"/>
                    <a:pt x="705" y="60"/>
                  </a:cubicBezTo>
                  <a:cubicBezTo>
                    <a:pt x="693" y="23"/>
                    <a:pt x="660" y="0"/>
                    <a:pt x="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2" name="Google Shape;4002;p60"/>
            <p:cNvSpPr/>
            <p:nvPr/>
          </p:nvSpPr>
          <p:spPr>
            <a:xfrm rot="1586529" flipH="1">
              <a:off x="8854759" y="4547284"/>
              <a:ext cx="28269" cy="15681"/>
            </a:xfrm>
            <a:custGeom>
              <a:avLst/>
              <a:gdLst/>
              <a:ahLst/>
              <a:cxnLst/>
              <a:rect l="l" t="t" r="r" b="b"/>
              <a:pathLst>
                <a:path w="813" h="451" extrusionOk="0">
                  <a:moveTo>
                    <a:pt x="717" y="1"/>
                  </a:moveTo>
                  <a:cubicBezTo>
                    <a:pt x="706" y="1"/>
                    <a:pt x="694" y="3"/>
                    <a:pt x="683" y="8"/>
                  </a:cubicBezTo>
                  <a:lnTo>
                    <a:pt x="60" y="292"/>
                  </a:lnTo>
                  <a:cubicBezTo>
                    <a:pt x="20" y="312"/>
                    <a:pt x="1" y="360"/>
                    <a:pt x="20" y="402"/>
                  </a:cubicBezTo>
                  <a:cubicBezTo>
                    <a:pt x="34" y="432"/>
                    <a:pt x="65" y="450"/>
                    <a:pt x="96" y="450"/>
                  </a:cubicBezTo>
                  <a:cubicBezTo>
                    <a:pt x="108" y="450"/>
                    <a:pt x="119" y="448"/>
                    <a:pt x="130" y="443"/>
                  </a:cubicBezTo>
                  <a:lnTo>
                    <a:pt x="752" y="158"/>
                  </a:lnTo>
                  <a:cubicBezTo>
                    <a:pt x="793" y="139"/>
                    <a:pt x="813" y="90"/>
                    <a:pt x="793" y="48"/>
                  </a:cubicBezTo>
                  <a:cubicBezTo>
                    <a:pt x="779" y="19"/>
                    <a:pt x="748" y="1"/>
                    <a:pt x="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3" name="Google Shape;4003;p60"/>
            <p:cNvSpPr/>
            <p:nvPr/>
          </p:nvSpPr>
          <p:spPr>
            <a:xfrm rot="1586529" flipH="1">
              <a:off x="7934059" y="3499828"/>
              <a:ext cx="44924" cy="52571"/>
            </a:xfrm>
            <a:custGeom>
              <a:avLst/>
              <a:gdLst/>
              <a:ahLst/>
              <a:cxnLst/>
              <a:rect l="l" t="t" r="r" b="b"/>
              <a:pathLst>
                <a:path w="1292" h="1512" extrusionOk="0">
                  <a:moveTo>
                    <a:pt x="571" y="1"/>
                  </a:moveTo>
                  <a:cubicBezTo>
                    <a:pt x="513" y="1"/>
                    <a:pt x="456" y="31"/>
                    <a:pt x="424" y="85"/>
                  </a:cubicBezTo>
                  <a:lnTo>
                    <a:pt x="94" y="639"/>
                  </a:lnTo>
                  <a:cubicBezTo>
                    <a:pt x="10" y="780"/>
                    <a:pt x="0" y="955"/>
                    <a:pt x="68" y="1106"/>
                  </a:cubicBezTo>
                  <a:cubicBezTo>
                    <a:pt x="136" y="1257"/>
                    <a:pt x="275" y="1365"/>
                    <a:pt x="437" y="1394"/>
                  </a:cubicBezTo>
                  <a:lnTo>
                    <a:pt x="1072" y="1509"/>
                  </a:lnTo>
                  <a:cubicBezTo>
                    <a:pt x="1082" y="1510"/>
                    <a:pt x="1093" y="1512"/>
                    <a:pt x="1103" y="1512"/>
                  </a:cubicBezTo>
                  <a:cubicBezTo>
                    <a:pt x="1185" y="1512"/>
                    <a:pt x="1257" y="1452"/>
                    <a:pt x="1273" y="1369"/>
                  </a:cubicBezTo>
                  <a:cubicBezTo>
                    <a:pt x="1292" y="1274"/>
                    <a:pt x="1229" y="1184"/>
                    <a:pt x="1135" y="1168"/>
                  </a:cubicBezTo>
                  <a:lnTo>
                    <a:pt x="500" y="1053"/>
                  </a:lnTo>
                  <a:cubicBezTo>
                    <a:pt x="447" y="1043"/>
                    <a:pt x="405" y="1011"/>
                    <a:pt x="383" y="963"/>
                  </a:cubicBezTo>
                  <a:cubicBezTo>
                    <a:pt x="361" y="915"/>
                    <a:pt x="366" y="861"/>
                    <a:pt x="392" y="816"/>
                  </a:cubicBezTo>
                  <a:lnTo>
                    <a:pt x="721" y="262"/>
                  </a:lnTo>
                  <a:cubicBezTo>
                    <a:pt x="770" y="181"/>
                    <a:pt x="743" y="74"/>
                    <a:pt x="661" y="26"/>
                  </a:cubicBezTo>
                  <a:cubicBezTo>
                    <a:pt x="633" y="9"/>
                    <a:pt x="602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4" name="Google Shape;4004;p60"/>
            <p:cNvSpPr/>
            <p:nvPr/>
          </p:nvSpPr>
          <p:spPr>
            <a:xfrm rot="1586529" flipH="1">
              <a:off x="8722237" y="4441749"/>
              <a:ext cx="83033" cy="164423"/>
            </a:xfrm>
            <a:custGeom>
              <a:avLst/>
              <a:gdLst/>
              <a:ahLst/>
              <a:cxnLst/>
              <a:rect l="l" t="t" r="r" b="b"/>
              <a:pathLst>
                <a:path w="2388" h="4729" extrusionOk="0">
                  <a:moveTo>
                    <a:pt x="196" y="1"/>
                  </a:moveTo>
                  <a:cubicBezTo>
                    <a:pt x="172" y="1"/>
                    <a:pt x="148" y="5"/>
                    <a:pt x="126" y="16"/>
                  </a:cubicBezTo>
                  <a:cubicBezTo>
                    <a:pt x="38" y="55"/>
                    <a:pt x="0" y="159"/>
                    <a:pt x="39" y="245"/>
                  </a:cubicBezTo>
                  <a:lnTo>
                    <a:pt x="2033" y="4626"/>
                  </a:lnTo>
                  <a:cubicBezTo>
                    <a:pt x="2062" y="4691"/>
                    <a:pt x="2125" y="4729"/>
                    <a:pt x="2190" y="4729"/>
                  </a:cubicBezTo>
                  <a:cubicBezTo>
                    <a:pt x="2215" y="4729"/>
                    <a:pt x="2238" y="4723"/>
                    <a:pt x="2262" y="4713"/>
                  </a:cubicBezTo>
                  <a:cubicBezTo>
                    <a:pt x="2350" y="4673"/>
                    <a:pt x="2387" y="4571"/>
                    <a:pt x="2348" y="4484"/>
                  </a:cubicBezTo>
                  <a:lnTo>
                    <a:pt x="354" y="103"/>
                  </a:lnTo>
                  <a:cubicBezTo>
                    <a:pt x="325" y="38"/>
                    <a:pt x="262" y="1"/>
                    <a:pt x="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5" name="Google Shape;4005;p60"/>
            <p:cNvSpPr/>
            <p:nvPr/>
          </p:nvSpPr>
          <p:spPr>
            <a:xfrm rot="1586529" flipH="1">
              <a:off x="7899655" y="3824176"/>
              <a:ext cx="1215036" cy="626470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6" name="Google Shape;4006;p60"/>
            <p:cNvSpPr/>
            <p:nvPr/>
          </p:nvSpPr>
          <p:spPr>
            <a:xfrm rot="1586529" flipH="1">
              <a:off x="7822976" y="3882767"/>
              <a:ext cx="1230892" cy="601471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7" name="Google Shape;4007;p60"/>
            <p:cNvSpPr/>
            <p:nvPr/>
          </p:nvSpPr>
          <p:spPr>
            <a:xfrm rot="1586529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8" name="Google Shape;4008;p60"/>
            <p:cNvSpPr/>
            <p:nvPr/>
          </p:nvSpPr>
          <p:spPr>
            <a:xfrm rot="1586529" flipH="1">
              <a:off x="7856785" y="3499509"/>
              <a:ext cx="191727" cy="185111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9" name="Google Shape;4009;p60"/>
            <p:cNvSpPr/>
            <p:nvPr/>
          </p:nvSpPr>
          <p:spPr>
            <a:xfrm rot="1586529" flipH="1">
              <a:off x="7868442" y="3874954"/>
              <a:ext cx="1031133" cy="474946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0" name="Google Shape;4010;p60"/>
            <p:cNvSpPr/>
            <p:nvPr/>
          </p:nvSpPr>
          <p:spPr>
            <a:xfrm rot="1586529" flipH="1">
              <a:off x="7923076" y="3830564"/>
              <a:ext cx="1031168" cy="474911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1" name="Google Shape;4011;p60"/>
            <p:cNvSpPr/>
            <p:nvPr/>
          </p:nvSpPr>
          <p:spPr>
            <a:xfrm rot="1586529" flipH="1">
              <a:off x="7957406" y="3589009"/>
              <a:ext cx="68673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2" name="Google Shape;4012;p60"/>
            <p:cNvSpPr/>
            <p:nvPr/>
          </p:nvSpPr>
          <p:spPr>
            <a:xfrm rot="1586529" flipH="1">
              <a:off x="7899655" y="3824176"/>
              <a:ext cx="1215036" cy="626470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3" name="Google Shape;4013;p60"/>
            <p:cNvSpPr/>
            <p:nvPr/>
          </p:nvSpPr>
          <p:spPr>
            <a:xfrm rot="1586529" flipH="1">
              <a:off x="7822976" y="3882767"/>
              <a:ext cx="1230892" cy="601471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4" name="Google Shape;4014;p60"/>
            <p:cNvSpPr/>
            <p:nvPr/>
          </p:nvSpPr>
          <p:spPr>
            <a:xfrm rot="1586529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5" name="Google Shape;4015;p60"/>
            <p:cNvSpPr/>
            <p:nvPr/>
          </p:nvSpPr>
          <p:spPr>
            <a:xfrm rot="1586529" flipH="1">
              <a:off x="7856785" y="3499509"/>
              <a:ext cx="191727" cy="185111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6" name="Google Shape;4016;p60"/>
            <p:cNvSpPr/>
            <p:nvPr/>
          </p:nvSpPr>
          <p:spPr>
            <a:xfrm rot="1586529" flipH="1">
              <a:off x="7868442" y="3874954"/>
              <a:ext cx="1031133" cy="474946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7" name="Google Shape;4017;p60"/>
            <p:cNvSpPr/>
            <p:nvPr/>
          </p:nvSpPr>
          <p:spPr>
            <a:xfrm rot="1586529" flipH="1">
              <a:off x="7923076" y="3830564"/>
              <a:ext cx="1031168" cy="474911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8" name="Google Shape;4018;p60"/>
            <p:cNvSpPr/>
            <p:nvPr/>
          </p:nvSpPr>
          <p:spPr>
            <a:xfrm rot="1586529" flipH="1">
              <a:off x="7957406" y="3589009"/>
              <a:ext cx="68673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9" name="Google Shape;4019;p60"/>
            <p:cNvSpPr/>
            <p:nvPr/>
          </p:nvSpPr>
          <p:spPr>
            <a:xfrm rot="1586529" flipH="1">
              <a:off x="7911934" y="3498438"/>
              <a:ext cx="59493" cy="35464"/>
            </a:xfrm>
            <a:custGeom>
              <a:avLst/>
              <a:gdLst/>
              <a:ahLst/>
              <a:cxnLst/>
              <a:rect l="l" t="t" r="r" b="b"/>
              <a:pathLst>
                <a:path w="1711" h="1020" extrusionOk="0">
                  <a:moveTo>
                    <a:pt x="1628" y="1"/>
                  </a:moveTo>
                  <a:cubicBezTo>
                    <a:pt x="1626" y="1"/>
                    <a:pt x="1625" y="1"/>
                    <a:pt x="1623" y="1"/>
                  </a:cubicBezTo>
                  <a:lnTo>
                    <a:pt x="387" y="107"/>
                  </a:lnTo>
                  <a:cubicBezTo>
                    <a:pt x="364" y="110"/>
                    <a:pt x="340" y="124"/>
                    <a:pt x="328" y="142"/>
                  </a:cubicBezTo>
                  <a:lnTo>
                    <a:pt x="183" y="385"/>
                  </a:lnTo>
                  <a:lnTo>
                    <a:pt x="51" y="608"/>
                  </a:lnTo>
                  <a:cubicBezTo>
                    <a:pt x="1" y="694"/>
                    <a:pt x="30" y="773"/>
                    <a:pt x="41" y="800"/>
                  </a:cubicBezTo>
                  <a:cubicBezTo>
                    <a:pt x="56" y="832"/>
                    <a:pt x="98" y="905"/>
                    <a:pt x="192" y="921"/>
                  </a:cubicBezTo>
                  <a:lnTo>
                    <a:pt x="726" y="1018"/>
                  </a:lnTo>
                  <a:cubicBezTo>
                    <a:pt x="730" y="1019"/>
                    <a:pt x="735" y="1020"/>
                    <a:pt x="739" y="1020"/>
                  </a:cubicBezTo>
                  <a:cubicBezTo>
                    <a:pt x="757" y="1020"/>
                    <a:pt x="777" y="1012"/>
                    <a:pt x="791" y="999"/>
                  </a:cubicBezTo>
                  <a:lnTo>
                    <a:pt x="1683" y="134"/>
                  </a:lnTo>
                  <a:cubicBezTo>
                    <a:pt x="1706" y="110"/>
                    <a:pt x="1711" y="78"/>
                    <a:pt x="1698" y="47"/>
                  </a:cubicBezTo>
                  <a:cubicBezTo>
                    <a:pt x="1695" y="40"/>
                    <a:pt x="1691" y="32"/>
                    <a:pt x="1684" y="32"/>
                  </a:cubicBezTo>
                  <a:cubicBezTo>
                    <a:pt x="1675" y="13"/>
                    <a:pt x="1651" y="1"/>
                    <a:pt x="1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0" name="Google Shape;4020;p60"/>
            <p:cNvSpPr/>
            <p:nvPr/>
          </p:nvSpPr>
          <p:spPr>
            <a:xfrm rot="1586529" flipH="1">
              <a:off x="8729710" y="4461477"/>
              <a:ext cx="93360" cy="155905"/>
            </a:xfrm>
            <a:custGeom>
              <a:avLst/>
              <a:gdLst/>
              <a:ahLst/>
              <a:cxnLst/>
              <a:rect l="l" t="t" r="r" b="b"/>
              <a:pathLst>
                <a:path w="2685" h="4484" extrusionOk="0">
                  <a:moveTo>
                    <a:pt x="769" y="1"/>
                  </a:moveTo>
                  <a:cubicBezTo>
                    <a:pt x="759" y="1"/>
                    <a:pt x="748" y="3"/>
                    <a:pt x="738" y="7"/>
                  </a:cubicBezTo>
                  <a:lnTo>
                    <a:pt x="56" y="318"/>
                  </a:lnTo>
                  <a:cubicBezTo>
                    <a:pt x="18" y="335"/>
                    <a:pt x="0" y="381"/>
                    <a:pt x="18" y="419"/>
                  </a:cubicBezTo>
                  <a:lnTo>
                    <a:pt x="1846" y="4439"/>
                  </a:lnTo>
                  <a:cubicBezTo>
                    <a:pt x="1860" y="4466"/>
                    <a:pt x="1888" y="4483"/>
                    <a:pt x="1916" y="4483"/>
                  </a:cubicBezTo>
                  <a:cubicBezTo>
                    <a:pt x="1926" y="4483"/>
                    <a:pt x="1937" y="4481"/>
                    <a:pt x="1947" y="4476"/>
                  </a:cubicBezTo>
                  <a:lnTo>
                    <a:pt x="2630" y="4167"/>
                  </a:lnTo>
                  <a:cubicBezTo>
                    <a:pt x="2668" y="4150"/>
                    <a:pt x="2685" y="4104"/>
                    <a:pt x="2668" y="4066"/>
                  </a:cubicBezTo>
                  <a:lnTo>
                    <a:pt x="840" y="46"/>
                  </a:lnTo>
                  <a:cubicBezTo>
                    <a:pt x="826" y="17"/>
                    <a:pt x="798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1" name="Google Shape;4021;p60"/>
            <p:cNvSpPr/>
            <p:nvPr/>
          </p:nvSpPr>
          <p:spPr>
            <a:xfrm rot="1586529" flipH="1">
              <a:off x="8744084" y="4510033"/>
              <a:ext cx="179140" cy="183859"/>
            </a:xfrm>
            <a:custGeom>
              <a:avLst/>
              <a:gdLst/>
              <a:ahLst/>
              <a:cxnLst/>
              <a:rect l="l" t="t" r="r" b="b"/>
              <a:pathLst>
                <a:path w="5152" h="5288" extrusionOk="0">
                  <a:moveTo>
                    <a:pt x="2575" y="829"/>
                  </a:moveTo>
                  <a:lnTo>
                    <a:pt x="1965" y="1147"/>
                  </a:lnTo>
                  <a:lnTo>
                    <a:pt x="1941" y="1138"/>
                  </a:lnTo>
                  <a:cubicBezTo>
                    <a:pt x="1936" y="1127"/>
                    <a:pt x="1943" y="1116"/>
                    <a:pt x="1950" y="1113"/>
                  </a:cubicBezTo>
                  <a:lnTo>
                    <a:pt x="2575" y="829"/>
                  </a:lnTo>
                  <a:close/>
                  <a:moveTo>
                    <a:pt x="2310" y="2225"/>
                  </a:moveTo>
                  <a:lnTo>
                    <a:pt x="2321" y="2262"/>
                  </a:lnTo>
                  <a:cubicBezTo>
                    <a:pt x="2122" y="2318"/>
                    <a:pt x="1942" y="2429"/>
                    <a:pt x="1796" y="2576"/>
                  </a:cubicBezTo>
                  <a:lnTo>
                    <a:pt x="1767" y="2567"/>
                  </a:lnTo>
                  <a:cubicBezTo>
                    <a:pt x="1764" y="2561"/>
                    <a:pt x="1760" y="2554"/>
                    <a:pt x="1770" y="2546"/>
                  </a:cubicBezTo>
                  <a:cubicBezTo>
                    <a:pt x="1920" y="2398"/>
                    <a:pt x="2106" y="2284"/>
                    <a:pt x="2310" y="2225"/>
                  </a:cubicBezTo>
                  <a:close/>
                  <a:moveTo>
                    <a:pt x="3415" y="3412"/>
                  </a:moveTo>
                  <a:lnTo>
                    <a:pt x="2560" y="3692"/>
                  </a:lnTo>
                  <a:lnTo>
                    <a:pt x="2538" y="3681"/>
                  </a:lnTo>
                  <a:lnTo>
                    <a:pt x="2472" y="3711"/>
                  </a:lnTo>
                  <a:lnTo>
                    <a:pt x="2536" y="3677"/>
                  </a:lnTo>
                  <a:lnTo>
                    <a:pt x="3415" y="3412"/>
                  </a:lnTo>
                  <a:close/>
                  <a:moveTo>
                    <a:pt x="4176" y="3853"/>
                  </a:moveTo>
                  <a:lnTo>
                    <a:pt x="4192" y="3888"/>
                  </a:lnTo>
                  <a:lnTo>
                    <a:pt x="2932" y="4423"/>
                  </a:lnTo>
                  <a:lnTo>
                    <a:pt x="2909" y="4417"/>
                  </a:lnTo>
                  <a:lnTo>
                    <a:pt x="4176" y="3853"/>
                  </a:lnTo>
                  <a:close/>
                  <a:moveTo>
                    <a:pt x="3235" y="1"/>
                  </a:moveTo>
                  <a:cubicBezTo>
                    <a:pt x="3225" y="1"/>
                    <a:pt x="3214" y="3"/>
                    <a:pt x="3205" y="7"/>
                  </a:cubicBezTo>
                  <a:lnTo>
                    <a:pt x="807" y="1099"/>
                  </a:lnTo>
                  <a:cubicBezTo>
                    <a:pt x="765" y="1126"/>
                    <a:pt x="1" y="1636"/>
                    <a:pt x="541" y="3190"/>
                  </a:cubicBezTo>
                  <a:cubicBezTo>
                    <a:pt x="588" y="3332"/>
                    <a:pt x="650" y="3485"/>
                    <a:pt x="724" y="3648"/>
                  </a:cubicBezTo>
                  <a:cubicBezTo>
                    <a:pt x="1390" y="5110"/>
                    <a:pt x="2163" y="5288"/>
                    <a:pt x="2499" y="5288"/>
                  </a:cubicBezTo>
                  <a:cubicBezTo>
                    <a:pt x="2582" y="5288"/>
                    <a:pt x="2639" y="5277"/>
                    <a:pt x="2660" y="5272"/>
                  </a:cubicBezTo>
                  <a:lnTo>
                    <a:pt x="5097" y="4167"/>
                  </a:lnTo>
                  <a:cubicBezTo>
                    <a:pt x="5135" y="4150"/>
                    <a:pt x="5151" y="4104"/>
                    <a:pt x="5135" y="4066"/>
                  </a:cubicBezTo>
                  <a:lnTo>
                    <a:pt x="3305" y="45"/>
                  </a:lnTo>
                  <a:cubicBezTo>
                    <a:pt x="3293" y="17"/>
                    <a:pt x="3264" y="1"/>
                    <a:pt x="3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2" name="Google Shape;4022;p60"/>
            <p:cNvSpPr/>
            <p:nvPr/>
          </p:nvSpPr>
          <p:spPr>
            <a:xfrm rot="1586529" flipH="1">
              <a:off x="7854590" y="3882064"/>
              <a:ext cx="1022892" cy="493095"/>
            </a:xfrm>
            <a:custGeom>
              <a:avLst/>
              <a:gdLst/>
              <a:ahLst/>
              <a:cxnLst/>
              <a:rect l="l" t="t" r="r" b="b"/>
              <a:pathLst>
                <a:path w="29418" h="14182" extrusionOk="0">
                  <a:moveTo>
                    <a:pt x="28930" y="0"/>
                  </a:moveTo>
                  <a:cubicBezTo>
                    <a:pt x="28919" y="0"/>
                    <a:pt x="28909" y="3"/>
                    <a:pt x="28899" y="7"/>
                  </a:cubicBezTo>
                  <a:lnTo>
                    <a:pt x="55" y="13130"/>
                  </a:lnTo>
                  <a:cubicBezTo>
                    <a:pt x="18" y="13146"/>
                    <a:pt x="1" y="13192"/>
                    <a:pt x="18" y="13230"/>
                  </a:cubicBezTo>
                  <a:lnTo>
                    <a:pt x="430" y="14137"/>
                  </a:lnTo>
                  <a:cubicBezTo>
                    <a:pt x="442" y="14165"/>
                    <a:pt x="471" y="14182"/>
                    <a:pt x="500" y="14182"/>
                  </a:cubicBezTo>
                  <a:cubicBezTo>
                    <a:pt x="510" y="14182"/>
                    <a:pt x="521" y="14180"/>
                    <a:pt x="530" y="14175"/>
                  </a:cubicBezTo>
                  <a:lnTo>
                    <a:pt x="29371" y="1054"/>
                  </a:lnTo>
                  <a:cubicBezTo>
                    <a:pt x="29392" y="1046"/>
                    <a:pt x="29407" y="1027"/>
                    <a:pt x="29413" y="1005"/>
                  </a:cubicBezTo>
                  <a:cubicBezTo>
                    <a:pt x="29418" y="988"/>
                    <a:pt x="29416" y="969"/>
                    <a:pt x="29409" y="953"/>
                  </a:cubicBezTo>
                  <a:cubicBezTo>
                    <a:pt x="29407" y="948"/>
                    <a:pt x="29404" y="943"/>
                    <a:pt x="29401" y="939"/>
                  </a:cubicBezTo>
                  <a:cubicBezTo>
                    <a:pt x="29308" y="813"/>
                    <a:pt x="29228" y="677"/>
                    <a:pt x="29163" y="534"/>
                  </a:cubicBezTo>
                  <a:cubicBezTo>
                    <a:pt x="29095" y="384"/>
                    <a:pt x="29041" y="225"/>
                    <a:pt x="29004" y="60"/>
                  </a:cubicBezTo>
                  <a:cubicBezTo>
                    <a:pt x="29003" y="54"/>
                    <a:pt x="29002" y="50"/>
                    <a:pt x="28999" y="46"/>
                  </a:cubicBezTo>
                  <a:cubicBezTo>
                    <a:pt x="28993" y="30"/>
                    <a:pt x="28980" y="17"/>
                    <a:pt x="28965" y="9"/>
                  </a:cubicBezTo>
                  <a:cubicBezTo>
                    <a:pt x="28954" y="3"/>
                    <a:pt x="28942" y="0"/>
                    <a:pt x="28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3" name="Google Shape;4023;p60"/>
            <p:cNvSpPr/>
            <p:nvPr/>
          </p:nvSpPr>
          <p:spPr>
            <a:xfrm rot="1586529" flipH="1">
              <a:off x="7946757" y="3807116"/>
              <a:ext cx="1022683" cy="492991"/>
            </a:xfrm>
            <a:custGeom>
              <a:avLst/>
              <a:gdLst/>
              <a:ahLst/>
              <a:cxnLst/>
              <a:rect l="l" t="t" r="r" b="b"/>
              <a:pathLst>
                <a:path w="29412" h="14179" extrusionOk="0">
                  <a:moveTo>
                    <a:pt x="28921" y="0"/>
                  </a:moveTo>
                  <a:cubicBezTo>
                    <a:pt x="28910" y="0"/>
                    <a:pt x="28900" y="3"/>
                    <a:pt x="28890" y="8"/>
                  </a:cubicBezTo>
                  <a:lnTo>
                    <a:pt x="45" y="13126"/>
                  </a:lnTo>
                  <a:cubicBezTo>
                    <a:pt x="28" y="13134"/>
                    <a:pt x="14" y="13148"/>
                    <a:pt x="6" y="13169"/>
                  </a:cubicBezTo>
                  <a:cubicBezTo>
                    <a:pt x="2" y="13188"/>
                    <a:pt x="0" y="13210"/>
                    <a:pt x="7" y="13227"/>
                  </a:cubicBezTo>
                  <a:lnTo>
                    <a:pt x="421" y="14135"/>
                  </a:lnTo>
                  <a:cubicBezTo>
                    <a:pt x="422" y="14138"/>
                    <a:pt x="422" y="14138"/>
                    <a:pt x="427" y="14140"/>
                  </a:cubicBezTo>
                  <a:cubicBezTo>
                    <a:pt x="438" y="14164"/>
                    <a:pt x="463" y="14178"/>
                    <a:pt x="490" y="14178"/>
                  </a:cubicBezTo>
                  <a:cubicBezTo>
                    <a:pt x="500" y="14178"/>
                    <a:pt x="511" y="14176"/>
                    <a:pt x="520" y="14172"/>
                  </a:cubicBezTo>
                  <a:lnTo>
                    <a:pt x="29367" y="1048"/>
                  </a:lnTo>
                  <a:cubicBezTo>
                    <a:pt x="29388" y="1039"/>
                    <a:pt x="29400" y="1021"/>
                    <a:pt x="29407" y="1000"/>
                  </a:cubicBezTo>
                  <a:cubicBezTo>
                    <a:pt x="29412" y="984"/>
                    <a:pt x="29410" y="970"/>
                    <a:pt x="29407" y="954"/>
                  </a:cubicBezTo>
                  <a:cubicBezTo>
                    <a:pt x="29406" y="950"/>
                    <a:pt x="29406" y="950"/>
                    <a:pt x="29405" y="948"/>
                  </a:cubicBezTo>
                  <a:cubicBezTo>
                    <a:pt x="29402" y="944"/>
                    <a:pt x="29396" y="938"/>
                    <a:pt x="29395" y="935"/>
                  </a:cubicBezTo>
                  <a:cubicBezTo>
                    <a:pt x="29296" y="801"/>
                    <a:pt x="29213" y="655"/>
                    <a:pt x="29145" y="505"/>
                  </a:cubicBezTo>
                  <a:cubicBezTo>
                    <a:pt x="29078" y="360"/>
                    <a:pt x="29029" y="211"/>
                    <a:pt x="28993" y="60"/>
                  </a:cubicBezTo>
                  <a:cubicBezTo>
                    <a:pt x="28994" y="55"/>
                    <a:pt x="28992" y="49"/>
                    <a:pt x="28991" y="44"/>
                  </a:cubicBezTo>
                  <a:cubicBezTo>
                    <a:pt x="28983" y="28"/>
                    <a:pt x="28970" y="17"/>
                    <a:pt x="28952" y="8"/>
                  </a:cubicBezTo>
                  <a:cubicBezTo>
                    <a:pt x="28941" y="3"/>
                    <a:pt x="28931" y="0"/>
                    <a:pt x="28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4" name="Google Shape;4024;p60"/>
            <p:cNvSpPr/>
            <p:nvPr/>
          </p:nvSpPr>
          <p:spPr>
            <a:xfrm rot="1586529" flipH="1">
              <a:off x="7903086" y="3839876"/>
              <a:ext cx="1023831" cy="509333"/>
            </a:xfrm>
            <a:custGeom>
              <a:avLst/>
              <a:gdLst/>
              <a:ahLst/>
              <a:cxnLst/>
              <a:rect l="l" t="t" r="r" b="b"/>
              <a:pathLst>
                <a:path w="29445" h="14649" extrusionOk="0">
                  <a:moveTo>
                    <a:pt x="28695" y="0"/>
                  </a:moveTo>
                  <a:cubicBezTo>
                    <a:pt x="28684" y="0"/>
                    <a:pt x="28674" y="2"/>
                    <a:pt x="28664" y="7"/>
                  </a:cubicBezTo>
                  <a:lnTo>
                    <a:pt x="55" y="13023"/>
                  </a:lnTo>
                  <a:cubicBezTo>
                    <a:pt x="17" y="13040"/>
                    <a:pt x="0" y="13085"/>
                    <a:pt x="17" y="13124"/>
                  </a:cubicBezTo>
                  <a:lnTo>
                    <a:pt x="691" y="14603"/>
                  </a:lnTo>
                  <a:cubicBezTo>
                    <a:pt x="704" y="14631"/>
                    <a:pt x="732" y="14648"/>
                    <a:pt x="761" y="14648"/>
                  </a:cubicBezTo>
                  <a:cubicBezTo>
                    <a:pt x="771" y="14648"/>
                    <a:pt x="782" y="14646"/>
                    <a:pt x="792" y="14642"/>
                  </a:cubicBezTo>
                  <a:lnTo>
                    <a:pt x="29401" y="1625"/>
                  </a:lnTo>
                  <a:cubicBezTo>
                    <a:pt x="29427" y="1613"/>
                    <a:pt x="29444" y="1588"/>
                    <a:pt x="29445" y="1560"/>
                  </a:cubicBezTo>
                  <a:cubicBezTo>
                    <a:pt x="29445" y="1546"/>
                    <a:pt x="29444" y="1535"/>
                    <a:pt x="29438" y="1524"/>
                  </a:cubicBezTo>
                  <a:cubicBezTo>
                    <a:pt x="29432" y="1510"/>
                    <a:pt x="29422" y="1498"/>
                    <a:pt x="29407" y="1491"/>
                  </a:cubicBezTo>
                  <a:cubicBezTo>
                    <a:pt x="29176" y="1358"/>
                    <a:pt x="28998" y="1154"/>
                    <a:pt x="28876" y="887"/>
                  </a:cubicBezTo>
                  <a:cubicBezTo>
                    <a:pt x="28754" y="620"/>
                    <a:pt x="28719" y="352"/>
                    <a:pt x="28770" y="92"/>
                  </a:cubicBezTo>
                  <a:cubicBezTo>
                    <a:pt x="28774" y="76"/>
                    <a:pt x="28772" y="60"/>
                    <a:pt x="28764" y="47"/>
                  </a:cubicBezTo>
                  <a:cubicBezTo>
                    <a:pt x="28761" y="36"/>
                    <a:pt x="28753" y="27"/>
                    <a:pt x="28742" y="16"/>
                  </a:cubicBezTo>
                  <a:cubicBezTo>
                    <a:pt x="28729" y="6"/>
                    <a:pt x="28712" y="0"/>
                    <a:pt x="28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5" name="Google Shape;4025;p60"/>
            <p:cNvSpPr/>
            <p:nvPr/>
          </p:nvSpPr>
          <p:spPr>
            <a:xfrm rot="1586529" flipH="1">
              <a:off x="7915372" y="3543564"/>
              <a:ext cx="183278" cy="154723"/>
            </a:xfrm>
            <a:custGeom>
              <a:avLst/>
              <a:gdLst/>
              <a:ahLst/>
              <a:cxnLst/>
              <a:rect l="l" t="t" r="r" b="b"/>
              <a:pathLst>
                <a:path w="5271" h="4450" extrusionOk="0">
                  <a:moveTo>
                    <a:pt x="2790" y="1606"/>
                  </a:moveTo>
                  <a:lnTo>
                    <a:pt x="2813" y="1637"/>
                  </a:lnTo>
                  <a:lnTo>
                    <a:pt x="2219" y="2058"/>
                  </a:lnTo>
                  <a:lnTo>
                    <a:pt x="2185" y="2049"/>
                  </a:lnTo>
                  <a:cubicBezTo>
                    <a:pt x="2183" y="2045"/>
                    <a:pt x="2185" y="2032"/>
                    <a:pt x="2195" y="2026"/>
                  </a:cubicBezTo>
                  <a:lnTo>
                    <a:pt x="2790" y="1606"/>
                  </a:lnTo>
                  <a:close/>
                  <a:moveTo>
                    <a:pt x="3945" y="1578"/>
                  </a:moveTo>
                  <a:lnTo>
                    <a:pt x="2182" y="3117"/>
                  </a:lnTo>
                  <a:lnTo>
                    <a:pt x="2154" y="3109"/>
                  </a:lnTo>
                  <a:cubicBezTo>
                    <a:pt x="2150" y="3102"/>
                    <a:pt x="2150" y="3093"/>
                    <a:pt x="2156" y="3087"/>
                  </a:cubicBezTo>
                  <a:lnTo>
                    <a:pt x="3945" y="1578"/>
                  </a:lnTo>
                  <a:close/>
                  <a:moveTo>
                    <a:pt x="4704" y="0"/>
                  </a:moveTo>
                  <a:cubicBezTo>
                    <a:pt x="4703" y="0"/>
                    <a:pt x="4702" y="0"/>
                    <a:pt x="4701" y="0"/>
                  </a:cubicBezTo>
                  <a:lnTo>
                    <a:pt x="73" y="392"/>
                  </a:lnTo>
                  <a:cubicBezTo>
                    <a:pt x="52" y="393"/>
                    <a:pt x="31" y="402"/>
                    <a:pt x="20" y="420"/>
                  </a:cubicBezTo>
                  <a:cubicBezTo>
                    <a:pt x="6" y="439"/>
                    <a:pt x="1" y="462"/>
                    <a:pt x="5" y="481"/>
                  </a:cubicBezTo>
                  <a:cubicBezTo>
                    <a:pt x="34" y="627"/>
                    <a:pt x="83" y="771"/>
                    <a:pt x="146" y="910"/>
                  </a:cubicBezTo>
                  <a:cubicBezTo>
                    <a:pt x="236" y="1108"/>
                    <a:pt x="342" y="1259"/>
                    <a:pt x="415" y="1356"/>
                  </a:cubicBezTo>
                  <a:cubicBezTo>
                    <a:pt x="464" y="1417"/>
                    <a:pt x="502" y="1454"/>
                    <a:pt x="511" y="1463"/>
                  </a:cubicBezTo>
                  <a:cubicBezTo>
                    <a:pt x="513" y="1467"/>
                    <a:pt x="539" y="1505"/>
                    <a:pt x="540" y="1508"/>
                  </a:cubicBezTo>
                  <a:cubicBezTo>
                    <a:pt x="545" y="1519"/>
                    <a:pt x="548" y="1535"/>
                    <a:pt x="550" y="1550"/>
                  </a:cubicBezTo>
                  <a:lnTo>
                    <a:pt x="612" y="1622"/>
                  </a:lnTo>
                  <a:lnTo>
                    <a:pt x="541" y="1596"/>
                  </a:lnTo>
                  <a:lnTo>
                    <a:pt x="519" y="1632"/>
                  </a:lnTo>
                  <a:cubicBezTo>
                    <a:pt x="515" y="1642"/>
                    <a:pt x="166" y="2052"/>
                    <a:pt x="441" y="2659"/>
                  </a:cubicBezTo>
                  <a:cubicBezTo>
                    <a:pt x="712" y="3255"/>
                    <a:pt x="1241" y="3275"/>
                    <a:pt x="1262" y="3276"/>
                  </a:cubicBezTo>
                  <a:lnTo>
                    <a:pt x="1307" y="3209"/>
                  </a:lnTo>
                  <a:lnTo>
                    <a:pt x="1308" y="3284"/>
                  </a:lnTo>
                  <a:lnTo>
                    <a:pt x="1349" y="3307"/>
                  </a:lnTo>
                  <a:cubicBezTo>
                    <a:pt x="1358" y="3319"/>
                    <a:pt x="1369" y="3333"/>
                    <a:pt x="1375" y="3345"/>
                  </a:cubicBezTo>
                  <a:lnTo>
                    <a:pt x="1456" y="3359"/>
                  </a:lnTo>
                  <a:lnTo>
                    <a:pt x="1386" y="3390"/>
                  </a:lnTo>
                  <a:cubicBezTo>
                    <a:pt x="1390" y="3423"/>
                    <a:pt x="1416" y="3703"/>
                    <a:pt x="1565" y="4033"/>
                  </a:cubicBezTo>
                  <a:cubicBezTo>
                    <a:pt x="1628" y="4171"/>
                    <a:pt x="1706" y="4303"/>
                    <a:pt x="1795" y="4417"/>
                  </a:cubicBezTo>
                  <a:cubicBezTo>
                    <a:pt x="1808" y="4437"/>
                    <a:pt x="1829" y="4447"/>
                    <a:pt x="1851" y="4449"/>
                  </a:cubicBezTo>
                  <a:cubicBezTo>
                    <a:pt x="1872" y="4449"/>
                    <a:pt x="1894" y="4444"/>
                    <a:pt x="1909" y="4431"/>
                  </a:cubicBezTo>
                  <a:lnTo>
                    <a:pt x="5243" y="1193"/>
                  </a:lnTo>
                  <a:cubicBezTo>
                    <a:pt x="5264" y="1176"/>
                    <a:pt x="5270" y="1144"/>
                    <a:pt x="5263" y="1118"/>
                  </a:cubicBezTo>
                  <a:lnTo>
                    <a:pt x="5258" y="1108"/>
                  </a:lnTo>
                  <a:cubicBezTo>
                    <a:pt x="5248" y="1087"/>
                    <a:pt x="5229" y="1071"/>
                    <a:pt x="5206" y="1064"/>
                  </a:cubicBezTo>
                  <a:lnTo>
                    <a:pt x="4950" y="1016"/>
                  </a:lnTo>
                  <a:cubicBezTo>
                    <a:pt x="4814" y="994"/>
                    <a:pt x="4694" y="895"/>
                    <a:pt x="4630" y="753"/>
                  </a:cubicBezTo>
                  <a:cubicBezTo>
                    <a:pt x="4567" y="614"/>
                    <a:pt x="4571" y="457"/>
                    <a:pt x="4641" y="336"/>
                  </a:cubicBezTo>
                  <a:lnTo>
                    <a:pt x="4651" y="319"/>
                  </a:lnTo>
                  <a:lnTo>
                    <a:pt x="4772" y="118"/>
                  </a:lnTo>
                  <a:cubicBezTo>
                    <a:pt x="4787" y="94"/>
                    <a:pt x="4788" y="69"/>
                    <a:pt x="4776" y="45"/>
                  </a:cubicBezTo>
                  <a:cubicBezTo>
                    <a:pt x="4774" y="41"/>
                    <a:pt x="4774" y="41"/>
                    <a:pt x="4773" y="38"/>
                  </a:cubicBezTo>
                  <a:cubicBezTo>
                    <a:pt x="4758" y="13"/>
                    <a:pt x="4732" y="0"/>
                    <a:pt x="4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6" name="Google Shape;4026;p60"/>
            <p:cNvSpPr/>
            <p:nvPr/>
          </p:nvSpPr>
          <p:spPr>
            <a:xfrm rot="1586529" flipH="1">
              <a:off x="8801210" y="4478241"/>
              <a:ext cx="43672" cy="46347"/>
            </a:xfrm>
            <a:custGeom>
              <a:avLst/>
              <a:gdLst/>
              <a:ahLst/>
              <a:cxnLst/>
              <a:rect l="l" t="t" r="r" b="b"/>
              <a:pathLst>
                <a:path w="1256" h="1333" extrusionOk="0">
                  <a:moveTo>
                    <a:pt x="769" y="1"/>
                  </a:moveTo>
                  <a:cubicBezTo>
                    <a:pt x="759" y="1"/>
                    <a:pt x="748" y="3"/>
                    <a:pt x="738" y="7"/>
                  </a:cubicBezTo>
                  <a:lnTo>
                    <a:pt x="56" y="317"/>
                  </a:lnTo>
                  <a:cubicBezTo>
                    <a:pt x="18" y="335"/>
                    <a:pt x="0" y="380"/>
                    <a:pt x="18" y="419"/>
                  </a:cubicBezTo>
                  <a:lnTo>
                    <a:pt x="433" y="1332"/>
                  </a:lnTo>
                  <a:lnTo>
                    <a:pt x="1255" y="959"/>
                  </a:lnTo>
                  <a:lnTo>
                    <a:pt x="838" y="44"/>
                  </a:lnTo>
                  <a:cubicBezTo>
                    <a:pt x="826" y="17"/>
                    <a:pt x="799" y="1"/>
                    <a:pt x="7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7" name="Google Shape;4027;p60"/>
            <p:cNvSpPr/>
            <p:nvPr/>
          </p:nvSpPr>
          <p:spPr>
            <a:xfrm rot="1586529" flipH="1">
              <a:off x="7947242" y="3807263"/>
              <a:ext cx="1022614" cy="491670"/>
            </a:xfrm>
            <a:custGeom>
              <a:avLst/>
              <a:gdLst/>
              <a:ahLst/>
              <a:cxnLst/>
              <a:rect l="l" t="t" r="r" b="b"/>
              <a:pathLst>
                <a:path w="29410" h="14141" extrusionOk="0">
                  <a:moveTo>
                    <a:pt x="28923" y="0"/>
                  </a:moveTo>
                  <a:cubicBezTo>
                    <a:pt x="28912" y="0"/>
                    <a:pt x="28902" y="3"/>
                    <a:pt x="28892" y="8"/>
                  </a:cubicBezTo>
                  <a:lnTo>
                    <a:pt x="47" y="13126"/>
                  </a:lnTo>
                  <a:cubicBezTo>
                    <a:pt x="30" y="13134"/>
                    <a:pt x="16" y="13148"/>
                    <a:pt x="8" y="13169"/>
                  </a:cubicBezTo>
                  <a:cubicBezTo>
                    <a:pt x="4" y="13188"/>
                    <a:pt x="1" y="13210"/>
                    <a:pt x="9" y="13227"/>
                  </a:cubicBezTo>
                  <a:lnTo>
                    <a:pt x="423" y="14135"/>
                  </a:lnTo>
                  <a:cubicBezTo>
                    <a:pt x="424" y="14139"/>
                    <a:pt x="424" y="14139"/>
                    <a:pt x="429" y="14140"/>
                  </a:cubicBezTo>
                  <a:lnTo>
                    <a:pt x="29410" y="955"/>
                  </a:lnTo>
                  <a:cubicBezTo>
                    <a:pt x="29409" y="952"/>
                    <a:pt x="29409" y="952"/>
                    <a:pt x="29408" y="949"/>
                  </a:cubicBezTo>
                  <a:cubicBezTo>
                    <a:pt x="29405" y="945"/>
                    <a:pt x="29399" y="939"/>
                    <a:pt x="29398" y="937"/>
                  </a:cubicBezTo>
                  <a:cubicBezTo>
                    <a:pt x="29299" y="802"/>
                    <a:pt x="29216" y="656"/>
                    <a:pt x="29148" y="507"/>
                  </a:cubicBezTo>
                  <a:cubicBezTo>
                    <a:pt x="29081" y="362"/>
                    <a:pt x="29032" y="212"/>
                    <a:pt x="28996" y="62"/>
                  </a:cubicBezTo>
                  <a:cubicBezTo>
                    <a:pt x="28997" y="55"/>
                    <a:pt x="28994" y="48"/>
                    <a:pt x="28992" y="44"/>
                  </a:cubicBezTo>
                  <a:cubicBezTo>
                    <a:pt x="28985" y="28"/>
                    <a:pt x="28971" y="17"/>
                    <a:pt x="28954" y="8"/>
                  </a:cubicBezTo>
                  <a:cubicBezTo>
                    <a:pt x="28943" y="3"/>
                    <a:pt x="28933" y="0"/>
                    <a:pt x="28923" y="0"/>
                  </a:cubicBezTo>
                  <a:close/>
                </a:path>
              </a:pathLst>
            </a:custGeom>
            <a:solidFill>
              <a:schemeClr val="dk2">
                <a:alpha val="178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8" name="Google Shape;4028;p60"/>
            <p:cNvSpPr/>
            <p:nvPr/>
          </p:nvSpPr>
          <p:spPr>
            <a:xfrm rot="1586529" flipH="1">
              <a:off x="7955258" y="3552979"/>
              <a:ext cx="166483" cy="47147"/>
            </a:xfrm>
            <a:custGeom>
              <a:avLst/>
              <a:gdLst/>
              <a:ahLst/>
              <a:cxnLst/>
              <a:rect l="l" t="t" r="r" b="b"/>
              <a:pathLst>
                <a:path w="4788" h="1356" extrusionOk="0">
                  <a:moveTo>
                    <a:pt x="4704" y="0"/>
                  </a:moveTo>
                  <a:cubicBezTo>
                    <a:pt x="4703" y="0"/>
                    <a:pt x="4702" y="0"/>
                    <a:pt x="4701" y="0"/>
                  </a:cubicBezTo>
                  <a:lnTo>
                    <a:pt x="73" y="392"/>
                  </a:lnTo>
                  <a:cubicBezTo>
                    <a:pt x="52" y="393"/>
                    <a:pt x="31" y="402"/>
                    <a:pt x="18" y="421"/>
                  </a:cubicBezTo>
                  <a:cubicBezTo>
                    <a:pt x="6" y="439"/>
                    <a:pt x="1" y="463"/>
                    <a:pt x="5" y="481"/>
                  </a:cubicBezTo>
                  <a:cubicBezTo>
                    <a:pt x="33" y="627"/>
                    <a:pt x="83" y="772"/>
                    <a:pt x="146" y="910"/>
                  </a:cubicBezTo>
                  <a:cubicBezTo>
                    <a:pt x="236" y="1108"/>
                    <a:pt x="342" y="1259"/>
                    <a:pt x="415" y="1356"/>
                  </a:cubicBezTo>
                  <a:cubicBezTo>
                    <a:pt x="747" y="1276"/>
                    <a:pt x="2779" y="770"/>
                    <a:pt x="4651" y="319"/>
                  </a:cubicBezTo>
                  <a:lnTo>
                    <a:pt x="4772" y="119"/>
                  </a:lnTo>
                  <a:cubicBezTo>
                    <a:pt x="4787" y="94"/>
                    <a:pt x="4788" y="70"/>
                    <a:pt x="4775" y="45"/>
                  </a:cubicBezTo>
                  <a:cubicBezTo>
                    <a:pt x="4774" y="41"/>
                    <a:pt x="4774" y="41"/>
                    <a:pt x="4773" y="39"/>
                  </a:cubicBezTo>
                  <a:cubicBezTo>
                    <a:pt x="4758" y="14"/>
                    <a:pt x="4732" y="0"/>
                    <a:pt x="470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9" name="Google Shape;4029;p60"/>
            <p:cNvSpPr/>
            <p:nvPr/>
          </p:nvSpPr>
          <p:spPr>
            <a:xfrm rot="1586529" flipH="1">
              <a:off x="7918079" y="3498473"/>
              <a:ext cx="52226" cy="13351"/>
            </a:xfrm>
            <a:custGeom>
              <a:avLst/>
              <a:gdLst/>
              <a:ahLst/>
              <a:cxnLst/>
              <a:rect l="l" t="t" r="r" b="b"/>
              <a:pathLst>
                <a:path w="1502" h="384" extrusionOk="0">
                  <a:moveTo>
                    <a:pt x="1448" y="0"/>
                  </a:moveTo>
                  <a:cubicBezTo>
                    <a:pt x="1446" y="0"/>
                    <a:pt x="1443" y="1"/>
                    <a:pt x="1441" y="1"/>
                  </a:cubicBezTo>
                  <a:lnTo>
                    <a:pt x="205" y="107"/>
                  </a:lnTo>
                  <a:cubicBezTo>
                    <a:pt x="181" y="109"/>
                    <a:pt x="158" y="123"/>
                    <a:pt x="146" y="142"/>
                  </a:cubicBezTo>
                  <a:lnTo>
                    <a:pt x="1" y="384"/>
                  </a:lnTo>
                  <a:cubicBezTo>
                    <a:pt x="540" y="255"/>
                    <a:pt x="1054" y="134"/>
                    <a:pt x="1502" y="32"/>
                  </a:cubicBezTo>
                  <a:cubicBezTo>
                    <a:pt x="1493" y="13"/>
                    <a:pt x="1470" y="0"/>
                    <a:pt x="144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0" name="Google Shape;4030;p60"/>
            <p:cNvSpPr/>
            <p:nvPr/>
          </p:nvSpPr>
          <p:spPr>
            <a:xfrm rot="1586529" flipH="1">
              <a:off x="7899655" y="3824176"/>
              <a:ext cx="1215036" cy="626470"/>
            </a:xfrm>
            <a:custGeom>
              <a:avLst/>
              <a:gdLst/>
              <a:ahLst/>
              <a:cxnLst/>
              <a:rect l="l" t="t" r="r" b="b"/>
              <a:pathLst>
                <a:path w="34944" h="18018" extrusionOk="0">
                  <a:moveTo>
                    <a:pt x="34178" y="0"/>
                  </a:moveTo>
                  <a:cubicBezTo>
                    <a:pt x="34153" y="0"/>
                    <a:pt x="34129" y="5"/>
                    <a:pt x="34106" y="16"/>
                  </a:cubicBezTo>
                  <a:lnTo>
                    <a:pt x="1184" y="14996"/>
                  </a:lnTo>
                  <a:cubicBezTo>
                    <a:pt x="1135" y="15024"/>
                    <a:pt x="1" y="15740"/>
                    <a:pt x="991" y="17916"/>
                  </a:cubicBezTo>
                  <a:cubicBezTo>
                    <a:pt x="1020" y="17980"/>
                    <a:pt x="1083" y="18018"/>
                    <a:pt x="1148" y="18018"/>
                  </a:cubicBezTo>
                  <a:cubicBezTo>
                    <a:pt x="1173" y="18018"/>
                    <a:pt x="1196" y="18014"/>
                    <a:pt x="1217" y="18002"/>
                  </a:cubicBezTo>
                  <a:cubicBezTo>
                    <a:pt x="1305" y="17963"/>
                    <a:pt x="1343" y="17859"/>
                    <a:pt x="1304" y="17774"/>
                  </a:cubicBezTo>
                  <a:cubicBezTo>
                    <a:pt x="450" y="15896"/>
                    <a:pt x="1325" y="15315"/>
                    <a:pt x="1343" y="15302"/>
                  </a:cubicBezTo>
                  <a:lnTo>
                    <a:pt x="34038" y="427"/>
                  </a:lnTo>
                  <a:cubicBezTo>
                    <a:pt x="34140" y="925"/>
                    <a:pt x="34392" y="1287"/>
                    <a:pt x="34534" y="1458"/>
                  </a:cubicBezTo>
                  <a:cubicBezTo>
                    <a:pt x="34414" y="1664"/>
                    <a:pt x="34243" y="2104"/>
                    <a:pt x="34501" y="2669"/>
                  </a:cubicBezTo>
                  <a:cubicBezTo>
                    <a:pt x="34530" y="2734"/>
                    <a:pt x="34593" y="2771"/>
                    <a:pt x="34659" y="2771"/>
                  </a:cubicBezTo>
                  <a:cubicBezTo>
                    <a:pt x="34683" y="2771"/>
                    <a:pt x="34707" y="2766"/>
                    <a:pt x="34729" y="2756"/>
                  </a:cubicBezTo>
                  <a:cubicBezTo>
                    <a:pt x="34817" y="2716"/>
                    <a:pt x="34855" y="2614"/>
                    <a:pt x="34816" y="2527"/>
                  </a:cubicBezTo>
                  <a:cubicBezTo>
                    <a:pt x="34557" y="1956"/>
                    <a:pt x="34871" y="1572"/>
                    <a:pt x="34884" y="1556"/>
                  </a:cubicBezTo>
                  <a:cubicBezTo>
                    <a:pt x="34944" y="1486"/>
                    <a:pt x="34941" y="1384"/>
                    <a:pt x="34875" y="1319"/>
                  </a:cubicBezTo>
                  <a:cubicBezTo>
                    <a:pt x="34871" y="1314"/>
                    <a:pt x="34413" y="856"/>
                    <a:pt x="34350" y="157"/>
                  </a:cubicBezTo>
                  <a:cubicBezTo>
                    <a:pt x="34344" y="103"/>
                    <a:pt x="34313" y="51"/>
                    <a:pt x="34264" y="24"/>
                  </a:cubicBezTo>
                  <a:cubicBezTo>
                    <a:pt x="34237" y="8"/>
                    <a:pt x="34208" y="0"/>
                    <a:pt x="34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1" name="Google Shape;4031;p60"/>
            <p:cNvSpPr/>
            <p:nvPr/>
          </p:nvSpPr>
          <p:spPr>
            <a:xfrm rot="1586529" flipH="1">
              <a:off x="7822976" y="3882767"/>
              <a:ext cx="1230892" cy="601471"/>
            </a:xfrm>
            <a:custGeom>
              <a:avLst/>
              <a:gdLst/>
              <a:ahLst/>
              <a:cxnLst/>
              <a:rect l="l" t="t" r="r" b="b"/>
              <a:pathLst>
                <a:path w="35400" h="17299" extrusionOk="0">
                  <a:moveTo>
                    <a:pt x="33709" y="1"/>
                  </a:moveTo>
                  <a:cubicBezTo>
                    <a:pt x="33685" y="1"/>
                    <a:pt x="33661" y="6"/>
                    <a:pt x="33638" y="16"/>
                  </a:cubicBezTo>
                  <a:cubicBezTo>
                    <a:pt x="33550" y="56"/>
                    <a:pt x="33513" y="158"/>
                    <a:pt x="33551" y="245"/>
                  </a:cubicBezTo>
                  <a:cubicBezTo>
                    <a:pt x="33808" y="810"/>
                    <a:pt x="34253" y="969"/>
                    <a:pt x="34487" y="1015"/>
                  </a:cubicBezTo>
                  <a:cubicBezTo>
                    <a:pt x="34523" y="1234"/>
                    <a:pt x="34628" y="1663"/>
                    <a:pt x="34938" y="2067"/>
                  </a:cubicBezTo>
                  <a:lnTo>
                    <a:pt x="2263" y="16934"/>
                  </a:lnTo>
                  <a:cubicBezTo>
                    <a:pt x="2253" y="16938"/>
                    <a:pt x="2186" y="16956"/>
                    <a:pt x="2079" y="16956"/>
                  </a:cubicBezTo>
                  <a:cubicBezTo>
                    <a:pt x="1741" y="16956"/>
                    <a:pt x="1003" y="16772"/>
                    <a:pt x="354" y="15348"/>
                  </a:cubicBezTo>
                  <a:cubicBezTo>
                    <a:pt x="326" y="15283"/>
                    <a:pt x="262" y="15246"/>
                    <a:pt x="196" y="15246"/>
                  </a:cubicBezTo>
                  <a:cubicBezTo>
                    <a:pt x="172" y="15246"/>
                    <a:pt x="148" y="15251"/>
                    <a:pt x="126" y="15261"/>
                  </a:cubicBezTo>
                  <a:cubicBezTo>
                    <a:pt x="38" y="15301"/>
                    <a:pt x="0" y="15404"/>
                    <a:pt x="39" y="15490"/>
                  </a:cubicBezTo>
                  <a:cubicBezTo>
                    <a:pt x="755" y="17063"/>
                    <a:pt x="1625" y="17299"/>
                    <a:pt x="2079" y="17299"/>
                  </a:cubicBezTo>
                  <a:cubicBezTo>
                    <a:pt x="2253" y="17299"/>
                    <a:pt x="2366" y="17263"/>
                    <a:pt x="2388" y="17258"/>
                  </a:cubicBezTo>
                  <a:lnTo>
                    <a:pt x="35292" y="2288"/>
                  </a:lnTo>
                  <a:cubicBezTo>
                    <a:pt x="35342" y="2266"/>
                    <a:pt x="35379" y="2219"/>
                    <a:pt x="35389" y="2165"/>
                  </a:cubicBezTo>
                  <a:cubicBezTo>
                    <a:pt x="35400" y="2108"/>
                    <a:pt x="35383" y="2052"/>
                    <a:pt x="35345" y="2011"/>
                  </a:cubicBezTo>
                  <a:cubicBezTo>
                    <a:pt x="34860" y="1505"/>
                    <a:pt x="34816" y="858"/>
                    <a:pt x="34816" y="852"/>
                  </a:cubicBezTo>
                  <a:cubicBezTo>
                    <a:pt x="34808" y="762"/>
                    <a:pt x="34734" y="690"/>
                    <a:pt x="34644" y="689"/>
                  </a:cubicBezTo>
                  <a:cubicBezTo>
                    <a:pt x="34623" y="689"/>
                    <a:pt x="34126" y="673"/>
                    <a:pt x="33866" y="103"/>
                  </a:cubicBezTo>
                  <a:cubicBezTo>
                    <a:pt x="33838" y="38"/>
                    <a:pt x="33775" y="1"/>
                    <a:pt x="33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2" name="Google Shape;4032;p60"/>
            <p:cNvSpPr/>
            <p:nvPr/>
          </p:nvSpPr>
          <p:spPr>
            <a:xfrm rot="1586529" flipH="1">
              <a:off x="7993954" y="370927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86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3" name="Google Shape;4033;p60"/>
            <p:cNvSpPr/>
            <p:nvPr/>
          </p:nvSpPr>
          <p:spPr>
            <a:xfrm rot="1586529" flipH="1">
              <a:off x="7856785" y="3499509"/>
              <a:ext cx="191727" cy="185111"/>
            </a:xfrm>
            <a:custGeom>
              <a:avLst/>
              <a:gdLst/>
              <a:ahLst/>
              <a:cxnLst/>
              <a:rect l="l" t="t" r="r" b="b"/>
              <a:pathLst>
                <a:path w="5514" h="5324" extrusionOk="0">
                  <a:moveTo>
                    <a:pt x="5321" y="0"/>
                  </a:moveTo>
                  <a:cubicBezTo>
                    <a:pt x="5278" y="0"/>
                    <a:pt x="5235" y="16"/>
                    <a:pt x="5202" y="49"/>
                  </a:cubicBezTo>
                  <a:lnTo>
                    <a:pt x="71" y="5026"/>
                  </a:lnTo>
                  <a:cubicBezTo>
                    <a:pt x="1" y="5093"/>
                    <a:pt x="0" y="5203"/>
                    <a:pt x="67" y="5271"/>
                  </a:cubicBezTo>
                  <a:cubicBezTo>
                    <a:pt x="101" y="5307"/>
                    <a:pt x="146" y="5324"/>
                    <a:pt x="192" y="5324"/>
                  </a:cubicBezTo>
                  <a:cubicBezTo>
                    <a:pt x="235" y="5324"/>
                    <a:pt x="279" y="5308"/>
                    <a:pt x="312" y="5276"/>
                  </a:cubicBezTo>
                  <a:lnTo>
                    <a:pt x="5442" y="297"/>
                  </a:lnTo>
                  <a:cubicBezTo>
                    <a:pt x="5512" y="231"/>
                    <a:pt x="5514" y="121"/>
                    <a:pt x="5447" y="53"/>
                  </a:cubicBezTo>
                  <a:cubicBezTo>
                    <a:pt x="5412" y="18"/>
                    <a:pt x="5367" y="0"/>
                    <a:pt x="5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4" name="Google Shape;4034;p60"/>
            <p:cNvSpPr/>
            <p:nvPr/>
          </p:nvSpPr>
          <p:spPr>
            <a:xfrm rot="1586529" flipH="1">
              <a:off x="7868442" y="3874954"/>
              <a:ext cx="1031133" cy="474946"/>
            </a:xfrm>
            <a:custGeom>
              <a:avLst/>
              <a:gdLst/>
              <a:ahLst/>
              <a:cxnLst/>
              <a:rect l="l" t="t" r="r" b="b"/>
              <a:pathLst>
                <a:path w="29655" h="13660" extrusionOk="0">
                  <a:moveTo>
                    <a:pt x="29458" y="1"/>
                  </a:moveTo>
                  <a:cubicBezTo>
                    <a:pt x="29434" y="1"/>
                    <a:pt x="29410" y="6"/>
                    <a:pt x="29387" y="17"/>
                  </a:cubicBezTo>
                  <a:lnTo>
                    <a:pt x="126" y="13328"/>
                  </a:lnTo>
                  <a:cubicBezTo>
                    <a:pt x="39" y="13368"/>
                    <a:pt x="0" y="13471"/>
                    <a:pt x="40" y="13558"/>
                  </a:cubicBezTo>
                  <a:cubicBezTo>
                    <a:pt x="68" y="13621"/>
                    <a:pt x="131" y="13659"/>
                    <a:pt x="197" y="13659"/>
                  </a:cubicBezTo>
                  <a:cubicBezTo>
                    <a:pt x="222" y="13659"/>
                    <a:pt x="245" y="13654"/>
                    <a:pt x="269" y="13643"/>
                  </a:cubicBezTo>
                  <a:lnTo>
                    <a:pt x="29529" y="333"/>
                  </a:lnTo>
                  <a:cubicBezTo>
                    <a:pt x="29617" y="293"/>
                    <a:pt x="29655" y="189"/>
                    <a:pt x="29616" y="103"/>
                  </a:cubicBezTo>
                  <a:cubicBezTo>
                    <a:pt x="29587" y="39"/>
                    <a:pt x="29523" y="1"/>
                    <a:pt x="29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5" name="Google Shape;4035;p60"/>
            <p:cNvSpPr/>
            <p:nvPr/>
          </p:nvSpPr>
          <p:spPr>
            <a:xfrm rot="1586529" flipH="1">
              <a:off x="7923076" y="3830564"/>
              <a:ext cx="1031168" cy="474911"/>
            </a:xfrm>
            <a:custGeom>
              <a:avLst/>
              <a:gdLst/>
              <a:ahLst/>
              <a:cxnLst/>
              <a:rect l="l" t="t" r="r" b="b"/>
              <a:pathLst>
                <a:path w="29656" h="13659" extrusionOk="0">
                  <a:moveTo>
                    <a:pt x="29459" y="0"/>
                  </a:moveTo>
                  <a:cubicBezTo>
                    <a:pt x="29435" y="0"/>
                    <a:pt x="29410" y="6"/>
                    <a:pt x="29387" y="16"/>
                  </a:cubicBezTo>
                  <a:lnTo>
                    <a:pt x="126" y="13328"/>
                  </a:lnTo>
                  <a:cubicBezTo>
                    <a:pt x="38" y="13367"/>
                    <a:pt x="1" y="13471"/>
                    <a:pt x="41" y="13557"/>
                  </a:cubicBezTo>
                  <a:cubicBezTo>
                    <a:pt x="69" y="13621"/>
                    <a:pt x="132" y="13659"/>
                    <a:pt x="198" y="13659"/>
                  </a:cubicBezTo>
                  <a:cubicBezTo>
                    <a:pt x="222" y="13659"/>
                    <a:pt x="246" y="13654"/>
                    <a:pt x="269" y="13643"/>
                  </a:cubicBezTo>
                  <a:lnTo>
                    <a:pt x="29530" y="331"/>
                  </a:lnTo>
                  <a:cubicBezTo>
                    <a:pt x="29618" y="293"/>
                    <a:pt x="29655" y="189"/>
                    <a:pt x="29616" y="103"/>
                  </a:cubicBezTo>
                  <a:cubicBezTo>
                    <a:pt x="29587" y="39"/>
                    <a:pt x="29524" y="0"/>
                    <a:pt x="29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6" name="Google Shape;4036;p60"/>
            <p:cNvSpPr/>
            <p:nvPr/>
          </p:nvSpPr>
          <p:spPr>
            <a:xfrm rot="1586529" flipH="1">
              <a:off x="8747360" y="4472660"/>
              <a:ext cx="83068" cy="164458"/>
            </a:xfrm>
            <a:custGeom>
              <a:avLst/>
              <a:gdLst/>
              <a:ahLst/>
              <a:cxnLst/>
              <a:rect l="l" t="t" r="r" b="b"/>
              <a:pathLst>
                <a:path w="2389" h="4730" extrusionOk="0">
                  <a:moveTo>
                    <a:pt x="198" y="1"/>
                  </a:moveTo>
                  <a:cubicBezTo>
                    <a:pt x="174" y="1"/>
                    <a:pt x="149" y="6"/>
                    <a:pt x="126" y="17"/>
                  </a:cubicBezTo>
                  <a:cubicBezTo>
                    <a:pt x="39" y="57"/>
                    <a:pt x="1" y="159"/>
                    <a:pt x="40" y="246"/>
                  </a:cubicBezTo>
                  <a:lnTo>
                    <a:pt x="2034" y="4627"/>
                  </a:lnTo>
                  <a:cubicBezTo>
                    <a:pt x="2062" y="4691"/>
                    <a:pt x="2125" y="4730"/>
                    <a:pt x="2191" y="4730"/>
                  </a:cubicBezTo>
                  <a:cubicBezTo>
                    <a:pt x="2214" y="4730"/>
                    <a:pt x="2239" y="4725"/>
                    <a:pt x="2263" y="4714"/>
                  </a:cubicBezTo>
                  <a:cubicBezTo>
                    <a:pt x="2350" y="4674"/>
                    <a:pt x="2389" y="4571"/>
                    <a:pt x="2349" y="4485"/>
                  </a:cubicBezTo>
                  <a:lnTo>
                    <a:pt x="355" y="104"/>
                  </a:lnTo>
                  <a:cubicBezTo>
                    <a:pt x="327" y="39"/>
                    <a:pt x="264" y="1"/>
                    <a:pt x="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7" name="Google Shape;4037;p60"/>
            <p:cNvSpPr/>
            <p:nvPr/>
          </p:nvSpPr>
          <p:spPr>
            <a:xfrm rot="1586529" flipH="1">
              <a:off x="7957406" y="3589009"/>
              <a:ext cx="68673" cy="58238"/>
            </a:xfrm>
            <a:custGeom>
              <a:avLst/>
              <a:gdLst/>
              <a:ahLst/>
              <a:cxnLst/>
              <a:rect l="l" t="t" r="r" b="b"/>
              <a:pathLst>
                <a:path w="1975" h="1675" extrusionOk="0">
                  <a:moveTo>
                    <a:pt x="1882" y="1"/>
                  </a:moveTo>
                  <a:cubicBezTo>
                    <a:pt x="1864" y="1"/>
                    <a:pt x="1845" y="7"/>
                    <a:pt x="1830" y="20"/>
                  </a:cubicBezTo>
                  <a:lnTo>
                    <a:pt x="40" y="1529"/>
                  </a:lnTo>
                  <a:cubicBezTo>
                    <a:pt x="4" y="1557"/>
                    <a:pt x="0" y="1609"/>
                    <a:pt x="30" y="1645"/>
                  </a:cubicBezTo>
                  <a:cubicBezTo>
                    <a:pt x="45" y="1664"/>
                    <a:pt x="68" y="1674"/>
                    <a:pt x="92" y="1674"/>
                  </a:cubicBezTo>
                  <a:cubicBezTo>
                    <a:pt x="110" y="1674"/>
                    <a:pt x="130" y="1667"/>
                    <a:pt x="146" y="1655"/>
                  </a:cubicBezTo>
                  <a:lnTo>
                    <a:pt x="1935" y="147"/>
                  </a:lnTo>
                  <a:cubicBezTo>
                    <a:pt x="1970" y="118"/>
                    <a:pt x="1974" y="65"/>
                    <a:pt x="1946" y="31"/>
                  </a:cubicBezTo>
                  <a:cubicBezTo>
                    <a:pt x="1929" y="11"/>
                    <a:pt x="1906" y="1"/>
                    <a:pt x="1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8" name="Google Shape;4038;p60"/>
            <p:cNvSpPr/>
            <p:nvPr/>
          </p:nvSpPr>
          <p:spPr>
            <a:xfrm rot="1586529" flipH="1">
              <a:off x="8003533" y="3600507"/>
              <a:ext cx="27330" cy="20409"/>
            </a:xfrm>
            <a:custGeom>
              <a:avLst/>
              <a:gdLst/>
              <a:ahLst/>
              <a:cxnLst/>
              <a:rect l="l" t="t" r="r" b="b"/>
              <a:pathLst>
                <a:path w="786" h="587" extrusionOk="0">
                  <a:moveTo>
                    <a:pt x="692" y="0"/>
                  </a:moveTo>
                  <a:cubicBezTo>
                    <a:pt x="675" y="0"/>
                    <a:pt x="659" y="5"/>
                    <a:pt x="644" y="15"/>
                  </a:cubicBezTo>
                  <a:lnTo>
                    <a:pt x="46" y="436"/>
                  </a:lnTo>
                  <a:cubicBezTo>
                    <a:pt x="9" y="462"/>
                    <a:pt x="1" y="514"/>
                    <a:pt x="27" y="551"/>
                  </a:cubicBezTo>
                  <a:cubicBezTo>
                    <a:pt x="44" y="575"/>
                    <a:pt x="69" y="587"/>
                    <a:pt x="95" y="587"/>
                  </a:cubicBezTo>
                  <a:cubicBezTo>
                    <a:pt x="112" y="587"/>
                    <a:pt x="127" y="582"/>
                    <a:pt x="142" y="571"/>
                  </a:cubicBezTo>
                  <a:lnTo>
                    <a:pt x="740" y="150"/>
                  </a:lnTo>
                  <a:cubicBezTo>
                    <a:pt x="776" y="124"/>
                    <a:pt x="786" y="73"/>
                    <a:pt x="760" y="35"/>
                  </a:cubicBezTo>
                  <a:cubicBezTo>
                    <a:pt x="743" y="13"/>
                    <a:pt x="718" y="0"/>
                    <a:pt x="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9" name="Google Shape;4039;p60"/>
            <p:cNvSpPr/>
            <p:nvPr/>
          </p:nvSpPr>
          <p:spPr>
            <a:xfrm rot="1586529" flipH="1">
              <a:off x="8754853" y="4621166"/>
              <a:ext cx="50453" cy="24373"/>
            </a:xfrm>
            <a:custGeom>
              <a:avLst/>
              <a:gdLst/>
              <a:ahLst/>
              <a:cxnLst/>
              <a:rect l="l" t="t" r="r" b="b"/>
              <a:pathLst>
                <a:path w="1451" h="701" extrusionOk="0">
                  <a:moveTo>
                    <a:pt x="1355" y="0"/>
                  </a:moveTo>
                  <a:cubicBezTo>
                    <a:pt x="1345" y="0"/>
                    <a:pt x="1334" y="2"/>
                    <a:pt x="1324" y="6"/>
                  </a:cubicBezTo>
                  <a:lnTo>
                    <a:pt x="64" y="541"/>
                  </a:lnTo>
                  <a:cubicBezTo>
                    <a:pt x="21" y="559"/>
                    <a:pt x="1" y="608"/>
                    <a:pt x="20" y="650"/>
                  </a:cubicBezTo>
                  <a:cubicBezTo>
                    <a:pt x="32" y="682"/>
                    <a:pt x="64" y="700"/>
                    <a:pt x="95" y="700"/>
                  </a:cubicBezTo>
                  <a:cubicBezTo>
                    <a:pt x="108" y="700"/>
                    <a:pt x="118" y="698"/>
                    <a:pt x="129" y="694"/>
                  </a:cubicBezTo>
                  <a:lnTo>
                    <a:pt x="1388" y="159"/>
                  </a:lnTo>
                  <a:cubicBezTo>
                    <a:pt x="1432" y="140"/>
                    <a:pt x="1450" y="92"/>
                    <a:pt x="1433" y="50"/>
                  </a:cubicBezTo>
                  <a:cubicBezTo>
                    <a:pt x="1418" y="18"/>
                    <a:pt x="1387" y="0"/>
                    <a:pt x="13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0" name="Google Shape;4040;p60"/>
            <p:cNvSpPr/>
            <p:nvPr/>
          </p:nvSpPr>
          <p:spPr>
            <a:xfrm rot="1586529" flipH="1">
              <a:off x="8788499" y="4616744"/>
              <a:ext cx="36614" cy="14290"/>
            </a:xfrm>
            <a:custGeom>
              <a:avLst/>
              <a:gdLst/>
              <a:ahLst/>
              <a:cxnLst/>
              <a:rect l="l" t="t" r="r" b="b"/>
              <a:pathLst>
                <a:path w="1053" h="411" extrusionOk="0">
                  <a:moveTo>
                    <a:pt x="960" y="0"/>
                  </a:moveTo>
                  <a:cubicBezTo>
                    <a:pt x="953" y="0"/>
                    <a:pt x="945" y="1"/>
                    <a:pt x="937" y="3"/>
                  </a:cubicBezTo>
                  <a:lnTo>
                    <a:pt x="71" y="248"/>
                  </a:lnTo>
                  <a:cubicBezTo>
                    <a:pt x="27" y="261"/>
                    <a:pt x="0" y="306"/>
                    <a:pt x="13" y="350"/>
                  </a:cubicBezTo>
                  <a:cubicBezTo>
                    <a:pt x="23" y="386"/>
                    <a:pt x="57" y="410"/>
                    <a:pt x="94" y="410"/>
                  </a:cubicBezTo>
                  <a:cubicBezTo>
                    <a:pt x="101" y="410"/>
                    <a:pt x="109" y="408"/>
                    <a:pt x="117" y="406"/>
                  </a:cubicBezTo>
                  <a:lnTo>
                    <a:pt x="983" y="161"/>
                  </a:lnTo>
                  <a:cubicBezTo>
                    <a:pt x="1026" y="150"/>
                    <a:pt x="1052" y="104"/>
                    <a:pt x="1039" y="59"/>
                  </a:cubicBezTo>
                  <a:cubicBezTo>
                    <a:pt x="1029" y="23"/>
                    <a:pt x="997" y="0"/>
                    <a:pt x="9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1" name="Google Shape;4041;p60"/>
            <p:cNvSpPr/>
            <p:nvPr/>
          </p:nvSpPr>
          <p:spPr>
            <a:xfrm rot="1586529" flipH="1">
              <a:off x="8841263" y="4594144"/>
              <a:ext cx="24966" cy="16828"/>
            </a:xfrm>
            <a:custGeom>
              <a:avLst/>
              <a:gdLst/>
              <a:ahLst/>
              <a:cxnLst/>
              <a:rect l="l" t="t" r="r" b="b"/>
              <a:pathLst>
                <a:path w="718" h="484" extrusionOk="0">
                  <a:moveTo>
                    <a:pt x="624" y="0"/>
                  </a:moveTo>
                  <a:cubicBezTo>
                    <a:pt x="616" y="0"/>
                    <a:pt x="609" y="1"/>
                    <a:pt x="601" y="4"/>
                  </a:cubicBezTo>
                  <a:cubicBezTo>
                    <a:pt x="386" y="67"/>
                    <a:pt x="190" y="185"/>
                    <a:pt x="33" y="343"/>
                  </a:cubicBezTo>
                  <a:cubicBezTo>
                    <a:pt x="0" y="375"/>
                    <a:pt x="0" y="427"/>
                    <a:pt x="33" y="459"/>
                  </a:cubicBezTo>
                  <a:cubicBezTo>
                    <a:pt x="50" y="476"/>
                    <a:pt x="71" y="484"/>
                    <a:pt x="92" y="484"/>
                  </a:cubicBezTo>
                  <a:cubicBezTo>
                    <a:pt x="113" y="484"/>
                    <a:pt x="134" y="474"/>
                    <a:pt x="151" y="459"/>
                  </a:cubicBezTo>
                  <a:cubicBezTo>
                    <a:pt x="288" y="321"/>
                    <a:pt x="461" y="218"/>
                    <a:pt x="648" y="164"/>
                  </a:cubicBezTo>
                  <a:cubicBezTo>
                    <a:pt x="692" y="150"/>
                    <a:pt x="717" y="103"/>
                    <a:pt x="705" y="60"/>
                  </a:cubicBezTo>
                  <a:cubicBezTo>
                    <a:pt x="693" y="23"/>
                    <a:pt x="660" y="0"/>
                    <a:pt x="6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2" name="Google Shape;4042;p60"/>
            <p:cNvSpPr/>
            <p:nvPr/>
          </p:nvSpPr>
          <p:spPr>
            <a:xfrm rot="1586529" flipH="1">
              <a:off x="8854759" y="4547284"/>
              <a:ext cx="28269" cy="15681"/>
            </a:xfrm>
            <a:custGeom>
              <a:avLst/>
              <a:gdLst/>
              <a:ahLst/>
              <a:cxnLst/>
              <a:rect l="l" t="t" r="r" b="b"/>
              <a:pathLst>
                <a:path w="813" h="451" extrusionOk="0">
                  <a:moveTo>
                    <a:pt x="717" y="1"/>
                  </a:moveTo>
                  <a:cubicBezTo>
                    <a:pt x="706" y="1"/>
                    <a:pt x="694" y="3"/>
                    <a:pt x="683" y="8"/>
                  </a:cubicBezTo>
                  <a:lnTo>
                    <a:pt x="60" y="292"/>
                  </a:lnTo>
                  <a:cubicBezTo>
                    <a:pt x="20" y="312"/>
                    <a:pt x="1" y="360"/>
                    <a:pt x="20" y="402"/>
                  </a:cubicBezTo>
                  <a:cubicBezTo>
                    <a:pt x="34" y="432"/>
                    <a:pt x="65" y="450"/>
                    <a:pt x="96" y="450"/>
                  </a:cubicBezTo>
                  <a:cubicBezTo>
                    <a:pt x="108" y="450"/>
                    <a:pt x="119" y="448"/>
                    <a:pt x="130" y="443"/>
                  </a:cubicBezTo>
                  <a:lnTo>
                    <a:pt x="752" y="158"/>
                  </a:lnTo>
                  <a:cubicBezTo>
                    <a:pt x="793" y="139"/>
                    <a:pt x="813" y="90"/>
                    <a:pt x="793" y="48"/>
                  </a:cubicBezTo>
                  <a:cubicBezTo>
                    <a:pt x="779" y="19"/>
                    <a:pt x="748" y="1"/>
                    <a:pt x="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3" name="Google Shape;4043;p60"/>
            <p:cNvSpPr/>
            <p:nvPr/>
          </p:nvSpPr>
          <p:spPr>
            <a:xfrm rot="1586529" flipH="1">
              <a:off x="8807455" y="4524895"/>
              <a:ext cx="129452" cy="110948"/>
            </a:xfrm>
            <a:custGeom>
              <a:avLst/>
              <a:gdLst/>
              <a:ahLst/>
              <a:cxnLst/>
              <a:rect l="l" t="t" r="r" b="b"/>
              <a:pathLst>
                <a:path w="3723" h="3191" extrusionOk="0">
                  <a:moveTo>
                    <a:pt x="3236" y="1"/>
                  </a:moveTo>
                  <a:cubicBezTo>
                    <a:pt x="3225" y="1"/>
                    <a:pt x="3215" y="3"/>
                    <a:pt x="3205" y="7"/>
                  </a:cubicBezTo>
                  <a:lnTo>
                    <a:pt x="807" y="1098"/>
                  </a:lnTo>
                  <a:cubicBezTo>
                    <a:pt x="765" y="1126"/>
                    <a:pt x="1" y="1636"/>
                    <a:pt x="541" y="3190"/>
                  </a:cubicBezTo>
                  <a:cubicBezTo>
                    <a:pt x="976" y="2603"/>
                    <a:pt x="1874" y="1818"/>
                    <a:pt x="3723" y="961"/>
                  </a:cubicBezTo>
                  <a:lnTo>
                    <a:pt x="3306" y="46"/>
                  </a:lnTo>
                  <a:cubicBezTo>
                    <a:pt x="3293" y="18"/>
                    <a:pt x="3265" y="1"/>
                    <a:pt x="3236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56" name="Google Shape;4856;p66"/>
          <p:cNvGrpSpPr/>
          <p:nvPr/>
        </p:nvGrpSpPr>
        <p:grpSpPr>
          <a:xfrm>
            <a:off x="7477699" y="350180"/>
            <a:ext cx="1089216" cy="799395"/>
            <a:chOff x="8010650" y="253375"/>
            <a:chExt cx="718575" cy="527375"/>
          </a:xfrm>
        </p:grpSpPr>
        <p:sp>
          <p:nvSpPr>
            <p:cNvPr id="4857" name="Google Shape;4857;p66"/>
            <p:cNvSpPr/>
            <p:nvPr/>
          </p:nvSpPr>
          <p:spPr>
            <a:xfrm>
              <a:off x="8011175" y="283200"/>
              <a:ext cx="718050" cy="497550"/>
            </a:xfrm>
            <a:custGeom>
              <a:avLst/>
              <a:gdLst/>
              <a:ahLst/>
              <a:cxnLst/>
              <a:rect l="l" t="t" r="r" b="b"/>
              <a:pathLst>
                <a:path w="28722" h="19902" extrusionOk="0">
                  <a:moveTo>
                    <a:pt x="206" y="1"/>
                  </a:moveTo>
                  <a:cubicBezTo>
                    <a:pt x="201" y="1"/>
                    <a:pt x="196" y="3"/>
                    <a:pt x="190" y="3"/>
                  </a:cubicBezTo>
                  <a:cubicBezTo>
                    <a:pt x="176" y="4"/>
                    <a:pt x="164" y="5"/>
                    <a:pt x="152" y="9"/>
                  </a:cubicBezTo>
                  <a:cubicBezTo>
                    <a:pt x="141" y="12"/>
                    <a:pt x="132" y="14"/>
                    <a:pt x="121" y="18"/>
                  </a:cubicBezTo>
                  <a:cubicBezTo>
                    <a:pt x="105" y="25"/>
                    <a:pt x="92" y="34"/>
                    <a:pt x="79" y="44"/>
                  </a:cubicBezTo>
                  <a:cubicBezTo>
                    <a:pt x="74" y="47"/>
                    <a:pt x="69" y="50"/>
                    <a:pt x="63" y="54"/>
                  </a:cubicBezTo>
                  <a:cubicBezTo>
                    <a:pt x="48" y="69"/>
                    <a:pt x="36" y="86"/>
                    <a:pt x="25" y="104"/>
                  </a:cubicBezTo>
                  <a:cubicBezTo>
                    <a:pt x="23" y="107"/>
                    <a:pt x="21" y="108"/>
                    <a:pt x="20" y="112"/>
                  </a:cubicBezTo>
                  <a:cubicBezTo>
                    <a:pt x="20" y="113"/>
                    <a:pt x="18" y="114"/>
                    <a:pt x="17" y="114"/>
                  </a:cubicBezTo>
                  <a:cubicBezTo>
                    <a:pt x="6" y="136"/>
                    <a:pt x="1" y="159"/>
                    <a:pt x="0" y="183"/>
                  </a:cubicBezTo>
                  <a:lnTo>
                    <a:pt x="0" y="186"/>
                  </a:lnTo>
                  <a:cubicBezTo>
                    <a:pt x="0" y="191"/>
                    <a:pt x="1" y="194"/>
                    <a:pt x="1" y="200"/>
                  </a:cubicBezTo>
                  <a:cubicBezTo>
                    <a:pt x="1" y="218"/>
                    <a:pt x="4" y="237"/>
                    <a:pt x="10" y="255"/>
                  </a:cubicBezTo>
                  <a:cubicBezTo>
                    <a:pt x="12" y="265"/>
                    <a:pt x="16" y="272"/>
                    <a:pt x="20" y="280"/>
                  </a:cubicBezTo>
                  <a:cubicBezTo>
                    <a:pt x="26" y="293"/>
                    <a:pt x="33" y="307"/>
                    <a:pt x="41" y="317"/>
                  </a:cubicBezTo>
                  <a:cubicBezTo>
                    <a:pt x="48" y="325"/>
                    <a:pt x="54" y="332"/>
                    <a:pt x="62" y="339"/>
                  </a:cubicBezTo>
                  <a:cubicBezTo>
                    <a:pt x="68" y="345"/>
                    <a:pt x="71" y="351"/>
                    <a:pt x="78" y="356"/>
                  </a:cubicBezTo>
                  <a:cubicBezTo>
                    <a:pt x="139" y="403"/>
                    <a:pt x="6272" y="5197"/>
                    <a:pt x="9716" y="19749"/>
                  </a:cubicBezTo>
                  <a:cubicBezTo>
                    <a:pt x="9735" y="19828"/>
                    <a:pt x="9800" y="19887"/>
                    <a:pt x="9880" y="19899"/>
                  </a:cubicBezTo>
                  <a:cubicBezTo>
                    <a:pt x="9890" y="19900"/>
                    <a:pt x="9900" y="19901"/>
                    <a:pt x="9910" y="19901"/>
                  </a:cubicBezTo>
                  <a:cubicBezTo>
                    <a:pt x="9980" y="19901"/>
                    <a:pt x="10044" y="19865"/>
                    <a:pt x="10081" y="19805"/>
                  </a:cubicBezTo>
                  <a:cubicBezTo>
                    <a:pt x="10111" y="19752"/>
                    <a:pt x="12536" y="15715"/>
                    <a:pt x="15819" y="13459"/>
                  </a:cubicBezTo>
                  <a:lnTo>
                    <a:pt x="21203" y="19090"/>
                  </a:lnTo>
                  <a:cubicBezTo>
                    <a:pt x="21206" y="19095"/>
                    <a:pt x="21214" y="19096"/>
                    <a:pt x="21219" y="19100"/>
                  </a:cubicBezTo>
                  <a:cubicBezTo>
                    <a:pt x="21227" y="19108"/>
                    <a:pt x="21238" y="19115"/>
                    <a:pt x="21248" y="19122"/>
                  </a:cubicBezTo>
                  <a:cubicBezTo>
                    <a:pt x="21261" y="19128"/>
                    <a:pt x="21271" y="19134"/>
                    <a:pt x="21284" y="19138"/>
                  </a:cubicBezTo>
                  <a:cubicBezTo>
                    <a:pt x="21296" y="19143"/>
                    <a:pt x="21308" y="19144"/>
                    <a:pt x="21320" y="19145"/>
                  </a:cubicBezTo>
                  <a:cubicBezTo>
                    <a:pt x="21329" y="19147"/>
                    <a:pt x="21338" y="19150"/>
                    <a:pt x="21347" y="19150"/>
                  </a:cubicBezTo>
                  <a:cubicBezTo>
                    <a:pt x="21350" y="19150"/>
                    <a:pt x="21353" y="19149"/>
                    <a:pt x="21356" y="19149"/>
                  </a:cubicBezTo>
                  <a:cubicBezTo>
                    <a:pt x="21358" y="19149"/>
                    <a:pt x="21361" y="19150"/>
                    <a:pt x="21363" y="19150"/>
                  </a:cubicBezTo>
                  <a:cubicBezTo>
                    <a:pt x="21374" y="19149"/>
                    <a:pt x="21382" y="19145"/>
                    <a:pt x="21390" y="19143"/>
                  </a:cubicBezTo>
                  <a:cubicBezTo>
                    <a:pt x="21403" y="19139"/>
                    <a:pt x="21415" y="19138"/>
                    <a:pt x="21426" y="19133"/>
                  </a:cubicBezTo>
                  <a:cubicBezTo>
                    <a:pt x="21441" y="19127"/>
                    <a:pt x="21453" y="19117"/>
                    <a:pt x="21464" y="19108"/>
                  </a:cubicBezTo>
                  <a:cubicBezTo>
                    <a:pt x="21471" y="19103"/>
                    <a:pt x="21478" y="19102"/>
                    <a:pt x="21484" y="19095"/>
                  </a:cubicBezTo>
                  <a:cubicBezTo>
                    <a:pt x="21485" y="19094"/>
                    <a:pt x="21485" y="19092"/>
                    <a:pt x="21487" y="19092"/>
                  </a:cubicBezTo>
                  <a:cubicBezTo>
                    <a:pt x="21504" y="19075"/>
                    <a:pt x="21519" y="19054"/>
                    <a:pt x="21529" y="19032"/>
                  </a:cubicBezTo>
                  <a:cubicBezTo>
                    <a:pt x="21531" y="19026"/>
                    <a:pt x="21531" y="19018"/>
                    <a:pt x="21535" y="19011"/>
                  </a:cubicBezTo>
                  <a:cubicBezTo>
                    <a:pt x="21540" y="18995"/>
                    <a:pt x="21545" y="18979"/>
                    <a:pt x="21546" y="18963"/>
                  </a:cubicBezTo>
                  <a:lnTo>
                    <a:pt x="22011" y="10410"/>
                  </a:lnTo>
                  <a:cubicBezTo>
                    <a:pt x="22380" y="10021"/>
                    <a:pt x="25034" y="7350"/>
                    <a:pt x="28510" y="7287"/>
                  </a:cubicBezTo>
                  <a:cubicBezTo>
                    <a:pt x="28598" y="7286"/>
                    <a:pt x="28674" y="7227"/>
                    <a:pt x="28698" y="7141"/>
                  </a:cubicBezTo>
                  <a:cubicBezTo>
                    <a:pt x="28722" y="7058"/>
                    <a:pt x="28687" y="6966"/>
                    <a:pt x="28611" y="6920"/>
                  </a:cubicBezTo>
                  <a:cubicBezTo>
                    <a:pt x="28509" y="6860"/>
                    <a:pt x="18414" y="738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8" name="Google Shape;4858;p66"/>
            <p:cNvSpPr/>
            <p:nvPr/>
          </p:nvSpPr>
          <p:spPr>
            <a:xfrm>
              <a:off x="8048450" y="264400"/>
              <a:ext cx="506650" cy="446400"/>
            </a:xfrm>
            <a:custGeom>
              <a:avLst/>
              <a:gdLst/>
              <a:ahLst/>
              <a:cxnLst/>
              <a:rect l="l" t="t" r="r" b="b"/>
              <a:pathLst>
                <a:path w="20266" h="17856" extrusionOk="0">
                  <a:moveTo>
                    <a:pt x="19333" y="11637"/>
                  </a:moveTo>
                  <a:lnTo>
                    <a:pt x="19340" y="11647"/>
                  </a:lnTo>
                  <a:lnTo>
                    <a:pt x="19404" y="12189"/>
                  </a:lnTo>
                  <a:lnTo>
                    <a:pt x="19333" y="11637"/>
                  </a:lnTo>
                  <a:close/>
                  <a:moveTo>
                    <a:pt x="43" y="1"/>
                  </a:moveTo>
                  <a:cubicBezTo>
                    <a:pt x="25" y="1"/>
                    <a:pt x="9" y="14"/>
                    <a:pt x="6" y="29"/>
                  </a:cubicBezTo>
                  <a:cubicBezTo>
                    <a:pt x="1" y="49"/>
                    <a:pt x="14" y="71"/>
                    <a:pt x="32" y="78"/>
                  </a:cubicBezTo>
                  <a:cubicBezTo>
                    <a:pt x="2868" y="996"/>
                    <a:pt x="10215" y="3940"/>
                    <a:pt x="17252" y="11450"/>
                  </a:cubicBezTo>
                  <a:cubicBezTo>
                    <a:pt x="17276" y="11494"/>
                    <a:pt x="17835" y="12511"/>
                    <a:pt x="18466" y="14023"/>
                  </a:cubicBezTo>
                  <a:cubicBezTo>
                    <a:pt x="18472" y="14039"/>
                    <a:pt x="18488" y="14049"/>
                    <a:pt x="18505" y="14049"/>
                  </a:cubicBezTo>
                  <a:lnTo>
                    <a:pt x="18513" y="14049"/>
                  </a:lnTo>
                  <a:cubicBezTo>
                    <a:pt x="18533" y="14043"/>
                    <a:pt x="18546" y="14024"/>
                    <a:pt x="18544" y="14005"/>
                  </a:cubicBezTo>
                  <a:cubicBezTo>
                    <a:pt x="18491" y="13387"/>
                    <a:pt x="18413" y="12765"/>
                    <a:pt x="18337" y="12158"/>
                  </a:cubicBezTo>
                  <a:lnTo>
                    <a:pt x="18337" y="12158"/>
                  </a:lnTo>
                  <a:cubicBezTo>
                    <a:pt x="18448" y="12853"/>
                    <a:pt x="18531" y="13579"/>
                    <a:pt x="18591" y="14325"/>
                  </a:cubicBezTo>
                  <a:cubicBezTo>
                    <a:pt x="18808" y="14864"/>
                    <a:pt x="19012" y="15407"/>
                    <a:pt x="19192" y="15939"/>
                  </a:cubicBezTo>
                  <a:cubicBezTo>
                    <a:pt x="19198" y="15956"/>
                    <a:pt x="19211" y="15966"/>
                    <a:pt x="19226" y="15966"/>
                  </a:cubicBezTo>
                  <a:cubicBezTo>
                    <a:pt x="19228" y="15966"/>
                    <a:pt x="19229" y="15966"/>
                    <a:pt x="19231" y="15965"/>
                  </a:cubicBezTo>
                  <a:lnTo>
                    <a:pt x="19238" y="15965"/>
                  </a:lnTo>
                  <a:cubicBezTo>
                    <a:pt x="19257" y="15963"/>
                    <a:pt x="19271" y="15944"/>
                    <a:pt x="19271" y="15924"/>
                  </a:cubicBezTo>
                  <a:lnTo>
                    <a:pt x="19161" y="12930"/>
                  </a:lnTo>
                  <a:lnTo>
                    <a:pt x="19181" y="12929"/>
                  </a:lnTo>
                  <a:lnTo>
                    <a:pt x="19305" y="16279"/>
                  </a:lnTo>
                  <a:cubicBezTo>
                    <a:pt x="19477" y="16805"/>
                    <a:pt x="19629" y="17326"/>
                    <a:pt x="19756" y="17827"/>
                  </a:cubicBezTo>
                  <a:cubicBezTo>
                    <a:pt x="19762" y="17845"/>
                    <a:pt x="19780" y="17856"/>
                    <a:pt x="19797" y="17856"/>
                  </a:cubicBezTo>
                  <a:lnTo>
                    <a:pt x="19799" y="17856"/>
                  </a:lnTo>
                  <a:cubicBezTo>
                    <a:pt x="19819" y="17855"/>
                    <a:pt x="19835" y="17839"/>
                    <a:pt x="19836" y="17819"/>
                  </a:cubicBezTo>
                  <a:lnTo>
                    <a:pt x="20266" y="9932"/>
                  </a:lnTo>
                  <a:cubicBezTo>
                    <a:pt x="20261" y="9920"/>
                    <a:pt x="20260" y="9910"/>
                    <a:pt x="20251" y="9903"/>
                  </a:cubicBezTo>
                  <a:cubicBezTo>
                    <a:pt x="13287" y="2768"/>
                    <a:pt x="3805" y="601"/>
                    <a:pt x="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859" name="Google Shape;4859;p66"/>
            <p:cNvGrpSpPr/>
            <p:nvPr/>
          </p:nvGrpSpPr>
          <p:grpSpPr>
            <a:xfrm>
              <a:off x="8171600" y="396975"/>
              <a:ext cx="448800" cy="285600"/>
              <a:chOff x="8171600" y="396975"/>
              <a:chExt cx="448800" cy="285600"/>
            </a:xfrm>
          </p:grpSpPr>
          <p:sp>
            <p:nvSpPr>
              <p:cNvPr id="4860" name="Google Shape;4860;p66"/>
              <p:cNvSpPr/>
              <p:nvPr/>
            </p:nvSpPr>
            <p:spPr>
              <a:xfrm>
                <a:off x="8171600" y="408750"/>
                <a:ext cx="82125" cy="170275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6811" extrusionOk="0">
                    <a:moveTo>
                      <a:pt x="114" y="1"/>
                    </a:moveTo>
                    <a:cubicBezTo>
                      <a:pt x="96" y="1"/>
                      <a:pt x="77" y="6"/>
                      <a:pt x="61" y="17"/>
                    </a:cubicBezTo>
                    <a:cubicBezTo>
                      <a:pt x="14" y="48"/>
                      <a:pt x="1" y="108"/>
                      <a:pt x="31" y="154"/>
                    </a:cubicBezTo>
                    <a:cubicBezTo>
                      <a:pt x="1369" y="2189"/>
                      <a:pt x="2394" y="4402"/>
                      <a:pt x="3079" y="6739"/>
                    </a:cubicBezTo>
                    <a:cubicBezTo>
                      <a:pt x="3092" y="6783"/>
                      <a:pt x="3131" y="6810"/>
                      <a:pt x="3174" y="6810"/>
                    </a:cubicBezTo>
                    <a:cubicBezTo>
                      <a:pt x="3184" y="6810"/>
                      <a:pt x="3193" y="6809"/>
                      <a:pt x="3204" y="6807"/>
                    </a:cubicBezTo>
                    <a:cubicBezTo>
                      <a:pt x="3256" y="6792"/>
                      <a:pt x="3285" y="6737"/>
                      <a:pt x="3271" y="6684"/>
                    </a:cubicBezTo>
                    <a:cubicBezTo>
                      <a:pt x="2579" y="4328"/>
                      <a:pt x="1547" y="2096"/>
                      <a:pt x="199" y="47"/>
                    </a:cubicBezTo>
                    <a:cubicBezTo>
                      <a:pt x="179" y="17"/>
                      <a:pt x="147" y="1"/>
                      <a:pt x="1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1" name="Google Shape;4861;p66"/>
              <p:cNvSpPr/>
              <p:nvPr/>
            </p:nvSpPr>
            <p:spPr>
              <a:xfrm>
                <a:off x="8232325" y="467500"/>
                <a:ext cx="289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2114" extrusionOk="0">
                    <a:moveTo>
                      <a:pt x="115" y="1"/>
                    </a:moveTo>
                    <a:cubicBezTo>
                      <a:pt x="96" y="1"/>
                      <a:pt x="76" y="6"/>
                      <a:pt x="59" y="18"/>
                    </a:cubicBezTo>
                    <a:cubicBezTo>
                      <a:pt x="13" y="47"/>
                      <a:pt x="1" y="109"/>
                      <a:pt x="32" y="155"/>
                    </a:cubicBezTo>
                    <a:cubicBezTo>
                      <a:pt x="420" y="741"/>
                      <a:pt x="729" y="1376"/>
                      <a:pt x="949" y="2045"/>
                    </a:cubicBezTo>
                    <a:cubicBezTo>
                      <a:pt x="964" y="2087"/>
                      <a:pt x="1002" y="2113"/>
                      <a:pt x="1044" y="2113"/>
                    </a:cubicBezTo>
                    <a:cubicBezTo>
                      <a:pt x="1055" y="2113"/>
                      <a:pt x="1065" y="2112"/>
                      <a:pt x="1076" y="2108"/>
                    </a:cubicBezTo>
                    <a:cubicBezTo>
                      <a:pt x="1127" y="2091"/>
                      <a:pt x="1156" y="2035"/>
                      <a:pt x="1139" y="1983"/>
                    </a:cubicBezTo>
                    <a:cubicBezTo>
                      <a:pt x="914" y="1297"/>
                      <a:pt x="597" y="646"/>
                      <a:pt x="197" y="45"/>
                    </a:cubicBezTo>
                    <a:cubicBezTo>
                      <a:pt x="178" y="16"/>
                      <a:pt x="147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2" name="Google Shape;4862;p66"/>
              <p:cNvSpPr/>
              <p:nvPr/>
            </p:nvSpPr>
            <p:spPr>
              <a:xfrm>
                <a:off x="8449375" y="396975"/>
                <a:ext cx="9547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2663" extrusionOk="0">
                    <a:moveTo>
                      <a:pt x="114" y="1"/>
                    </a:moveTo>
                    <a:cubicBezTo>
                      <a:pt x="77" y="1"/>
                      <a:pt x="42" y="22"/>
                      <a:pt x="25" y="58"/>
                    </a:cubicBezTo>
                    <a:cubicBezTo>
                      <a:pt x="1" y="107"/>
                      <a:pt x="22" y="166"/>
                      <a:pt x="72" y="189"/>
                    </a:cubicBezTo>
                    <a:cubicBezTo>
                      <a:pt x="1389" y="807"/>
                      <a:pt x="2590" y="1629"/>
                      <a:pt x="3640" y="2635"/>
                    </a:cubicBezTo>
                    <a:cubicBezTo>
                      <a:pt x="3660" y="2654"/>
                      <a:pt x="3683" y="2663"/>
                      <a:pt x="3709" y="2663"/>
                    </a:cubicBezTo>
                    <a:cubicBezTo>
                      <a:pt x="3735" y="2663"/>
                      <a:pt x="3761" y="2652"/>
                      <a:pt x="3779" y="2633"/>
                    </a:cubicBezTo>
                    <a:cubicBezTo>
                      <a:pt x="3818" y="2593"/>
                      <a:pt x="3816" y="2530"/>
                      <a:pt x="3777" y="2492"/>
                    </a:cubicBezTo>
                    <a:cubicBezTo>
                      <a:pt x="2711" y="1471"/>
                      <a:pt x="1493" y="636"/>
                      <a:pt x="156" y="10"/>
                    </a:cubicBezTo>
                    <a:cubicBezTo>
                      <a:pt x="142" y="4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3" name="Google Shape;4863;p66"/>
              <p:cNvSpPr/>
              <p:nvPr/>
            </p:nvSpPr>
            <p:spPr>
              <a:xfrm>
                <a:off x="8533150" y="418925"/>
                <a:ext cx="2535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06" extrusionOk="0">
                    <a:moveTo>
                      <a:pt x="113" y="1"/>
                    </a:moveTo>
                    <a:cubicBezTo>
                      <a:pt x="85" y="1"/>
                      <a:pt x="58" y="12"/>
                      <a:pt x="38" y="34"/>
                    </a:cubicBezTo>
                    <a:cubicBezTo>
                      <a:pt x="1" y="74"/>
                      <a:pt x="5" y="136"/>
                      <a:pt x="46" y="173"/>
                    </a:cubicBezTo>
                    <a:lnTo>
                      <a:pt x="836" y="882"/>
                    </a:lnTo>
                    <a:cubicBezTo>
                      <a:pt x="853" y="899"/>
                      <a:pt x="878" y="906"/>
                      <a:pt x="901" y="906"/>
                    </a:cubicBezTo>
                    <a:cubicBezTo>
                      <a:pt x="929" y="906"/>
                      <a:pt x="956" y="894"/>
                      <a:pt x="977" y="872"/>
                    </a:cubicBezTo>
                    <a:cubicBezTo>
                      <a:pt x="1013" y="832"/>
                      <a:pt x="1009" y="769"/>
                      <a:pt x="968" y="732"/>
                    </a:cubicBezTo>
                    <a:lnTo>
                      <a:pt x="179" y="26"/>
                    </a:lnTo>
                    <a:cubicBezTo>
                      <a:pt x="160" y="9"/>
                      <a:pt x="136" y="1"/>
                      <a:pt x="1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4" name="Google Shape;4864;p66"/>
              <p:cNvSpPr/>
              <p:nvPr/>
            </p:nvSpPr>
            <p:spPr>
              <a:xfrm>
                <a:off x="8570625" y="420825"/>
                <a:ext cx="195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596" extrusionOk="0">
                    <a:moveTo>
                      <a:pt x="113" y="0"/>
                    </a:moveTo>
                    <a:cubicBezTo>
                      <a:pt x="82" y="0"/>
                      <a:pt x="52" y="15"/>
                      <a:pt x="32" y="43"/>
                    </a:cubicBezTo>
                    <a:cubicBezTo>
                      <a:pt x="1" y="87"/>
                      <a:pt x="11" y="149"/>
                      <a:pt x="57" y="180"/>
                    </a:cubicBezTo>
                    <a:lnTo>
                      <a:pt x="612" y="576"/>
                    </a:lnTo>
                    <a:cubicBezTo>
                      <a:pt x="631" y="588"/>
                      <a:pt x="651" y="595"/>
                      <a:pt x="670" y="595"/>
                    </a:cubicBezTo>
                    <a:cubicBezTo>
                      <a:pt x="702" y="595"/>
                      <a:pt x="732" y="580"/>
                      <a:pt x="749" y="553"/>
                    </a:cubicBezTo>
                    <a:cubicBezTo>
                      <a:pt x="781" y="508"/>
                      <a:pt x="770" y="446"/>
                      <a:pt x="726" y="414"/>
                    </a:cubicBezTo>
                    <a:lnTo>
                      <a:pt x="170" y="18"/>
                    </a:lnTo>
                    <a:cubicBezTo>
                      <a:pt x="153" y="6"/>
                      <a:pt x="133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5" name="Google Shape;4865;p66"/>
              <p:cNvSpPr/>
              <p:nvPr/>
            </p:nvSpPr>
            <p:spPr>
              <a:xfrm>
                <a:off x="8604950" y="420450"/>
                <a:ext cx="1545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377" extrusionOk="0">
                    <a:moveTo>
                      <a:pt x="114" y="1"/>
                    </a:moveTo>
                    <a:cubicBezTo>
                      <a:pt x="76" y="1"/>
                      <a:pt x="40" y="22"/>
                      <a:pt x="23" y="59"/>
                    </a:cubicBezTo>
                    <a:cubicBezTo>
                      <a:pt x="0" y="108"/>
                      <a:pt x="22" y="168"/>
                      <a:pt x="73" y="190"/>
                    </a:cubicBezTo>
                    <a:lnTo>
                      <a:pt x="462" y="368"/>
                    </a:lnTo>
                    <a:cubicBezTo>
                      <a:pt x="475" y="374"/>
                      <a:pt x="489" y="376"/>
                      <a:pt x="502" y="376"/>
                    </a:cubicBezTo>
                    <a:cubicBezTo>
                      <a:pt x="541" y="376"/>
                      <a:pt x="576" y="355"/>
                      <a:pt x="594" y="319"/>
                    </a:cubicBezTo>
                    <a:cubicBezTo>
                      <a:pt x="617" y="269"/>
                      <a:pt x="595" y="210"/>
                      <a:pt x="544" y="187"/>
                    </a:cubicBezTo>
                    <a:lnTo>
                      <a:pt x="155" y="10"/>
                    </a:lnTo>
                    <a:cubicBezTo>
                      <a:pt x="142" y="4"/>
                      <a:pt x="128" y="1"/>
                      <a:pt x="1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6" name="Google Shape;4866;p66"/>
              <p:cNvSpPr/>
              <p:nvPr/>
            </p:nvSpPr>
            <p:spPr>
              <a:xfrm>
                <a:off x="8365100" y="474975"/>
                <a:ext cx="63225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88" extrusionOk="0">
                    <a:moveTo>
                      <a:pt x="111" y="0"/>
                    </a:moveTo>
                    <a:cubicBezTo>
                      <a:pt x="85" y="0"/>
                      <a:pt x="58" y="11"/>
                      <a:pt x="38" y="31"/>
                    </a:cubicBezTo>
                    <a:cubicBezTo>
                      <a:pt x="0" y="72"/>
                      <a:pt x="2" y="134"/>
                      <a:pt x="42" y="172"/>
                    </a:cubicBezTo>
                    <a:lnTo>
                      <a:pt x="2350" y="2361"/>
                    </a:lnTo>
                    <a:cubicBezTo>
                      <a:pt x="2370" y="2378"/>
                      <a:pt x="2394" y="2388"/>
                      <a:pt x="2418" y="2388"/>
                    </a:cubicBezTo>
                    <a:cubicBezTo>
                      <a:pt x="2444" y="2388"/>
                      <a:pt x="2469" y="2377"/>
                      <a:pt x="2491" y="2355"/>
                    </a:cubicBezTo>
                    <a:cubicBezTo>
                      <a:pt x="2528" y="2315"/>
                      <a:pt x="2526" y="2253"/>
                      <a:pt x="2486" y="2215"/>
                    </a:cubicBezTo>
                    <a:lnTo>
                      <a:pt x="179" y="27"/>
                    </a:lnTo>
                    <a:cubicBezTo>
                      <a:pt x="160" y="9"/>
                      <a:pt x="136" y="0"/>
                      <a:pt x="1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7" name="Google Shape;4867;p66"/>
              <p:cNvSpPr/>
              <p:nvPr/>
            </p:nvSpPr>
            <p:spPr>
              <a:xfrm>
                <a:off x="8382200" y="531825"/>
                <a:ext cx="1462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05" extrusionOk="0">
                    <a:moveTo>
                      <a:pt x="111" y="0"/>
                    </a:moveTo>
                    <a:cubicBezTo>
                      <a:pt x="83" y="0"/>
                      <a:pt x="55" y="12"/>
                      <a:pt x="36" y="35"/>
                    </a:cubicBezTo>
                    <a:cubicBezTo>
                      <a:pt x="0" y="76"/>
                      <a:pt x="6" y="139"/>
                      <a:pt x="48" y="174"/>
                    </a:cubicBezTo>
                    <a:lnTo>
                      <a:pt x="410" y="481"/>
                    </a:lnTo>
                    <a:cubicBezTo>
                      <a:pt x="428" y="497"/>
                      <a:pt x="452" y="504"/>
                      <a:pt x="474" y="504"/>
                    </a:cubicBezTo>
                    <a:cubicBezTo>
                      <a:pt x="501" y="504"/>
                      <a:pt x="531" y="493"/>
                      <a:pt x="549" y="469"/>
                    </a:cubicBezTo>
                    <a:cubicBezTo>
                      <a:pt x="585" y="429"/>
                      <a:pt x="579" y="365"/>
                      <a:pt x="537" y="330"/>
                    </a:cubicBezTo>
                    <a:lnTo>
                      <a:pt x="175" y="23"/>
                    </a:lnTo>
                    <a:cubicBezTo>
                      <a:pt x="156" y="8"/>
                      <a:pt x="133" y="0"/>
                      <a:pt x="1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8" name="Google Shape;4868;p66"/>
              <p:cNvSpPr/>
              <p:nvPr/>
            </p:nvSpPr>
            <p:spPr>
              <a:xfrm>
                <a:off x="8351850" y="555250"/>
                <a:ext cx="120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50" extrusionOk="0">
                    <a:moveTo>
                      <a:pt x="112" y="0"/>
                    </a:moveTo>
                    <a:cubicBezTo>
                      <a:pt x="86" y="0"/>
                      <a:pt x="60" y="11"/>
                      <a:pt x="40" y="31"/>
                    </a:cubicBezTo>
                    <a:cubicBezTo>
                      <a:pt x="1" y="71"/>
                      <a:pt x="3" y="134"/>
                      <a:pt x="42" y="172"/>
                    </a:cubicBezTo>
                    <a:lnTo>
                      <a:pt x="303" y="421"/>
                    </a:lnTo>
                    <a:cubicBezTo>
                      <a:pt x="322" y="440"/>
                      <a:pt x="346" y="449"/>
                      <a:pt x="371" y="449"/>
                    </a:cubicBezTo>
                    <a:cubicBezTo>
                      <a:pt x="398" y="449"/>
                      <a:pt x="424" y="439"/>
                      <a:pt x="443" y="419"/>
                    </a:cubicBezTo>
                    <a:cubicBezTo>
                      <a:pt x="482" y="379"/>
                      <a:pt x="480" y="316"/>
                      <a:pt x="441" y="278"/>
                    </a:cubicBezTo>
                    <a:lnTo>
                      <a:pt x="180" y="28"/>
                    </a:lnTo>
                    <a:cubicBezTo>
                      <a:pt x="161" y="9"/>
                      <a:pt x="136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9" name="Google Shape;4869;p66"/>
              <p:cNvSpPr/>
              <p:nvPr/>
            </p:nvSpPr>
            <p:spPr>
              <a:xfrm>
                <a:off x="8504000" y="565950"/>
                <a:ext cx="12000" cy="65350"/>
              </a:xfrm>
              <a:custGeom>
                <a:avLst/>
                <a:gdLst/>
                <a:ahLst/>
                <a:cxnLst/>
                <a:rect l="l" t="t" r="r" b="b"/>
                <a:pathLst>
                  <a:path w="480" h="2614" extrusionOk="0">
                    <a:moveTo>
                      <a:pt x="108" y="0"/>
                    </a:moveTo>
                    <a:cubicBezTo>
                      <a:pt x="102" y="0"/>
                      <a:pt x="97" y="1"/>
                      <a:pt x="91" y="1"/>
                    </a:cubicBezTo>
                    <a:cubicBezTo>
                      <a:pt x="38" y="9"/>
                      <a:pt x="1" y="60"/>
                      <a:pt x="8" y="114"/>
                    </a:cubicBezTo>
                    <a:cubicBezTo>
                      <a:pt x="132" y="908"/>
                      <a:pt x="223" y="1718"/>
                      <a:pt x="276" y="2522"/>
                    </a:cubicBezTo>
                    <a:cubicBezTo>
                      <a:pt x="281" y="2575"/>
                      <a:pt x="324" y="2614"/>
                      <a:pt x="375" y="2614"/>
                    </a:cubicBezTo>
                    <a:lnTo>
                      <a:pt x="383" y="2614"/>
                    </a:lnTo>
                    <a:cubicBezTo>
                      <a:pt x="437" y="2611"/>
                      <a:pt x="480" y="2564"/>
                      <a:pt x="475" y="2509"/>
                    </a:cubicBezTo>
                    <a:cubicBezTo>
                      <a:pt x="420" y="1698"/>
                      <a:pt x="329" y="882"/>
                      <a:pt x="204" y="85"/>
                    </a:cubicBezTo>
                    <a:cubicBezTo>
                      <a:pt x="197" y="35"/>
                      <a:pt x="158" y="0"/>
                      <a:pt x="1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70" name="Google Shape;4870;p66"/>
              <p:cNvSpPr/>
              <p:nvPr/>
            </p:nvSpPr>
            <p:spPr>
              <a:xfrm>
                <a:off x="8525125" y="585150"/>
                <a:ext cx="8475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897" extrusionOk="0">
                    <a:moveTo>
                      <a:pt x="103" y="1"/>
                    </a:moveTo>
                    <a:cubicBezTo>
                      <a:pt x="101" y="1"/>
                      <a:pt x="100" y="1"/>
                      <a:pt x="99" y="1"/>
                    </a:cubicBezTo>
                    <a:cubicBezTo>
                      <a:pt x="43" y="2"/>
                      <a:pt x="1" y="48"/>
                      <a:pt x="3" y="103"/>
                    </a:cubicBezTo>
                    <a:lnTo>
                      <a:pt x="139" y="3801"/>
                    </a:lnTo>
                    <a:cubicBezTo>
                      <a:pt x="141" y="3854"/>
                      <a:pt x="185" y="3896"/>
                      <a:pt x="238" y="3896"/>
                    </a:cubicBezTo>
                    <a:lnTo>
                      <a:pt x="242" y="3896"/>
                    </a:lnTo>
                    <a:cubicBezTo>
                      <a:pt x="297" y="3895"/>
                      <a:pt x="339" y="3849"/>
                      <a:pt x="338" y="3793"/>
                    </a:cubicBezTo>
                    <a:lnTo>
                      <a:pt x="201" y="97"/>
                    </a:lnTo>
                    <a:cubicBezTo>
                      <a:pt x="200" y="42"/>
                      <a:pt x="157" y="1"/>
                      <a:pt x="1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71" name="Google Shape;4871;p66"/>
              <p:cNvSpPr/>
              <p:nvPr/>
            </p:nvSpPr>
            <p:spPr>
              <a:xfrm>
                <a:off x="8529050" y="553100"/>
                <a:ext cx="7400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39" extrusionOk="0">
                    <a:moveTo>
                      <a:pt x="106" y="1"/>
                    </a:moveTo>
                    <a:cubicBezTo>
                      <a:pt x="101" y="1"/>
                      <a:pt x="96" y="1"/>
                      <a:pt x="91" y="2"/>
                    </a:cubicBezTo>
                    <a:cubicBezTo>
                      <a:pt x="38" y="10"/>
                      <a:pt x="1" y="62"/>
                      <a:pt x="9" y="115"/>
                    </a:cubicBezTo>
                    <a:lnTo>
                      <a:pt x="91" y="654"/>
                    </a:lnTo>
                    <a:cubicBezTo>
                      <a:pt x="100" y="704"/>
                      <a:pt x="142" y="739"/>
                      <a:pt x="190" y="739"/>
                    </a:cubicBezTo>
                    <a:cubicBezTo>
                      <a:pt x="195" y="739"/>
                      <a:pt x="201" y="739"/>
                      <a:pt x="205" y="738"/>
                    </a:cubicBezTo>
                    <a:cubicBezTo>
                      <a:pt x="259" y="730"/>
                      <a:pt x="295" y="679"/>
                      <a:pt x="288" y="625"/>
                    </a:cubicBezTo>
                    <a:lnTo>
                      <a:pt x="205" y="85"/>
                    </a:lnTo>
                    <a:cubicBezTo>
                      <a:pt x="197" y="36"/>
                      <a:pt x="152" y="1"/>
                      <a:pt x="1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872" name="Google Shape;4872;p66"/>
            <p:cNvSpPr/>
            <p:nvPr/>
          </p:nvSpPr>
          <p:spPr>
            <a:xfrm>
              <a:off x="8024850" y="262450"/>
              <a:ext cx="449775" cy="478150"/>
            </a:xfrm>
            <a:custGeom>
              <a:avLst/>
              <a:gdLst/>
              <a:ahLst/>
              <a:cxnLst/>
              <a:rect l="l" t="t" r="r" b="b"/>
              <a:pathLst>
                <a:path w="17991" h="19126" extrusionOk="0">
                  <a:moveTo>
                    <a:pt x="8413" y="8291"/>
                  </a:moveTo>
                  <a:lnTo>
                    <a:pt x="8423" y="8295"/>
                  </a:lnTo>
                  <a:cubicBezTo>
                    <a:pt x="8817" y="8890"/>
                    <a:pt x="9130" y="9535"/>
                    <a:pt x="9355" y="10212"/>
                  </a:cubicBezTo>
                  <a:lnTo>
                    <a:pt x="9334" y="10219"/>
                  </a:lnTo>
                  <a:cubicBezTo>
                    <a:pt x="9112" y="9544"/>
                    <a:pt x="8799" y="8900"/>
                    <a:pt x="8409" y="8294"/>
                  </a:cubicBezTo>
                  <a:cubicBezTo>
                    <a:pt x="8411" y="8291"/>
                    <a:pt x="8411" y="8291"/>
                    <a:pt x="8413" y="8291"/>
                  </a:cubicBezTo>
                  <a:close/>
                  <a:moveTo>
                    <a:pt x="13721" y="8590"/>
                  </a:moveTo>
                  <a:lnTo>
                    <a:pt x="13727" y="8591"/>
                  </a:lnTo>
                  <a:lnTo>
                    <a:pt x="16035" y="10780"/>
                  </a:lnTo>
                  <a:lnTo>
                    <a:pt x="16022" y="10795"/>
                  </a:lnTo>
                  <a:lnTo>
                    <a:pt x="13712" y="8593"/>
                  </a:lnTo>
                  <a:cubicBezTo>
                    <a:pt x="13716" y="8590"/>
                    <a:pt x="13720" y="8590"/>
                    <a:pt x="13721" y="8590"/>
                  </a:cubicBezTo>
                  <a:close/>
                  <a:moveTo>
                    <a:pt x="14407" y="10864"/>
                  </a:moveTo>
                  <a:lnTo>
                    <a:pt x="14414" y="10865"/>
                  </a:lnTo>
                  <a:lnTo>
                    <a:pt x="14763" y="11189"/>
                  </a:lnTo>
                  <a:lnTo>
                    <a:pt x="14400" y="10868"/>
                  </a:lnTo>
                  <a:cubicBezTo>
                    <a:pt x="14401" y="10864"/>
                    <a:pt x="14405" y="10864"/>
                    <a:pt x="14407" y="10864"/>
                  </a:cubicBezTo>
                  <a:close/>
                  <a:moveTo>
                    <a:pt x="13190" y="11801"/>
                  </a:moveTo>
                  <a:lnTo>
                    <a:pt x="13199" y="11804"/>
                  </a:lnTo>
                  <a:lnTo>
                    <a:pt x="13444" y="12068"/>
                  </a:lnTo>
                  <a:lnTo>
                    <a:pt x="13184" y="11805"/>
                  </a:lnTo>
                  <a:cubicBezTo>
                    <a:pt x="13185" y="11801"/>
                    <a:pt x="13187" y="11801"/>
                    <a:pt x="13190" y="11801"/>
                  </a:cubicBezTo>
                  <a:close/>
                  <a:moveTo>
                    <a:pt x="5984" y="5943"/>
                  </a:moveTo>
                  <a:lnTo>
                    <a:pt x="5992" y="5947"/>
                  </a:lnTo>
                  <a:cubicBezTo>
                    <a:pt x="7337" y="7990"/>
                    <a:pt x="8365" y="10214"/>
                    <a:pt x="9054" y="12561"/>
                  </a:cubicBezTo>
                  <a:lnTo>
                    <a:pt x="9034" y="12568"/>
                  </a:lnTo>
                  <a:cubicBezTo>
                    <a:pt x="8347" y="10223"/>
                    <a:pt x="7317" y="7999"/>
                    <a:pt x="5978" y="5943"/>
                  </a:cubicBezTo>
                  <a:close/>
                  <a:moveTo>
                    <a:pt x="38" y="0"/>
                  </a:moveTo>
                  <a:cubicBezTo>
                    <a:pt x="24" y="0"/>
                    <a:pt x="12" y="8"/>
                    <a:pt x="6" y="21"/>
                  </a:cubicBezTo>
                  <a:cubicBezTo>
                    <a:pt x="2" y="27"/>
                    <a:pt x="0" y="36"/>
                    <a:pt x="0" y="43"/>
                  </a:cubicBezTo>
                  <a:cubicBezTo>
                    <a:pt x="0" y="54"/>
                    <a:pt x="6" y="63"/>
                    <a:pt x="13" y="71"/>
                  </a:cubicBezTo>
                  <a:cubicBezTo>
                    <a:pt x="1453" y="1389"/>
                    <a:pt x="6379" y="6660"/>
                    <a:pt x="9367" y="19094"/>
                  </a:cubicBezTo>
                  <a:cubicBezTo>
                    <a:pt x="9370" y="19109"/>
                    <a:pt x="9384" y="19121"/>
                    <a:pt x="9400" y="19125"/>
                  </a:cubicBezTo>
                  <a:lnTo>
                    <a:pt x="9407" y="19125"/>
                  </a:lnTo>
                  <a:cubicBezTo>
                    <a:pt x="9420" y="19125"/>
                    <a:pt x="9434" y="19119"/>
                    <a:pt x="9439" y="19105"/>
                  </a:cubicBezTo>
                  <a:cubicBezTo>
                    <a:pt x="9857" y="18445"/>
                    <a:pt x="11017" y="16709"/>
                    <a:pt x="12632" y="15036"/>
                  </a:cubicBezTo>
                  <a:cubicBezTo>
                    <a:pt x="13410" y="14230"/>
                    <a:pt x="14296" y="13440"/>
                    <a:pt x="15257" y="12795"/>
                  </a:cubicBezTo>
                  <a:cubicBezTo>
                    <a:pt x="15263" y="12789"/>
                    <a:pt x="15269" y="12785"/>
                    <a:pt x="15289" y="12775"/>
                  </a:cubicBezTo>
                  <a:cubicBezTo>
                    <a:pt x="16201" y="12172"/>
                    <a:pt x="17098" y="11756"/>
                    <a:pt x="17959" y="11538"/>
                  </a:cubicBezTo>
                  <a:cubicBezTo>
                    <a:pt x="17974" y="11535"/>
                    <a:pt x="17985" y="11524"/>
                    <a:pt x="17989" y="11510"/>
                  </a:cubicBezTo>
                  <a:cubicBezTo>
                    <a:pt x="17991" y="11498"/>
                    <a:pt x="17989" y="11483"/>
                    <a:pt x="17978" y="11472"/>
                  </a:cubicBezTo>
                  <a:cubicBezTo>
                    <a:pt x="10043" y="3067"/>
                    <a:pt x="1652" y="443"/>
                    <a:pt x="50" y="1"/>
                  </a:cubicBezTo>
                  <a:cubicBezTo>
                    <a:pt x="47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3" name="Google Shape;4873;p66"/>
            <p:cNvSpPr/>
            <p:nvPr/>
          </p:nvSpPr>
          <p:spPr>
            <a:xfrm>
              <a:off x="8410175" y="553225"/>
              <a:ext cx="131250" cy="166750"/>
            </a:xfrm>
            <a:custGeom>
              <a:avLst/>
              <a:gdLst/>
              <a:ahLst/>
              <a:cxnLst/>
              <a:rect l="l" t="t" r="r" b="b"/>
              <a:pathLst>
                <a:path w="5250" h="6670" extrusionOk="0">
                  <a:moveTo>
                    <a:pt x="2679" y="1"/>
                  </a:moveTo>
                  <a:cubicBezTo>
                    <a:pt x="2678" y="1"/>
                    <a:pt x="2677" y="1"/>
                    <a:pt x="2676" y="1"/>
                  </a:cubicBezTo>
                  <a:cubicBezTo>
                    <a:pt x="2673" y="1"/>
                    <a:pt x="2671" y="1"/>
                    <a:pt x="2667" y="2"/>
                  </a:cubicBezTo>
                  <a:cubicBezTo>
                    <a:pt x="1815" y="204"/>
                    <a:pt x="924" y="604"/>
                    <a:pt x="20" y="1195"/>
                  </a:cubicBezTo>
                  <a:cubicBezTo>
                    <a:pt x="10" y="1201"/>
                    <a:pt x="3" y="1211"/>
                    <a:pt x="2" y="1223"/>
                  </a:cubicBezTo>
                  <a:cubicBezTo>
                    <a:pt x="0" y="1236"/>
                    <a:pt x="4" y="1247"/>
                    <a:pt x="13" y="1255"/>
                  </a:cubicBezTo>
                  <a:lnTo>
                    <a:pt x="5177" y="6656"/>
                  </a:lnTo>
                  <a:cubicBezTo>
                    <a:pt x="5184" y="6665"/>
                    <a:pt x="5197" y="6669"/>
                    <a:pt x="5207" y="6669"/>
                  </a:cubicBezTo>
                  <a:cubicBezTo>
                    <a:pt x="5214" y="6669"/>
                    <a:pt x="5219" y="6668"/>
                    <a:pt x="5225" y="6664"/>
                  </a:cubicBezTo>
                  <a:cubicBezTo>
                    <a:pt x="5241" y="6654"/>
                    <a:pt x="5249" y="6637"/>
                    <a:pt x="5245" y="6620"/>
                  </a:cubicBezTo>
                  <a:cubicBezTo>
                    <a:pt x="4467" y="3370"/>
                    <a:pt x="2999" y="554"/>
                    <a:pt x="2713" y="22"/>
                  </a:cubicBezTo>
                  <a:cubicBezTo>
                    <a:pt x="2705" y="8"/>
                    <a:pt x="2693" y="1"/>
                    <a:pt x="2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4" name="Google Shape;4874;p66"/>
            <p:cNvSpPr/>
            <p:nvPr/>
          </p:nvSpPr>
          <p:spPr>
            <a:xfrm>
              <a:off x="8068450" y="262725"/>
              <a:ext cx="647700" cy="246325"/>
            </a:xfrm>
            <a:custGeom>
              <a:avLst/>
              <a:gdLst/>
              <a:ahLst/>
              <a:cxnLst/>
              <a:rect l="l" t="t" r="r" b="b"/>
              <a:pathLst>
                <a:path w="25908" h="9853" extrusionOk="0">
                  <a:moveTo>
                    <a:pt x="21572" y="6398"/>
                  </a:moveTo>
                  <a:lnTo>
                    <a:pt x="21576" y="6399"/>
                  </a:lnTo>
                  <a:lnTo>
                    <a:pt x="21966" y="6577"/>
                  </a:lnTo>
                  <a:lnTo>
                    <a:pt x="21958" y="6595"/>
                  </a:lnTo>
                  <a:lnTo>
                    <a:pt x="21563" y="6404"/>
                  </a:lnTo>
                  <a:cubicBezTo>
                    <a:pt x="21566" y="6400"/>
                    <a:pt x="21572" y="6398"/>
                    <a:pt x="21572" y="6398"/>
                  </a:cubicBezTo>
                  <a:close/>
                  <a:moveTo>
                    <a:pt x="20201" y="6414"/>
                  </a:moveTo>
                  <a:lnTo>
                    <a:pt x="20208" y="6417"/>
                  </a:lnTo>
                  <a:lnTo>
                    <a:pt x="20752" y="6830"/>
                  </a:lnTo>
                  <a:lnTo>
                    <a:pt x="20193" y="6417"/>
                  </a:lnTo>
                  <a:cubicBezTo>
                    <a:pt x="20194" y="6415"/>
                    <a:pt x="20198" y="6414"/>
                    <a:pt x="20201" y="6414"/>
                  </a:cubicBezTo>
                  <a:close/>
                  <a:moveTo>
                    <a:pt x="18698" y="6338"/>
                  </a:moveTo>
                  <a:lnTo>
                    <a:pt x="18707" y="6340"/>
                  </a:lnTo>
                  <a:lnTo>
                    <a:pt x="19496" y="7048"/>
                  </a:lnTo>
                  <a:lnTo>
                    <a:pt x="19483" y="7062"/>
                  </a:lnTo>
                  <a:lnTo>
                    <a:pt x="18693" y="6342"/>
                  </a:lnTo>
                  <a:cubicBezTo>
                    <a:pt x="18694" y="6338"/>
                    <a:pt x="18697" y="6338"/>
                    <a:pt x="18698" y="6338"/>
                  </a:cubicBezTo>
                  <a:close/>
                  <a:moveTo>
                    <a:pt x="15350" y="5459"/>
                  </a:moveTo>
                  <a:lnTo>
                    <a:pt x="15356" y="5461"/>
                  </a:lnTo>
                  <a:cubicBezTo>
                    <a:pt x="16683" y="6082"/>
                    <a:pt x="17894" y="6911"/>
                    <a:pt x="18954" y="7925"/>
                  </a:cubicBezTo>
                  <a:lnTo>
                    <a:pt x="18938" y="7940"/>
                  </a:lnTo>
                  <a:cubicBezTo>
                    <a:pt x="17883" y="6928"/>
                    <a:pt x="16673" y="6100"/>
                    <a:pt x="15342" y="5467"/>
                  </a:cubicBezTo>
                  <a:cubicBezTo>
                    <a:pt x="15344" y="5459"/>
                    <a:pt x="15350" y="5459"/>
                    <a:pt x="15350" y="5459"/>
                  </a:cubicBezTo>
                  <a:close/>
                  <a:moveTo>
                    <a:pt x="45" y="1"/>
                  </a:moveTo>
                  <a:cubicBezTo>
                    <a:pt x="25" y="2"/>
                    <a:pt x="9" y="17"/>
                    <a:pt x="5" y="36"/>
                  </a:cubicBezTo>
                  <a:cubicBezTo>
                    <a:pt x="1" y="58"/>
                    <a:pt x="16" y="78"/>
                    <a:pt x="36" y="81"/>
                  </a:cubicBezTo>
                  <a:cubicBezTo>
                    <a:pt x="3662" y="744"/>
                    <a:pt x="12813" y="3024"/>
                    <a:pt x="19496" y="9842"/>
                  </a:cubicBezTo>
                  <a:cubicBezTo>
                    <a:pt x="19502" y="9849"/>
                    <a:pt x="19511" y="9853"/>
                    <a:pt x="19521" y="9853"/>
                  </a:cubicBezTo>
                  <a:cubicBezTo>
                    <a:pt x="19522" y="9853"/>
                    <a:pt x="19523" y="9853"/>
                    <a:pt x="19525" y="9853"/>
                  </a:cubicBezTo>
                  <a:cubicBezTo>
                    <a:pt x="19536" y="9853"/>
                    <a:pt x="19547" y="9847"/>
                    <a:pt x="19552" y="9839"/>
                  </a:cubicBezTo>
                  <a:cubicBezTo>
                    <a:pt x="19896" y="9481"/>
                    <a:pt x="21325" y="8081"/>
                    <a:pt x="23361" y="7263"/>
                  </a:cubicBezTo>
                  <a:cubicBezTo>
                    <a:pt x="24120" y="6958"/>
                    <a:pt x="24964" y="6733"/>
                    <a:pt x="25867" y="6674"/>
                  </a:cubicBezTo>
                  <a:cubicBezTo>
                    <a:pt x="25886" y="6674"/>
                    <a:pt x="25902" y="6660"/>
                    <a:pt x="25904" y="6642"/>
                  </a:cubicBezTo>
                  <a:cubicBezTo>
                    <a:pt x="25907" y="6625"/>
                    <a:pt x="25898" y="6609"/>
                    <a:pt x="25883" y="6598"/>
                  </a:cubicBezTo>
                  <a:cubicBezTo>
                    <a:pt x="24714" y="5946"/>
                    <a:pt x="19887" y="3431"/>
                    <a:pt x="11840" y="1653"/>
                  </a:cubicBezTo>
                  <a:cubicBezTo>
                    <a:pt x="11836" y="1653"/>
                    <a:pt x="11831" y="1652"/>
                    <a:pt x="11828" y="1652"/>
                  </a:cubicBezTo>
                  <a:cubicBezTo>
                    <a:pt x="8455" y="907"/>
                    <a:pt x="4516" y="295"/>
                    <a:pt x="48" y="2"/>
                  </a:cubicBezTo>
                  <a:cubicBezTo>
                    <a:pt x="46" y="2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5" name="Google Shape;4875;p66"/>
            <p:cNvSpPr/>
            <p:nvPr/>
          </p:nvSpPr>
          <p:spPr>
            <a:xfrm>
              <a:off x="8024800" y="263525"/>
              <a:ext cx="315850" cy="477075"/>
            </a:xfrm>
            <a:custGeom>
              <a:avLst/>
              <a:gdLst/>
              <a:ahLst/>
              <a:cxnLst/>
              <a:rect l="l" t="t" r="r" b="b"/>
              <a:pathLst>
                <a:path w="12634" h="19083" extrusionOk="0">
                  <a:moveTo>
                    <a:pt x="0" y="0"/>
                  </a:moveTo>
                  <a:cubicBezTo>
                    <a:pt x="0" y="11"/>
                    <a:pt x="6" y="20"/>
                    <a:pt x="14" y="28"/>
                  </a:cubicBezTo>
                  <a:cubicBezTo>
                    <a:pt x="1453" y="1346"/>
                    <a:pt x="6379" y="6617"/>
                    <a:pt x="9367" y="19051"/>
                  </a:cubicBezTo>
                  <a:cubicBezTo>
                    <a:pt x="9371" y="19068"/>
                    <a:pt x="9384" y="19078"/>
                    <a:pt x="9400" y="19082"/>
                  </a:cubicBezTo>
                  <a:lnTo>
                    <a:pt x="9408" y="19082"/>
                  </a:lnTo>
                  <a:cubicBezTo>
                    <a:pt x="9420" y="19081"/>
                    <a:pt x="9435" y="19074"/>
                    <a:pt x="9440" y="19062"/>
                  </a:cubicBezTo>
                  <a:cubicBezTo>
                    <a:pt x="9857" y="18402"/>
                    <a:pt x="11018" y="16666"/>
                    <a:pt x="12633" y="14993"/>
                  </a:cubicBezTo>
                  <a:cubicBezTo>
                    <a:pt x="7514" y="4316"/>
                    <a:pt x="2399" y="100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6" name="Google Shape;4876;p66"/>
            <p:cNvSpPr/>
            <p:nvPr/>
          </p:nvSpPr>
          <p:spPr>
            <a:xfrm>
              <a:off x="8364425" y="304025"/>
              <a:ext cx="351725" cy="140275"/>
            </a:xfrm>
            <a:custGeom>
              <a:avLst/>
              <a:gdLst/>
              <a:ahLst/>
              <a:cxnLst/>
              <a:rect l="l" t="t" r="r" b="b"/>
              <a:pathLst>
                <a:path w="14069" h="5611" extrusionOk="0">
                  <a:moveTo>
                    <a:pt x="1" y="0"/>
                  </a:moveTo>
                  <a:lnTo>
                    <a:pt x="1" y="0"/>
                  </a:lnTo>
                  <a:cubicBezTo>
                    <a:pt x="4016" y="1236"/>
                    <a:pt x="8580" y="3069"/>
                    <a:pt x="11521" y="5610"/>
                  </a:cubicBezTo>
                  <a:cubicBezTo>
                    <a:pt x="12280" y="5305"/>
                    <a:pt x="13123" y="5080"/>
                    <a:pt x="14027" y="5021"/>
                  </a:cubicBezTo>
                  <a:cubicBezTo>
                    <a:pt x="14046" y="5020"/>
                    <a:pt x="14060" y="5007"/>
                    <a:pt x="14064" y="4989"/>
                  </a:cubicBezTo>
                  <a:cubicBezTo>
                    <a:pt x="14068" y="4973"/>
                    <a:pt x="14059" y="4957"/>
                    <a:pt x="14044" y="4944"/>
                  </a:cubicBezTo>
                  <a:cubicBezTo>
                    <a:pt x="12875" y="4291"/>
                    <a:pt x="8048" y="1778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39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7" name="Google Shape;4877;p66"/>
            <p:cNvSpPr/>
            <p:nvPr/>
          </p:nvSpPr>
          <p:spPr>
            <a:xfrm>
              <a:off x="8010650" y="253450"/>
              <a:ext cx="550975" cy="497525"/>
            </a:xfrm>
            <a:custGeom>
              <a:avLst/>
              <a:gdLst/>
              <a:ahLst/>
              <a:cxnLst/>
              <a:rect l="l" t="t" r="r" b="b"/>
              <a:pathLst>
                <a:path w="22039" h="19901" extrusionOk="0">
                  <a:moveTo>
                    <a:pt x="975" y="606"/>
                  </a:moveTo>
                  <a:lnTo>
                    <a:pt x="975" y="606"/>
                  </a:lnTo>
                  <a:cubicBezTo>
                    <a:pt x="1943" y="894"/>
                    <a:pt x="3728" y="1499"/>
                    <a:pt x="5979" y="2608"/>
                  </a:cubicBezTo>
                  <a:cubicBezTo>
                    <a:pt x="9095" y="4145"/>
                    <a:pt x="13747" y="6982"/>
                    <a:pt x="18333" y="11807"/>
                  </a:cubicBezTo>
                  <a:cubicBezTo>
                    <a:pt x="14290" y="12922"/>
                    <a:pt x="10946" y="17742"/>
                    <a:pt x="10014" y="19195"/>
                  </a:cubicBezTo>
                  <a:cubicBezTo>
                    <a:pt x="8206" y="11791"/>
                    <a:pt x="5717" y="7014"/>
                    <a:pt x="3928" y="4296"/>
                  </a:cubicBezTo>
                  <a:cubicBezTo>
                    <a:pt x="2684" y="2402"/>
                    <a:pt x="1616" y="1229"/>
                    <a:pt x="975" y="606"/>
                  </a:cubicBezTo>
                  <a:close/>
                  <a:moveTo>
                    <a:pt x="220" y="0"/>
                  </a:moveTo>
                  <a:cubicBezTo>
                    <a:pt x="142" y="0"/>
                    <a:pt x="70" y="43"/>
                    <a:pt x="38" y="115"/>
                  </a:cubicBezTo>
                  <a:cubicBezTo>
                    <a:pt x="0" y="199"/>
                    <a:pt x="25" y="299"/>
                    <a:pt x="99" y="356"/>
                  </a:cubicBezTo>
                  <a:cubicBezTo>
                    <a:pt x="160" y="403"/>
                    <a:pt x="6294" y="5197"/>
                    <a:pt x="9737" y="19748"/>
                  </a:cubicBezTo>
                  <a:cubicBezTo>
                    <a:pt x="9756" y="19827"/>
                    <a:pt x="9821" y="19886"/>
                    <a:pt x="9901" y="19898"/>
                  </a:cubicBezTo>
                  <a:cubicBezTo>
                    <a:pt x="9911" y="19900"/>
                    <a:pt x="9921" y="19901"/>
                    <a:pt x="9931" y="19901"/>
                  </a:cubicBezTo>
                  <a:cubicBezTo>
                    <a:pt x="10001" y="19901"/>
                    <a:pt x="10065" y="19864"/>
                    <a:pt x="10099" y="19803"/>
                  </a:cubicBezTo>
                  <a:cubicBezTo>
                    <a:pt x="10138" y="19738"/>
                    <a:pt x="14011" y="13285"/>
                    <a:pt x="18605" y="12145"/>
                  </a:cubicBezTo>
                  <a:cubicBezTo>
                    <a:pt x="18947" y="12791"/>
                    <a:pt x="20448" y="15723"/>
                    <a:pt x="21170" y="18996"/>
                  </a:cubicBezTo>
                  <a:cubicBezTo>
                    <a:pt x="21192" y="19088"/>
                    <a:pt x="21275" y="19151"/>
                    <a:pt x="21366" y="19151"/>
                  </a:cubicBezTo>
                  <a:cubicBezTo>
                    <a:pt x="21371" y="19151"/>
                    <a:pt x="21376" y="19151"/>
                    <a:pt x="21381" y="19151"/>
                  </a:cubicBezTo>
                  <a:cubicBezTo>
                    <a:pt x="21480" y="19143"/>
                    <a:pt x="21558" y="19063"/>
                    <a:pt x="21563" y="18964"/>
                  </a:cubicBezTo>
                  <a:lnTo>
                    <a:pt x="22032" y="10339"/>
                  </a:lnTo>
                  <a:cubicBezTo>
                    <a:pt x="22039" y="10230"/>
                    <a:pt x="21955" y="10135"/>
                    <a:pt x="21846" y="10130"/>
                  </a:cubicBezTo>
                  <a:cubicBezTo>
                    <a:pt x="21841" y="10130"/>
                    <a:pt x="21836" y="10129"/>
                    <a:pt x="21830" y="10129"/>
                  </a:cubicBezTo>
                  <a:cubicBezTo>
                    <a:pt x="21721" y="10129"/>
                    <a:pt x="21643" y="10213"/>
                    <a:pt x="21637" y="10317"/>
                  </a:cubicBezTo>
                  <a:lnTo>
                    <a:pt x="21238" y="17639"/>
                  </a:lnTo>
                  <a:cubicBezTo>
                    <a:pt x="20351" y="14508"/>
                    <a:pt x="18952" y="11949"/>
                    <a:pt x="18883" y="11825"/>
                  </a:cubicBezTo>
                  <a:cubicBezTo>
                    <a:pt x="18875" y="11808"/>
                    <a:pt x="18863" y="11792"/>
                    <a:pt x="18849" y="11779"/>
                  </a:cubicBezTo>
                  <a:cubicBezTo>
                    <a:pt x="9849" y="2176"/>
                    <a:pt x="355" y="25"/>
                    <a:pt x="260" y="4"/>
                  </a:cubicBezTo>
                  <a:cubicBezTo>
                    <a:pt x="247" y="2"/>
                    <a:pt x="233" y="0"/>
                    <a:pt x="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8" name="Google Shape;4878;p66"/>
            <p:cNvSpPr/>
            <p:nvPr/>
          </p:nvSpPr>
          <p:spPr>
            <a:xfrm>
              <a:off x="8011025" y="253375"/>
              <a:ext cx="718175" cy="263250"/>
            </a:xfrm>
            <a:custGeom>
              <a:avLst/>
              <a:gdLst/>
              <a:ahLst/>
              <a:cxnLst/>
              <a:rect l="l" t="t" r="r" b="b"/>
              <a:pathLst>
                <a:path w="28727" h="10530" extrusionOk="0">
                  <a:moveTo>
                    <a:pt x="3875" y="627"/>
                  </a:moveTo>
                  <a:lnTo>
                    <a:pt x="3875" y="627"/>
                  </a:lnTo>
                  <a:cubicBezTo>
                    <a:pt x="17358" y="1760"/>
                    <a:pt x="25650" y="5765"/>
                    <a:pt x="27830" y="6937"/>
                  </a:cubicBezTo>
                  <a:cubicBezTo>
                    <a:pt x="24712" y="7273"/>
                    <a:pt x="22410" y="9437"/>
                    <a:pt x="21817" y="10046"/>
                  </a:cubicBezTo>
                  <a:cubicBezTo>
                    <a:pt x="15957" y="4106"/>
                    <a:pt x="8321" y="1623"/>
                    <a:pt x="3875" y="627"/>
                  </a:cubicBezTo>
                  <a:close/>
                  <a:moveTo>
                    <a:pt x="198" y="0"/>
                  </a:moveTo>
                  <a:cubicBezTo>
                    <a:pt x="101" y="0"/>
                    <a:pt x="13" y="84"/>
                    <a:pt x="7" y="186"/>
                  </a:cubicBezTo>
                  <a:cubicBezTo>
                    <a:pt x="1" y="295"/>
                    <a:pt x="81" y="388"/>
                    <a:pt x="189" y="397"/>
                  </a:cubicBezTo>
                  <a:cubicBezTo>
                    <a:pt x="316" y="408"/>
                    <a:pt x="13023" y="1572"/>
                    <a:pt x="21680" y="10469"/>
                  </a:cubicBezTo>
                  <a:cubicBezTo>
                    <a:pt x="21716" y="10509"/>
                    <a:pt x="21768" y="10530"/>
                    <a:pt x="21822" y="10530"/>
                  </a:cubicBezTo>
                  <a:cubicBezTo>
                    <a:pt x="21823" y="10530"/>
                    <a:pt x="21825" y="10530"/>
                    <a:pt x="21827" y="10528"/>
                  </a:cubicBezTo>
                  <a:cubicBezTo>
                    <a:pt x="21883" y="10527"/>
                    <a:pt x="21933" y="10503"/>
                    <a:pt x="21970" y="10462"/>
                  </a:cubicBezTo>
                  <a:cubicBezTo>
                    <a:pt x="21998" y="10431"/>
                    <a:pt x="24785" y="7357"/>
                    <a:pt x="28515" y="7290"/>
                  </a:cubicBezTo>
                  <a:cubicBezTo>
                    <a:pt x="28603" y="7289"/>
                    <a:pt x="28679" y="7228"/>
                    <a:pt x="28703" y="7144"/>
                  </a:cubicBezTo>
                  <a:cubicBezTo>
                    <a:pt x="28726" y="7059"/>
                    <a:pt x="28691" y="6969"/>
                    <a:pt x="28616" y="6923"/>
                  </a:cubicBezTo>
                  <a:cubicBezTo>
                    <a:pt x="28516" y="6861"/>
                    <a:pt x="18420" y="739"/>
                    <a:pt x="214" y="1"/>
                  </a:cubicBezTo>
                  <a:cubicBezTo>
                    <a:pt x="208" y="0"/>
                    <a:pt x="203" y="0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9" name="Google Shape;4879;p66"/>
            <p:cNvSpPr/>
            <p:nvPr/>
          </p:nvSpPr>
          <p:spPr>
            <a:xfrm>
              <a:off x="8401825" y="578400"/>
              <a:ext cx="148525" cy="153825"/>
            </a:xfrm>
            <a:custGeom>
              <a:avLst/>
              <a:gdLst/>
              <a:ahLst/>
              <a:cxnLst/>
              <a:rect l="l" t="t" r="r" b="b"/>
              <a:pathLst>
                <a:path w="5941" h="6153" extrusionOk="0">
                  <a:moveTo>
                    <a:pt x="218" y="1"/>
                  </a:moveTo>
                  <a:cubicBezTo>
                    <a:pt x="170" y="1"/>
                    <a:pt x="121" y="19"/>
                    <a:pt x="83" y="56"/>
                  </a:cubicBezTo>
                  <a:cubicBezTo>
                    <a:pt x="4" y="131"/>
                    <a:pt x="1" y="257"/>
                    <a:pt x="75" y="336"/>
                  </a:cubicBezTo>
                  <a:lnTo>
                    <a:pt x="5577" y="6091"/>
                  </a:lnTo>
                  <a:cubicBezTo>
                    <a:pt x="5616" y="6131"/>
                    <a:pt x="5668" y="6153"/>
                    <a:pt x="5720" y="6153"/>
                  </a:cubicBezTo>
                  <a:cubicBezTo>
                    <a:pt x="5770" y="6153"/>
                    <a:pt x="5819" y="6135"/>
                    <a:pt x="5858" y="6098"/>
                  </a:cubicBezTo>
                  <a:cubicBezTo>
                    <a:pt x="5937" y="6023"/>
                    <a:pt x="5940" y="5897"/>
                    <a:pt x="5864" y="5818"/>
                  </a:cubicBezTo>
                  <a:lnTo>
                    <a:pt x="363" y="62"/>
                  </a:lnTo>
                  <a:cubicBezTo>
                    <a:pt x="323" y="22"/>
                    <a:pt x="271" y="1"/>
                    <a:pt x="2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/>
          <p:cNvSpPr txBox="1"/>
          <p:nvPr/>
        </p:nvSpPr>
        <p:spPr>
          <a:xfrm>
            <a:off x="558800" y="300355"/>
            <a:ext cx="2825750" cy="46037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Find</a:t>
            </a:r>
            <a:r>
              <a:rPr lang="en-GB" altLang="zh-CN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</a:t>
            </a: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GB" altLang="zh-CN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erson</a:t>
            </a:r>
            <a:endParaRPr lang="en-US" altLang="en-GB" sz="24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1" name="图片 2" descr="人物头像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1835" y="2099945"/>
            <a:ext cx="2225040" cy="2133600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1297305" y="3100070"/>
            <a:ext cx="2203450" cy="88074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 teacher 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who you like most 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519545" y="1854200"/>
            <a:ext cx="2807335" cy="78803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 friend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who supported you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39165" y="1917065"/>
            <a:ext cx="2065655" cy="78803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 stranger 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who helped you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058535" y="3100070"/>
            <a:ext cx="3085465" cy="98615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 </a:t>
            </a:r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person </a:t>
            </a:r>
            <a:endParaRPr 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who is from textbooks</a:t>
            </a:r>
            <a:endParaRPr lang="en-US" alt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156856" y="4369167"/>
            <a:ext cx="1107407" cy="688282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4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...</a:t>
            </a:r>
            <a:endParaRPr lang="en-US" altLang="zh-CN" sz="44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9" name="副标题 2"/>
          <p:cNvSpPr txBox="1"/>
          <p:nvPr/>
        </p:nvSpPr>
        <p:spPr>
          <a:xfrm>
            <a:off x="1437005" y="1028065"/>
            <a:ext cx="6089650" cy="558800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Person I Will Never Forget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703580" y="992505"/>
            <a:ext cx="5698490" cy="36398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Name: __________</a:t>
            </a:r>
            <a:endParaRPr 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Relationship: ______________________</a:t>
            </a:r>
            <a:endParaRPr 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Appearance: _______________________</a:t>
            </a:r>
            <a:endParaRPr lang="en-US" alt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Personality: _______________________</a:t>
            </a:r>
            <a:endParaRPr lang="en-US" alt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The time and place we met: </a:t>
            </a:r>
            <a:endParaRPr lang="en-US" sz="2400" b="1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___________________________________</a:t>
            </a:r>
            <a:endParaRPr 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en-US" alt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9359" y="373967"/>
            <a:ext cx="2805430" cy="46037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Describe</a:t>
            </a:r>
            <a:r>
              <a:rPr lang="en-GB" altLang="zh-CN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the </a:t>
            </a: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GB" altLang="zh-CN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erson</a:t>
            </a:r>
            <a:endParaRPr lang="en-GB" altLang="zh-CN" sz="2400" kern="1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88125" y="4065270"/>
            <a:ext cx="2094230" cy="33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altLang="zh-CN" sz="1600" dirty="0">
                <a:latin typeface="Times New Roman Regular" panose="02020703060505090304" charset="0"/>
                <a:cs typeface="Times New Roman Regular" panose="02020703060505090304" charset="0"/>
              </a:rPr>
              <a:t>(draw or stick)</a:t>
            </a:r>
            <a:endParaRPr kumimoji="1" lang="en-US" altLang="zh-CN" sz="1600" dirty="0">
              <a:latin typeface="Times New Roman Regular" panose="02020703060505090304" charset="0"/>
              <a:cs typeface="Times New Roman Regular" panose="0202070306050509030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85535" y="1264920"/>
            <a:ext cx="2800350" cy="2800350"/>
            <a:chOff x="6185535" y="1264920"/>
            <a:chExt cx="2800350" cy="2800350"/>
          </a:xfrm>
        </p:grpSpPr>
        <p:pic>
          <p:nvPicPr>
            <p:cNvPr id="8" name="图片 2" descr="相框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185535" y="1264920"/>
              <a:ext cx="2800350" cy="280035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6914832" y="1805622"/>
              <a:ext cx="1341755" cy="17189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5946140" y="1942465"/>
            <a:ext cx="455930" cy="2599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248910" y="927735"/>
            <a:ext cx="4572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1600" b="1" dirty="0">
                <a:sym typeface="+mn-ea"/>
              </a:rPr>
              <a:t>Profile Photo</a:t>
            </a:r>
            <a:endParaRPr kumimoji="1" lang="en-US" altLang="zh-CN" sz="1600" b="1" dirty="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633730" y="239537"/>
            <a:ext cx="2921000" cy="46037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Describe</a:t>
            </a:r>
            <a:r>
              <a:rPr lang="en-GB" altLang="zh-CN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the </a:t>
            </a: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GB" altLang="zh-CN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erson</a:t>
            </a:r>
            <a:endParaRPr lang="en-GB" altLang="zh-CN" sz="2400" kern="1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7008" y="568959"/>
            <a:ext cx="1626699" cy="226320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472" y="568959"/>
            <a:ext cx="1626699" cy="2263209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rcRect t="16786" b="19617"/>
          <a:stretch>
            <a:fillRect/>
          </a:stretch>
        </p:blipFill>
        <p:spPr>
          <a:xfrm>
            <a:off x="7351138" y="568959"/>
            <a:ext cx="1626699" cy="226320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grpSp>
        <p:nvGrpSpPr>
          <p:cNvPr id="2" name="组合 1"/>
          <p:cNvGrpSpPr/>
          <p:nvPr/>
        </p:nvGrpSpPr>
        <p:grpSpPr>
          <a:xfrm>
            <a:off x="5452044" y="3118552"/>
            <a:ext cx="3472971" cy="1575368"/>
            <a:chOff x="5536268" y="3118552"/>
            <a:chExt cx="3472971" cy="1575368"/>
          </a:xfrm>
        </p:grpSpPr>
        <p:sp>
          <p:nvSpPr>
            <p:cNvPr id="29" name="圆角矩形标注 28"/>
            <p:cNvSpPr/>
            <p:nvPr/>
          </p:nvSpPr>
          <p:spPr>
            <a:xfrm>
              <a:off x="5536268" y="3118552"/>
              <a:ext cx="3472971" cy="1575368"/>
            </a:xfrm>
            <a:prstGeom prst="wedgeRoundRectCallout">
              <a:avLst>
                <a:gd name="adj1" fmla="val 26176"/>
                <a:gd name="adj2" fmla="val -61637"/>
                <a:gd name="adj3" fmla="val 16667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623286" y="3213738"/>
              <a:ext cx="338595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Grade 7:</a:t>
              </a:r>
              <a:endPara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Unit 9 What does he look like?</a:t>
              </a:r>
              <a:endPara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Grade 8:</a:t>
              </a:r>
              <a:endPara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nit 3 I’m more outgoing than my sister. </a:t>
              </a:r>
              <a:endPara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Grade 9:</a:t>
              </a:r>
              <a:endPara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Unit 4 I used to be afraid of the dark.</a:t>
              </a:r>
              <a:endPara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直线连接符 7"/>
          <p:cNvCxnSpPr/>
          <p:nvPr/>
        </p:nvCxnSpPr>
        <p:spPr>
          <a:xfrm>
            <a:off x="5101386" y="568959"/>
            <a:ext cx="0" cy="4335004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633730" y="757630"/>
            <a:ext cx="5116195" cy="2190115"/>
            <a:chOff x="633730" y="679525"/>
            <a:chExt cx="5116195" cy="2190115"/>
          </a:xfrm>
        </p:grpSpPr>
        <p:sp>
          <p:nvSpPr>
            <p:cNvPr id="18" name="文本框 17"/>
            <p:cNvSpPr txBox="1"/>
            <p:nvPr/>
          </p:nvSpPr>
          <p:spPr>
            <a:xfrm>
              <a:off x="633730" y="679525"/>
              <a:ext cx="5116195" cy="21901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indent="0">
                <a:lnSpc>
                  <a:spcPct val="150000"/>
                </a:lnSpc>
              </a:pPr>
              <a:r>
                <a:rPr lang="en-US" sz="24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Appearance:</a:t>
              </a:r>
              <a:endParaRPr lang="en-US" sz="2400" b="1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marL="0" indent="0">
                <a:lnSpc>
                  <a:spcPts val="2860"/>
                </a:lnSpc>
                <a:buNone/>
              </a:pPr>
              <a:r>
                <a:rPr lang="en-US" sz="2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tall       short           be of medium height</a:t>
              </a:r>
              <a:endParaRPr lang="en-US" sz="20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indent="0">
                <a:lnSpc>
                  <a:spcPts val="2860"/>
                </a:lnSpc>
              </a:pPr>
              <a:r>
                <a:rPr lang="en-US" sz="2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thin</a:t>
              </a:r>
              <a:r>
                <a:rPr lang="en-US" altLang="zh-CN" sz="2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      </a:t>
              </a:r>
              <a:r>
                <a:rPr lang="en-US" sz="2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heavy         be of medium build</a:t>
              </a:r>
              <a:endParaRPr lang="en-US" sz="20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indent="0">
                <a:lnSpc>
                  <a:spcPts val="2860"/>
                </a:lnSpc>
              </a:pPr>
              <a:r>
                <a:rPr lang="en-US" sz="20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cute     beautiful     handsome</a:t>
              </a:r>
              <a:r>
                <a:rPr lang="en-US" sz="1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endParaRPr lang="en-US" sz="1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54736" y="2172410"/>
              <a:ext cx="4680585" cy="58166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indent="0">
                <a:lnSpc>
                  <a:spcPct val="150000"/>
                </a:lnSpc>
              </a:pPr>
              <a:r>
                <a:rPr lang="en-US" sz="24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...</a:t>
              </a:r>
              <a:endPara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648970" y="2947035"/>
            <a:ext cx="4208145" cy="168973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Personality:</a:t>
            </a:r>
            <a:endParaRPr lang="en-US" sz="2400" b="1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marL="0" lvl="0" indent="0" algn="l">
              <a:lnSpc>
                <a:spcPts val="2800"/>
              </a:lnSpc>
              <a:buClrTx/>
              <a:buSzTx/>
              <a:buNone/>
            </a:pP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outgoing      serious        humorous     </a:t>
            </a:r>
            <a:endParaRPr lang="en-US" sz="2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lvl="0" algn="l">
              <a:lnSpc>
                <a:spcPts val="2800"/>
              </a:lnSpc>
              <a:buClrTx/>
              <a:buSzTx/>
              <a:buFontTx/>
            </a:pP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creative       </a:t>
            </a:r>
            <a:r>
              <a:rPr lang="en-US" sz="12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patient        </a:t>
            </a:r>
            <a:r>
              <a:rPr lang="en-US" sz="1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strict     </a:t>
            </a:r>
            <a:endParaRPr lang="en-US" sz="2000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lvl="0" algn="l">
              <a:lnSpc>
                <a:spcPts val="2800"/>
              </a:lnSpc>
              <a:buClrTx/>
              <a:buSzTx/>
              <a:buFontTx/>
            </a:pPr>
            <a:endParaRPr lang="en-US" sz="1800" b="1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9501" y="3994225"/>
            <a:ext cx="4680585" cy="581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...</a:t>
            </a:r>
            <a:endParaRPr lang="en-US" altLang="zh-CN" sz="2400" b="1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703580" y="992505"/>
            <a:ext cx="5698490" cy="36398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Name: __________</a:t>
            </a:r>
            <a:endParaRPr 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Relationship: ______________________</a:t>
            </a:r>
            <a:endParaRPr 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Appearance: _______________________</a:t>
            </a:r>
            <a:endParaRPr lang="en-US" alt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Personality: _______________________</a:t>
            </a:r>
            <a:endParaRPr lang="en-US" alt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The time and place we met: </a:t>
            </a:r>
            <a:endParaRPr lang="en-US" sz="2400" b="1" dirty="0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  <a:p>
            <a:pPr indent="0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___________________________________</a:t>
            </a:r>
            <a:endParaRPr 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endParaRPr lang="en-US" alt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9359" y="373967"/>
            <a:ext cx="2805430" cy="46037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Describe</a:t>
            </a:r>
            <a:r>
              <a:rPr lang="en-GB" altLang="zh-CN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the </a:t>
            </a:r>
            <a:r>
              <a:rPr lang="en-US" altLang="en-GB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GB" altLang="zh-CN" sz="24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erson</a:t>
            </a:r>
            <a:endParaRPr lang="en-GB" altLang="zh-CN" sz="2400" kern="1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435090" y="1242695"/>
            <a:ext cx="2550795" cy="2550795"/>
            <a:chOff x="6435090" y="1242695"/>
            <a:chExt cx="2550795" cy="2550795"/>
          </a:xfrm>
        </p:grpSpPr>
        <p:pic>
          <p:nvPicPr>
            <p:cNvPr id="8" name="图片 2" descr="相框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435090" y="1242695"/>
              <a:ext cx="2550795" cy="2550795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7164705" y="1815465"/>
              <a:ext cx="1092200" cy="1376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5946140" y="1942465"/>
            <a:ext cx="455930" cy="2599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022074" y="1185029"/>
            <a:ext cx="109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b="1" dirty="0">
                <a:solidFill>
                  <a:schemeClr val="accent4"/>
                </a:solidFill>
              </a:rPr>
              <a:t>Ms. Li</a:t>
            </a:r>
            <a:endParaRPr kumimoji="1" lang="zh-CN" altLang="en-US" sz="1800" b="1" dirty="0">
              <a:solidFill>
                <a:schemeClr val="accent4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60996" y="1732554"/>
            <a:ext cx="276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00" b="1" dirty="0">
                <a:solidFill>
                  <a:schemeClr val="accent4"/>
                </a:solidFill>
              </a:rPr>
              <a:t>my English teacher</a:t>
            </a:r>
            <a:endParaRPr kumimoji="1" lang="zh-CN" altLang="en-US" sz="1800" b="1" dirty="0">
              <a:solidFill>
                <a:schemeClr val="accent4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16225" y="2315210"/>
            <a:ext cx="2602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00" b="1" dirty="0">
                <a:solidFill>
                  <a:schemeClr val="accent4"/>
                </a:solidFill>
              </a:rPr>
              <a:t>be of medium build </a:t>
            </a:r>
            <a:endParaRPr kumimoji="1" lang="zh-CN" altLang="en-US" sz="1800" b="1" dirty="0">
              <a:solidFill>
                <a:schemeClr val="accent4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10571" y="2836220"/>
            <a:ext cx="311911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accent4"/>
                </a:solidFill>
              </a:rPr>
              <a:t> </a:t>
            </a:r>
            <a:r>
              <a:rPr lang="en-US" altLang="zh-CN" sz="1800" b="1" dirty="0">
                <a:solidFill>
                  <a:schemeClr val="accent4"/>
                </a:solidFill>
              </a:rPr>
              <a:t>be </a:t>
            </a:r>
            <a:r>
              <a:rPr lang="zh-CN" altLang="en-US" sz="1800" b="1" dirty="0">
                <a:solidFill>
                  <a:schemeClr val="accent4"/>
                </a:solidFill>
              </a:rPr>
              <a:t>patient</a:t>
            </a:r>
            <a:r>
              <a:rPr lang="en-US" altLang="zh-CN" sz="1800" b="1" dirty="0">
                <a:solidFill>
                  <a:schemeClr val="accent4"/>
                </a:solidFill>
              </a:rPr>
              <a:t>, warm-hearted</a:t>
            </a:r>
            <a:endParaRPr lang="zh-CN" altLang="en-US" sz="1800" b="1" dirty="0">
              <a:solidFill>
                <a:schemeClr val="accent4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01090" y="3921125"/>
            <a:ext cx="465836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accent4"/>
                </a:solidFill>
              </a:rPr>
              <a:t>We met </a:t>
            </a:r>
            <a:r>
              <a:rPr lang="zh-CN" altLang="en-US" sz="1800" b="1" dirty="0">
                <a:solidFill>
                  <a:schemeClr val="accent4"/>
                </a:solidFill>
                <a:sym typeface="+mn-ea"/>
              </a:rPr>
              <a:t> in </a:t>
            </a:r>
            <a:r>
              <a:rPr lang="en-US" altLang="zh-CN" sz="1800" b="1" dirty="0">
                <a:solidFill>
                  <a:schemeClr val="accent4"/>
                </a:solidFill>
                <a:sym typeface="+mn-ea"/>
              </a:rPr>
              <a:t>G</a:t>
            </a:r>
            <a:r>
              <a:rPr lang="zh-CN" altLang="en-US" sz="1800" b="1" dirty="0">
                <a:solidFill>
                  <a:schemeClr val="accent4"/>
                </a:solidFill>
                <a:sym typeface="+mn-ea"/>
              </a:rPr>
              <a:t>rade 7</a:t>
            </a:r>
            <a:r>
              <a:rPr lang="en-US" altLang="zh-CN" sz="1800" b="1" dirty="0">
                <a:solidFill>
                  <a:schemeClr val="accent4"/>
                </a:solidFill>
                <a:sym typeface="+mn-ea"/>
              </a:rPr>
              <a:t> at the school gate.</a:t>
            </a:r>
            <a:r>
              <a:rPr lang="en-US" altLang="zh-CN" sz="1800" b="1" dirty="0">
                <a:solidFill>
                  <a:schemeClr val="accent4"/>
                </a:solidFill>
              </a:rPr>
              <a:t> </a:t>
            </a:r>
            <a:endParaRPr lang="zh-CN" altLang="en-US" sz="1800" b="1" dirty="0">
              <a:solidFill>
                <a:schemeClr val="accent4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l="8547" r="12039"/>
          <a:stretch>
            <a:fillRect/>
          </a:stretch>
        </p:blipFill>
        <p:spPr>
          <a:xfrm>
            <a:off x="7074217" y="1723072"/>
            <a:ext cx="1272540" cy="161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585469" y="4067242"/>
            <a:ext cx="5120037" cy="876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85469" y="1831340"/>
            <a:ext cx="5125787" cy="223590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585469" y="732790"/>
            <a:ext cx="5125787" cy="1098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03250" y="163830"/>
            <a:ext cx="3787140" cy="447675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Read a modelling writing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0334" y="610870"/>
            <a:ext cx="5125720" cy="4531995"/>
          </a:xfrm>
          <a:prstGeom prst="rect">
            <a:avLst/>
          </a:prstGeom>
          <a:ln w="19050">
            <a:noFill/>
          </a:ln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charset="-122"/>
              </a:rPr>
              <a:t>  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When it comes to a person who impresses me the most, I always think of my English teacher, M</a:t>
            </a: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s.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Li, from my middle school years. She </a:t>
            </a: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was of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medium build and always </a:t>
            </a: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had a smile on her face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. </a:t>
            </a:r>
            <a:endParaRPr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One particular event that stands out in my memory is the English speaking competition. I had never dreamed of giving a speech in public, but M</a:t>
            </a: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s.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Li saw potential in me and encouraged me to participate in. With great patience, she taught me everything about giving a speech. Most importantly, she made me more confident. On the day of the competition, despite my nervousness, I stood on that stage with determination and ended up winning it. </a:t>
            </a:r>
            <a:endParaRPr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Through the story between M</a:t>
            </a: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s.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Li and me, I want to stress that M</a:t>
            </a: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s.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Li not only helped me win that competition, but also brought out the best in me.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97537" y="4139337"/>
            <a:ext cx="2129790" cy="6946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lvl="0" algn="ctr">
              <a:lnSpc>
                <a:spcPct val="85000"/>
              </a:lnSpc>
              <a:spcBef>
                <a:spcPts val="500"/>
              </a:spcBef>
              <a:spcAft>
                <a:spcPts val="500"/>
              </a:spcAft>
              <a:buSzTx/>
              <a:buFontTx/>
              <a:buNone/>
            </a:pPr>
            <a:r>
              <a:rPr lang="en-US" sz="2000" b="1" kern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Tell </a:t>
            </a:r>
            <a:endParaRPr lang="en-US" sz="2000" b="1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lnSpc>
                <a:spcPct val="85000"/>
              </a:lnSpc>
              <a:spcBef>
                <a:spcPts val="500"/>
              </a:spcBef>
              <a:spcAft>
                <a:spcPts val="500"/>
              </a:spcAft>
              <a:buSzTx/>
              <a:buFontTx/>
              <a:buNone/>
            </a:pPr>
            <a:r>
              <a:rPr lang="en-US" sz="2000" b="1" kern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 story</a:t>
            </a:r>
            <a:endParaRPr lang="en-US" sz="2000" b="1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97537" y="2599893"/>
            <a:ext cx="2129790" cy="7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/>
          <a:p>
            <a:pPr lvl="0" algn="ctr">
              <a:lnSpc>
                <a:spcPct val="85000"/>
              </a:lnSpc>
              <a:spcBef>
                <a:spcPts val="500"/>
              </a:spcBef>
              <a:spcAft>
                <a:spcPts val="500"/>
              </a:spcAft>
              <a:buSzTx/>
            </a:pPr>
            <a:r>
              <a:rPr lang="en-US" sz="2000" b="1" kern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Summarize</a:t>
            </a:r>
            <a:endParaRPr lang="en-US" sz="2000" b="1" kern="1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lnSpc>
                <a:spcPct val="85000"/>
              </a:lnSpc>
              <a:spcBef>
                <a:spcPts val="500"/>
              </a:spcBef>
              <a:spcAft>
                <a:spcPts val="500"/>
              </a:spcAft>
              <a:buSzTx/>
            </a:pPr>
            <a:r>
              <a:rPr lang="en-US" sz="2000" b="1" kern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 influence </a:t>
            </a:r>
            <a:endParaRPr lang="en-US" sz="2000" b="1" kern="12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左箭头 15"/>
          <p:cNvSpPr/>
          <p:nvPr/>
        </p:nvSpPr>
        <p:spPr>
          <a:xfrm>
            <a:off x="5791200" y="1164590"/>
            <a:ext cx="819150" cy="234950"/>
          </a:xfrm>
          <a:prstGeom prst="leftArrow">
            <a:avLst>
              <a:gd name="adj1" fmla="val 46088"/>
              <a:gd name="adj2" fmla="val 8944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左箭头 16"/>
          <p:cNvSpPr/>
          <p:nvPr/>
        </p:nvSpPr>
        <p:spPr>
          <a:xfrm rot="3325677">
            <a:off x="5515466" y="3631124"/>
            <a:ext cx="1544403" cy="268828"/>
          </a:xfrm>
          <a:prstGeom prst="leftArrow">
            <a:avLst>
              <a:gd name="adj1" fmla="val 40052"/>
              <a:gd name="adj2" fmla="val 8247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左箭头 17"/>
          <p:cNvSpPr/>
          <p:nvPr/>
        </p:nvSpPr>
        <p:spPr>
          <a:xfrm rot="18056470">
            <a:off x="5480685" y="3665220"/>
            <a:ext cx="1619250" cy="276860"/>
          </a:xfrm>
          <a:prstGeom prst="leftArrow">
            <a:avLst>
              <a:gd name="adj1" fmla="val 40052"/>
              <a:gd name="adj2" fmla="val 8247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6785440" y="901065"/>
            <a:ext cx="2129155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/>
          <a:p>
            <a:pPr marR="0" lvl="0" algn="ctr">
              <a:lnSpc>
                <a:spcPct val="8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Describe </a:t>
            </a:r>
            <a:endParaRPr lang="en-US" sz="2000" b="1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ctr">
              <a:lnSpc>
                <a:spcPct val="8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person</a:t>
            </a:r>
            <a:endParaRPr lang="en-US" sz="2000" b="1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 txBox="1"/>
          <p:nvPr/>
        </p:nvSpPr>
        <p:spPr>
          <a:xfrm>
            <a:off x="605155" y="114566"/>
            <a:ext cx="5934075" cy="50101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Match the main idea with each paragraph.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0368" y="869576"/>
            <a:ext cx="5140325" cy="399411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右大括号 3"/>
          <p:cNvSpPr/>
          <p:nvPr/>
        </p:nvSpPr>
        <p:spPr>
          <a:xfrm>
            <a:off x="5744429" y="1002280"/>
            <a:ext cx="434714" cy="366810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6460276" y="1821444"/>
            <a:ext cx="26024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6785440" y="1048324"/>
            <a:ext cx="201392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85440" y="1049441"/>
            <a:ext cx="20139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00" b="1" dirty="0"/>
              <a:t>Topic Sentence</a:t>
            </a:r>
            <a:r>
              <a:rPr kumimoji="1" lang="zh-CN" altLang="en-US" sz="1800" b="1" dirty="0"/>
              <a:t> </a:t>
            </a:r>
            <a:endParaRPr kumimoji="1" lang="zh-CN" altLang="en-US" sz="18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6340977" y="1828047"/>
            <a:ext cx="2855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/>
              <a:t>Beginning of the Story</a:t>
            </a:r>
            <a:endParaRPr lang="zh-CN" altLang="en-US" sz="1800" b="1" dirty="0"/>
          </a:p>
        </p:txBody>
      </p:sp>
      <p:sp>
        <p:nvSpPr>
          <p:cNvPr id="38" name="矩形 37"/>
          <p:cNvSpPr/>
          <p:nvPr/>
        </p:nvSpPr>
        <p:spPr>
          <a:xfrm>
            <a:off x="6561565" y="2725438"/>
            <a:ext cx="2425439" cy="369332"/>
          </a:xfrm>
          <a:prstGeom prst="rect">
            <a:avLst/>
          </a:prstGeom>
          <a:solidFill>
            <a:srgbClr val="C1DF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539230" y="2723555"/>
            <a:ext cx="2436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/>
              <a:t>Middle of the Story</a:t>
            </a:r>
            <a:endParaRPr lang="zh-CN" altLang="en-US" sz="1800" b="1" dirty="0"/>
          </a:p>
        </p:txBody>
      </p:sp>
      <p:sp>
        <p:nvSpPr>
          <p:cNvPr id="39" name="矩形 38"/>
          <p:cNvSpPr/>
          <p:nvPr/>
        </p:nvSpPr>
        <p:spPr>
          <a:xfrm>
            <a:off x="6610350" y="3833778"/>
            <a:ext cx="2425439" cy="369332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690279" y="3824802"/>
            <a:ext cx="2238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/>
              <a:t>End of the story</a:t>
            </a:r>
            <a:endParaRPr lang="zh-CN" altLang="en-US" sz="1800" b="1" dirty="0"/>
          </a:p>
        </p:txBody>
      </p:sp>
      <p:sp>
        <p:nvSpPr>
          <p:cNvPr id="9" name="标题 1"/>
          <p:cNvSpPr txBox="1"/>
          <p:nvPr>
            <p:custDataLst>
              <p:tags r:id="rId1"/>
            </p:custDataLst>
          </p:nvPr>
        </p:nvSpPr>
        <p:spPr>
          <a:xfrm>
            <a:off x="591328" y="145789"/>
            <a:ext cx="3868271" cy="447675"/>
          </a:xfrm>
          <a:prstGeom prst="rect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SzTx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 to write a clear story?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30112" y="985581"/>
            <a:ext cx="5140581" cy="829268"/>
            <a:chOff x="530368" y="940756"/>
            <a:chExt cx="5140581" cy="829268"/>
          </a:xfrm>
        </p:grpSpPr>
        <p:sp>
          <p:nvSpPr>
            <p:cNvPr id="15" name="矩形 14"/>
            <p:cNvSpPr/>
            <p:nvPr/>
          </p:nvSpPr>
          <p:spPr>
            <a:xfrm>
              <a:off x="959480" y="940756"/>
              <a:ext cx="4711469" cy="39337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矩形 18"/>
            <p:cNvSpPr/>
            <p:nvPr/>
          </p:nvSpPr>
          <p:spPr>
            <a:xfrm>
              <a:off x="530368" y="1335741"/>
              <a:ext cx="2992761" cy="43428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31247" y="1379524"/>
            <a:ext cx="5146558" cy="1371503"/>
            <a:chOff x="549177" y="1415384"/>
            <a:chExt cx="5146558" cy="1371503"/>
          </a:xfrm>
        </p:grpSpPr>
        <p:sp>
          <p:nvSpPr>
            <p:cNvPr id="21" name="矩形 20"/>
            <p:cNvSpPr/>
            <p:nvPr/>
          </p:nvSpPr>
          <p:spPr>
            <a:xfrm>
              <a:off x="549177" y="1851274"/>
              <a:ext cx="5146557" cy="4923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540803" y="1415384"/>
              <a:ext cx="2154932" cy="4436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49178" y="2311887"/>
              <a:ext cx="3251857" cy="47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31504" y="3333605"/>
            <a:ext cx="5140581" cy="1425727"/>
            <a:chOff x="549178" y="1450622"/>
            <a:chExt cx="5140581" cy="1425727"/>
          </a:xfrm>
          <a:solidFill>
            <a:schemeClr val="accent2">
              <a:lumMod val="90000"/>
            </a:schemeClr>
          </a:solidFill>
        </p:grpSpPr>
        <p:sp>
          <p:nvSpPr>
            <p:cNvPr id="28" name="矩形 27"/>
            <p:cNvSpPr/>
            <p:nvPr/>
          </p:nvSpPr>
          <p:spPr>
            <a:xfrm>
              <a:off x="549178" y="1904867"/>
              <a:ext cx="5140581" cy="4611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4104697" y="1450622"/>
              <a:ext cx="1584493" cy="4660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49178" y="2352603"/>
              <a:ext cx="3798449" cy="5237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30112" y="2313971"/>
            <a:ext cx="5140581" cy="1472272"/>
            <a:chOff x="549178" y="1372266"/>
            <a:chExt cx="5140581" cy="1472272"/>
          </a:xfrm>
          <a:solidFill>
            <a:srgbClr val="C1DFB3"/>
          </a:solidFill>
        </p:grpSpPr>
        <p:sp>
          <p:nvSpPr>
            <p:cNvPr id="32" name="矩形 31"/>
            <p:cNvSpPr/>
            <p:nvPr/>
          </p:nvSpPr>
          <p:spPr>
            <a:xfrm>
              <a:off x="549178" y="1827250"/>
              <a:ext cx="5140581" cy="5779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3802171" y="1372266"/>
              <a:ext cx="1878055" cy="486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4" name="矩形 33"/>
            <p:cNvSpPr/>
            <p:nvPr/>
          </p:nvSpPr>
          <p:spPr>
            <a:xfrm>
              <a:off x="549178" y="2396804"/>
              <a:ext cx="3556911" cy="447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35" name="文本框 34"/>
          <p:cNvSpPr txBox="1"/>
          <p:nvPr>
            <p:custDataLst>
              <p:tags r:id="rId2"/>
            </p:custDataLst>
          </p:nvPr>
        </p:nvSpPr>
        <p:spPr>
          <a:xfrm>
            <a:off x="508407" y="632987"/>
            <a:ext cx="5140325" cy="420926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indent="457200" algn="just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One particular event that stands out in my memory is the English speaking competition. I had never dreamed of giving a speech in public, but M</a:t>
            </a:r>
            <a:r>
              <a:rPr 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s.</a:t>
            </a:r>
            <a:r>
              <a:rPr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Li saw potential in me and encouraged me to participate in. With great patience, she taught me everything about giving a speech. Most importantly, she made me more confident. On the day of the competition, despite my nervousness, I stood on that stage with determination and ended up winning it. 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0" name="1465_171375353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0640" y="669957"/>
            <a:ext cx="2828053" cy="4273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2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7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5" grpId="0" animBg="1"/>
      <p:bldP spid="25" grpId="1" animBg="1"/>
      <p:bldP spid="24" grpId="0" animBg="1"/>
      <p:bldP spid="24" grpId="1" animBg="1"/>
      <p:bldP spid="11" grpId="0" animBg="1"/>
      <p:bldP spid="12" grpId="0"/>
      <p:bldP spid="13" grpId="0" bldLvl="0" animBg="1"/>
      <p:bldP spid="13" grpId="1" animBg="1"/>
      <p:bldP spid="14" grpId="0" bldLvl="0" animBg="1"/>
      <p:bldP spid="14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52" grpId="0" bldLvl="0" animBg="1"/>
      <p:bldP spid="52" grpId="1" animBg="1"/>
      <p:bldP spid="2" grpId="0" bldLvl="0" animBg="1"/>
      <p:bldP spid="2" grpId="1" animBg="1"/>
      <p:bldP spid="3" grpId="0" animBg="1"/>
      <p:bldP spid="3" grpId="2" animBg="1"/>
      <p:bldP spid="4" grpId="0" animBg="1"/>
      <p:bldP spid="4" grpId="1" animBg="1"/>
      <p:bldP spid="37" grpId="0" animBg="1"/>
      <p:bldP spid="36" grpId="0" animBg="1"/>
      <p:bldP spid="5" grpId="0" animBg="1"/>
      <p:bldP spid="5" grpId="1" animBg="1"/>
      <p:bldP spid="6" grpId="0" animBg="1"/>
      <p:bldP spid="6" grpId="1" animBg="1"/>
      <p:bldP spid="38" grpId="0" animBg="1"/>
      <p:bldP spid="7" grpId="0" animBg="1"/>
      <p:bldP spid="7" grpId="1" animBg="1"/>
      <p:bldP spid="39" grpId="0" animBg="1"/>
      <p:bldP spid="8" grpId="0" animBg="1"/>
      <p:bldP spid="8" grpId="1" animBg="1"/>
      <p:bldP spid="9" grpId="0" animBg="1"/>
      <p:bldP spid="9" grpId="1" animBg="1"/>
      <p:bldP spid="35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TABLE_ENDDRAG_ORIGIN_RECT" val="883*427"/>
  <p:tag name="TABLE_ENDDRAG_RECT" val="454*116*883*427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FULLTEXTBEAUTIFYED" val="1"/>
  <p:tag name="COMMONDATA" val="eyJoZGlkIjoiMzEwNTM5NzYwMDRjMzkwZTVkZjY2ODkwMGIxNGU0OTU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riting Asian Characters Workshop by Slidesgo">
  <a:themeElements>
    <a:clrScheme name="Simple Light">
      <a:dk1>
        <a:srgbClr val="366CA6"/>
      </a:dk1>
      <a:lt1>
        <a:srgbClr val="FFFFFB"/>
      </a:lt1>
      <a:dk2>
        <a:srgbClr val="191919"/>
      </a:dk2>
      <a:lt2>
        <a:srgbClr val="FA4843"/>
      </a:lt2>
      <a:accent1>
        <a:srgbClr val="FF8487"/>
      </a:accent1>
      <a:accent2>
        <a:srgbClr val="FFE4E6"/>
      </a:accent2>
      <a:accent3>
        <a:srgbClr val="FFC964"/>
      </a:accent3>
      <a:accent4>
        <a:srgbClr val="90331B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4818</Words>
  <Application>WPS 演示</Application>
  <PresentationFormat>全屏显示(16:9)</PresentationFormat>
  <Paragraphs>320</Paragraphs>
  <Slides>18</Slides>
  <Notes>15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宋体</vt:lpstr>
      <vt:lpstr>Wingdings</vt:lpstr>
      <vt:lpstr>Arial</vt:lpstr>
      <vt:lpstr>Nanum Pen Script</vt:lpstr>
      <vt:lpstr>Malgun Gothic</vt:lpstr>
      <vt:lpstr>Bebas Neue</vt:lpstr>
      <vt:lpstr>Segoe Print</vt:lpstr>
      <vt:lpstr>Baloo Tammudu 2</vt:lpstr>
      <vt:lpstr>Roboto Condensed Light</vt:lpstr>
      <vt:lpstr>Times New Roman</vt:lpstr>
      <vt:lpstr>Arial Black</vt:lpstr>
      <vt:lpstr>微软雅黑</vt:lpstr>
      <vt:lpstr>Calibri</vt:lpstr>
      <vt:lpstr>Times New Roman Regular</vt:lpstr>
      <vt:lpstr>Futura Std Condensed ExtBd</vt:lpstr>
      <vt:lpstr>Yu Gothic UI Semibold</vt:lpstr>
      <vt:lpstr>Arial Unicode MS</vt:lpstr>
      <vt:lpstr>Writing Asian Characters Workshop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WRITING: FICTIONAL ASIAN CHARACTERS WORKSHOP</dc:title>
  <dc:creator/>
  <cp:lastModifiedBy>亚亚</cp:lastModifiedBy>
  <cp:revision>34</cp:revision>
  <dcterms:created xsi:type="dcterms:W3CDTF">2024-04-21T22:55:00Z</dcterms:created>
  <dcterms:modified xsi:type="dcterms:W3CDTF">2024-04-22T03:56:55Z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F700CEA8AA179C6A6F882566B36DFDC1_43</vt:lpwstr>
  </property>
  <property fmtid="{D5CDD505-2E9C-101B-9397-08002B2CF9AE}" pid="3" name="KSOProductBuildVer">
    <vt:lpwstr>2052-12.1.0.16729</vt:lpwstr>
  </property>
</Properties>
</file>