
<file path=[Content_Types].xml><?xml version="1.0" encoding="utf-8"?>
<Types xmlns="http://schemas.openxmlformats.org/package/2006/content-types">
  <Default Extension="jpeg" ContentType="image/jpeg"/>
  <Default Extension="JPG" ContentType="image/.jpg"/>
  <Default Extension="emf" ContentType="image/x-emf"/>
  <Default Extension="png" ContentType="image/png"/>
  <Default Extension="mp4" ContentType="video/mp4"/>
  <Default Extension="mp3" ContentType="audio/mp3"/>
  <Default Extension="rels" ContentType="application/vnd.openxmlformats-package.relationships+xml"/>
  <Default Extension="xml" ContentType="application/xml"/>
  <Override PartName="/docProps/app.xml" ContentType="application/vnd.openxmlformats-officedocument.extended-properties+xml"/>
  <Override PartName="/docProps/core.xml" ContentType="application/vnd.openxmlformats-package.core-properties+xml"/>
  <Override PartName="/docProps/custom.xml" ContentType="application/vnd.openxmlformats-officedocument.custom-properties+xml"/>
  <Override PartName="/ppt/handoutMasters/handoutMaster1.xml" ContentType="application/vnd.openxmlformats-officedocument.presentationml.handoutMaster+xml"/>
  <Override PartName="/ppt/notesMasters/notesMaster1.xml" ContentType="application/vnd.openxmlformats-officedocument.presentationml.notesMaster+xml"/>
  <Override PartName="/ppt/notesSlides/notesSlide1.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presProps.xml" ContentType="application/vnd.openxmlformats-officedocument.presentationml.presProps+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tableStyles.xml" ContentType="application/vnd.openxmlformats-officedocument.presentationml.tableStyles+xml"/>
  <Override PartName="/ppt/tags/tag1.xml" ContentType="application/vnd.openxmlformats-officedocument.presentationml.tags+xml"/>
  <Override PartName="/ppt/tags/tag10.xml" ContentType="application/vnd.openxmlformats-officedocument.presentationml.tags+xml"/>
  <Override PartName="/ppt/tags/tag100.xml" ContentType="application/vnd.openxmlformats-officedocument.presentationml.tags+xml"/>
  <Override PartName="/ppt/tags/tag101.xml" ContentType="application/vnd.openxmlformats-officedocument.presentationml.tags+xml"/>
  <Override PartName="/ppt/tags/tag102.xml" ContentType="application/vnd.openxmlformats-officedocument.presentationml.tags+xml"/>
  <Override PartName="/ppt/tags/tag103.xml" ContentType="application/vnd.openxmlformats-officedocument.presentationml.tags+xml"/>
  <Override PartName="/ppt/tags/tag104.xml" ContentType="application/vnd.openxmlformats-officedocument.presentationml.tags+xml"/>
  <Override PartName="/ppt/tags/tag105.xml" ContentType="application/vnd.openxmlformats-officedocument.presentationml.tags+xml"/>
  <Override PartName="/ppt/tags/tag106.xml" ContentType="application/vnd.openxmlformats-officedocument.presentationml.tags+xml"/>
  <Override PartName="/ppt/tags/tag107.xml" ContentType="application/vnd.openxmlformats-officedocument.presentationml.tags+xml"/>
  <Override PartName="/ppt/tags/tag108.xml" ContentType="application/vnd.openxmlformats-officedocument.presentationml.tags+xml"/>
  <Override PartName="/ppt/tags/tag109.xml" ContentType="application/vnd.openxmlformats-officedocument.presentationml.tags+xml"/>
  <Override PartName="/ppt/tags/tag11.xml" ContentType="application/vnd.openxmlformats-officedocument.presentationml.tags+xml"/>
  <Override PartName="/ppt/tags/tag110.xml" ContentType="application/vnd.openxmlformats-officedocument.presentationml.tags+xml"/>
  <Override PartName="/ppt/tags/tag111.xml" ContentType="application/vnd.openxmlformats-officedocument.presentationml.tags+xml"/>
  <Override PartName="/ppt/tags/tag112.xml" ContentType="application/vnd.openxmlformats-officedocument.presentationml.tags+xml"/>
  <Override PartName="/ppt/tags/tag113.xml" ContentType="application/vnd.openxmlformats-officedocument.presentationml.tags+xml"/>
  <Override PartName="/ppt/tags/tag114.xml" ContentType="application/vnd.openxmlformats-officedocument.presentationml.tags+xml"/>
  <Override PartName="/ppt/tags/tag115.xml" ContentType="application/vnd.openxmlformats-officedocument.presentationml.tags+xml"/>
  <Override PartName="/ppt/tags/tag116.xml" ContentType="application/vnd.openxmlformats-officedocument.presentationml.tags+xml"/>
  <Override PartName="/ppt/tags/tag117.xml" ContentType="application/vnd.openxmlformats-officedocument.presentationml.tags+xml"/>
  <Override PartName="/ppt/tags/tag118.xml" ContentType="application/vnd.openxmlformats-officedocument.presentationml.tags+xml"/>
  <Override PartName="/ppt/tags/tag119.xml" ContentType="application/vnd.openxmlformats-officedocument.presentationml.tags+xml"/>
  <Override PartName="/ppt/tags/tag12.xml" ContentType="application/vnd.openxmlformats-officedocument.presentationml.tags+xml"/>
  <Override PartName="/ppt/tags/tag120.xml" ContentType="application/vnd.openxmlformats-officedocument.presentationml.tags+xml"/>
  <Override PartName="/ppt/tags/tag121.xml" ContentType="application/vnd.openxmlformats-officedocument.presentationml.tags+xml"/>
  <Override PartName="/ppt/tags/tag122.xml" ContentType="application/vnd.openxmlformats-officedocument.presentationml.tags+xml"/>
  <Override PartName="/ppt/tags/tag123.xml" ContentType="application/vnd.openxmlformats-officedocument.presentationml.tags+xml"/>
  <Override PartName="/ppt/tags/tag124.xml" ContentType="application/vnd.openxmlformats-officedocument.presentationml.tags+xml"/>
  <Override PartName="/ppt/tags/tag125.xml" ContentType="application/vnd.openxmlformats-officedocument.presentationml.tags+xml"/>
  <Override PartName="/ppt/tags/tag126.xml" ContentType="application/vnd.openxmlformats-officedocument.presentationml.tags+xml"/>
  <Override PartName="/ppt/tags/tag127.xml" ContentType="application/vnd.openxmlformats-officedocument.presentationml.tags+xml"/>
  <Override PartName="/ppt/tags/tag128.xml" ContentType="application/vnd.openxmlformats-officedocument.presentationml.tags+xml"/>
  <Override PartName="/ppt/tags/tag129.xml" ContentType="application/vnd.openxmlformats-officedocument.presentationml.tags+xml"/>
  <Override PartName="/ppt/tags/tag13.xml" ContentType="application/vnd.openxmlformats-officedocument.presentationml.tags+xml"/>
  <Override PartName="/ppt/tags/tag130.xml" ContentType="application/vnd.openxmlformats-officedocument.presentationml.tags+xml"/>
  <Override PartName="/ppt/tags/tag131.xml" ContentType="application/vnd.openxmlformats-officedocument.presentationml.tags+xml"/>
  <Override PartName="/ppt/tags/tag132.xml" ContentType="application/vnd.openxmlformats-officedocument.presentationml.tags+xml"/>
  <Override PartName="/ppt/tags/tag133.xml" ContentType="application/vnd.openxmlformats-officedocument.presentationml.tags+xml"/>
  <Override PartName="/ppt/tags/tag134.xml" ContentType="application/vnd.openxmlformats-officedocument.presentationml.tags+xml"/>
  <Override PartName="/ppt/tags/tag135.xml" ContentType="application/vnd.openxmlformats-officedocument.presentationml.tags+xml"/>
  <Override PartName="/ppt/tags/tag136.xml" ContentType="application/vnd.openxmlformats-officedocument.presentationml.tags+xml"/>
  <Override PartName="/ppt/tags/tag137.xml" ContentType="application/vnd.openxmlformats-officedocument.presentationml.tags+xml"/>
  <Override PartName="/ppt/tags/tag138.xml" ContentType="application/vnd.openxmlformats-officedocument.presentationml.tags+xml"/>
  <Override PartName="/ppt/tags/tag139.xml" ContentType="application/vnd.openxmlformats-officedocument.presentationml.tags+xml"/>
  <Override PartName="/ppt/tags/tag14.xml" ContentType="application/vnd.openxmlformats-officedocument.presentationml.tags+xml"/>
  <Override PartName="/ppt/tags/tag140.xml" ContentType="application/vnd.openxmlformats-officedocument.presentationml.tags+xml"/>
  <Override PartName="/ppt/tags/tag141.xml" ContentType="application/vnd.openxmlformats-officedocument.presentationml.tags+xml"/>
  <Override PartName="/ppt/tags/tag142.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tags/tag28.xml" ContentType="application/vnd.openxmlformats-officedocument.presentationml.tags+xml"/>
  <Override PartName="/ppt/tags/tag29.xml" ContentType="application/vnd.openxmlformats-officedocument.presentationml.tags+xml"/>
  <Override PartName="/ppt/tags/tag3.xml" ContentType="application/vnd.openxmlformats-officedocument.presentationml.tags+xml"/>
  <Override PartName="/ppt/tags/tag30.xml" ContentType="application/vnd.openxmlformats-officedocument.presentationml.tags+xml"/>
  <Override PartName="/ppt/tags/tag31.xml" ContentType="application/vnd.openxmlformats-officedocument.presentationml.tags+xml"/>
  <Override PartName="/ppt/tags/tag32.xml" ContentType="application/vnd.openxmlformats-officedocument.presentationml.tags+xml"/>
  <Override PartName="/ppt/tags/tag33.xml" ContentType="application/vnd.openxmlformats-officedocument.presentationml.tags+xml"/>
  <Override PartName="/ppt/tags/tag34.xml" ContentType="application/vnd.openxmlformats-officedocument.presentationml.tags+xml"/>
  <Override PartName="/ppt/tags/tag35.xml" ContentType="application/vnd.openxmlformats-officedocument.presentationml.tags+xml"/>
  <Override PartName="/ppt/tags/tag36.xml" ContentType="application/vnd.openxmlformats-officedocument.presentationml.tags+xml"/>
  <Override PartName="/ppt/tags/tag37.xml" ContentType="application/vnd.openxmlformats-officedocument.presentationml.tags+xml"/>
  <Override PartName="/ppt/tags/tag38.xml" ContentType="application/vnd.openxmlformats-officedocument.presentationml.tags+xml"/>
  <Override PartName="/ppt/tags/tag39.xml" ContentType="application/vnd.openxmlformats-officedocument.presentationml.tags+xml"/>
  <Override PartName="/ppt/tags/tag4.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2.xml" ContentType="application/vnd.openxmlformats-officedocument.presentationml.tags+xml"/>
  <Override PartName="/ppt/tags/tag43.xml" ContentType="application/vnd.openxmlformats-officedocument.presentationml.tags+xml"/>
  <Override PartName="/ppt/tags/tag44.xml" ContentType="application/vnd.openxmlformats-officedocument.presentationml.tags+xml"/>
  <Override PartName="/ppt/tags/tag45.xml" ContentType="application/vnd.openxmlformats-officedocument.presentationml.tags+xml"/>
  <Override PartName="/ppt/tags/tag4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5.xml" ContentType="application/vnd.openxmlformats-officedocument.presentationml.tags+xml"/>
  <Override PartName="/ppt/tags/tag50.xml" ContentType="application/vnd.openxmlformats-officedocument.presentationml.tags+xml"/>
  <Override PartName="/ppt/tags/tag51.xml" ContentType="application/vnd.openxmlformats-officedocument.presentationml.tags+xml"/>
  <Override PartName="/ppt/tags/tag52.xml" ContentType="application/vnd.openxmlformats-officedocument.presentationml.tags+xml"/>
  <Override PartName="/ppt/tags/tag53.xml" ContentType="application/vnd.openxmlformats-officedocument.presentationml.tags+xml"/>
  <Override PartName="/ppt/tags/tag54.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57.xml" ContentType="application/vnd.openxmlformats-officedocument.presentationml.tags+xml"/>
  <Override PartName="/ppt/tags/tag58.xml" ContentType="application/vnd.openxmlformats-officedocument.presentationml.tags+xml"/>
  <Override PartName="/ppt/tags/tag59.xml" ContentType="application/vnd.openxmlformats-officedocument.presentationml.tags+xml"/>
  <Override PartName="/ppt/tags/tag6.xml" ContentType="application/vnd.openxmlformats-officedocument.presentationml.tags+xml"/>
  <Override PartName="/ppt/tags/tag60.xml" ContentType="application/vnd.openxmlformats-officedocument.presentationml.tags+xml"/>
  <Override PartName="/ppt/tags/tag61.xml" ContentType="application/vnd.openxmlformats-officedocument.presentationml.tags+xml"/>
  <Override PartName="/ppt/tags/tag62.xml" ContentType="application/vnd.openxmlformats-officedocument.presentationml.tags+xml"/>
  <Override PartName="/ppt/tags/tag63.xml" ContentType="application/vnd.openxmlformats-officedocument.presentationml.tags+xml"/>
  <Override PartName="/ppt/tags/tag64.xml" ContentType="application/vnd.openxmlformats-officedocument.presentationml.tags+xml"/>
  <Override PartName="/ppt/tags/tag65.xml" ContentType="application/vnd.openxmlformats-officedocument.presentationml.tags+xml"/>
  <Override PartName="/ppt/tags/tag66.xml" ContentType="application/vnd.openxmlformats-officedocument.presentationml.tags+xml"/>
  <Override PartName="/ppt/tags/tag67.xml" ContentType="application/vnd.openxmlformats-officedocument.presentationml.tags+xml"/>
  <Override PartName="/ppt/tags/tag68.xml" ContentType="application/vnd.openxmlformats-officedocument.presentationml.tags+xml"/>
  <Override PartName="/ppt/tags/tag69.xml" ContentType="application/vnd.openxmlformats-officedocument.presentationml.tags+xml"/>
  <Override PartName="/ppt/tags/tag7.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73.xml" ContentType="application/vnd.openxmlformats-officedocument.presentationml.tags+xml"/>
  <Override PartName="/ppt/tags/tag74.xml" ContentType="application/vnd.openxmlformats-officedocument.presentationml.tags+xml"/>
  <Override PartName="/ppt/tags/tag75.xml" ContentType="application/vnd.openxmlformats-officedocument.presentationml.tags+xml"/>
  <Override PartName="/ppt/tags/tag76.xml" ContentType="application/vnd.openxmlformats-officedocument.presentationml.tags+xml"/>
  <Override PartName="/ppt/tags/tag77.xml" ContentType="application/vnd.openxmlformats-officedocument.presentationml.tags+xml"/>
  <Override PartName="/ppt/tags/tag78.xml" ContentType="application/vnd.openxmlformats-officedocument.presentationml.tags+xml"/>
  <Override PartName="/ppt/tags/tag79.xml" ContentType="application/vnd.openxmlformats-officedocument.presentationml.tags+xml"/>
  <Override PartName="/ppt/tags/tag8.xml" ContentType="application/vnd.openxmlformats-officedocument.presentationml.tags+xml"/>
  <Override PartName="/ppt/tags/tag80.xml" ContentType="application/vnd.openxmlformats-officedocument.presentationml.tags+xml"/>
  <Override PartName="/ppt/tags/tag81.xml" ContentType="application/vnd.openxmlformats-officedocument.presentationml.tags+xml"/>
  <Override PartName="/ppt/tags/tag82.xml" ContentType="application/vnd.openxmlformats-officedocument.presentationml.tags+xml"/>
  <Override PartName="/ppt/tags/tag83.xml" ContentType="application/vnd.openxmlformats-officedocument.presentationml.tags+xml"/>
  <Override PartName="/ppt/tags/tag84.xml" ContentType="application/vnd.openxmlformats-officedocument.presentationml.tags+xml"/>
  <Override PartName="/ppt/tags/tag85.xml" ContentType="application/vnd.openxmlformats-officedocument.presentationml.tags+xml"/>
  <Override PartName="/ppt/tags/tag86.xml" ContentType="application/vnd.openxmlformats-officedocument.presentationml.tags+xml"/>
  <Override PartName="/ppt/tags/tag87.xml" ContentType="application/vnd.openxmlformats-officedocument.presentationml.tags+xml"/>
  <Override PartName="/ppt/tags/tag88.xml" ContentType="application/vnd.openxmlformats-officedocument.presentationml.tags+xml"/>
  <Override PartName="/ppt/tags/tag89.xml" ContentType="application/vnd.openxmlformats-officedocument.presentationml.tags+xml"/>
  <Override PartName="/ppt/tags/tag9.xml" ContentType="application/vnd.openxmlformats-officedocument.presentationml.tags+xml"/>
  <Override PartName="/ppt/tags/tag90.xml" ContentType="application/vnd.openxmlformats-officedocument.presentationml.tags+xml"/>
  <Override PartName="/ppt/tags/tag91.xml" ContentType="application/vnd.openxmlformats-officedocument.presentationml.tags+xml"/>
  <Override PartName="/ppt/tags/tag92.xml" ContentType="application/vnd.openxmlformats-officedocument.presentationml.tags+xml"/>
  <Override PartName="/ppt/tags/tag93.xml" ContentType="application/vnd.openxmlformats-officedocument.presentationml.tags+xml"/>
  <Override PartName="/ppt/tags/tag94.xml" ContentType="application/vnd.openxmlformats-officedocument.presentationml.tags+xml"/>
  <Override PartName="/ppt/tags/tag95.xml" ContentType="application/vnd.openxmlformats-officedocument.presentationml.tags+xml"/>
  <Override PartName="/ppt/tags/tag96.xml" ContentType="application/vnd.openxmlformats-officedocument.presentationml.tags+xml"/>
  <Override PartName="/ppt/tags/tag97.xml" ContentType="application/vnd.openxmlformats-officedocument.presentationml.tags+xml"/>
  <Override PartName="/ppt/tags/tag98.xml" ContentType="application/vnd.openxmlformats-officedocument.presentationml.tags+xml"/>
  <Override PartName="/ppt/tags/tag99.xml" ContentType="application/vnd.openxmlformats-officedocument.presentationml.tags+xml"/>
  <Override PartName="/ppt/theme/theme1.xml" ContentType="application/vnd.openxmlformats-officedocument.theme+xml"/>
  <Override PartName="/ppt/theme/theme2.xml" ContentType="application/vnd.openxmlformats-officedocument.theme+xml"/>
  <Override PartName="/ppt/theme/theme3.xml" ContentType="application/vnd.openxmlformats-officedocument.theme+xml"/>
  <Override PartName="/ppt/viewProps.xml" ContentType="application/vnd.openxmlformats-officedocument.presentationml.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4" Type="http://schemas.openxmlformats.org/package/2006/relationships/metadata/thumbnail" Target="docProps/thumbnail.jpeg"/><Relationship Id="rId3" Type="http://schemas.openxmlformats.org/package/2006/relationships/metadata/core-properties" Target="docProps/core.xml"/><Relationship Id="rId2" Type="http://schemas.openxmlformats.org/officeDocument/2006/relationships/extended-properties" Target="docProps/app.xml"/><Relationship Id="rId5"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notesMasterIdLst>
    <p:notesMasterId r:id="rId4"/>
  </p:notesMasterIdLst>
  <p:handoutMasterIdLst>
    <p:handoutMasterId r:id="rId47"/>
  </p:handoutMasterIdLst>
  <p:sldIdLst>
    <p:sldId id="453" r:id="rId3"/>
    <p:sldId id="483" r:id="rId5"/>
    <p:sldId id="481" r:id="rId6"/>
    <p:sldId id="485" r:id="rId7"/>
    <p:sldId id="463" r:id="rId8"/>
    <p:sldId id="379" r:id="rId9"/>
    <p:sldId id="502" r:id="rId10"/>
    <p:sldId id="458" r:id="rId11"/>
    <p:sldId id="380" r:id="rId12"/>
    <p:sldId id="567" r:id="rId13"/>
    <p:sldId id="459" r:id="rId14"/>
    <p:sldId id="568" r:id="rId15"/>
    <p:sldId id="460" r:id="rId16"/>
    <p:sldId id="487" r:id="rId17"/>
    <p:sldId id="508" r:id="rId18"/>
    <p:sldId id="464" r:id="rId19"/>
    <p:sldId id="422" r:id="rId20"/>
    <p:sldId id="465" r:id="rId21"/>
    <p:sldId id="490" r:id="rId22"/>
    <p:sldId id="509" r:id="rId23"/>
    <p:sldId id="512" r:id="rId24"/>
    <p:sldId id="511" r:id="rId25"/>
    <p:sldId id="510" r:id="rId26"/>
    <p:sldId id="513" r:id="rId27"/>
    <p:sldId id="514" r:id="rId28"/>
    <p:sldId id="600" r:id="rId29"/>
    <p:sldId id="515" r:id="rId30"/>
    <p:sldId id="516" r:id="rId31"/>
    <p:sldId id="517" r:id="rId32"/>
    <p:sldId id="518" r:id="rId33"/>
    <p:sldId id="519" r:id="rId34"/>
    <p:sldId id="520" r:id="rId35"/>
    <p:sldId id="525" r:id="rId36"/>
    <p:sldId id="522" r:id="rId37"/>
    <p:sldId id="526" r:id="rId38"/>
    <p:sldId id="552" r:id="rId39"/>
    <p:sldId id="532" r:id="rId40"/>
    <p:sldId id="533" r:id="rId41"/>
    <p:sldId id="601" r:id="rId42"/>
    <p:sldId id="618" r:id="rId43"/>
    <p:sldId id="564" r:id="rId44"/>
    <p:sldId id="559" r:id="rId45"/>
    <p:sldId id="560" r:id="rId46"/>
  </p:sldIdLst>
  <p:sldSz cx="12192000" cy="6858000"/>
  <p:notesSz cx="6858000" cy="9144000"/>
  <p:custDataLst>
    <p:tags r:id="rId51"/>
  </p:custDataLst>
  <p:defaultTextStyle>
    <a:defPPr>
      <a:defRPr lang="id-ID"/>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929" userDrawn="1">
          <p15:clr>
            <a:srgbClr val="A4A3A4"/>
          </p15:clr>
        </p15:guide>
        <p15:guide id="2" pos="3788"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FF"/>
    <a:srgbClr val="C3DDF6"/>
    <a:srgbClr val="AFEEFD"/>
    <a:srgbClr val="FDA0AE"/>
    <a:srgbClr val="62D5FF"/>
    <a:srgbClr val="61CFF7"/>
    <a:srgbClr val="72CFD7"/>
    <a:srgbClr val="91E9F3"/>
    <a:srgbClr val="5FA7AA"/>
    <a:srgbClr val="8CAF7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中度样式 2 - 强调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D03447BB-5D67-496B-8E87-E561075AD55C}" styleName="深色样式 1 - 强调 3">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3"/>
          </a:solidFill>
        </a:fill>
      </a:tcStyle>
    </a:wholeTbl>
    <a:band1H>
      <a:tcStyle>
        <a:tcBdr/>
        <a:fill>
          <a:solidFill>
            <a:schemeClr val="accent3">
              <a:shade val="60000"/>
            </a:schemeClr>
          </a:solidFill>
        </a:fill>
      </a:tcStyle>
    </a:band1H>
    <a:band1V>
      <a:tcStyle>
        <a:tcBdr/>
        <a:fill>
          <a:solidFill>
            <a:schemeClr val="accent3">
              <a:shade val="60000"/>
            </a:schemeClr>
          </a:solidFill>
        </a:fill>
      </a:tcStyle>
    </a:band1V>
    <a:lastCol>
      <a:tcTxStyle b="on"/>
      <a:tcStyle>
        <a:tcBdr>
          <a:left>
            <a:ln w="25400" cmpd="sng">
              <a:solidFill>
                <a:schemeClr val="lt1"/>
              </a:solidFill>
            </a:ln>
          </a:left>
        </a:tcBdr>
        <a:fill>
          <a:solidFill>
            <a:schemeClr val="accent3">
              <a:shade val="60000"/>
            </a:schemeClr>
          </a:solidFill>
        </a:fill>
      </a:tcStyle>
    </a:lastCol>
    <a:firstCol>
      <a:tcTxStyle b="on"/>
      <a:tcStyle>
        <a:tcBdr>
          <a:right>
            <a:ln w="25400" cmpd="sng">
              <a:solidFill>
                <a:schemeClr val="lt1"/>
              </a:solidFill>
            </a:ln>
          </a:right>
        </a:tcBdr>
        <a:fill>
          <a:solidFill>
            <a:schemeClr val="accent3">
              <a:shade val="60000"/>
            </a:schemeClr>
          </a:solidFill>
        </a:fill>
      </a:tcStyle>
    </a:firstCol>
    <a:lastRow>
      <a:tcTxStyle b="on"/>
      <a:tcStyle>
        <a:tcBdr>
          <a:top>
            <a:ln w="25400" cmpd="sng">
              <a:solidFill>
                <a:schemeClr val="lt1"/>
              </a:solidFill>
            </a:ln>
          </a:top>
        </a:tcBdr>
        <a:fill>
          <a:solidFill>
            <a:schemeClr val="accent3">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5940675A-B579-460E-94D1-54222C63F5DA}" styleName="无样式，网格型">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738" autoAdjust="0"/>
    <p:restoredTop sz="89177" autoAdjust="0"/>
  </p:normalViewPr>
  <p:slideViewPr>
    <p:cSldViewPr snapToGrid="0" showGuides="1">
      <p:cViewPr varScale="1">
        <p:scale>
          <a:sx n="93" d="100"/>
          <a:sy n="93" d="100"/>
        </p:scale>
        <p:origin x="224" y="360"/>
      </p:cViewPr>
      <p:guideLst>
        <p:guide orient="horz" pos="1929"/>
        <p:guide pos="3788"/>
      </p:guideLst>
    </p:cSldViewPr>
  </p:slideViewPr>
  <p:outlineViewPr>
    <p:cViewPr>
      <p:scale>
        <a:sx n="33" d="100"/>
        <a:sy n="33" d="100"/>
      </p:scale>
      <p:origin x="0" y="-1506"/>
    </p:cViewPr>
  </p:outlineViewPr>
  <p:notesTextViewPr>
    <p:cViewPr>
      <p:scale>
        <a:sx n="150" d="100"/>
        <a:sy n="150" d="100"/>
      </p:scale>
      <p:origin x="0" y="0"/>
    </p:cViewPr>
  </p:notesTextViewPr>
  <p:sorterViewPr>
    <p:cViewPr>
      <p:scale>
        <a:sx n="50" d="100"/>
        <a:sy n="50" d="100"/>
      </p:scale>
      <p:origin x="0" y="0"/>
    </p:cViewPr>
  </p:sorter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6.xml"/><Relationship Id="rId8" Type="http://schemas.openxmlformats.org/officeDocument/2006/relationships/slide" Target="slides/slide5.xml"/><Relationship Id="rId7" Type="http://schemas.openxmlformats.org/officeDocument/2006/relationships/slide" Target="slides/slide4.xml"/><Relationship Id="rId6" Type="http://schemas.openxmlformats.org/officeDocument/2006/relationships/slide" Target="slides/slide3.xml"/><Relationship Id="rId51" Type="http://schemas.openxmlformats.org/officeDocument/2006/relationships/tags" Target="tags/tag142.xml"/><Relationship Id="rId50" Type="http://schemas.openxmlformats.org/officeDocument/2006/relationships/tableStyles" Target="tableStyles.xml"/><Relationship Id="rId5" Type="http://schemas.openxmlformats.org/officeDocument/2006/relationships/slide" Target="slides/slide2.xml"/><Relationship Id="rId49" Type="http://schemas.openxmlformats.org/officeDocument/2006/relationships/viewProps" Target="viewProps.xml"/><Relationship Id="rId48" Type="http://schemas.openxmlformats.org/officeDocument/2006/relationships/presProps" Target="presProps.xml"/><Relationship Id="rId47" Type="http://schemas.openxmlformats.org/officeDocument/2006/relationships/handoutMaster" Target="handoutMasters/handoutMaster1.xml"/><Relationship Id="rId46" Type="http://schemas.openxmlformats.org/officeDocument/2006/relationships/slide" Target="slides/slide43.xml"/><Relationship Id="rId45" Type="http://schemas.openxmlformats.org/officeDocument/2006/relationships/slide" Target="slides/slide42.xml"/><Relationship Id="rId44" Type="http://schemas.openxmlformats.org/officeDocument/2006/relationships/slide" Target="slides/slide41.xml"/><Relationship Id="rId43" Type="http://schemas.openxmlformats.org/officeDocument/2006/relationships/slide" Target="slides/slide40.xml"/><Relationship Id="rId42" Type="http://schemas.openxmlformats.org/officeDocument/2006/relationships/slide" Target="slides/slide39.xml"/><Relationship Id="rId41" Type="http://schemas.openxmlformats.org/officeDocument/2006/relationships/slide" Target="slides/slide38.xml"/><Relationship Id="rId40" Type="http://schemas.openxmlformats.org/officeDocument/2006/relationships/slide" Target="slides/slide37.xml"/><Relationship Id="rId4" Type="http://schemas.openxmlformats.org/officeDocument/2006/relationships/notesMaster" Target="notesMasters/notesMaster1.xml"/><Relationship Id="rId39" Type="http://schemas.openxmlformats.org/officeDocument/2006/relationships/slide" Target="slides/slide36.xml"/><Relationship Id="rId38" Type="http://schemas.openxmlformats.org/officeDocument/2006/relationships/slide" Target="slides/slide35.xml"/><Relationship Id="rId37" Type="http://schemas.openxmlformats.org/officeDocument/2006/relationships/slide" Target="slides/slide34.xml"/><Relationship Id="rId36" Type="http://schemas.openxmlformats.org/officeDocument/2006/relationships/slide" Target="slides/slide33.xml"/><Relationship Id="rId35" Type="http://schemas.openxmlformats.org/officeDocument/2006/relationships/slide" Target="slides/slide32.xml"/><Relationship Id="rId34" Type="http://schemas.openxmlformats.org/officeDocument/2006/relationships/slide" Target="slides/slide31.xml"/><Relationship Id="rId33" Type="http://schemas.openxmlformats.org/officeDocument/2006/relationships/slide" Target="slides/slide30.xml"/><Relationship Id="rId32" Type="http://schemas.openxmlformats.org/officeDocument/2006/relationships/slide" Target="slides/slide29.xml"/><Relationship Id="rId31" Type="http://schemas.openxmlformats.org/officeDocument/2006/relationships/slide" Target="slides/slide28.xml"/><Relationship Id="rId30" Type="http://schemas.openxmlformats.org/officeDocument/2006/relationships/slide" Target="slides/slide27.xml"/><Relationship Id="rId3" Type="http://schemas.openxmlformats.org/officeDocument/2006/relationships/slide" Target="slides/slide1.xml"/><Relationship Id="rId29" Type="http://schemas.openxmlformats.org/officeDocument/2006/relationships/slide" Target="slides/slide26.xml"/><Relationship Id="rId28" Type="http://schemas.openxmlformats.org/officeDocument/2006/relationships/slide" Target="slides/slide25.xml"/><Relationship Id="rId27" Type="http://schemas.openxmlformats.org/officeDocument/2006/relationships/slide" Target="slides/slide24.xml"/><Relationship Id="rId26" Type="http://schemas.openxmlformats.org/officeDocument/2006/relationships/slide" Target="slides/slide23.xml"/><Relationship Id="rId25" Type="http://schemas.openxmlformats.org/officeDocument/2006/relationships/slide" Target="slides/slide22.xml"/><Relationship Id="rId24" Type="http://schemas.openxmlformats.org/officeDocument/2006/relationships/slide" Target="slides/slide21.xml"/><Relationship Id="rId23" Type="http://schemas.openxmlformats.org/officeDocument/2006/relationships/slide" Target="slides/slide20.xml"/><Relationship Id="rId22" Type="http://schemas.openxmlformats.org/officeDocument/2006/relationships/slide" Target="slides/slide19.xml"/><Relationship Id="rId21" Type="http://schemas.openxmlformats.org/officeDocument/2006/relationships/slide" Target="slides/slide18.xml"/><Relationship Id="rId20" Type="http://schemas.openxmlformats.org/officeDocument/2006/relationships/slide" Target="slides/slide17.xml"/><Relationship Id="rId2" Type="http://schemas.openxmlformats.org/officeDocument/2006/relationships/theme" Target="theme/theme1.xml"/><Relationship Id="rId19" Type="http://schemas.openxmlformats.org/officeDocument/2006/relationships/slide" Target="slides/slide16.xml"/><Relationship Id="rId18" Type="http://schemas.openxmlformats.org/officeDocument/2006/relationships/slide" Target="slides/slide15.xml"/><Relationship Id="rId17" Type="http://schemas.openxmlformats.org/officeDocument/2006/relationships/slide" Target="slides/slide14.xml"/><Relationship Id="rId16" Type="http://schemas.openxmlformats.org/officeDocument/2006/relationships/slide" Target="slides/slide13.xml"/><Relationship Id="rId15" Type="http://schemas.openxmlformats.org/officeDocument/2006/relationships/slide" Target="slides/slide12.xml"/><Relationship Id="rId14" Type="http://schemas.openxmlformats.org/officeDocument/2006/relationships/slide" Target="slides/slide11.xml"/><Relationship Id="rId13" Type="http://schemas.openxmlformats.org/officeDocument/2006/relationships/slide" Target="slides/slide10.xml"/><Relationship Id="rId12" Type="http://schemas.openxmlformats.org/officeDocument/2006/relationships/slide" Target="slides/slide9.xml"/><Relationship Id="rId11" Type="http://schemas.openxmlformats.org/officeDocument/2006/relationships/slide" Target="slides/slide8.xml"/><Relationship Id="rId10" Type="http://schemas.openxmlformats.org/officeDocument/2006/relationships/slide" Target="slides/slide7.xml"/><Relationship Id="rId1" Type="http://schemas.openxmlformats.org/officeDocument/2006/relationships/slideMaster" Target="slideMasters/slide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0F9B84EA-7D68-4D60-9CB1-D50884785D1C}" type="datetimeFigureOut">
              <a:rPr lang="zh-CN" altLang="en-US" smtClean="0"/>
            </a:fld>
            <a:endParaRPr lang="zh-CN" altLang="en-US"/>
          </a:p>
        </p:txBody>
      </p:sp>
      <p:sp>
        <p:nvSpPr>
          <p:cNvPr id="4" name="页脚占位符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5" name="灯片编号占位符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8D4E0FC9-F1F8-4FAE-9988-3BA365CFD46F}" type="slidenum">
              <a:rPr lang="zh-CN" altLang="en-US" smtClean="0"/>
            </a:fld>
            <a:endParaRPr lang="zh-CN" alt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851D111-D2ED-4D1A-A308-D984A0D9EC14}" type="datetimeFigureOut">
              <a:rPr lang="zh-CN" altLang="en-US" smtClean="0"/>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a:t>单击此处编辑母版文本样式</a:t>
            </a:r>
            <a:endParaRPr lang="zh-CN" altLang="en-US"/>
          </a:p>
          <a:p>
            <a:pPr lvl="1"/>
            <a:r>
              <a:rPr lang="zh-CN" altLang="en-US"/>
              <a:t>第二级</a:t>
            </a:r>
            <a:endParaRPr lang="zh-CN" altLang="en-US"/>
          </a:p>
          <a:p>
            <a:pPr lvl="2"/>
            <a:r>
              <a:rPr lang="zh-CN" altLang="en-US"/>
              <a:t>第三级</a:t>
            </a:r>
            <a:endParaRPr lang="zh-CN" altLang="en-US"/>
          </a:p>
          <a:p>
            <a:pPr lvl="3"/>
            <a:r>
              <a:rPr lang="zh-CN" altLang="en-US"/>
              <a:t>第四级</a:t>
            </a:r>
            <a:endParaRPr lang="zh-CN" altLang="en-US"/>
          </a:p>
          <a:p>
            <a:pPr lvl="4"/>
            <a:r>
              <a:rPr lang="zh-CN" altLang="en-US"/>
              <a:t>第五级</a:t>
            </a:r>
            <a:endParaRPr lang="zh-CN" altLang="en-US"/>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9FE6F1F-924D-4DA8-A19F-377E61A1DA59}" type="slidenum">
              <a:rPr lang="zh-CN" altLang="en-US" smtClean="0"/>
            </a:fld>
            <a:endParaRPr lang="zh-CN" alt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6.xml"/></Relationships>
</file>

<file path=ppt/notesSlides/_rels/notesSlide7.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7.xml"/></Relationships>
</file>

<file path=ppt/notesSlides/_rels/notesSlide8.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8.xml"/></Relationships>
</file>

<file path=ppt/notesSlides/_rels/notesSlide9.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9.xml"/></Relationships>
</file>

<file path=ppt/notesSlides/_rels/notesSlide10.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0.xml"/></Relationships>
</file>

<file path=ppt/notesSlides/_rels/notesSlide11.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1.xml"/></Relationships>
</file>

<file path=ppt/notesSlides/_rels/notesSlide12.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2.xml"/></Relationships>
</file>

<file path=ppt/notesSlides/_rels/notesSlide13.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3.xml"/></Relationships>
</file>

<file path=ppt/notesSlides/_rels/notesSlide14.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4.xml"/></Relationships>
</file>

<file path=ppt/notesSlides/_rels/notesSlide15.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5.xml"/></Relationships>
</file>

<file path=ppt/notesSlides/_rels/notesSlide16.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6.xml"/></Relationships>
</file>

<file path=ppt/notesSlides/_rels/notesSlide17.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7.xml"/></Relationships>
</file>

<file path=ppt/notesSlides/_rels/notesSlide18.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18.xml"/></Relationships>
</file>

<file path=ppt/notesSlides/_rels/notesSlide19.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25.xml"/></Relationships>
</file>

<file path=ppt/notesSlides/_rels/notesSlide20.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29.xml"/></Relationships>
</file>

<file path=ppt/notesSlides/_rels/notesSlide21.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30.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79FE6F1F-924D-4DA8-A19F-377E61A1DA59}" type="slidenum">
              <a:rPr lang="zh-CN" altLang="en-US" smtClean="0"/>
            </a:fld>
            <a:endParaRPr lang="zh-CN" alt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idx="2"/>
          </p:nvPr>
        </p:nvSpPr>
        <p:spPr/>
      </p:sp>
      <p:sp>
        <p:nvSpPr>
          <p:cNvPr id="3" name="文本占位符 2"/>
          <p:cNvSpPr>
            <a:spLocks noGrp="1"/>
          </p:cNvSpPr>
          <p:nvPr>
            <p:ph type="body" idx="3"/>
          </p:nvPr>
        </p:nvSpPr>
        <p:spPr/>
        <p:txBody>
          <a:bodyPr/>
          <a:lstStyle/>
          <a:p>
            <a:endParaRPr lang="zh-CN" alt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idx="2"/>
          </p:nvPr>
        </p:nvSpPr>
        <p:spPr/>
      </p:sp>
      <p:sp>
        <p:nvSpPr>
          <p:cNvPr id="3" name="文本占位符 2"/>
          <p:cNvSpPr>
            <a:spLocks noGrp="1"/>
          </p:cNvSpPr>
          <p:nvPr>
            <p:ph type="body" idx="3"/>
          </p:nvPr>
        </p:nvSpPr>
        <p:spPr/>
        <p:txBody>
          <a:bodyPr/>
          <a:lstStyle/>
          <a:p>
            <a:endParaRPr lang="zh-CN" alt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kumimoji="1" lang="zh-CN" altLang="en-US" dirty="0"/>
          </a:p>
        </p:txBody>
      </p:sp>
      <p:sp>
        <p:nvSpPr>
          <p:cNvPr id="4" name="灯片编号占位符 3"/>
          <p:cNvSpPr>
            <a:spLocks noGrp="1"/>
          </p:cNvSpPr>
          <p:nvPr>
            <p:ph type="sldNum" sz="quarter" idx="5"/>
          </p:nvPr>
        </p:nvSpPr>
        <p:spPr/>
        <p:txBody>
          <a:bodyPr/>
          <a:lstStyle/>
          <a:p>
            <a:fld id="{79FE6F1F-924D-4DA8-A19F-377E61A1DA59}" type="slidenum">
              <a:rPr lang="zh-CN" altLang="en-US" smtClean="0"/>
            </a:fld>
            <a:endParaRPr lang="zh-CN" alt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524000" y="3602038"/>
            <a:ext cx="9144000" cy="1655762"/>
          </a:xfrm>
          <a:prstGeom prst="rect">
            <a:avLst/>
          </a:prstGeo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id-ID"/>
          </a:p>
        </p:txBody>
      </p:sp>
      <p:sp>
        <p:nvSpPr>
          <p:cNvPr id="4" name="Date Placeholder 3"/>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5" name="Footer Placeholder 4"/>
          <p:cNvSpPr>
            <a:spLocks noGrp="1"/>
          </p:cNvSpPr>
          <p:nvPr>
            <p:ph type="ftr" sz="quarter" idx="11"/>
          </p:nvPr>
        </p:nvSpPr>
        <p:spPr>
          <a:xfrm>
            <a:off x="4038600" y="6356350"/>
            <a:ext cx="4114800" cy="365125"/>
          </a:xfrm>
          <a:prstGeom prst="rect">
            <a:avLst/>
          </a:prstGeom>
        </p:spPr>
        <p:txBody>
          <a:bodyPr/>
          <a:lstStyle/>
          <a:p>
            <a:endParaRPr lang="id-ID" dirty="0"/>
          </a:p>
        </p:txBody>
      </p:sp>
      <p:sp>
        <p:nvSpPr>
          <p:cNvPr id="6" name="Slide Number Placeholder 5"/>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endParaRPr lang="id-ID"/>
          </a:p>
        </p:txBody>
      </p:sp>
      <p:sp>
        <p:nvSpPr>
          <p:cNvPr id="3" name="Content Placeholder 2"/>
          <p:cNvSpPr>
            <a:spLocks noGrp="1"/>
          </p:cNvSpPr>
          <p:nvPr>
            <p:ph idx="1"/>
          </p:nvPr>
        </p:nvSpPr>
        <p:spPr>
          <a:xfrm>
            <a:off x="838200" y="1825625"/>
            <a:ext cx="10515600" cy="4351338"/>
          </a:xfrm>
          <a:prstGeom prst="rect">
            <a:avLst/>
          </a:prstGeom>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4" name="Date Placeholder 3"/>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5" name="Footer Placeholder 4"/>
          <p:cNvSpPr>
            <a:spLocks noGrp="1"/>
          </p:cNvSpPr>
          <p:nvPr>
            <p:ph type="ftr" sz="quarter" idx="11"/>
          </p:nvPr>
        </p:nvSpPr>
        <p:spPr>
          <a:xfrm>
            <a:off x="4038600" y="6356350"/>
            <a:ext cx="4114800" cy="365125"/>
          </a:xfrm>
          <a:prstGeom prst="rect">
            <a:avLst/>
          </a:prstGeom>
        </p:spPr>
        <p:txBody>
          <a:bodyPr/>
          <a:lstStyle/>
          <a:p>
            <a:endParaRPr lang="id-ID"/>
          </a:p>
        </p:txBody>
      </p:sp>
      <p:sp>
        <p:nvSpPr>
          <p:cNvPr id="6" name="Slide Number Placeholder 5"/>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a:prstGeom prst="rect">
            <a:avLst/>
          </a:prstGeom>
        </p:spPr>
        <p:txBody>
          <a:bodyPr anchor="b"/>
          <a:lstStyle>
            <a:lvl1pPr>
              <a:defRPr sz="6000"/>
            </a:lvl1pPr>
          </a:lstStyle>
          <a:p>
            <a:r>
              <a:rPr lang="en-US"/>
              <a:t>Click to edit Master title style</a:t>
            </a:r>
            <a:endParaRPr lang="id-ID"/>
          </a:p>
        </p:txBody>
      </p:sp>
      <p:sp>
        <p:nvSpPr>
          <p:cNvPr id="3" name="Text Placeholder 2"/>
          <p:cNvSpPr>
            <a:spLocks noGrp="1"/>
          </p:cNvSpPr>
          <p:nvPr>
            <p:ph type="body" idx="1"/>
          </p:nvPr>
        </p:nvSpPr>
        <p:spPr>
          <a:xfrm>
            <a:off x="831850" y="4589463"/>
            <a:ext cx="10515600" cy="1500187"/>
          </a:xfrm>
          <a:prstGeom prst="rect">
            <a:avLst/>
          </a:prstGeo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endParaRPr lang="en-US"/>
          </a:p>
        </p:txBody>
      </p:sp>
      <p:sp>
        <p:nvSpPr>
          <p:cNvPr id="4" name="Date Placeholder 3"/>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5" name="Footer Placeholder 4"/>
          <p:cNvSpPr>
            <a:spLocks noGrp="1"/>
          </p:cNvSpPr>
          <p:nvPr>
            <p:ph type="ftr" sz="quarter" idx="11"/>
          </p:nvPr>
        </p:nvSpPr>
        <p:spPr>
          <a:xfrm>
            <a:off x="4038600" y="6356350"/>
            <a:ext cx="4114800" cy="365125"/>
          </a:xfrm>
          <a:prstGeom prst="rect">
            <a:avLst/>
          </a:prstGeom>
        </p:spPr>
        <p:txBody>
          <a:bodyPr/>
          <a:lstStyle/>
          <a:p>
            <a:endParaRPr lang="id-ID"/>
          </a:p>
        </p:txBody>
      </p:sp>
      <p:sp>
        <p:nvSpPr>
          <p:cNvPr id="6" name="Slide Number Placeholder 5"/>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endParaRPr lang="id-ID"/>
          </a:p>
        </p:txBody>
      </p:sp>
      <p:sp>
        <p:nvSpPr>
          <p:cNvPr id="3" name="Content Placeholder 2"/>
          <p:cNvSpPr>
            <a:spLocks noGrp="1"/>
          </p:cNvSpPr>
          <p:nvPr>
            <p:ph sz="half" idx="1"/>
          </p:nvPr>
        </p:nvSpPr>
        <p:spPr>
          <a:xfrm>
            <a:off x="838200" y="1825625"/>
            <a:ext cx="5181600" cy="4351338"/>
          </a:xfrm>
          <a:prstGeom prst="rect">
            <a:avLst/>
          </a:prstGeom>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4" name="Content Placeholder 3"/>
          <p:cNvSpPr>
            <a:spLocks noGrp="1"/>
          </p:cNvSpPr>
          <p:nvPr>
            <p:ph sz="half" idx="2"/>
          </p:nvPr>
        </p:nvSpPr>
        <p:spPr>
          <a:xfrm>
            <a:off x="6172200" y="1825625"/>
            <a:ext cx="5181600" cy="4351338"/>
          </a:xfrm>
          <a:prstGeom prst="rect">
            <a:avLst/>
          </a:prstGeom>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5" name="Date Placeholder 4"/>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6" name="Footer Placeholder 5"/>
          <p:cNvSpPr>
            <a:spLocks noGrp="1"/>
          </p:cNvSpPr>
          <p:nvPr>
            <p:ph type="ftr" sz="quarter" idx="11"/>
          </p:nvPr>
        </p:nvSpPr>
        <p:spPr>
          <a:xfrm>
            <a:off x="4038600" y="6356350"/>
            <a:ext cx="4114800" cy="365125"/>
          </a:xfrm>
          <a:prstGeom prst="rect">
            <a:avLst/>
          </a:prstGeom>
        </p:spPr>
        <p:txBody>
          <a:bodyPr/>
          <a:lstStyle/>
          <a:p>
            <a:endParaRPr lang="id-ID"/>
          </a:p>
        </p:txBody>
      </p:sp>
      <p:sp>
        <p:nvSpPr>
          <p:cNvPr id="7" name="Slide Number Placeholder 6"/>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a:prstGeom prst="rect">
            <a:avLst/>
          </a:prstGeom>
        </p:spPr>
        <p:txBody>
          <a:bodyPr/>
          <a:lstStyle/>
          <a:p>
            <a:r>
              <a:rPr lang="en-US"/>
              <a:t>Click to edit Master title style</a:t>
            </a:r>
            <a:endParaRPr lang="id-ID"/>
          </a:p>
        </p:txBody>
      </p:sp>
      <p:sp>
        <p:nvSpPr>
          <p:cNvPr id="3" name="Text Placeholder 2"/>
          <p:cNvSpPr>
            <a:spLocks noGrp="1"/>
          </p:cNvSpPr>
          <p:nvPr>
            <p:ph type="body" idx="1"/>
          </p:nvPr>
        </p:nvSpPr>
        <p:spPr>
          <a:xfrm>
            <a:off x="839788" y="1681163"/>
            <a:ext cx="5157787"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endParaRPr lang="en-US"/>
          </a:p>
        </p:txBody>
      </p:sp>
      <p:sp>
        <p:nvSpPr>
          <p:cNvPr id="4" name="Content Placeholder 3"/>
          <p:cNvSpPr>
            <a:spLocks noGrp="1"/>
          </p:cNvSpPr>
          <p:nvPr>
            <p:ph sz="half" idx="2"/>
          </p:nvPr>
        </p:nvSpPr>
        <p:spPr>
          <a:xfrm>
            <a:off x="839788" y="2505075"/>
            <a:ext cx="5157787" cy="3684588"/>
          </a:xfrm>
          <a:prstGeom prst="rect">
            <a:avLst/>
          </a:prstGeom>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5" name="Text Placeholder 4"/>
          <p:cNvSpPr>
            <a:spLocks noGrp="1"/>
          </p:cNvSpPr>
          <p:nvPr>
            <p:ph type="body" sz="quarter" idx="3"/>
          </p:nvPr>
        </p:nvSpPr>
        <p:spPr>
          <a:xfrm>
            <a:off x="6172200" y="1681163"/>
            <a:ext cx="5183188"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endParaRPr lang="en-US"/>
          </a:p>
        </p:txBody>
      </p:sp>
      <p:sp>
        <p:nvSpPr>
          <p:cNvPr id="6" name="Content Placeholder 5"/>
          <p:cNvSpPr>
            <a:spLocks noGrp="1"/>
          </p:cNvSpPr>
          <p:nvPr>
            <p:ph sz="quarter" idx="4"/>
          </p:nvPr>
        </p:nvSpPr>
        <p:spPr>
          <a:xfrm>
            <a:off x="6172200" y="2505075"/>
            <a:ext cx="5183188" cy="3684588"/>
          </a:xfrm>
          <a:prstGeom prst="rect">
            <a:avLst/>
          </a:prstGeom>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7" name="Date Placeholder 6"/>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8" name="Footer Placeholder 7"/>
          <p:cNvSpPr>
            <a:spLocks noGrp="1"/>
          </p:cNvSpPr>
          <p:nvPr>
            <p:ph type="ftr" sz="quarter" idx="11"/>
          </p:nvPr>
        </p:nvSpPr>
        <p:spPr>
          <a:xfrm>
            <a:off x="4038600" y="6356350"/>
            <a:ext cx="4114800" cy="365125"/>
          </a:xfrm>
          <a:prstGeom prst="rect">
            <a:avLst/>
          </a:prstGeom>
        </p:spPr>
        <p:txBody>
          <a:bodyPr/>
          <a:lstStyle/>
          <a:p>
            <a:endParaRPr lang="id-ID"/>
          </a:p>
        </p:txBody>
      </p:sp>
      <p:sp>
        <p:nvSpPr>
          <p:cNvPr id="9" name="Slide Number Placeholder 8"/>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endParaRPr lang="id-ID"/>
          </a:p>
        </p:txBody>
      </p:sp>
      <p:sp>
        <p:nvSpPr>
          <p:cNvPr id="3" name="Date Placeholder 2"/>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4" name="Footer Placeholder 3"/>
          <p:cNvSpPr>
            <a:spLocks noGrp="1"/>
          </p:cNvSpPr>
          <p:nvPr>
            <p:ph type="ftr" sz="quarter" idx="11"/>
          </p:nvPr>
        </p:nvSpPr>
        <p:spPr>
          <a:xfrm>
            <a:off x="4038600" y="6356350"/>
            <a:ext cx="4114800" cy="365125"/>
          </a:xfrm>
          <a:prstGeom prst="rect">
            <a:avLst/>
          </a:prstGeom>
        </p:spPr>
        <p:txBody>
          <a:bodyPr/>
          <a:lstStyle/>
          <a:p>
            <a:endParaRPr lang="id-ID"/>
          </a:p>
        </p:txBody>
      </p:sp>
      <p:sp>
        <p:nvSpPr>
          <p:cNvPr id="5" name="Slide Number Placeholder 4"/>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id-ID"/>
          </a:p>
        </p:txBody>
      </p:sp>
      <p:sp>
        <p:nvSpPr>
          <p:cNvPr id="4" name="Slide Number Placeholder 3"/>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
        <p:nvSpPr>
          <p:cNvPr id="5" name="Rectangle 5"/>
          <p:cNvSpPr>
            <a:spLocks noChangeArrowheads="1"/>
          </p:cNvSpPr>
          <p:nvPr userDrawn="1"/>
        </p:nvSpPr>
        <p:spPr bwMode="auto">
          <a:xfrm>
            <a:off x="1" y="0"/>
            <a:ext cx="12192000" cy="6858000"/>
          </a:xfrm>
          <a:prstGeom prst="rect">
            <a:avLst/>
          </a:prstGeom>
          <a:solidFill>
            <a:srgbClr val="5FA7AA"/>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lstStyle/>
          <a:p>
            <a:endParaRPr lang="zh-CN" altLang="en-US"/>
          </a:p>
        </p:txBody>
      </p:sp>
      <p:sp>
        <p:nvSpPr>
          <p:cNvPr id="6" name="Freeform 5"/>
          <p:cNvSpPr>
            <a:spLocks noEditPoints="1"/>
          </p:cNvSpPr>
          <p:nvPr userDrawn="1"/>
        </p:nvSpPr>
        <p:spPr bwMode="auto">
          <a:xfrm>
            <a:off x="1639888" y="729457"/>
            <a:ext cx="8912225" cy="5399087"/>
          </a:xfrm>
          <a:custGeom>
            <a:avLst/>
            <a:gdLst>
              <a:gd name="T0" fmla="*/ 1171 w 2374"/>
              <a:gd name="T1" fmla="*/ 24 h 1437"/>
              <a:gd name="T2" fmla="*/ 1171 w 2374"/>
              <a:gd name="T3" fmla="*/ 10 h 1437"/>
              <a:gd name="T4" fmla="*/ 1193 w 2374"/>
              <a:gd name="T5" fmla="*/ 10 h 1437"/>
              <a:gd name="T6" fmla="*/ 1193 w 2374"/>
              <a:gd name="T7" fmla="*/ 24 h 1437"/>
              <a:gd name="T8" fmla="*/ 2319 w 2374"/>
              <a:gd name="T9" fmla="*/ 22 h 1437"/>
              <a:gd name="T10" fmla="*/ 2319 w 2374"/>
              <a:gd name="T11" fmla="*/ 22 h 1437"/>
              <a:gd name="T12" fmla="*/ 2349 w 2374"/>
              <a:gd name="T13" fmla="*/ 49 h 1437"/>
              <a:gd name="T14" fmla="*/ 2350 w 2374"/>
              <a:gd name="T15" fmla="*/ 239 h 1437"/>
              <a:gd name="T16" fmla="*/ 2355 w 2374"/>
              <a:gd name="T17" fmla="*/ 239 h 1437"/>
              <a:gd name="T18" fmla="*/ 2355 w 2374"/>
              <a:gd name="T19" fmla="*/ 261 h 1437"/>
              <a:gd name="T20" fmla="*/ 2350 w 2374"/>
              <a:gd name="T21" fmla="*/ 261 h 1437"/>
              <a:gd name="T22" fmla="*/ 2351 w 2374"/>
              <a:gd name="T23" fmla="*/ 1001 h 1437"/>
              <a:gd name="T24" fmla="*/ 2359 w 2374"/>
              <a:gd name="T25" fmla="*/ 1001 h 1437"/>
              <a:gd name="T26" fmla="*/ 2360 w 2374"/>
              <a:gd name="T27" fmla="*/ 1024 h 1437"/>
              <a:gd name="T28" fmla="*/ 2351 w 2374"/>
              <a:gd name="T29" fmla="*/ 1024 h 1437"/>
              <a:gd name="T30" fmla="*/ 2351 w 2374"/>
              <a:gd name="T31" fmla="*/ 1183 h 1437"/>
              <a:gd name="T32" fmla="*/ 2367 w 2374"/>
              <a:gd name="T33" fmla="*/ 1183 h 1437"/>
              <a:gd name="T34" fmla="*/ 2367 w 2374"/>
              <a:gd name="T35" fmla="*/ 1206 h 1437"/>
              <a:gd name="T36" fmla="*/ 2351 w 2374"/>
              <a:gd name="T37" fmla="*/ 1206 h 1437"/>
              <a:gd name="T38" fmla="*/ 2351 w 2374"/>
              <a:gd name="T39" fmla="*/ 1384 h 1437"/>
              <a:gd name="T40" fmla="*/ 2321 w 2374"/>
              <a:gd name="T41" fmla="*/ 1411 h 1437"/>
              <a:gd name="T42" fmla="*/ 1195 w 2374"/>
              <a:gd name="T43" fmla="*/ 1413 h 1437"/>
              <a:gd name="T44" fmla="*/ 1195 w 2374"/>
              <a:gd name="T45" fmla="*/ 1424 h 1437"/>
              <a:gd name="T46" fmla="*/ 1172 w 2374"/>
              <a:gd name="T47" fmla="*/ 1424 h 1437"/>
              <a:gd name="T48" fmla="*/ 1172 w 2374"/>
              <a:gd name="T49" fmla="*/ 1413 h 1437"/>
              <a:gd name="T50" fmla="*/ 54 w 2374"/>
              <a:gd name="T51" fmla="*/ 1414 h 1437"/>
              <a:gd name="T52" fmla="*/ 54 w 2374"/>
              <a:gd name="T53" fmla="*/ 1414 h 1437"/>
              <a:gd name="T54" fmla="*/ 24 w 2374"/>
              <a:gd name="T55" fmla="*/ 1387 h 1437"/>
              <a:gd name="T56" fmla="*/ 24 w 2374"/>
              <a:gd name="T57" fmla="*/ 1209 h 1437"/>
              <a:gd name="T58" fmla="*/ 8 w 2374"/>
              <a:gd name="T59" fmla="*/ 1209 h 1437"/>
              <a:gd name="T60" fmla="*/ 8 w 2374"/>
              <a:gd name="T61" fmla="*/ 1186 h 1437"/>
              <a:gd name="T62" fmla="*/ 24 w 2374"/>
              <a:gd name="T63" fmla="*/ 1186 h 1437"/>
              <a:gd name="T64" fmla="*/ 24 w 2374"/>
              <a:gd name="T65" fmla="*/ 1027 h 1437"/>
              <a:gd name="T66" fmla="*/ 6 w 2374"/>
              <a:gd name="T67" fmla="*/ 1027 h 1437"/>
              <a:gd name="T68" fmla="*/ 6 w 2374"/>
              <a:gd name="T69" fmla="*/ 1004 h 1437"/>
              <a:gd name="T70" fmla="*/ 24 w 2374"/>
              <a:gd name="T71" fmla="*/ 1004 h 1437"/>
              <a:gd name="T72" fmla="*/ 23 w 2374"/>
              <a:gd name="T73" fmla="*/ 447 h 1437"/>
              <a:gd name="T74" fmla="*/ 16 w 2374"/>
              <a:gd name="T75" fmla="*/ 447 h 1437"/>
              <a:gd name="T76" fmla="*/ 16 w 2374"/>
              <a:gd name="T77" fmla="*/ 424 h 1437"/>
              <a:gd name="T78" fmla="*/ 23 w 2374"/>
              <a:gd name="T79" fmla="*/ 424 h 1437"/>
              <a:gd name="T80" fmla="*/ 23 w 2374"/>
              <a:gd name="T81" fmla="*/ 264 h 1437"/>
              <a:gd name="T82" fmla="*/ 8 w 2374"/>
              <a:gd name="T83" fmla="*/ 264 h 1437"/>
              <a:gd name="T84" fmla="*/ 8 w 2374"/>
              <a:gd name="T85" fmla="*/ 242 h 1437"/>
              <a:gd name="T86" fmla="*/ 23 w 2374"/>
              <a:gd name="T87" fmla="*/ 242 h 1437"/>
              <a:gd name="T88" fmla="*/ 22 w 2374"/>
              <a:gd name="T89" fmla="*/ 52 h 1437"/>
              <a:gd name="T90" fmla="*/ 52 w 2374"/>
              <a:gd name="T91" fmla="*/ 25 h 1437"/>
              <a:gd name="T92" fmla="*/ 1171 w 2374"/>
              <a:gd name="T93" fmla="*/ 24 h 1437"/>
              <a:gd name="T94" fmla="*/ 2319 w 2374"/>
              <a:gd name="T95" fmla="*/ 0 h 1437"/>
              <a:gd name="T96" fmla="*/ 2319 w 2374"/>
              <a:gd name="T97" fmla="*/ 0 h 1437"/>
              <a:gd name="T98" fmla="*/ 52 w 2374"/>
              <a:gd name="T99" fmla="*/ 3 h 1437"/>
              <a:gd name="T100" fmla="*/ 0 w 2374"/>
              <a:gd name="T101" fmla="*/ 52 h 1437"/>
              <a:gd name="T102" fmla="*/ 1 w 2374"/>
              <a:gd name="T103" fmla="*/ 1387 h 1437"/>
              <a:gd name="T104" fmla="*/ 54 w 2374"/>
              <a:gd name="T105" fmla="*/ 1437 h 1437"/>
              <a:gd name="T106" fmla="*/ 54 w 2374"/>
              <a:gd name="T107" fmla="*/ 1437 h 1437"/>
              <a:gd name="T108" fmla="*/ 2321 w 2374"/>
              <a:gd name="T109" fmla="*/ 1434 h 1437"/>
              <a:gd name="T110" fmla="*/ 2374 w 2374"/>
              <a:gd name="T111" fmla="*/ 1384 h 1437"/>
              <a:gd name="T112" fmla="*/ 2372 w 2374"/>
              <a:gd name="T113" fmla="*/ 49 h 1437"/>
              <a:gd name="T114" fmla="*/ 2319 w 2374"/>
              <a:gd name="T115" fmla="*/ 0 h 14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2374" h="1437">
                <a:moveTo>
                  <a:pt x="1171" y="24"/>
                </a:moveTo>
                <a:cubicBezTo>
                  <a:pt x="1171" y="10"/>
                  <a:pt x="1171" y="10"/>
                  <a:pt x="1171" y="10"/>
                </a:cubicBezTo>
                <a:cubicBezTo>
                  <a:pt x="1193" y="10"/>
                  <a:pt x="1193" y="10"/>
                  <a:pt x="1193" y="10"/>
                </a:cubicBezTo>
                <a:cubicBezTo>
                  <a:pt x="1193" y="24"/>
                  <a:pt x="1193" y="24"/>
                  <a:pt x="1193" y="24"/>
                </a:cubicBezTo>
                <a:cubicBezTo>
                  <a:pt x="2319" y="22"/>
                  <a:pt x="2319" y="22"/>
                  <a:pt x="2319" y="22"/>
                </a:cubicBezTo>
                <a:cubicBezTo>
                  <a:pt x="2319" y="22"/>
                  <a:pt x="2319" y="22"/>
                  <a:pt x="2319" y="22"/>
                </a:cubicBezTo>
                <a:cubicBezTo>
                  <a:pt x="2336" y="22"/>
                  <a:pt x="2349" y="34"/>
                  <a:pt x="2349" y="49"/>
                </a:cubicBezTo>
                <a:cubicBezTo>
                  <a:pt x="2350" y="239"/>
                  <a:pt x="2350" y="239"/>
                  <a:pt x="2350" y="239"/>
                </a:cubicBezTo>
                <a:cubicBezTo>
                  <a:pt x="2355" y="239"/>
                  <a:pt x="2355" y="239"/>
                  <a:pt x="2355" y="239"/>
                </a:cubicBezTo>
                <a:cubicBezTo>
                  <a:pt x="2355" y="261"/>
                  <a:pt x="2355" y="261"/>
                  <a:pt x="2355" y="261"/>
                </a:cubicBezTo>
                <a:cubicBezTo>
                  <a:pt x="2350" y="261"/>
                  <a:pt x="2350" y="261"/>
                  <a:pt x="2350" y="261"/>
                </a:cubicBezTo>
                <a:cubicBezTo>
                  <a:pt x="2351" y="1001"/>
                  <a:pt x="2351" y="1001"/>
                  <a:pt x="2351" y="1001"/>
                </a:cubicBezTo>
                <a:cubicBezTo>
                  <a:pt x="2359" y="1001"/>
                  <a:pt x="2359" y="1001"/>
                  <a:pt x="2359" y="1001"/>
                </a:cubicBezTo>
                <a:cubicBezTo>
                  <a:pt x="2360" y="1024"/>
                  <a:pt x="2360" y="1024"/>
                  <a:pt x="2360" y="1024"/>
                </a:cubicBezTo>
                <a:cubicBezTo>
                  <a:pt x="2351" y="1024"/>
                  <a:pt x="2351" y="1024"/>
                  <a:pt x="2351" y="1024"/>
                </a:cubicBezTo>
                <a:cubicBezTo>
                  <a:pt x="2351" y="1183"/>
                  <a:pt x="2351" y="1183"/>
                  <a:pt x="2351" y="1183"/>
                </a:cubicBezTo>
                <a:cubicBezTo>
                  <a:pt x="2367" y="1183"/>
                  <a:pt x="2367" y="1183"/>
                  <a:pt x="2367" y="1183"/>
                </a:cubicBezTo>
                <a:cubicBezTo>
                  <a:pt x="2367" y="1206"/>
                  <a:pt x="2367" y="1206"/>
                  <a:pt x="2367" y="1206"/>
                </a:cubicBezTo>
                <a:cubicBezTo>
                  <a:pt x="2351" y="1206"/>
                  <a:pt x="2351" y="1206"/>
                  <a:pt x="2351" y="1206"/>
                </a:cubicBezTo>
                <a:cubicBezTo>
                  <a:pt x="2351" y="1384"/>
                  <a:pt x="2351" y="1384"/>
                  <a:pt x="2351" y="1384"/>
                </a:cubicBezTo>
                <a:cubicBezTo>
                  <a:pt x="2351" y="1399"/>
                  <a:pt x="2338" y="1411"/>
                  <a:pt x="2321" y="1411"/>
                </a:cubicBezTo>
                <a:cubicBezTo>
                  <a:pt x="1195" y="1413"/>
                  <a:pt x="1195" y="1413"/>
                  <a:pt x="1195" y="1413"/>
                </a:cubicBezTo>
                <a:cubicBezTo>
                  <a:pt x="1195" y="1424"/>
                  <a:pt x="1195" y="1424"/>
                  <a:pt x="1195" y="1424"/>
                </a:cubicBezTo>
                <a:cubicBezTo>
                  <a:pt x="1172" y="1424"/>
                  <a:pt x="1172" y="1424"/>
                  <a:pt x="1172" y="1424"/>
                </a:cubicBezTo>
                <a:cubicBezTo>
                  <a:pt x="1172" y="1413"/>
                  <a:pt x="1172" y="1413"/>
                  <a:pt x="1172" y="1413"/>
                </a:cubicBezTo>
                <a:cubicBezTo>
                  <a:pt x="54" y="1414"/>
                  <a:pt x="54" y="1414"/>
                  <a:pt x="54" y="1414"/>
                </a:cubicBezTo>
                <a:cubicBezTo>
                  <a:pt x="54" y="1414"/>
                  <a:pt x="54" y="1414"/>
                  <a:pt x="54" y="1414"/>
                </a:cubicBezTo>
                <a:cubicBezTo>
                  <a:pt x="37" y="1414"/>
                  <a:pt x="24" y="1402"/>
                  <a:pt x="24" y="1387"/>
                </a:cubicBezTo>
                <a:cubicBezTo>
                  <a:pt x="24" y="1209"/>
                  <a:pt x="24" y="1209"/>
                  <a:pt x="24" y="1209"/>
                </a:cubicBezTo>
                <a:cubicBezTo>
                  <a:pt x="8" y="1209"/>
                  <a:pt x="8" y="1209"/>
                  <a:pt x="8" y="1209"/>
                </a:cubicBezTo>
                <a:cubicBezTo>
                  <a:pt x="8" y="1186"/>
                  <a:pt x="8" y="1186"/>
                  <a:pt x="8" y="1186"/>
                </a:cubicBezTo>
                <a:cubicBezTo>
                  <a:pt x="24" y="1186"/>
                  <a:pt x="24" y="1186"/>
                  <a:pt x="24" y="1186"/>
                </a:cubicBezTo>
                <a:cubicBezTo>
                  <a:pt x="24" y="1027"/>
                  <a:pt x="24" y="1027"/>
                  <a:pt x="24" y="1027"/>
                </a:cubicBezTo>
                <a:cubicBezTo>
                  <a:pt x="6" y="1027"/>
                  <a:pt x="6" y="1027"/>
                  <a:pt x="6" y="1027"/>
                </a:cubicBezTo>
                <a:cubicBezTo>
                  <a:pt x="6" y="1004"/>
                  <a:pt x="6" y="1004"/>
                  <a:pt x="6" y="1004"/>
                </a:cubicBezTo>
                <a:cubicBezTo>
                  <a:pt x="24" y="1004"/>
                  <a:pt x="24" y="1004"/>
                  <a:pt x="24" y="1004"/>
                </a:cubicBezTo>
                <a:cubicBezTo>
                  <a:pt x="23" y="447"/>
                  <a:pt x="23" y="447"/>
                  <a:pt x="23" y="447"/>
                </a:cubicBezTo>
                <a:cubicBezTo>
                  <a:pt x="16" y="447"/>
                  <a:pt x="16" y="447"/>
                  <a:pt x="16" y="447"/>
                </a:cubicBezTo>
                <a:cubicBezTo>
                  <a:pt x="16" y="424"/>
                  <a:pt x="16" y="424"/>
                  <a:pt x="16" y="424"/>
                </a:cubicBezTo>
                <a:cubicBezTo>
                  <a:pt x="23" y="424"/>
                  <a:pt x="23" y="424"/>
                  <a:pt x="23" y="424"/>
                </a:cubicBezTo>
                <a:cubicBezTo>
                  <a:pt x="23" y="264"/>
                  <a:pt x="23" y="264"/>
                  <a:pt x="23" y="264"/>
                </a:cubicBezTo>
                <a:cubicBezTo>
                  <a:pt x="8" y="264"/>
                  <a:pt x="8" y="264"/>
                  <a:pt x="8" y="264"/>
                </a:cubicBezTo>
                <a:cubicBezTo>
                  <a:pt x="8" y="242"/>
                  <a:pt x="8" y="242"/>
                  <a:pt x="8" y="242"/>
                </a:cubicBezTo>
                <a:cubicBezTo>
                  <a:pt x="23" y="242"/>
                  <a:pt x="23" y="242"/>
                  <a:pt x="23" y="242"/>
                </a:cubicBezTo>
                <a:cubicBezTo>
                  <a:pt x="22" y="52"/>
                  <a:pt x="22" y="52"/>
                  <a:pt x="22" y="52"/>
                </a:cubicBezTo>
                <a:cubicBezTo>
                  <a:pt x="22" y="37"/>
                  <a:pt x="36" y="25"/>
                  <a:pt x="52" y="25"/>
                </a:cubicBezTo>
                <a:cubicBezTo>
                  <a:pt x="1171" y="24"/>
                  <a:pt x="1171" y="24"/>
                  <a:pt x="1171" y="24"/>
                </a:cubicBezTo>
                <a:moveTo>
                  <a:pt x="2319" y="0"/>
                </a:moveTo>
                <a:cubicBezTo>
                  <a:pt x="2319" y="0"/>
                  <a:pt x="2319" y="0"/>
                  <a:pt x="2319" y="0"/>
                </a:cubicBezTo>
                <a:cubicBezTo>
                  <a:pt x="52" y="3"/>
                  <a:pt x="52" y="3"/>
                  <a:pt x="52" y="3"/>
                </a:cubicBezTo>
                <a:cubicBezTo>
                  <a:pt x="23" y="3"/>
                  <a:pt x="0" y="25"/>
                  <a:pt x="0" y="52"/>
                </a:cubicBezTo>
                <a:cubicBezTo>
                  <a:pt x="1" y="1387"/>
                  <a:pt x="1" y="1387"/>
                  <a:pt x="1" y="1387"/>
                </a:cubicBezTo>
                <a:cubicBezTo>
                  <a:pt x="1" y="1415"/>
                  <a:pt x="25" y="1437"/>
                  <a:pt x="54" y="1437"/>
                </a:cubicBezTo>
                <a:cubicBezTo>
                  <a:pt x="54" y="1437"/>
                  <a:pt x="54" y="1437"/>
                  <a:pt x="54" y="1437"/>
                </a:cubicBezTo>
                <a:cubicBezTo>
                  <a:pt x="2321" y="1434"/>
                  <a:pt x="2321" y="1434"/>
                  <a:pt x="2321" y="1434"/>
                </a:cubicBezTo>
                <a:cubicBezTo>
                  <a:pt x="2350" y="1434"/>
                  <a:pt x="2374" y="1411"/>
                  <a:pt x="2374" y="1384"/>
                </a:cubicBezTo>
                <a:cubicBezTo>
                  <a:pt x="2372" y="49"/>
                  <a:pt x="2372" y="49"/>
                  <a:pt x="2372" y="49"/>
                </a:cubicBezTo>
                <a:cubicBezTo>
                  <a:pt x="2372" y="22"/>
                  <a:pt x="2348" y="0"/>
                  <a:pt x="2319"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7" name="Freeform 6"/>
          <p:cNvSpPr>
            <a:spLocks noEditPoints="1"/>
          </p:cNvSpPr>
          <p:nvPr userDrawn="1"/>
        </p:nvSpPr>
        <p:spPr bwMode="auto">
          <a:xfrm>
            <a:off x="6035676" y="767557"/>
            <a:ext cx="90488" cy="5311775"/>
          </a:xfrm>
          <a:custGeom>
            <a:avLst/>
            <a:gdLst>
              <a:gd name="T0" fmla="*/ 1 w 24"/>
              <a:gd name="T1" fmla="*/ 977 h 1414"/>
              <a:gd name="T2" fmla="*/ 1 w 24"/>
              <a:gd name="T3" fmla="*/ 1403 h 1414"/>
              <a:gd name="T4" fmla="*/ 1 w 24"/>
              <a:gd name="T5" fmla="*/ 1414 h 1414"/>
              <a:gd name="T6" fmla="*/ 24 w 24"/>
              <a:gd name="T7" fmla="*/ 1414 h 1414"/>
              <a:gd name="T8" fmla="*/ 24 w 24"/>
              <a:gd name="T9" fmla="*/ 1403 h 1414"/>
              <a:gd name="T10" fmla="*/ 24 w 24"/>
              <a:gd name="T11" fmla="*/ 977 h 1414"/>
              <a:gd name="T12" fmla="*/ 16 w 24"/>
              <a:gd name="T13" fmla="*/ 978 h 1414"/>
              <a:gd name="T14" fmla="*/ 16 w 24"/>
              <a:gd name="T15" fmla="*/ 978 h 1414"/>
              <a:gd name="T16" fmla="*/ 1 w 24"/>
              <a:gd name="T17" fmla="*/ 977 h 1414"/>
              <a:gd name="T18" fmla="*/ 16 w 24"/>
              <a:gd name="T19" fmla="*/ 462 h 1414"/>
              <a:gd name="T20" fmla="*/ 15 w 24"/>
              <a:gd name="T21" fmla="*/ 462 h 1414"/>
              <a:gd name="T22" fmla="*/ 0 w 24"/>
              <a:gd name="T23" fmla="*/ 462 h 1414"/>
              <a:gd name="T24" fmla="*/ 1 w 24"/>
              <a:gd name="T25" fmla="*/ 954 h 1414"/>
              <a:gd name="T26" fmla="*/ 16 w 24"/>
              <a:gd name="T27" fmla="*/ 955 h 1414"/>
              <a:gd name="T28" fmla="*/ 16 w 24"/>
              <a:gd name="T29" fmla="*/ 955 h 1414"/>
              <a:gd name="T30" fmla="*/ 24 w 24"/>
              <a:gd name="T31" fmla="*/ 955 h 1414"/>
              <a:gd name="T32" fmla="*/ 23 w 24"/>
              <a:gd name="T33" fmla="*/ 462 h 1414"/>
              <a:gd name="T34" fmla="*/ 16 w 24"/>
              <a:gd name="T35" fmla="*/ 462 h 1414"/>
              <a:gd name="T36" fmla="*/ 22 w 24"/>
              <a:gd name="T37" fmla="*/ 0 h 1414"/>
              <a:gd name="T38" fmla="*/ 0 w 24"/>
              <a:gd name="T39" fmla="*/ 0 h 1414"/>
              <a:gd name="T40" fmla="*/ 0 w 24"/>
              <a:gd name="T41" fmla="*/ 14 h 1414"/>
              <a:gd name="T42" fmla="*/ 0 w 24"/>
              <a:gd name="T43" fmla="*/ 439 h 1414"/>
              <a:gd name="T44" fmla="*/ 15 w 24"/>
              <a:gd name="T45" fmla="*/ 439 h 1414"/>
              <a:gd name="T46" fmla="*/ 16 w 24"/>
              <a:gd name="T47" fmla="*/ 439 h 1414"/>
              <a:gd name="T48" fmla="*/ 23 w 24"/>
              <a:gd name="T49" fmla="*/ 439 h 1414"/>
              <a:gd name="T50" fmla="*/ 22 w 24"/>
              <a:gd name="T51" fmla="*/ 14 h 1414"/>
              <a:gd name="T52" fmla="*/ 22 w 24"/>
              <a:gd name="T53" fmla="*/ 0 h 141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24" h="1414">
                <a:moveTo>
                  <a:pt x="1" y="977"/>
                </a:moveTo>
                <a:cubicBezTo>
                  <a:pt x="1" y="1403"/>
                  <a:pt x="1" y="1403"/>
                  <a:pt x="1" y="1403"/>
                </a:cubicBezTo>
                <a:cubicBezTo>
                  <a:pt x="1" y="1414"/>
                  <a:pt x="1" y="1414"/>
                  <a:pt x="1" y="1414"/>
                </a:cubicBezTo>
                <a:cubicBezTo>
                  <a:pt x="24" y="1414"/>
                  <a:pt x="24" y="1414"/>
                  <a:pt x="24" y="1414"/>
                </a:cubicBezTo>
                <a:cubicBezTo>
                  <a:pt x="24" y="1403"/>
                  <a:pt x="24" y="1403"/>
                  <a:pt x="24" y="1403"/>
                </a:cubicBezTo>
                <a:cubicBezTo>
                  <a:pt x="24" y="977"/>
                  <a:pt x="24" y="977"/>
                  <a:pt x="24" y="977"/>
                </a:cubicBezTo>
                <a:cubicBezTo>
                  <a:pt x="21" y="977"/>
                  <a:pt x="19" y="978"/>
                  <a:pt x="16" y="978"/>
                </a:cubicBezTo>
                <a:cubicBezTo>
                  <a:pt x="16" y="978"/>
                  <a:pt x="16" y="978"/>
                  <a:pt x="16" y="978"/>
                </a:cubicBezTo>
                <a:cubicBezTo>
                  <a:pt x="11" y="978"/>
                  <a:pt x="6" y="977"/>
                  <a:pt x="1" y="977"/>
                </a:cubicBezTo>
                <a:moveTo>
                  <a:pt x="16" y="462"/>
                </a:moveTo>
                <a:cubicBezTo>
                  <a:pt x="16" y="462"/>
                  <a:pt x="15" y="462"/>
                  <a:pt x="15" y="462"/>
                </a:cubicBezTo>
                <a:cubicBezTo>
                  <a:pt x="10" y="462"/>
                  <a:pt x="5" y="462"/>
                  <a:pt x="0" y="462"/>
                </a:cubicBezTo>
                <a:cubicBezTo>
                  <a:pt x="1" y="954"/>
                  <a:pt x="1" y="954"/>
                  <a:pt x="1" y="954"/>
                </a:cubicBezTo>
                <a:cubicBezTo>
                  <a:pt x="6" y="955"/>
                  <a:pt x="11" y="955"/>
                  <a:pt x="16" y="955"/>
                </a:cubicBezTo>
                <a:cubicBezTo>
                  <a:pt x="16" y="955"/>
                  <a:pt x="16" y="955"/>
                  <a:pt x="16" y="955"/>
                </a:cubicBezTo>
                <a:cubicBezTo>
                  <a:pt x="19" y="955"/>
                  <a:pt x="21" y="955"/>
                  <a:pt x="24" y="955"/>
                </a:cubicBezTo>
                <a:cubicBezTo>
                  <a:pt x="23" y="462"/>
                  <a:pt x="23" y="462"/>
                  <a:pt x="23" y="462"/>
                </a:cubicBezTo>
                <a:cubicBezTo>
                  <a:pt x="21" y="462"/>
                  <a:pt x="18" y="462"/>
                  <a:pt x="16" y="462"/>
                </a:cubicBezTo>
                <a:moveTo>
                  <a:pt x="22" y="0"/>
                </a:moveTo>
                <a:cubicBezTo>
                  <a:pt x="0" y="0"/>
                  <a:pt x="0" y="0"/>
                  <a:pt x="0" y="0"/>
                </a:cubicBezTo>
                <a:cubicBezTo>
                  <a:pt x="0" y="14"/>
                  <a:pt x="0" y="14"/>
                  <a:pt x="0" y="14"/>
                </a:cubicBezTo>
                <a:cubicBezTo>
                  <a:pt x="0" y="439"/>
                  <a:pt x="0" y="439"/>
                  <a:pt x="0" y="439"/>
                </a:cubicBezTo>
                <a:cubicBezTo>
                  <a:pt x="5" y="439"/>
                  <a:pt x="10" y="439"/>
                  <a:pt x="15" y="439"/>
                </a:cubicBezTo>
                <a:cubicBezTo>
                  <a:pt x="15" y="439"/>
                  <a:pt x="16" y="439"/>
                  <a:pt x="16" y="439"/>
                </a:cubicBezTo>
                <a:cubicBezTo>
                  <a:pt x="18" y="439"/>
                  <a:pt x="21" y="439"/>
                  <a:pt x="23" y="439"/>
                </a:cubicBezTo>
                <a:cubicBezTo>
                  <a:pt x="22" y="14"/>
                  <a:pt x="22" y="14"/>
                  <a:pt x="22" y="14"/>
                </a:cubicBezTo>
                <a:cubicBezTo>
                  <a:pt x="22" y="0"/>
                  <a:pt x="22" y="0"/>
                  <a:pt x="22"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8" name="Freeform 7"/>
          <p:cNvSpPr>
            <a:spLocks noEditPoints="1"/>
          </p:cNvSpPr>
          <p:nvPr userDrawn="1"/>
        </p:nvSpPr>
        <p:spPr bwMode="auto">
          <a:xfrm>
            <a:off x="5081588" y="2416969"/>
            <a:ext cx="2024063" cy="2024062"/>
          </a:xfrm>
          <a:custGeom>
            <a:avLst/>
            <a:gdLst>
              <a:gd name="T0" fmla="*/ 254 w 539"/>
              <a:gd name="T1" fmla="*/ 23 h 539"/>
              <a:gd name="T2" fmla="*/ 269 w 539"/>
              <a:gd name="T3" fmla="*/ 23 h 539"/>
              <a:gd name="T4" fmla="*/ 270 w 539"/>
              <a:gd name="T5" fmla="*/ 23 h 539"/>
              <a:gd name="T6" fmla="*/ 277 w 539"/>
              <a:gd name="T7" fmla="*/ 23 h 539"/>
              <a:gd name="T8" fmla="*/ 516 w 539"/>
              <a:gd name="T9" fmla="*/ 269 h 539"/>
              <a:gd name="T10" fmla="*/ 278 w 539"/>
              <a:gd name="T11" fmla="*/ 516 h 539"/>
              <a:gd name="T12" fmla="*/ 270 w 539"/>
              <a:gd name="T13" fmla="*/ 516 h 539"/>
              <a:gd name="T14" fmla="*/ 270 w 539"/>
              <a:gd name="T15" fmla="*/ 516 h 539"/>
              <a:gd name="T16" fmla="*/ 255 w 539"/>
              <a:gd name="T17" fmla="*/ 515 h 539"/>
              <a:gd name="T18" fmla="*/ 23 w 539"/>
              <a:gd name="T19" fmla="*/ 270 h 539"/>
              <a:gd name="T20" fmla="*/ 254 w 539"/>
              <a:gd name="T21" fmla="*/ 23 h 539"/>
              <a:gd name="T22" fmla="*/ 270 w 539"/>
              <a:gd name="T23" fmla="*/ 0 h 539"/>
              <a:gd name="T24" fmla="*/ 269 w 539"/>
              <a:gd name="T25" fmla="*/ 0 h 539"/>
              <a:gd name="T26" fmla="*/ 254 w 539"/>
              <a:gd name="T27" fmla="*/ 0 h 539"/>
              <a:gd name="T28" fmla="*/ 0 w 539"/>
              <a:gd name="T29" fmla="*/ 270 h 539"/>
              <a:gd name="T30" fmla="*/ 255 w 539"/>
              <a:gd name="T31" fmla="*/ 538 h 539"/>
              <a:gd name="T32" fmla="*/ 270 w 539"/>
              <a:gd name="T33" fmla="*/ 539 h 539"/>
              <a:gd name="T34" fmla="*/ 270 w 539"/>
              <a:gd name="T35" fmla="*/ 539 h 539"/>
              <a:gd name="T36" fmla="*/ 278 w 539"/>
              <a:gd name="T37" fmla="*/ 538 h 539"/>
              <a:gd name="T38" fmla="*/ 539 w 539"/>
              <a:gd name="T39" fmla="*/ 269 h 539"/>
              <a:gd name="T40" fmla="*/ 277 w 539"/>
              <a:gd name="T41" fmla="*/ 0 h 539"/>
              <a:gd name="T42" fmla="*/ 270 w 539"/>
              <a:gd name="T43" fmla="*/ 0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39" h="539">
                <a:moveTo>
                  <a:pt x="254" y="23"/>
                </a:moveTo>
                <a:cubicBezTo>
                  <a:pt x="259" y="23"/>
                  <a:pt x="264" y="23"/>
                  <a:pt x="269" y="23"/>
                </a:cubicBezTo>
                <a:cubicBezTo>
                  <a:pt x="269" y="23"/>
                  <a:pt x="270" y="23"/>
                  <a:pt x="270" y="23"/>
                </a:cubicBezTo>
                <a:cubicBezTo>
                  <a:pt x="272" y="23"/>
                  <a:pt x="275" y="23"/>
                  <a:pt x="277" y="23"/>
                </a:cubicBezTo>
                <a:cubicBezTo>
                  <a:pt x="409" y="27"/>
                  <a:pt x="516" y="135"/>
                  <a:pt x="516" y="269"/>
                </a:cubicBezTo>
                <a:cubicBezTo>
                  <a:pt x="516" y="402"/>
                  <a:pt x="410" y="511"/>
                  <a:pt x="278" y="516"/>
                </a:cubicBezTo>
                <a:cubicBezTo>
                  <a:pt x="275" y="516"/>
                  <a:pt x="273" y="516"/>
                  <a:pt x="270" y="516"/>
                </a:cubicBezTo>
                <a:cubicBezTo>
                  <a:pt x="270" y="516"/>
                  <a:pt x="270" y="516"/>
                  <a:pt x="270" y="516"/>
                </a:cubicBezTo>
                <a:cubicBezTo>
                  <a:pt x="265" y="516"/>
                  <a:pt x="260" y="516"/>
                  <a:pt x="255" y="515"/>
                </a:cubicBezTo>
                <a:cubicBezTo>
                  <a:pt x="126" y="508"/>
                  <a:pt x="23" y="400"/>
                  <a:pt x="23" y="270"/>
                </a:cubicBezTo>
                <a:cubicBezTo>
                  <a:pt x="23" y="139"/>
                  <a:pt x="125" y="31"/>
                  <a:pt x="254" y="23"/>
                </a:cubicBezTo>
                <a:moveTo>
                  <a:pt x="270" y="0"/>
                </a:moveTo>
                <a:cubicBezTo>
                  <a:pt x="270" y="0"/>
                  <a:pt x="269" y="0"/>
                  <a:pt x="269" y="0"/>
                </a:cubicBezTo>
                <a:cubicBezTo>
                  <a:pt x="264" y="0"/>
                  <a:pt x="259" y="0"/>
                  <a:pt x="254" y="0"/>
                </a:cubicBezTo>
                <a:cubicBezTo>
                  <a:pt x="113" y="8"/>
                  <a:pt x="0" y="126"/>
                  <a:pt x="0" y="270"/>
                </a:cubicBezTo>
                <a:cubicBezTo>
                  <a:pt x="1" y="413"/>
                  <a:pt x="113" y="530"/>
                  <a:pt x="255" y="538"/>
                </a:cubicBezTo>
                <a:cubicBezTo>
                  <a:pt x="260" y="538"/>
                  <a:pt x="265" y="539"/>
                  <a:pt x="270" y="539"/>
                </a:cubicBezTo>
                <a:cubicBezTo>
                  <a:pt x="270" y="539"/>
                  <a:pt x="270" y="539"/>
                  <a:pt x="270" y="539"/>
                </a:cubicBezTo>
                <a:cubicBezTo>
                  <a:pt x="273" y="539"/>
                  <a:pt x="275" y="538"/>
                  <a:pt x="278" y="538"/>
                </a:cubicBezTo>
                <a:cubicBezTo>
                  <a:pt x="423" y="534"/>
                  <a:pt x="539" y="415"/>
                  <a:pt x="539" y="269"/>
                </a:cubicBezTo>
                <a:cubicBezTo>
                  <a:pt x="539" y="123"/>
                  <a:pt x="422" y="4"/>
                  <a:pt x="277" y="0"/>
                </a:cubicBezTo>
                <a:cubicBezTo>
                  <a:pt x="275" y="0"/>
                  <a:pt x="272" y="0"/>
                  <a:pt x="270"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9" name="Freeform 8"/>
          <p:cNvSpPr/>
          <p:nvPr userDrawn="1"/>
        </p:nvSpPr>
        <p:spPr bwMode="auto">
          <a:xfrm>
            <a:off x="8167688" y="2742407"/>
            <a:ext cx="349250" cy="1365250"/>
          </a:xfrm>
          <a:custGeom>
            <a:avLst/>
            <a:gdLst>
              <a:gd name="T0" fmla="*/ 92 w 93"/>
              <a:gd name="T1" fmla="*/ 0 h 363"/>
              <a:gd name="T2" fmla="*/ 0 w 93"/>
              <a:gd name="T3" fmla="*/ 181 h 363"/>
              <a:gd name="T4" fmla="*/ 93 w 93"/>
              <a:gd name="T5" fmla="*/ 363 h 363"/>
              <a:gd name="T6" fmla="*/ 93 w 93"/>
              <a:gd name="T7" fmla="*/ 334 h 363"/>
              <a:gd name="T8" fmla="*/ 23 w 93"/>
              <a:gd name="T9" fmla="*/ 181 h 363"/>
              <a:gd name="T10" fmla="*/ 93 w 93"/>
              <a:gd name="T11" fmla="*/ 29 h 363"/>
              <a:gd name="T12" fmla="*/ 92 w 93"/>
              <a:gd name="T13" fmla="*/ 0 h 363"/>
            </a:gdLst>
            <a:ahLst/>
            <a:cxnLst>
              <a:cxn ang="0">
                <a:pos x="T0" y="T1"/>
              </a:cxn>
              <a:cxn ang="0">
                <a:pos x="T2" y="T3"/>
              </a:cxn>
              <a:cxn ang="0">
                <a:pos x="T4" y="T5"/>
              </a:cxn>
              <a:cxn ang="0">
                <a:pos x="T6" y="T7"/>
              </a:cxn>
              <a:cxn ang="0">
                <a:pos x="T8" y="T9"/>
              </a:cxn>
              <a:cxn ang="0">
                <a:pos x="T10" y="T11"/>
              </a:cxn>
              <a:cxn ang="0">
                <a:pos x="T12" y="T13"/>
              </a:cxn>
            </a:cxnLst>
            <a:rect l="0" t="0" r="r" b="b"/>
            <a:pathLst>
              <a:path w="93" h="363">
                <a:moveTo>
                  <a:pt x="92" y="0"/>
                </a:moveTo>
                <a:cubicBezTo>
                  <a:pt x="35" y="42"/>
                  <a:pt x="0" y="110"/>
                  <a:pt x="0" y="181"/>
                </a:cubicBezTo>
                <a:cubicBezTo>
                  <a:pt x="0" y="254"/>
                  <a:pt x="35" y="321"/>
                  <a:pt x="93" y="363"/>
                </a:cubicBezTo>
                <a:cubicBezTo>
                  <a:pt x="93" y="334"/>
                  <a:pt x="93" y="334"/>
                  <a:pt x="93" y="334"/>
                </a:cubicBezTo>
                <a:cubicBezTo>
                  <a:pt x="49" y="296"/>
                  <a:pt x="23" y="241"/>
                  <a:pt x="23" y="181"/>
                </a:cubicBezTo>
                <a:cubicBezTo>
                  <a:pt x="23" y="123"/>
                  <a:pt x="49" y="67"/>
                  <a:pt x="93" y="29"/>
                </a:cubicBezTo>
                <a:cubicBezTo>
                  <a:pt x="92" y="0"/>
                  <a:pt x="92" y="0"/>
                  <a:pt x="92"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10" name="Freeform 9"/>
          <p:cNvSpPr/>
          <p:nvPr userDrawn="1"/>
        </p:nvSpPr>
        <p:spPr bwMode="auto">
          <a:xfrm>
            <a:off x="8513763" y="1627982"/>
            <a:ext cx="2011363" cy="3636962"/>
          </a:xfrm>
          <a:custGeom>
            <a:avLst/>
            <a:gdLst>
              <a:gd name="T0" fmla="*/ 524 w 536"/>
              <a:gd name="T1" fmla="*/ 0 h 968"/>
              <a:gd name="T2" fmla="*/ 519 w 536"/>
              <a:gd name="T3" fmla="*/ 0 h 968"/>
              <a:gd name="T4" fmla="*/ 57 w 536"/>
              <a:gd name="T5" fmla="*/ 0 h 968"/>
              <a:gd name="T6" fmla="*/ 0 w 536"/>
              <a:gd name="T7" fmla="*/ 57 h 968"/>
              <a:gd name="T8" fmla="*/ 0 w 536"/>
              <a:gd name="T9" fmla="*/ 297 h 968"/>
              <a:gd name="T10" fmla="*/ 1 w 536"/>
              <a:gd name="T11" fmla="*/ 326 h 968"/>
              <a:gd name="T12" fmla="*/ 1 w 536"/>
              <a:gd name="T13" fmla="*/ 631 h 968"/>
              <a:gd name="T14" fmla="*/ 1 w 536"/>
              <a:gd name="T15" fmla="*/ 660 h 968"/>
              <a:gd name="T16" fmla="*/ 1 w 536"/>
              <a:gd name="T17" fmla="*/ 911 h 968"/>
              <a:gd name="T18" fmla="*/ 58 w 536"/>
              <a:gd name="T19" fmla="*/ 968 h 968"/>
              <a:gd name="T20" fmla="*/ 58 w 536"/>
              <a:gd name="T21" fmla="*/ 968 h 968"/>
              <a:gd name="T22" fmla="*/ 520 w 536"/>
              <a:gd name="T23" fmla="*/ 967 h 968"/>
              <a:gd name="T24" fmla="*/ 536 w 536"/>
              <a:gd name="T25" fmla="*/ 967 h 968"/>
              <a:gd name="T26" fmla="*/ 536 w 536"/>
              <a:gd name="T27" fmla="*/ 944 h 968"/>
              <a:gd name="T28" fmla="*/ 520 w 536"/>
              <a:gd name="T29" fmla="*/ 944 h 968"/>
              <a:gd name="T30" fmla="*/ 58 w 536"/>
              <a:gd name="T31" fmla="*/ 945 h 968"/>
              <a:gd name="T32" fmla="*/ 58 w 536"/>
              <a:gd name="T33" fmla="*/ 945 h 968"/>
              <a:gd name="T34" fmla="*/ 24 w 536"/>
              <a:gd name="T35" fmla="*/ 911 h 968"/>
              <a:gd name="T36" fmla="*/ 23 w 536"/>
              <a:gd name="T37" fmla="*/ 57 h 968"/>
              <a:gd name="T38" fmla="*/ 57 w 536"/>
              <a:gd name="T39" fmla="*/ 23 h 968"/>
              <a:gd name="T40" fmla="*/ 519 w 536"/>
              <a:gd name="T41" fmla="*/ 22 h 968"/>
              <a:gd name="T42" fmla="*/ 524 w 536"/>
              <a:gd name="T43" fmla="*/ 22 h 968"/>
              <a:gd name="T44" fmla="*/ 524 w 536"/>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36" h="968">
                <a:moveTo>
                  <a:pt x="524" y="0"/>
                </a:moveTo>
                <a:cubicBezTo>
                  <a:pt x="519" y="0"/>
                  <a:pt x="519" y="0"/>
                  <a:pt x="519" y="0"/>
                </a:cubicBezTo>
                <a:cubicBezTo>
                  <a:pt x="57" y="0"/>
                  <a:pt x="57" y="0"/>
                  <a:pt x="57" y="0"/>
                </a:cubicBezTo>
                <a:cubicBezTo>
                  <a:pt x="26" y="0"/>
                  <a:pt x="0" y="26"/>
                  <a:pt x="0" y="57"/>
                </a:cubicBezTo>
                <a:cubicBezTo>
                  <a:pt x="0" y="297"/>
                  <a:pt x="0" y="297"/>
                  <a:pt x="0" y="297"/>
                </a:cubicBezTo>
                <a:cubicBezTo>
                  <a:pt x="1" y="326"/>
                  <a:pt x="1" y="326"/>
                  <a:pt x="1" y="326"/>
                </a:cubicBezTo>
                <a:cubicBezTo>
                  <a:pt x="1" y="631"/>
                  <a:pt x="1" y="631"/>
                  <a:pt x="1" y="631"/>
                </a:cubicBezTo>
                <a:cubicBezTo>
                  <a:pt x="1" y="660"/>
                  <a:pt x="1" y="660"/>
                  <a:pt x="1" y="660"/>
                </a:cubicBezTo>
                <a:cubicBezTo>
                  <a:pt x="1" y="911"/>
                  <a:pt x="1" y="911"/>
                  <a:pt x="1" y="911"/>
                </a:cubicBezTo>
                <a:cubicBezTo>
                  <a:pt x="1" y="942"/>
                  <a:pt x="27" y="968"/>
                  <a:pt x="58" y="968"/>
                </a:cubicBezTo>
                <a:cubicBezTo>
                  <a:pt x="58" y="968"/>
                  <a:pt x="58" y="968"/>
                  <a:pt x="58" y="968"/>
                </a:cubicBezTo>
                <a:cubicBezTo>
                  <a:pt x="520" y="967"/>
                  <a:pt x="520" y="967"/>
                  <a:pt x="520" y="967"/>
                </a:cubicBezTo>
                <a:cubicBezTo>
                  <a:pt x="536" y="967"/>
                  <a:pt x="536" y="967"/>
                  <a:pt x="536" y="967"/>
                </a:cubicBezTo>
                <a:cubicBezTo>
                  <a:pt x="536" y="944"/>
                  <a:pt x="536" y="944"/>
                  <a:pt x="536" y="944"/>
                </a:cubicBezTo>
                <a:cubicBezTo>
                  <a:pt x="520" y="944"/>
                  <a:pt x="520" y="944"/>
                  <a:pt x="520" y="944"/>
                </a:cubicBezTo>
                <a:cubicBezTo>
                  <a:pt x="58" y="945"/>
                  <a:pt x="58" y="945"/>
                  <a:pt x="58" y="945"/>
                </a:cubicBezTo>
                <a:cubicBezTo>
                  <a:pt x="58" y="945"/>
                  <a:pt x="58" y="945"/>
                  <a:pt x="58" y="945"/>
                </a:cubicBezTo>
                <a:cubicBezTo>
                  <a:pt x="39" y="945"/>
                  <a:pt x="24" y="930"/>
                  <a:pt x="24" y="911"/>
                </a:cubicBezTo>
                <a:cubicBezTo>
                  <a:pt x="23" y="57"/>
                  <a:pt x="23" y="57"/>
                  <a:pt x="23" y="57"/>
                </a:cubicBezTo>
                <a:cubicBezTo>
                  <a:pt x="23" y="38"/>
                  <a:pt x="38" y="23"/>
                  <a:pt x="57" y="23"/>
                </a:cubicBezTo>
                <a:cubicBezTo>
                  <a:pt x="519" y="22"/>
                  <a:pt x="519" y="22"/>
                  <a:pt x="519" y="22"/>
                </a:cubicBezTo>
                <a:cubicBezTo>
                  <a:pt x="524" y="22"/>
                  <a:pt x="524" y="22"/>
                  <a:pt x="524" y="22"/>
                </a:cubicBezTo>
                <a:cubicBezTo>
                  <a:pt x="524" y="0"/>
                  <a:pt x="524" y="0"/>
                  <a:pt x="524"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11" name="Freeform 10"/>
          <p:cNvSpPr/>
          <p:nvPr userDrawn="1"/>
        </p:nvSpPr>
        <p:spPr bwMode="auto">
          <a:xfrm>
            <a:off x="9424988" y="2310607"/>
            <a:ext cx="1074738" cy="2265362"/>
          </a:xfrm>
          <a:custGeom>
            <a:avLst/>
            <a:gdLst>
              <a:gd name="T0" fmla="*/ 273 w 286"/>
              <a:gd name="T1" fmla="*/ 0 h 603"/>
              <a:gd name="T2" fmla="*/ 57 w 286"/>
              <a:gd name="T3" fmla="*/ 0 h 603"/>
              <a:gd name="T4" fmla="*/ 0 w 286"/>
              <a:gd name="T5" fmla="*/ 39 h 603"/>
              <a:gd name="T6" fmla="*/ 1 w 286"/>
              <a:gd name="T7" fmla="*/ 564 h 603"/>
              <a:gd name="T8" fmla="*/ 58 w 286"/>
              <a:gd name="T9" fmla="*/ 603 h 603"/>
              <a:gd name="T10" fmla="*/ 58 w 286"/>
              <a:gd name="T11" fmla="*/ 603 h 603"/>
              <a:gd name="T12" fmla="*/ 277 w 286"/>
              <a:gd name="T13" fmla="*/ 603 h 603"/>
              <a:gd name="T14" fmla="*/ 286 w 286"/>
              <a:gd name="T15" fmla="*/ 603 h 603"/>
              <a:gd name="T16" fmla="*/ 285 w 286"/>
              <a:gd name="T17" fmla="*/ 580 h 603"/>
              <a:gd name="T18" fmla="*/ 277 w 286"/>
              <a:gd name="T19" fmla="*/ 580 h 603"/>
              <a:gd name="T20" fmla="*/ 58 w 286"/>
              <a:gd name="T21" fmla="*/ 581 h 603"/>
              <a:gd name="T22" fmla="*/ 58 w 286"/>
              <a:gd name="T23" fmla="*/ 581 h 603"/>
              <a:gd name="T24" fmla="*/ 24 w 286"/>
              <a:gd name="T25" fmla="*/ 564 h 603"/>
              <a:gd name="T26" fmla="*/ 23 w 286"/>
              <a:gd name="T27" fmla="*/ 39 h 603"/>
              <a:gd name="T28" fmla="*/ 57 w 286"/>
              <a:gd name="T29" fmla="*/ 23 h 603"/>
              <a:gd name="T30" fmla="*/ 273 w 286"/>
              <a:gd name="T31" fmla="*/ 23 h 603"/>
              <a:gd name="T32" fmla="*/ 273 w 286"/>
              <a:gd name="T33"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86" h="603">
                <a:moveTo>
                  <a:pt x="273" y="0"/>
                </a:moveTo>
                <a:cubicBezTo>
                  <a:pt x="57" y="0"/>
                  <a:pt x="57" y="0"/>
                  <a:pt x="57" y="0"/>
                </a:cubicBezTo>
                <a:cubicBezTo>
                  <a:pt x="25" y="0"/>
                  <a:pt x="0" y="17"/>
                  <a:pt x="0" y="39"/>
                </a:cubicBezTo>
                <a:cubicBezTo>
                  <a:pt x="1" y="564"/>
                  <a:pt x="1" y="564"/>
                  <a:pt x="1" y="564"/>
                </a:cubicBezTo>
                <a:cubicBezTo>
                  <a:pt x="1" y="586"/>
                  <a:pt x="26" y="603"/>
                  <a:pt x="58" y="603"/>
                </a:cubicBezTo>
                <a:cubicBezTo>
                  <a:pt x="58" y="603"/>
                  <a:pt x="58" y="603"/>
                  <a:pt x="58" y="603"/>
                </a:cubicBezTo>
                <a:cubicBezTo>
                  <a:pt x="277" y="603"/>
                  <a:pt x="277" y="603"/>
                  <a:pt x="277" y="603"/>
                </a:cubicBezTo>
                <a:cubicBezTo>
                  <a:pt x="286" y="603"/>
                  <a:pt x="286" y="603"/>
                  <a:pt x="286" y="603"/>
                </a:cubicBezTo>
                <a:cubicBezTo>
                  <a:pt x="285" y="580"/>
                  <a:pt x="285" y="580"/>
                  <a:pt x="285" y="580"/>
                </a:cubicBezTo>
                <a:cubicBezTo>
                  <a:pt x="277" y="580"/>
                  <a:pt x="277" y="580"/>
                  <a:pt x="277" y="580"/>
                </a:cubicBezTo>
                <a:cubicBezTo>
                  <a:pt x="58" y="581"/>
                  <a:pt x="58" y="581"/>
                  <a:pt x="58" y="581"/>
                </a:cubicBezTo>
                <a:cubicBezTo>
                  <a:pt x="58" y="581"/>
                  <a:pt x="58" y="581"/>
                  <a:pt x="58" y="581"/>
                </a:cubicBezTo>
                <a:cubicBezTo>
                  <a:pt x="37" y="581"/>
                  <a:pt x="24" y="571"/>
                  <a:pt x="24" y="564"/>
                </a:cubicBezTo>
                <a:cubicBezTo>
                  <a:pt x="23" y="39"/>
                  <a:pt x="23" y="39"/>
                  <a:pt x="23" y="39"/>
                </a:cubicBezTo>
                <a:cubicBezTo>
                  <a:pt x="23" y="33"/>
                  <a:pt x="36" y="23"/>
                  <a:pt x="57" y="23"/>
                </a:cubicBezTo>
                <a:cubicBezTo>
                  <a:pt x="273" y="23"/>
                  <a:pt x="273" y="23"/>
                  <a:pt x="273" y="23"/>
                </a:cubicBezTo>
                <a:cubicBezTo>
                  <a:pt x="273" y="0"/>
                  <a:pt x="273" y="0"/>
                  <a:pt x="273"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12" name="Freeform 11"/>
          <p:cNvSpPr/>
          <p:nvPr userDrawn="1"/>
        </p:nvSpPr>
        <p:spPr bwMode="auto">
          <a:xfrm>
            <a:off x="3636963" y="2750344"/>
            <a:ext cx="349250" cy="1360487"/>
          </a:xfrm>
          <a:custGeom>
            <a:avLst/>
            <a:gdLst>
              <a:gd name="T0" fmla="*/ 0 w 93"/>
              <a:gd name="T1" fmla="*/ 0 h 362"/>
              <a:gd name="T2" fmla="*/ 0 w 93"/>
              <a:gd name="T3" fmla="*/ 29 h 362"/>
              <a:gd name="T4" fmla="*/ 70 w 93"/>
              <a:gd name="T5" fmla="*/ 181 h 362"/>
              <a:gd name="T6" fmla="*/ 1 w 93"/>
              <a:gd name="T7" fmla="*/ 333 h 362"/>
              <a:gd name="T8" fmla="*/ 1 w 93"/>
              <a:gd name="T9" fmla="*/ 362 h 362"/>
              <a:gd name="T10" fmla="*/ 93 w 93"/>
              <a:gd name="T11" fmla="*/ 181 h 362"/>
              <a:gd name="T12" fmla="*/ 0 w 93"/>
              <a:gd name="T13" fmla="*/ 0 h 362"/>
            </a:gdLst>
            <a:ahLst/>
            <a:cxnLst>
              <a:cxn ang="0">
                <a:pos x="T0" y="T1"/>
              </a:cxn>
              <a:cxn ang="0">
                <a:pos x="T2" y="T3"/>
              </a:cxn>
              <a:cxn ang="0">
                <a:pos x="T4" y="T5"/>
              </a:cxn>
              <a:cxn ang="0">
                <a:pos x="T6" y="T7"/>
              </a:cxn>
              <a:cxn ang="0">
                <a:pos x="T8" y="T9"/>
              </a:cxn>
              <a:cxn ang="0">
                <a:pos x="T10" y="T11"/>
              </a:cxn>
              <a:cxn ang="0">
                <a:pos x="T12" y="T13"/>
              </a:cxn>
            </a:cxnLst>
            <a:rect l="0" t="0" r="r" b="b"/>
            <a:pathLst>
              <a:path w="93" h="362">
                <a:moveTo>
                  <a:pt x="0" y="0"/>
                </a:moveTo>
                <a:cubicBezTo>
                  <a:pt x="0" y="29"/>
                  <a:pt x="0" y="29"/>
                  <a:pt x="0" y="29"/>
                </a:cubicBezTo>
                <a:cubicBezTo>
                  <a:pt x="45" y="67"/>
                  <a:pt x="70" y="122"/>
                  <a:pt x="70" y="181"/>
                </a:cubicBezTo>
                <a:cubicBezTo>
                  <a:pt x="70" y="240"/>
                  <a:pt x="45" y="295"/>
                  <a:pt x="1" y="333"/>
                </a:cubicBezTo>
                <a:cubicBezTo>
                  <a:pt x="1" y="362"/>
                  <a:pt x="1" y="362"/>
                  <a:pt x="1" y="362"/>
                </a:cubicBezTo>
                <a:cubicBezTo>
                  <a:pt x="59" y="320"/>
                  <a:pt x="93" y="253"/>
                  <a:pt x="93" y="181"/>
                </a:cubicBezTo>
                <a:cubicBezTo>
                  <a:pt x="93" y="109"/>
                  <a:pt x="59" y="42"/>
                  <a:pt x="0"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13" name="Freeform 12"/>
          <p:cNvSpPr/>
          <p:nvPr userDrawn="1"/>
        </p:nvSpPr>
        <p:spPr bwMode="auto">
          <a:xfrm>
            <a:off x="1670051" y="1634332"/>
            <a:ext cx="1970088" cy="3636962"/>
          </a:xfrm>
          <a:custGeom>
            <a:avLst/>
            <a:gdLst>
              <a:gd name="T0" fmla="*/ 467 w 525"/>
              <a:gd name="T1" fmla="*/ 0 h 968"/>
              <a:gd name="T2" fmla="*/ 467 w 525"/>
              <a:gd name="T3" fmla="*/ 0 h 968"/>
              <a:gd name="T4" fmla="*/ 15 w 525"/>
              <a:gd name="T5" fmla="*/ 1 h 968"/>
              <a:gd name="T6" fmla="*/ 0 w 525"/>
              <a:gd name="T7" fmla="*/ 1 h 968"/>
              <a:gd name="T8" fmla="*/ 0 w 525"/>
              <a:gd name="T9" fmla="*/ 23 h 968"/>
              <a:gd name="T10" fmla="*/ 15 w 525"/>
              <a:gd name="T11" fmla="*/ 23 h 968"/>
              <a:gd name="T12" fmla="*/ 467 w 525"/>
              <a:gd name="T13" fmla="*/ 23 h 968"/>
              <a:gd name="T14" fmla="*/ 467 w 525"/>
              <a:gd name="T15" fmla="*/ 23 h 968"/>
              <a:gd name="T16" fmla="*/ 501 w 525"/>
              <a:gd name="T17" fmla="*/ 57 h 968"/>
              <a:gd name="T18" fmla="*/ 503 w 525"/>
              <a:gd name="T19" fmla="*/ 911 h 968"/>
              <a:gd name="T20" fmla="*/ 468 w 525"/>
              <a:gd name="T21" fmla="*/ 945 h 968"/>
              <a:gd name="T22" fmla="*/ 16 w 525"/>
              <a:gd name="T23" fmla="*/ 945 h 968"/>
              <a:gd name="T24" fmla="*/ 0 w 525"/>
              <a:gd name="T25" fmla="*/ 945 h 968"/>
              <a:gd name="T26" fmla="*/ 0 w 525"/>
              <a:gd name="T27" fmla="*/ 968 h 968"/>
              <a:gd name="T28" fmla="*/ 16 w 525"/>
              <a:gd name="T29" fmla="*/ 968 h 968"/>
              <a:gd name="T30" fmla="*/ 468 w 525"/>
              <a:gd name="T31" fmla="*/ 968 h 968"/>
              <a:gd name="T32" fmla="*/ 525 w 525"/>
              <a:gd name="T33" fmla="*/ 911 h 968"/>
              <a:gd name="T34" fmla="*/ 525 w 525"/>
              <a:gd name="T35" fmla="*/ 659 h 968"/>
              <a:gd name="T36" fmla="*/ 525 w 525"/>
              <a:gd name="T37" fmla="*/ 630 h 968"/>
              <a:gd name="T38" fmla="*/ 524 w 525"/>
              <a:gd name="T39" fmla="*/ 326 h 968"/>
              <a:gd name="T40" fmla="*/ 524 w 525"/>
              <a:gd name="T41" fmla="*/ 297 h 968"/>
              <a:gd name="T42" fmla="*/ 524 w 525"/>
              <a:gd name="T43" fmla="*/ 57 h 968"/>
              <a:gd name="T44" fmla="*/ 467 w 525"/>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25" h="968">
                <a:moveTo>
                  <a:pt x="467" y="0"/>
                </a:moveTo>
                <a:cubicBezTo>
                  <a:pt x="467" y="0"/>
                  <a:pt x="467" y="0"/>
                  <a:pt x="467" y="0"/>
                </a:cubicBezTo>
                <a:cubicBezTo>
                  <a:pt x="15" y="1"/>
                  <a:pt x="15" y="1"/>
                  <a:pt x="15" y="1"/>
                </a:cubicBezTo>
                <a:cubicBezTo>
                  <a:pt x="0" y="1"/>
                  <a:pt x="0" y="1"/>
                  <a:pt x="0" y="1"/>
                </a:cubicBezTo>
                <a:cubicBezTo>
                  <a:pt x="0" y="23"/>
                  <a:pt x="0" y="23"/>
                  <a:pt x="0" y="23"/>
                </a:cubicBezTo>
                <a:cubicBezTo>
                  <a:pt x="15" y="23"/>
                  <a:pt x="15" y="23"/>
                  <a:pt x="15" y="23"/>
                </a:cubicBezTo>
                <a:cubicBezTo>
                  <a:pt x="467" y="23"/>
                  <a:pt x="467" y="23"/>
                  <a:pt x="467" y="23"/>
                </a:cubicBezTo>
                <a:cubicBezTo>
                  <a:pt x="467" y="23"/>
                  <a:pt x="467" y="23"/>
                  <a:pt x="467" y="23"/>
                </a:cubicBezTo>
                <a:cubicBezTo>
                  <a:pt x="486" y="23"/>
                  <a:pt x="501" y="38"/>
                  <a:pt x="501" y="57"/>
                </a:cubicBezTo>
                <a:cubicBezTo>
                  <a:pt x="503" y="911"/>
                  <a:pt x="503" y="911"/>
                  <a:pt x="503" y="911"/>
                </a:cubicBezTo>
                <a:cubicBezTo>
                  <a:pt x="503" y="929"/>
                  <a:pt x="487" y="945"/>
                  <a:pt x="468" y="945"/>
                </a:cubicBezTo>
                <a:cubicBezTo>
                  <a:pt x="16" y="945"/>
                  <a:pt x="16" y="945"/>
                  <a:pt x="16" y="945"/>
                </a:cubicBezTo>
                <a:cubicBezTo>
                  <a:pt x="0" y="945"/>
                  <a:pt x="0" y="945"/>
                  <a:pt x="0" y="945"/>
                </a:cubicBezTo>
                <a:cubicBezTo>
                  <a:pt x="0" y="968"/>
                  <a:pt x="0" y="968"/>
                  <a:pt x="0" y="968"/>
                </a:cubicBezTo>
                <a:cubicBezTo>
                  <a:pt x="16" y="968"/>
                  <a:pt x="16" y="968"/>
                  <a:pt x="16" y="968"/>
                </a:cubicBezTo>
                <a:cubicBezTo>
                  <a:pt x="468" y="968"/>
                  <a:pt x="468" y="968"/>
                  <a:pt x="468" y="968"/>
                </a:cubicBezTo>
                <a:cubicBezTo>
                  <a:pt x="500" y="968"/>
                  <a:pt x="525" y="942"/>
                  <a:pt x="525" y="911"/>
                </a:cubicBezTo>
                <a:cubicBezTo>
                  <a:pt x="525" y="659"/>
                  <a:pt x="525" y="659"/>
                  <a:pt x="525" y="659"/>
                </a:cubicBezTo>
                <a:cubicBezTo>
                  <a:pt x="525" y="630"/>
                  <a:pt x="525" y="630"/>
                  <a:pt x="525" y="630"/>
                </a:cubicBezTo>
                <a:cubicBezTo>
                  <a:pt x="524" y="326"/>
                  <a:pt x="524" y="326"/>
                  <a:pt x="524" y="326"/>
                </a:cubicBezTo>
                <a:cubicBezTo>
                  <a:pt x="524" y="297"/>
                  <a:pt x="524" y="297"/>
                  <a:pt x="524" y="297"/>
                </a:cubicBezTo>
                <a:cubicBezTo>
                  <a:pt x="524" y="57"/>
                  <a:pt x="524" y="57"/>
                  <a:pt x="524" y="57"/>
                </a:cubicBezTo>
                <a:cubicBezTo>
                  <a:pt x="524" y="26"/>
                  <a:pt x="499" y="0"/>
                  <a:pt x="467"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
        <p:nvSpPr>
          <p:cNvPr id="14" name="Freeform 13"/>
          <p:cNvSpPr/>
          <p:nvPr userDrawn="1"/>
        </p:nvSpPr>
        <p:spPr bwMode="auto">
          <a:xfrm>
            <a:off x="1662113" y="2321719"/>
            <a:ext cx="1065213" cy="2266950"/>
          </a:xfrm>
          <a:custGeom>
            <a:avLst/>
            <a:gdLst>
              <a:gd name="T0" fmla="*/ 227 w 284"/>
              <a:gd name="T1" fmla="*/ 0 h 603"/>
              <a:gd name="T2" fmla="*/ 227 w 284"/>
              <a:gd name="T3" fmla="*/ 0 h 603"/>
              <a:gd name="T4" fmla="*/ 17 w 284"/>
              <a:gd name="T5" fmla="*/ 0 h 603"/>
              <a:gd name="T6" fmla="*/ 10 w 284"/>
              <a:gd name="T7" fmla="*/ 0 h 603"/>
              <a:gd name="T8" fmla="*/ 10 w 284"/>
              <a:gd name="T9" fmla="*/ 23 h 603"/>
              <a:gd name="T10" fmla="*/ 17 w 284"/>
              <a:gd name="T11" fmla="*/ 23 h 603"/>
              <a:gd name="T12" fmla="*/ 227 w 284"/>
              <a:gd name="T13" fmla="*/ 22 h 603"/>
              <a:gd name="T14" fmla="*/ 227 w 284"/>
              <a:gd name="T15" fmla="*/ 22 h 603"/>
              <a:gd name="T16" fmla="*/ 261 w 284"/>
              <a:gd name="T17" fmla="*/ 39 h 603"/>
              <a:gd name="T18" fmla="*/ 261 w 284"/>
              <a:gd name="T19" fmla="*/ 563 h 603"/>
              <a:gd name="T20" fmla="*/ 227 w 284"/>
              <a:gd name="T21" fmla="*/ 580 h 603"/>
              <a:gd name="T22" fmla="*/ 18 w 284"/>
              <a:gd name="T23" fmla="*/ 580 h 603"/>
              <a:gd name="T24" fmla="*/ 0 w 284"/>
              <a:gd name="T25" fmla="*/ 580 h 603"/>
              <a:gd name="T26" fmla="*/ 0 w 284"/>
              <a:gd name="T27" fmla="*/ 603 h 603"/>
              <a:gd name="T28" fmla="*/ 18 w 284"/>
              <a:gd name="T29" fmla="*/ 603 h 603"/>
              <a:gd name="T30" fmla="*/ 227 w 284"/>
              <a:gd name="T31" fmla="*/ 603 h 603"/>
              <a:gd name="T32" fmla="*/ 284 w 284"/>
              <a:gd name="T33" fmla="*/ 563 h 603"/>
              <a:gd name="T34" fmla="*/ 284 w 284"/>
              <a:gd name="T35" fmla="*/ 39 h 603"/>
              <a:gd name="T36" fmla="*/ 227 w 284"/>
              <a:gd name="T37"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284" h="603">
                <a:moveTo>
                  <a:pt x="227" y="0"/>
                </a:moveTo>
                <a:cubicBezTo>
                  <a:pt x="227" y="0"/>
                  <a:pt x="227" y="0"/>
                  <a:pt x="227" y="0"/>
                </a:cubicBezTo>
                <a:cubicBezTo>
                  <a:pt x="17" y="0"/>
                  <a:pt x="17" y="0"/>
                  <a:pt x="17" y="0"/>
                </a:cubicBezTo>
                <a:cubicBezTo>
                  <a:pt x="10" y="0"/>
                  <a:pt x="10" y="0"/>
                  <a:pt x="10" y="0"/>
                </a:cubicBezTo>
                <a:cubicBezTo>
                  <a:pt x="10" y="23"/>
                  <a:pt x="10" y="23"/>
                  <a:pt x="10" y="23"/>
                </a:cubicBezTo>
                <a:cubicBezTo>
                  <a:pt x="17" y="23"/>
                  <a:pt x="17" y="23"/>
                  <a:pt x="17" y="23"/>
                </a:cubicBezTo>
                <a:cubicBezTo>
                  <a:pt x="227" y="22"/>
                  <a:pt x="227" y="22"/>
                  <a:pt x="227" y="22"/>
                </a:cubicBezTo>
                <a:cubicBezTo>
                  <a:pt x="227" y="22"/>
                  <a:pt x="227" y="22"/>
                  <a:pt x="227" y="22"/>
                </a:cubicBezTo>
                <a:cubicBezTo>
                  <a:pt x="247" y="22"/>
                  <a:pt x="261" y="32"/>
                  <a:pt x="261" y="39"/>
                </a:cubicBezTo>
                <a:cubicBezTo>
                  <a:pt x="261" y="563"/>
                  <a:pt x="261" y="563"/>
                  <a:pt x="261" y="563"/>
                </a:cubicBezTo>
                <a:cubicBezTo>
                  <a:pt x="261" y="570"/>
                  <a:pt x="248" y="580"/>
                  <a:pt x="227" y="580"/>
                </a:cubicBezTo>
                <a:cubicBezTo>
                  <a:pt x="18" y="580"/>
                  <a:pt x="18" y="580"/>
                  <a:pt x="18" y="580"/>
                </a:cubicBezTo>
                <a:cubicBezTo>
                  <a:pt x="0" y="580"/>
                  <a:pt x="0" y="580"/>
                  <a:pt x="0" y="580"/>
                </a:cubicBezTo>
                <a:cubicBezTo>
                  <a:pt x="0" y="603"/>
                  <a:pt x="0" y="603"/>
                  <a:pt x="0" y="603"/>
                </a:cubicBezTo>
                <a:cubicBezTo>
                  <a:pt x="18" y="603"/>
                  <a:pt x="18" y="603"/>
                  <a:pt x="18" y="603"/>
                </a:cubicBezTo>
                <a:cubicBezTo>
                  <a:pt x="227" y="603"/>
                  <a:pt x="227" y="603"/>
                  <a:pt x="227" y="603"/>
                </a:cubicBezTo>
                <a:cubicBezTo>
                  <a:pt x="259" y="603"/>
                  <a:pt x="284" y="585"/>
                  <a:pt x="284" y="563"/>
                </a:cubicBezTo>
                <a:cubicBezTo>
                  <a:pt x="284" y="39"/>
                  <a:pt x="284" y="39"/>
                  <a:pt x="284" y="39"/>
                </a:cubicBezTo>
                <a:cubicBezTo>
                  <a:pt x="283" y="17"/>
                  <a:pt x="259" y="0"/>
                  <a:pt x="227" y="0"/>
                </a:cubicBezTo>
              </a:path>
            </a:pathLst>
          </a:custGeom>
          <a:solidFill>
            <a:srgbClr val="FFFFFF">
              <a:alpha val="10000"/>
            </a:srgbClr>
          </a:solidFill>
          <a:ln>
            <a:noFill/>
          </a:ln>
        </p:spPr>
        <p:txBody>
          <a:bodyPr vert="horz" wrap="square" lIns="91440" tIns="45720" rIns="91440" bIns="45720" numCol="1" anchor="t" anchorCtr="0" compatLnSpc="1"/>
          <a:lstStyle/>
          <a:p>
            <a:endParaRPr lang="zh-CN" alt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3_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id-ID"/>
          </a:p>
        </p:txBody>
      </p:sp>
      <p:sp>
        <p:nvSpPr>
          <p:cNvPr id="4" name="Slide Number Placeholder 3"/>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
        <p:nvSpPr>
          <p:cNvPr id="5" name="Rectangle 5"/>
          <p:cNvSpPr>
            <a:spLocks noChangeArrowheads="1"/>
          </p:cNvSpPr>
          <p:nvPr userDrawn="1"/>
        </p:nvSpPr>
        <p:spPr bwMode="auto">
          <a:xfrm>
            <a:off x="1" y="0"/>
            <a:ext cx="12192000" cy="6858000"/>
          </a:xfrm>
          <a:prstGeom prst="rect">
            <a:avLst/>
          </a:prstGeom>
          <a:solidFill>
            <a:srgbClr val="5FA7AA"/>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lstStyle/>
          <a:p>
            <a:endParaRPr lang="zh-CN" altLang="en-US"/>
          </a:p>
        </p:txBody>
      </p:sp>
      <p:sp>
        <p:nvSpPr>
          <p:cNvPr id="7" name="Freeform 5"/>
          <p:cNvSpPr>
            <a:spLocks noEditPoints="1"/>
          </p:cNvSpPr>
          <p:nvPr/>
        </p:nvSpPr>
        <p:spPr bwMode="auto">
          <a:xfrm>
            <a:off x="1639888" y="729457"/>
            <a:ext cx="8912225" cy="5399087"/>
          </a:xfrm>
          <a:custGeom>
            <a:avLst/>
            <a:gdLst>
              <a:gd name="T0" fmla="*/ 1171 w 2374"/>
              <a:gd name="T1" fmla="*/ 24 h 1437"/>
              <a:gd name="T2" fmla="*/ 1171 w 2374"/>
              <a:gd name="T3" fmla="*/ 10 h 1437"/>
              <a:gd name="T4" fmla="*/ 1193 w 2374"/>
              <a:gd name="T5" fmla="*/ 10 h 1437"/>
              <a:gd name="T6" fmla="*/ 1193 w 2374"/>
              <a:gd name="T7" fmla="*/ 24 h 1437"/>
              <a:gd name="T8" fmla="*/ 2319 w 2374"/>
              <a:gd name="T9" fmla="*/ 22 h 1437"/>
              <a:gd name="T10" fmla="*/ 2319 w 2374"/>
              <a:gd name="T11" fmla="*/ 22 h 1437"/>
              <a:gd name="T12" fmla="*/ 2349 w 2374"/>
              <a:gd name="T13" fmla="*/ 49 h 1437"/>
              <a:gd name="T14" fmla="*/ 2350 w 2374"/>
              <a:gd name="T15" fmla="*/ 239 h 1437"/>
              <a:gd name="T16" fmla="*/ 2355 w 2374"/>
              <a:gd name="T17" fmla="*/ 239 h 1437"/>
              <a:gd name="T18" fmla="*/ 2355 w 2374"/>
              <a:gd name="T19" fmla="*/ 261 h 1437"/>
              <a:gd name="T20" fmla="*/ 2350 w 2374"/>
              <a:gd name="T21" fmla="*/ 261 h 1437"/>
              <a:gd name="T22" fmla="*/ 2351 w 2374"/>
              <a:gd name="T23" fmla="*/ 1001 h 1437"/>
              <a:gd name="T24" fmla="*/ 2359 w 2374"/>
              <a:gd name="T25" fmla="*/ 1001 h 1437"/>
              <a:gd name="T26" fmla="*/ 2360 w 2374"/>
              <a:gd name="T27" fmla="*/ 1024 h 1437"/>
              <a:gd name="T28" fmla="*/ 2351 w 2374"/>
              <a:gd name="T29" fmla="*/ 1024 h 1437"/>
              <a:gd name="T30" fmla="*/ 2351 w 2374"/>
              <a:gd name="T31" fmla="*/ 1183 h 1437"/>
              <a:gd name="T32" fmla="*/ 2367 w 2374"/>
              <a:gd name="T33" fmla="*/ 1183 h 1437"/>
              <a:gd name="T34" fmla="*/ 2367 w 2374"/>
              <a:gd name="T35" fmla="*/ 1206 h 1437"/>
              <a:gd name="T36" fmla="*/ 2351 w 2374"/>
              <a:gd name="T37" fmla="*/ 1206 h 1437"/>
              <a:gd name="T38" fmla="*/ 2351 w 2374"/>
              <a:gd name="T39" fmla="*/ 1384 h 1437"/>
              <a:gd name="T40" fmla="*/ 2321 w 2374"/>
              <a:gd name="T41" fmla="*/ 1411 h 1437"/>
              <a:gd name="T42" fmla="*/ 1195 w 2374"/>
              <a:gd name="T43" fmla="*/ 1413 h 1437"/>
              <a:gd name="T44" fmla="*/ 1195 w 2374"/>
              <a:gd name="T45" fmla="*/ 1424 h 1437"/>
              <a:gd name="T46" fmla="*/ 1172 w 2374"/>
              <a:gd name="T47" fmla="*/ 1424 h 1437"/>
              <a:gd name="T48" fmla="*/ 1172 w 2374"/>
              <a:gd name="T49" fmla="*/ 1413 h 1437"/>
              <a:gd name="T50" fmla="*/ 54 w 2374"/>
              <a:gd name="T51" fmla="*/ 1414 h 1437"/>
              <a:gd name="T52" fmla="*/ 54 w 2374"/>
              <a:gd name="T53" fmla="*/ 1414 h 1437"/>
              <a:gd name="T54" fmla="*/ 24 w 2374"/>
              <a:gd name="T55" fmla="*/ 1387 h 1437"/>
              <a:gd name="T56" fmla="*/ 24 w 2374"/>
              <a:gd name="T57" fmla="*/ 1209 h 1437"/>
              <a:gd name="T58" fmla="*/ 8 w 2374"/>
              <a:gd name="T59" fmla="*/ 1209 h 1437"/>
              <a:gd name="T60" fmla="*/ 8 w 2374"/>
              <a:gd name="T61" fmla="*/ 1186 h 1437"/>
              <a:gd name="T62" fmla="*/ 24 w 2374"/>
              <a:gd name="T63" fmla="*/ 1186 h 1437"/>
              <a:gd name="T64" fmla="*/ 24 w 2374"/>
              <a:gd name="T65" fmla="*/ 1027 h 1437"/>
              <a:gd name="T66" fmla="*/ 6 w 2374"/>
              <a:gd name="T67" fmla="*/ 1027 h 1437"/>
              <a:gd name="T68" fmla="*/ 6 w 2374"/>
              <a:gd name="T69" fmla="*/ 1004 h 1437"/>
              <a:gd name="T70" fmla="*/ 24 w 2374"/>
              <a:gd name="T71" fmla="*/ 1004 h 1437"/>
              <a:gd name="T72" fmla="*/ 23 w 2374"/>
              <a:gd name="T73" fmla="*/ 447 h 1437"/>
              <a:gd name="T74" fmla="*/ 16 w 2374"/>
              <a:gd name="T75" fmla="*/ 447 h 1437"/>
              <a:gd name="T76" fmla="*/ 16 w 2374"/>
              <a:gd name="T77" fmla="*/ 424 h 1437"/>
              <a:gd name="T78" fmla="*/ 23 w 2374"/>
              <a:gd name="T79" fmla="*/ 424 h 1437"/>
              <a:gd name="T80" fmla="*/ 23 w 2374"/>
              <a:gd name="T81" fmla="*/ 264 h 1437"/>
              <a:gd name="T82" fmla="*/ 8 w 2374"/>
              <a:gd name="T83" fmla="*/ 264 h 1437"/>
              <a:gd name="T84" fmla="*/ 8 w 2374"/>
              <a:gd name="T85" fmla="*/ 242 h 1437"/>
              <a:gd name="T86" fmla="*/ 23 w 2374"/>
              <a:gd name="T87" fmla="*/ 242 h 1437"/>
              <a:gd name="T88" fmla="*/ 22 w 2374"/>
              <a:gd name="T89" fmla="*/ 52 h 1437"/>
              <a:gd name="T90" fmla="*/ 52 w 2374"/>
              <a:gd name="T91" fmla="*/ 25 h 1437"/>
              <a:gd name="T92" fmla="*/ 1171 w 2374"/>
              <a:gd name="T93" fmla="*/ 24 h 1437"/>
              <a:gd name="T94" fmla="*/ 2319 w 2374"/>
              <a:gd name="T95" fmla="*/ 0 h 1437"/>
              <a:gd name="T96" fmla="*/ 2319 w 2374"/>
              <a:gd name="T97" fmla="*/ 0 h 1437"/>
              <a:gd name="T98" fmla="*/ 52 w 2374"/>
              <a:gd name="T99" fmla="*/ 3 h 1437"/>
              <a:gd name="T100" fmla="*/ 0 w 2374"/>
              <a:gd name="T101" fmla="*/ 52 h 1437"/>
              <a:gd name="T102" fmla="*/ 1 w 2374"/>
              <a:gd name="T103" fmla="*/ 1387 h 1437"/>
              <a:gd name="T104" fmla="*/ 54 w 2374"/>
              <a:gd name="T105" fmla="*/ 1437 h 1437"/>
              <a:gd name="T106" fmla="*/ 54 w 2374"/>
              <a:gd name="T107" fmla="*/ 1437 h 1437"/>
              <a:gd name="T108" fmla="*/ 2321 w 2374"/>
              <a:gd name="T109" fmla="*/ 1434 h 1437"/>
              <a:gd name="T110" fmla="*/ 2374 w 2374"/>
              <a:gd name="T111" fmla="*/ 1384 h 1437"/>
              <a:gd name="T112" fmla="*/ 2372 w 2374"/>
              <a:gd name="T113" fmla="*/ 49 h 1437"/>
              <a:gd name="T114" fmla="*/ 2319 w 2374"/>
              <a:gd name="T115" fmla="*/ 0 h 14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2374" h="1437">
                <a:moveTo>
                  <a:pt x="1171" y="24"/>
                </a:moveTo>
                <a:cubicBezTo>
                  <a:pt x="1171" y="10"/>
                  <a:pt x="1171" y="10"/>
                  <a:pt x="1171" y="10"/>
                </a:cubicBezTo>
                <a:cubicBezTo>
                  <a:pt x="1193" y="10"/>
                  <a:pt x="1193" y="10"/>
                  <a:pt x="1193" y="10"/>
                </a:cubicBezTo>
                <a:cubicBezTo>
                  <a:pt x="1193" y="24"/>
                  <a:pt x="1193" y="24"/>
                  <a:pt x="1193" y="24"/>
                </a:cubicBezTo>
                <a:cubicBezTo>
                  <a:pt x="2319" y="22"/>
                  <a:pt x="2319" y="22"/>
                  <a:pt x="2319" y="22"/>
                </a:cubicBezTo>
                <a:cubicBezTo>
                  <a:pt x="2319" y="22"/>
                  <a:pt x="2319" y="22"/>
                  <a:pt x="2319" y="22"/>
                </a:cubicBezTo>
                <a:cubicBezTo>
                  <a:pt x="2336" y="22"/>
                  <a:pt x="2349" y="34"/>
                  <a:pt x="2349" y="49"/>
                </a:cubicBezTo>
                <a:cubicBezTo>
                  <a:pt x="2350" y="239"/>
                  <a:pt x="2350" y="239"/>
                  <a:pt x="2350" y="239"/>
                </a:cubicBezTo>
                <a:cubicBezTo>
                  <a:pt x="2355" y="239"/>
                  <a:pt x="2355" y="239"/>
                  <a:pt x="2355" y="239"/>
                </a:cubicBezTo>
                <a:cubicBezTo>
                  <a:pt x="2355" y="261"/>
                  <a:pt x="2355" y="261"/>
                  <a:pt x="2355" y="261"/>
                </a:cubicBezTo>
                <a:cubicBezTo>
                  <a:pt x="2350" y="261"/>
                  <a:pt x="2350" y="261"/>
                  <a:pt x="2350" y="261"/>
                </a:cubicBezTo>
                <a:cubicBezTo>
                  <a:pt x="2351" y="1001"/>
                  <a:pt x="2351" y="1001"/>
                  <a:pt x="2351" y="1001"/>
                </a:cubicBezTo>
                <a:cubicBezTo>
                  <a:pt x="2359" y="1001"/>
                  <a:pt x="2359" y="1001"/>
                  <a:pt x="2359" y="1001"/>
                </a:cubicBezTo>
                <a:cubicBezTo>
                  <a:pt x="2360" y="1024"/>
                  <a:pt x="2360" y="1024"/>
                  <a:pt x="2360" y="1024"/>
                </a:cubicBezTo>
                <a:cubicBezTo>
                  <a:pt x="2351" y="1024"/>
                  <a:pt x="2351" y="1024"/>
                  <a:pt x="2351" y="1024"/>
                </a:cubicBezTo>
                <a:cubicBezTo>
                  <a:pt x="2351" y="1183"/>
                  <a:pt x="2351" y="1183"/>
                  <a:pt x="2351" y="1183"/>
                </a:cubicBezTo>
                <a:cubicBezTo>
                  <a:pt x="2367" y="1183"/>
                  <a:pt x="2367" y="1183"/>
                  <a:pt x="2367" y="1183"/>
                </a:cubicBezTo>
                <a:cubicBezTo>
                  <a:pt x="2367" y="1206"/>
                  <a:pt x="2367" y="1206"/>
                  <a:pt x="2367" y="1206"/>
                </a:cubicBezTo>
                <a:cubicBezTo>
                  <a:pt x="2351" y="1206"/>
                  <a:pt x="2351" y="1206"/>
                  <a:pt x="2351" y="1206"/>
                </a:cubicBezTo>
                <a:cubicBezTo>
                  <a:pt x="2351" y="1384"/>
                  <a:pt x="2351" y="1384"/>
                  <a:pt x="2351" y="1384"/>
                </a:cubicBezTo>
                <a:cubicBezTo>
                  <a:pt x="2351" y="1399"/>
                  <a:pt x="2338" y="1411"/>
                  <a:pt x="2321" y="1411"/>
                </a:cubicBezTo>
                <a:cubicBezTo>
                  <a:pt x="1195" y="1413"/>
                  <a:pt x="1195" y="1413"/>
                  <a:pt x="1195" y="1413"/>
                </a:cubicBezTo>
                <a:cubicBezTo>
                  <a:pt x="1195" y="1424"/>
                  <a:pt x="1195" y="1424"/>
                  <a:pt x="1195" y="1424"/>
                </a:cubicBezTo>
                <a:cubicBezTo>
                  <a:pt x="1172" y="1424"/>
                  <a:pt x="1172" y="1424"/>
                  <a:pt x="1172" y="1424"/>
                </a:cubicBezTo>
                <a:cubicBezTo>
                  <a:pt x="1172" y="1413"/>
                  <a:pt x="1172" y="1413"/>
                  <a:pt x="1172" y="1413"/>
                </a:cubicBezTo>
                <a:cubicBezTo>
                  <a:pt x="54" y="1414"/>
                  <a:pt x="54" y="1414"/>
                  <a:pt x="54" y="1414"/>
                </a:cubicBezTo>
                <a:cubicBezTo>
                  <a:pt x="54" y="1414"/>
                  <a:pt x="54" y="1414"/>
                  <a:pt x="54" y="1414"/>
                </a:cubicBezTo>
                <a:cubicBezTo>
                  <a:pt x="37" y="1414"/>
                  <a:pt x="24" y="1402"/>
                  <a:pt x="24" y="1387"/>
                </a:cubicBezTo>
                <a:cubicBezTo>
                  <a:pt x="24" y="1209"/>
                  <a:pt x="24" y="1209"/>
                  <a:pt x="24" y="1209"/>
                </a:cubicBezTo>
                <a:cubicBezTo>
                  <a:pt x="8" y="1209"/>
                  <a:pt x="8" y="1209"/>
                  <a:pt x="8" y="1209"/>
                </a:cubicBezTo>
                <a:cubicBezTo>
                  <a:pt x="8" y="1186"/>
                  <a:pt x="8" y="1186"/>
                  <a:pt x="8" y="1186"/>
                </a:cubicBezTo>
                <a:cubicBezTo>
                  <a:pt x="24" y="1186"/>
                  <a:pt x="24" y="1186"/>
                  <a:pt x="24" y="1186"/>
                </a:cubicBezTo>
                <a:cubicBezTo>
                  <a:pt x="24" y="1027"/>
                  <a:pt x="24" y="1027"/>
                  <a:pt x="24" y="1027"/>
                </a:cubicBezTo>
                <a:cubicBezTo>
                  <a:pt x="6" y="1027"/>
                  <a:pt x="6" y="1027"/>
                  <a:pt x="6" y="1027"/>
                </a:cubicBezTo>
                <a:cubicBezTo>
                  <a:pt x="6" y="1004"/>
                  <a:pt x="6" y="1004"/>
                  <a:pt x="6" y="1004"/>
                </a:cubicBezTo>
                <a:cubicBezTo>
                  <a:pt x="24" y="1004"/>
                  <a:pt x="24" y="1004"/>
                  <a:pt x="24" y="1004"/>
                </a:cubicBezTo>
                <a:cubicBezTo>
                  <a:pt x="23" y="447"/>
                  <a:pt x="23" y="447"/>
                  <a:pt x="23" y="447"/>
                </a:cubicBezTo>
                <a:cubicBezTo>
                  <a:pt x="16" y="447"/>
                  <a:pt x="16" y="447"/>
                  <a:pt x="16" y="447"/>
                </a:cubicBezTo>
                <a:cubicBezTo>
                  <a:pt x="16" y="424"/>
                  <a:pt x="16" y="424"/>
                  <a:pt x="16" y="424"/>
                </a:cubicBezTo>
                <a:cubicBezTo>
                  <a:pt x="23" y="424"/>
                  <a:pt x="23" y="424"/>
                  <a:pt x="23" y="424"/>
                </a:cubicBezTo>
                <a:cubicBezTo>
                  <a:pt x="23" y="264"/>
                  <a:pt x="23" y="264"/>
                  <a:pt x="23" y="264"/>
                </a:cubicBezTo>
                <a:cubicBezTo>
                  <a:pt x="8" y="264"/>
                  <a:pt x="8" y="264"/>
                  <a:pt x="8" y="264"/>
                </a:cubicBezTo>
                <a:cubicBezTo>
                  <a:pt x="8" y="242"/>
                  <a:pt x="8" y="242"/>
                  <a:pt x="8" y="242"/>
                </a:cubicBezTo>
                <a:cubicBezTo>
                  <a:pt x="23" y="242"/>
                  <a:pt x="23" y="242"/>
                  <a:pt x="23" y="242"/>
                </a:cubicBezTo>
                <a:cubicBezTo>
                  <a:pt x="22" y="52"/>
                  <a:pt x="22" y="52"/>
                  <a:pt x="22" y="52"/>
                </a:cubicBezTo>
                <a:cubicBezTo>
                  <a:pt x="22" y="37"/>
                  <a:pt x="36" y="25"/>
                  <a:pt x="52" y="25"/>
                </a:cubicBezTo>
                <a:cubicBezTo>
                  <a:pt x="1171" y="24"/>
                  <a:pt x="1171" y="24"/>
                  <a:pt x="1171" y="24"/>
                </a:cubicBezTo>
                <a:moveTo>
                  <a:pt x="2319" y="0"/>
                </a:moveTo>
                <a:cubicBezTo>
                  <a:pt x="2319" y="0"/>
                  <a:pt x="2319" y="0"/>
                  <a:pt x="2319" y="0"/>
                </a:cubicBezTo>
                <a:cubicBezTo>
                  <a:pt x="52" y="3"/>
                  <a:pt x="52" y="3"/>
                  <a:pt x="52" y="3"/>
                </a:cubicBezTo>
                <a:cubicBezTo>
                  <a:pt x="23" y="3"/>
                  <a:pt x="0" y="25"/>
                  <a:pt x="0" y="52"/>
                </a:cubicBezTo>
                <a:cubicBezTo>
                  <a:pt x="1" y="1387"/>
                  <a:pt x="1" y="1387"/>
                  <a:pt x="1" y="1387"/>
                </a:cubicBezTo>
                <a:cubicBezTo>
                  <a:pt x="1" y="1415"/>
                  <a:pt x="25" y="1437"/>
                  <a:pt x="54" y="1437"/>
                </a:cubicBezTo>
                <a:cubicBezTo>
                  <a:pt x="54" y="1437"/>
                  <a:pt x="54" y="1437"/>
                  <a:pt x="54" y="1437"/>
                </a:cubicBezTo>
                <a:cubicBezTo>
                  <a:pt x="2321" y="1434"/>
                  <a:pt x="2321" y="1434"/>
                  <a:pt x="2321" y="1434"/>
                </a:cubicBezTo>
                <a:cubicBezTo>
                  <a:pt x="2350" y="1434"/>
                  <a:pt x="2374" y="1411"/>
                  <a:pt x="2374" y="1384"/>
                </a:cubicBezTo>
                <a:cubicBezTo>
                  <a:pt x="2372" y="49"/>
                  <a:pt x="2372" y="49"/>
                  <a:pt x="2372" y="49"/>
                </a:cubicBezTo>
                <a:cubicBezTo>
                  <a:pt x="2372" y="22"/>
                  <a:pt x="2348" y="0"/>
                  <a:pt x="2319"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8" name="Freeform 6"/>
          <p:cNvSpPr>
            <a:spLocks noEditPoints="1"/>
          </p:cNvSpPr>
          <p:nvPr/>
        </p:nvSpPr>
        <p:spPr bwMode="auto">
          <a:xfrm>
            <a:off x="6035676" y="767557"/>
            <a:ext cx="90488" cy="5311775"/>
          </a:xfrm>
          <a:custGeom>
            <a:avLst/>
            <a:gdLst>
              <a:gd name="T0" fmla="*/ 1 w 24"/>
              <a:gd name="T1" fmla="*/ 977 h 1414"/>
              <a:gd name="T2" fmla="*/ 1 w 24"/>
              <a:gd name="T3" fmla="*/ 1403 h 1414"/>
              <a:gd name="T4" fmla="*/ 1 w 24"/>
              <a:gd name="T5" fmla="*/ 1414 h 1414"/>
              <a:gd name="T6" fmla="*/ 24 w 24"/>
              <a:gd name="T7" fmla="*/ 1414 h 1414"/>
              <a:gd name="T8" fmla="*/ 24 w 24"/>
              <a:gd name="T9" fmla="*/ 1403 h 1414"/>
              <a:gd name="T10" fmla="*/ 24 w 24"/>
              <a:gd name="T11" fmla="*/ 977 h 1414"/>
              <a:gd name="T12" fmla="*/ 16 w 24"/>
              <a:gd name="T13" fmla="*/ 978 h 1414"/>
              <a:gd name="T14" fmla="*/ 16 w 24"/>
              <a:gd name="T15" fmla="*/ 978 h 1414"/>
              <a:gd name="T16" fmla="*/ 1 w 24"/>
              <a:gd name="T17" fmla="*/ 977 h 1414"/>
              <a:gd name="T18" fmla="*/ 16 w 24"/>
              <a:gd name="T19" fmla="*/ 462 h 1414"/>
              <a:gd name="T20" fmla="*/ 15 w 24"/>
              <a:gd name="T21" fmla="*/ 462 h 1414"/>
              <a:gd name="T22" fmla="*/ 0 w 24"/>
              <a:gd name="T23" fmla="*/ 462 h 1414"/>
              <a:gd name="T24" fmla="*/ 1 w 24"/>
              <a:gd name="T25" fmla="*/ 954 h 1414"/>
              <a:gd name="T26" fmla="*/ 16 w 24"/>
              <a:gd name="T27" fmla="*/ 955 h 1414"/>
              <a:gd name="T28" fmla="*/ 16 w 24"/>
              <a:gd name="T29" fmla="*/ 955 h 1414"/>
              <a:gd name="T30" fmla="*/ 24 w 24"/>
              <a:gd name="T31" fmla="*/ 955 h 1414"/>
              <a:gd name="T32" fmla="*/ 23 w 24"/>
              <a:gd name="T33" fmla="*/ 462 h 1414"/>
              <a:gd name="T34" fmla="*/ 16 w 24"/>
              <a:gd name="T35" fmla="*/ 462 h 1414"/>
              <a:gd name="T36" fmla="*/ 22 w 24"/>
              <a:gd name="T37" fmla="*/ 0 h 1414"/>
              <a:gd name="T38" fmla="*/ 0 w 24"/>
              <a:gd name="T39" fmla="*/ 0 h 1414"/>
              <a:gd name="T40" fmla="*/ 0 w 24"/>
              <a:gd name="T41" fmla="*/ 14 h 1414"/>
              <a:gd name="T42" fmla="*/ 0 w 24"/>
              <a:gd name="T43" fmla="*/ 439 h 1414"/>
              <a:gd name="T44" fmla="*/ 15 w 24"/>
              <a:gd name="T45" fmla="*/ 439 h 1414"/>
              <a:gd name="T46" fmla="*/ 16 w 24"/>
              <a:gd name="T47" fmla="*/ 439 h 1414"/>
              <a:gd name="T48" fmla="*/ 23 w 24"/>
              <a:gd name="T49" fmla="*/ 439 h 1414"/>
              <a:gd name="T50" fmla="*/ 22 w 24"/>
              <a:gd name="T51" fmla="*/ 14 h 1414"/>
              <a:gd name="T52" fmla="*/ 22 w 24"/>
              <a:gd name="T53" fmla="*/ 0 h 141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24" h="1414">
                <a:moveTo>
                  <a:pt x="1" y="977"/>
                </a:moveTo>
                <a:cubicBezTo>
                  <a:pt x="1" y="1403"/>
                  <a:pt x="1" y="1403"/>
                  <a:pt x="1" y="1403"/>
                </a:cubicBezTo>
                <a:cubicBezTo>
                  <a:pt x="1" y="1414"/>
                  <a:pt x="1" y="1414"/>
                  <a:pt x="1" y="1414"/>
                </a:cubicBezTo>
                <a:cubicBezTo>
                  <a:pt x="24" y="1414"/>
                  <a:pt x="24" y="1414"/>
                  <a:pt x="24" y="1414"/>
                </a:cubicBezTo>
                <a:cubicBezTo>
                  <a:pt x="24" y="1403"/>
                  <a:pt x="24" y="1403"/>
                  <a:pt x="24" y="1403"/>
                </a:cubicBezTo>
                <a:cubicBezTo>
                  <a:pt x="24" y="977"/>
                  <a:pt x="24" y="977"/>
                  <a:pt x="24" y="977"/>
                </a:cubicBezTo>
                <a:cubicBezTo>
                  <a:pt x="21" y="977"/>
                  <a:pt x="19" y="978"/>
                  <a:pt x="16" y="978"/>
                </a:cubicBezTo>
                <a:cubicBezTo>
                  <a:pt x="16" y="978"/>
                  <a:pt x="16" y="978"/>
                  <a:pt x="16" y="978"/>
                </a:cubicBezTo>
                <a:cubicBezTo>
                  <a:pt x="11" y="978"/>
                  <a:pt x="6" y="977"/>
                  <a:pt x="1" y="977"/>
                </a:cubicBezTo>
                <a:moveTo>
                  <a:pt x="16" y="462"/>
                </a:moveTo>
                <a:cubicBezTo>
                  <a:pt x="16" y="462"/>
                  <a:pt x="15" y="462"/>
                  <a:pt x="15" y="462"/>
                </a:cubicBezTo>
                <a:cubicBezTo>
                  <a:pt x="10" y="462"/>
                  <a:pt x="5" y="462"/>
                  <a:pt x="0" y="462"/>
                </a:cubicBezTo>
                <a:cubicBezTo>
                  <a:pt x="1" y="954"/>
                  <a:pt x="1" y="954"/>
                  <a:pt x="1" y="954"/>
                </a:cubicBezTo>
                <a:cubicBezTo>
                  <a:pt x="6" y="955"/>
                  <a:pt x="11" y="955"/>
                  <a:pt x="16" y="955"/>
                </a:cubicBezTo>
                <a:cubicBezTo>
                  <a:pt x="16" y="955"/>
                  <a:pt x="16" y="955"/>
                  <a:pt x="16" y="955"/>
                </a:cubicBezTo>
                <a:cubicBezTo>
                  <a:pt x="19" y="955"/>
                  <a:pt x="21" y="955"/>
                  <a:pt x="24" y="955"/>
                </a:cubicBezTo>
                <a:cubicBezTo>
                  <a:pt x="23" y="462"/>
                  <a:pt x="23" y="462"/>
                  <a:pt x="23" y="462"/>
                </a:cubicBezTo>
                <a:cubicBezTo>
                  <a:pt x="21" y="462"/>
                  <a:pt x="18" y="462"/>
                  <a:pt x="16" y="462"/>
                </a:cubicBezTo>
                <a:moveTo>
                  <a:pt x="22" y="0"/>
                </a:moveTo>
                <a:cubicBezTo>
                  <a:pt x="0" y="0"/>
                  <a:pt x="0" y="0"/>
                  <a:pt x="0" y="0"/>
                </a:cubicBezTo>
                <a:cubicBezTo>
                  <a:pt x="0" y="14"/>
                  <a:pt x="0" y="14"/>
                  <a:pt x="0" y="14"/>
                </a:cubicBezTo>
                <a:cubicBezTo>
                  <a:pt x="0" y="439"/>
                  <a:pt x="0" y="439"/>
                  <a:pt x="0" y="439"/>
                </a:cubicBezTo>
                <a:cubicBezTo>
                  <a:pt x="5" y="439"/>
                  <a:pt x="10" y="439"/>
                  <a:pt x="15" y="439"/>
                </a:cubicBezTo>
                <a:cubicBezTo>
                  <a:pt x="15" y="439"/>
                  <a:pt x="16" y="439"/>
                  <a:pt x="16" y="439"/>
                </a:cubicBezTo>
                <a:cubicBezTo>
                  <a:pt x="18" y="439"/>
                  <a:pt x="21" y="439"/>
                  <a:pt x="23" y="439"/>
                </a:cubicBezTo>
                <a:cubicBezTo>
                  <a:pt x="22" y="14"/>
                  <a:pt x="22" y="14"/>
                  <a:pt x="22" y="14"/>
                </a:cubicBezTo>
                <a:cubicBezTo>
                  <a:pt x="22" y="0"/>
                  <a:pt x="22" y="0"/>
                  <a:pt x="22"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9" name="Freeform 7"/>
          <p:cNvSpPr>
            <a:spLocks noEditPoints="1"/>
          </p:cNvSpPr>
          <p:nvPr/>
        </p:nvSpPr>
        <p:spPr bwMode="auto">
          <a:xfrm>
            <a:off x="5081588" y="2416969"/>
            <a:ext cx="2024063" cy="2024062"/>
          </a:xfrm>
          <a:custGeom>
            <a:avLst/>
            <a:gdLst>
              <a:gd name="T0" fmla="*/ 254 w 539"/>
              <a:gd name="T1" fmla="*/ 23 h 539"/>
              <a:gd name="T2" fmla="*/ 269 w 539"/>
              <a:gd name="T3" fmla="*/ 23 h 539"/>
              <a:gd name="T4" fmla="*/ 270 w 539"/>
              <a:gd name="T5" fmla="*/ 23 h 539"/>
              <a:gd name="T6" fmla="*/ 277 w 539"/>
              <a:gd name="T7" fmla="*/ 23 h 539"/>
              <a:gd name="T8" fmla="*/ 516 w 539"/>
              <a:gd name="T9" fmla="*/ 269 h 539"/>
              <a:gd name="T10" fmla="*/ 278 w 539"/>
              <a:gd name="T11" fmla="*/ 516 h 539"/>
              <a:gd name="T12" fmla="*/ 270 w 539"/>
              <a:gd name="T13" fmla="*/ 516 h 539"/>
              <a:gd name="T14" fmla="*/ 270 w 539"/>
              <a:gd name="T15" fmla="*/ 516 h 539"/>
              <a:gd name="T16" fmla="*/ 255 w 539"/>
              <a:gd name="T17" fmla="*/ 515 h 539"/>
              <a:gd name="T18" fmla="*/ 23 w 539"/>
              <a:gd name="T19" fmla="*/ 270 h 539"/>
              <a:gd name="T20" fmla="*/ 254 w 539"/>
              <a:gd name="T21" fmla="*/ 23 h 539"/>
              <a:gd name="T22" fmla="*/ 270 w 539"/>
              <a:gd name="T23" fmla="*/ 0 h 539"/>
              <a:gd name="T24" fmla="*/ 269 w 539"/>
              <a:gd name="T25" fmla="*/ 0 h 539"/>
              <a:gd name="T26" fmla="*/ 254 w 539"/>
              <a:gd name="T27" fmla="*/ 0 h 539"/>
              <a:gd name="T28" fmla="*/ 0 w 539"/>
              <a:gd name="T29" fmla="*/ 270 h 539"/>
              <a:gd name="T30" fmla="*/ 255 w 539"/>
              <a:gd name="T31" fmla="*/ 538 h 539"/>
              <a:gd name="T32" fmla="*/ 270 w 539"/>
              <a:gd name="T33" fmla="*/ 539 h 539"/>
              <a:gd name="T34" fmla="*/ 270 w 539"/>
              <a:gd name="T35" fmla="*/ 539 h 539"/>
              <a:gd name="T36" fmla="*/ 278 w 539"/>
              <a:gd name="T37" fmla="*/ 538 h 539"/>
              <a:gd name="T38" fmla="*/ 539 w 539"/>
              <a:gd name="T39" fmla="*/ 269 h 539"/>
              <a:gd name="T40" fmla="*/ 277 w 539"/>
              <a:gd name="T41" fmla="*/ 0 h 539"/>
              <a:gd name="T42" fmla="*/ 270 w 539"/>
              <a:gd name="T43" fmla="*/ 0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39" h="539">
                <a:moveTo>
                  <a:pt x="254" y="23"/>
                </a:moveTo>
                <a:cubicBezTo>
                  <a:pt x="259" y="23"/>
                  <a:pt x="264" y="23"/>
                  <a:pt x="269" y="23"/>
                </a:cubicBezTo>
                <a:cubicBezTo>
                  <a:pt x="269" y="23"/>
                  <a:pt x="270" y="23"/>
                  <a:pt x="270" y="23"/>
                </a:cubicBezTo>
                <a:cubicBezTo>
                  <a:pt x="272" y="23"/>
                  <a:pt x="275" y="23"/>
                  <a:pt x="277" y="23"/>
                </a:cubicBezTo>
                <a:cubicBezTo>
                  <a:pt x="409" y="27"/>
                  <a:pt x="516" y="135"/>
                  <a:pt x="516" y="269"/>
                </a:cubicBezTo>
                <a:cubicBezTo>
                  <a:pt x="516" y="402"/>
                  <a:pt x="410" y="511"/>
                  <a:pt x="278" y="516"/>
                </a:cubicBezTo>
                <a:cubicBezTo>
                  <a:pt x="275" y="516"/>
                  <a:pt x="273" y="516"/>
                  <a:pt x="270" y="516"/>
                </a:cubicBezTo>
                <a:cubicBezTo>
                  <a:pt x="270" y="516"/>
                  <a:pt x="270" y="516"/>
                  <a:pt x="270" y="516"/>
                </a:cubicBezTo>
                <a:cubicBezTo>
                  <a:pt x="265" y="516"/>
                  <a:pt x="260" y="516"/>
                  <a:pt x="255" y="515"/>
                </a:cubicBezTo>
                <a:cubicBezTo>
                  <a:pt x="126" y="508"/>
                  <a:pt x="23" y="400"/>
                  <a:pt x="23" y="270"/>
                </a:cubicBezTo>
                <a:cubicBezTo>
                  <a:pt x="23" y="139"/>
                  <a:pt x="125" y="31"/>
                  <a:pt x="254" y="23"/>
                </a:cubicBezTo>
                <a:moveTo>
                  <a:pt x="270" y="0"/>
                </a:moveTo>
                <a:cubicBezTo>
                  <a:pt x="270" y="0"/>
                  <a:pt x="269" y="0"/>
                  <a:pt x="269" y="0"/>
                </a:cubicBezTo>
                <a:cubicBezTo>
                  <a:pt x="264" y="0"/>
                  <a:pt x="259" y="0"/>
                  <a:pt x="254" y="0"/>
                </a:cubicBezTo>
                <a:cubicBezTo>
                  <a:pt x="113" y="8"/>
                  <a:pt x="0" y="126"/>
                  <a:pt x="0" y="270"/>
                </a:cubicBezTo>
                <a:cubicBezTo>
                  <a:pt x="1" y="413"/>
                  <a:pt x="113" y="530"/>
                  <a:pt x="255" y="538"/>
                </a:cubicBezTo>
                <a:cubicBezTo>
                  <a:pt x="260" y="538"/>
                  <a:pt x="265" y="539"/>
                  <a:pt x="270" y="539"/>
                </a:cubicBezTo>
                <a:cubicBezTo>
                  <a:pt x="270" y="539"/>
                  <a:pt x="270" y="539"/>
                  <a:pt x="270" y="539"/>
                </a:cubicBezTo>
                <a:cubicBezTo>
                  <a:pt x="273" y="539"/>
                  <a:pt x="275" y="538"/>
                  <a:pt x="278" y="538"/>
                </a:cubicBezTo>
                <a:cubicBezTo>
                  <a:pt x="423" y="534"/>
                  <a:pt x="539" y="415"/>
                  <a:pt x="539" y="269"/>
                </a:cubicBezTo>
                <a:cubicBezTo>
                  <a:pt x="539" y="123"/>
                  <a:pt x="422" y="4"/>
                  <a:pt x="277" y="0"/>
                </a:cubicBezTo>
                <a:cubicBezTo>
                  <a:pt x="275" y="0"/>
                  <a:pt x="272" y="0"/>
                  <a:pt x="270"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0" name="Freeform 8"/>
          <p:cNvSpPr/>
          <p:nvPr/>
        </p:nvSpPr>
        <p:spPr bwMode="auto">
          <a:xfrm>
            <a:off x="8167688" y="2742407"/>
            <a:ext cx="349250" cy="1365250"/>
          </a:xfrm>
          <a:custGeom>
            <a:avLst/>
            <a:gdLst>
              <a:gd name="T0" fmla="*/ 92 w 93"/>
              <a:gd name="T1" fmla="*/ 0 h 363"/>
              <a:gd name="T2" fmla="*/ 0 w 93"/>
              <a:gd name="T3" fmla="*/ 181 h 363"/>
              <a:gd name="T4" fmla="*/ 93 w 93"/>
              <a:gd name="T5" fmla="*/ 363 h 363"/>
              <a:gd name="T6" fmla="*/ 93 w 93"/>
              <a:gd name="T7" fmla="*/ 334 h 363"/>
              <a:gd name="T8" fmla="*/ 23 w 93"/>
              <a:gd name="T9" fmla="*/ 181 h 363"/>
              <a:gd name="T10" fmla="*/ 93 w 93"/>
              <a:gd name="T11" fmla="*/ 29 h 363"/>
              <a:gd name="T12" fmla="*/ 92 w 93"/>
              <a:gd name="T13" fmla="*/ 0 h 363"/>
            </a:gdLst>
            <a:ahLst/>
            <a:cxnLst>
              <a:cxn ang="0">
                <a:pos x="T0" y="T1"/>
              </a:cxn>
              <a:cxn ang="0">
                <a:pos x="T2" y="T3"/>
              </a:cxn>
              <a:cxn ang="0">
                <a:pos x="T4" y="T5"/>
              </a:cxn>
              <a:cxn ang="0">
                <a:pos x="T6" y="T7"/>
              </a:cxn>
              <a:cxn ang="0">
                <a:pos x="T8" y="T9"/>
              </a:cxn>
              <a:cxn ang="0">
                <a:pos x="T10" y="T11"/>
              </a:cxn>
              <a:cxn ang="0">
                <a:pos x="T12" y="T13"/>
              </a:cxn>
            </a:cxnLst>
            <a:rect l="0" t="0" r="r" b="b"/>
            <a:pathLst>
              <a:path w="93" h="363">
                <a:moveTo>
                  <a:pt x="92" y="0"/>
                </a:moveTo>
                <a:cubicBezTo>
                  <a:pt x="35" y="42"/>
                  <a:pt x="0" y="110"/>
                  <a:pt x="0" y="181"/>
                </a:cubicBezTo>
                <a:cubicBezTo>
                  <a:pt x="0" y="254"/>
                  <a:pt x="35" y="321"/>
                  <a:pt x="93" y="363"/>
                </a:cubicBezTo>
                <a:cubicBezTo>
                  <a:pt x="93" y="334"/>
                  <a:pt x="93" y="334"/>
                  <a:pt x="93" y="334"/>
                </a:cubicBezTo>
                <a:cubicBezTo>
                  <a:pt x="49" y="296"/>
                  <a:pt x="23" y="241"/>
                  <a:pt x="23" y="181"/>
                </a:cubicBezTo>
                <a:cubicBezTo>
                  <a:pt x="23" y="123"/>
                  <a:pt x="49" y="67"/>
                  <a:pt x="93" y="29"/>
                </a:cubicBezTo>
                <a:cubicBezTo>
                  <a:pt x="92" y="0"/>
                  <a:pt x="92" y="0"/>
                  <a:pt x="92"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1" name="Freeform 9"/>
          <p:cNvSpPr/>
          <p:nvPr/>
        </p:nvSpPr>
        <p:spPr bwMode="auto">
          <a:xfrm>
            <a:off x="8513763" y="1627982"/>
            <a:ext cx="2011363" cy="3636962"/>
          </a:xfrm>
          <a:custGeom>
            <a:avLst/>
            <a:gdLst>
              <a:gd name="T0" fmla="*/ 524 w 536"/>
              <a:gd name="T1" fmla="*/ 0 h 968"/>
              <a:gd name="T2" fmla="*/ 519 w 536"/>
              <a:gd name="T3" fmla="*/ 0 h 968"/>
              <a:gd name="T4" fmla="*/ 57 w 536"/>
              <a:gd name="T5" fmla="*/ 0 h 968"/>
              <a:gd name="T6" fmla="*/ 0 w 536"/>
              <a:gd name="T7" fmla="*/ 57 h 968"/>
              <a:gd name="T8" fmla="*/ 0 w 536"/>
              <a:gd name="T9" fmla="*/ 297 h 968"/>
              <a:gd name="T10" fmla="*/ 1 w 536"/>
              <a:gd name="T11" fmla="*/ 326 h 968"/>
              <a:gd name="T12" fmla="*/ 1 w 536"/>
              <a:gd name="T13" fmla="*/ 631 h 968"/>
              <a:gd name="T14" fmla="*/ 1 w 536"/>
              <a:gd name="T15" fmla="*/ 660 h 968"/>
              <a:gd name="T16" fmla="*/ 1 w 536"/>
              <a:gd name="T17" fmla="*/ 911 h 968"/>
              <a:gd name="T18" fmla="*/ 58 w 536"/>
              <a:gd name="T19" fmla="*/ 968 h 968"/>
              <a:gd name="T20" fmla="*/ 58 w 536"/>
              <a:gd name="T21" fmla="*/ 968 h 968"/>
              <a:gd name="T22" fmla="*/ 520 w 536"/>
              <a:gd name="T23" fmla="*/ 967 h 968"/>
              <a:gd name="T24" fmla="*/ 536 w 536"/>
              <a:gd name="T25" fmla="*/ 967 h 968"/>
              <a:gd name="T26" fmla="*/ 536 w 536"/>
              <a:gd name="T27" fmla="*/ 944 h 968"/>
              <a:gd name="T28" fmla="*/ 520 w 536"/>
              <a:gd name="T29" fmla="*/ 944 h 968"/>
              <a:gd name="T30" fmla="*/ 58 w 536"/>
              <a:gd name="T31" fmla="*/ 945 h 968"/>
              <a:gd name="T32" fmla="*/ 58 w 536"/>
              <a:gd name="T33" fmla="*/ 945 h 968"/>
              <a:gd name="T34" fmla="*/ 24 w 536"/>
              <a:gd name="T35" fmla="*/ 911 h 968"/>
              <a:gd name="T36" fmla="*/ 23 w 536"/>
              <a:gd name="T37" fmla="*/ 57 h 968"/>
              <a:gd name="T38" fmla="*/ 57 w 536"/>
              <a:gd name="T39" fmla="*/ 23 h 968"/>
              <a:gd name="T40" fmla="*/ 519 w 536"/>
              <a:gd name="T41" fmla="*/ 22 h 968"/>
              <a:gd name="T42" fmla="*/ 524 w 536"/>
              <a:gd name="T43" fmla="*/ 22 h 968"/>
              <a:gd name="T44" fmla="*/ 524 w 536"/>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36" h="968">
                <a:moveTo>
                  <a:pt x="524" y="0"/>
                </a:moveTo>
                <a:cubicBezTo>
                  <a:pt x="519" y="0"/>
                  <a:pt x="519" y="0"/>
                  <a:pt x="519" y="0"/>
                </a:cubicBezTo>
                <a:cubicBezTo>
                  <a:pt x="57" y="0"/>
                  <a:pt x="57" y="0"/>
                  <a:pt x="57" y="0"/>
                </a:cubicBezTo>
                <a:cubicBezTo>
                  <a:pt x="26" y="0"/>
                  <a:pt x="0" y="26"/>
                  <a:pt x="0" y="57"/>
                </a:cubicBezTo>
                <a:cubicBezTo>
                  <a:pt x="0" y="297"/>
                  <a:pt x="0" y="297"/>
                  <a:pt x="0" y="297"/>
                </a:cubicBezTo>
                <a:cubicBezTo>
                  <a:pt x="1" y="326"/>
                  <a:pt x="1" y="326"/>
                  <a:pt x="1" y="326"/>
                </a:cubicBezTo>
                <a:cubicBezTo>
                  <a:pt x="1" y="631"/>
                  <a:pt x="1" y="631"/>
                  <a:pt x="1" y="631"/>
                </a:cubicBezTo>
                <a:cubicBezTo>
                  <a:pt x="1" y="660"/>
                  <a:pt x="1" y="660"/>
                  <a:pt x="1" y="660"/>
                </a:cubicBezTo>
                <a:cubicBezTo>
                  <a:pt x="1" y="911"/>
                  <a:pt x="1" y="911"/>
                  <a:pt x="1" y="911"/>
                </a:cubicBezTo>
                <a:cubicBezTo>
                  <a:pt x="1" y="942"/>
                  <a:pt x="27" y="968"/>
                  <a:pt x="58" y="968"/>
                </a:cubicBezTo>
                <a:cubicBezTo>
                  <a:pt x="58" y="968"/>
                  <a:pt x="58" y="968"/>
                  <a:pt x="58" y="968"/>
                </a:cubicBezTo>
                <a:cubicBezTo>
                  <a:pt x="520" y="967"/>
                  <a:pt x="520" y="967"/>
                  <a:pt x="520" y="967"/>
                </a:cubicBezTo>
                <a:cubicBezTo>
                  <a:pt x="536" y="967"/>
                  <a:pt x="536" y="967"/>
                  <a:pt x="536" y="967"/>
                </a:cubicBezTo>
                <a:cubicBezTo>
                  <a:pt x="536" y="944"/>
                  <a:pt x="536" y="944"/>
                  <a:pt x="536" y="944"/>
                </a:cubicBezTo>
                <a:cubicBezTo>
                  <a:pt x="520" y="944"/>
                  <a:pt x="520" y="944"/>
                  <a:pt x="520" y="944"/>
                </a:cubicBezTo>
                <a:cubicBezTo>
                  <a:pt x="58" y="945"/>
                  <a:pt x="58" y="945"/>
                  <a:pt x="58" y="945"/>
                </a:cubicBezTo>
                <a:cubicBezTo>
                  <a:pt x="58" y="945"/>
                  <a:pt x="58" y="945"/>
                  <a:pt x="58" y="945"/>
                </a:cubicBezTo>
                <a:cubicBezTo>
                  <a:pt x="39" y="945"/>
                  <a:pt x="24" y="930"/>
                  <a:pt x="24" y="911"/>
                </a:cubicBezTo>
                <a:cubicBezTo>
                  <a:pt x="23" y="57"/>
                  <a:pt x="23" y="57"/>
                  <a:pt x="23" y="57"/>
                </a:cubicBezTo>
                <a:cubicBezTo>
                  <a:pt x="23" y="38"/>
                  <a:pt x="38" y="23"/>
                  <a:pt x="57" y="23"/>
                </a:cubicBezTo>
                <a:cubicBezTo>
                  <a:pt x="519" y="22"/>
                  <a:pt x="519" y="22"/>
                  <a:pt x="519" y="22"/>
                </a:cubicBezTo>
                <a:cubicBezTo>
                  <a:pt x="524" y="22"/>
                  <a:pt x="524" y="22"/>
                  <a:pt x="524" y="22"/>
                </a:cubicBezTo>
                <a:cubicBezTo>
                  <a:pt x="524" y="0"/>
                  <a:pt x="524" y="0"/>
                  <a:pt x="524"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2" name="Freeform 10"/>
          <p:cNvSpPr/>
          <p:nvPr/>
        </p:nvSpPr>
        <p:spPr bwMode="auto">
          <a:xfrm>
            <a:off x="9424988" y="2310607"/>
            <a:ext cx="1074738" cy="2265362"/>
          </a:xfrm>
          <a:custGeom>
            <a:avLst/>
            <a:gdLst>
              <a:gd name="T0" fmla="*/ 273 w 286"/>
              <a:gd name="T1" fmla="*/ 0 h 603"/>
              <a:gd name="T2" fmla="*/ 57 w 286"/>
              <a:gd name="T3" fmla="*/ 0 h 603"/>
              <a:gd name="T4" fmla="*/ 0 w 286"/>
              <a:gd name="T5" fmla="*/ 39 h 603"/>
              <a:gd name="T6" fmla="*/ 1 w 286"/>
              <a:gd name="T7" fmla="*/ 564 h 603"/>
              <a:gd name="T8" fmla="*/ 58 w 286"/>
              <a:gd name="T9" fmla="*/ 603 h 603"/>
              <a:gd name="T10" fmla="*/ 58 w 286"/>
              <a:gd name="T11" fmla="*/ 603 h 603"/>
              <a:gd name="T12" fmla="*/ 277 w 286"/>
              <a:gd name="T13" fmla="*/ 603 h 603"/>
              <a:gd name="T14" fmla="*/ 286 w 286"/>
              <a:gd name="T15" fmla="*/ 603 h 603"/>
              <a:gd name="T16" fmla="*/ 285 w 286"/>
              <a:gd name="T17" fmla="*/ 580 h 603"/>
              <a:gd name="T18" fmla="*/ 277 w 286"/>
              <a:gd name="T19" fmla="*/ 580 h 603"/>
              <a:gd name="T20" fmla="*/ 58 w 286"/>
              <a:gd name="T21" fmla="*/ 581 h 603"/>
              <a:gd name="T22" fmla="*/ 58 w 286"/>
              <a:gd name="T23" fmla="*/ 581 h 603"/>
              <a:gd name="T24" fmla="*/ 24 w 286"/>
              <a:gd name="T25" fmla="*/ 564 h 603"/>
              <a:gd name="T26" fmla="*/ 23 w 286"/>
              <a:gd name="T27" fmla="*/ 39 h 603"/>
              <a:gd name="T28" fmla="*/ 57 w 286"/>
              <a:gd name="T29" fmla="*/ 23 h 603"/>
              <a:gd name="T30" fmla="*/ 273 w 286"/>
              <a:gd name="T31" fmla="*/ 23 h 603"/>
              <a:gd name="T32" fmla="*/ 273 w 286"/>
              <a:gd name="T33"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86" h="603">
                <a:moveTo>
                  <a:pt x="273" y="0"/>
                </a:moveTo>
                <a:cubicBezTo>
                  <a:pt x="57" y="0"/>
                  <a:pt x="57" y="0"/>
                  <a:pt x="57" y="0"/>
                </a:cubicBezTo>
                <a:cubicBezTo>
                  <a:pt x="25" y="0"/>
                  <a:pt x="0" y="17"/>
                  <a:pt x="0" y="39"/>
                </a:cubicBezTo>
                <a:cubicBezTo>
                  <a:pt x="1" y="564"/>
                  <a:pt x="1" y="564"/>
                  <a:pt x="1" y="564"/>
                </a:cubicBezTo>
                <a:cubicBezTo>
                  <a:pt x="1" y="586"/>
                  <a:pt x="26" y="603"/>
                  <a:pt x="58" y="603"/>
                </a:cubicBezTo>
                <a:cubicBezTo>
                  <a:pt x="58" y="603"/>
                  <a:pt x="58" y="603"/>
                  <a:pt x="58" y="603"/>
                </a:cubicBezTo>
                <a:cubicBezTo>
                  <a:pt x="277" y="603"/>
                  <a:pt x="277" y="603"/>
                  <a:pt x="277" y="603"/>
                </a:cubicBezTo>
                <a:cubicBezTo>
                  <a:pt x="286" y="603"/>
                  <a:pt x="286" y="603"/>
                  <a:pt x="286" y="603"/>
                </a:cubicBezTo>
                <a:cubicBezTo>
                  <a:pt x="285" y="580"/>
                  <a:pt x="285" y="580"/>
                  <a:pt x="285" y="580"/>
                </a:cubicBezTo>
                <a:cubicBezTo>
                  <a:pt x="277" y="580"/>
                  <a:pt x="277" y="580"/>
                  <a:pt x="277" y="580"/>
                </a:cubicBezTo>
                <a:cubicBezTo>
                  <a:pt x="58" y="581"/>
                  <a:pt x="58" y="581"/>
                  <a:pt x="58" y="581"/>
                </a:cubicBezTo>
                <a:cubicBezTo>
                  <a:pt x="58" y="581"/>
                  <a:pt x="58" y="581"/>
                  <a:pt x="58" y="581"/>
                </a:cubicBezTo>
                <a:cubicBezTo>
                  <a:pt x="37" y="581"/>
                  <a:pt x="24" y="571"/>
                  <a:pt x="24" y="564"/>
                </a:cubicBezTo>
                <a:cubicBezTo>
                  <a:pt x="23" y="39"/>
                  <a:pt x="23" y="39"/>
                  <a:pt x="23" y="39"/>
                </a:cubicBezTo>
                <a:cubicBezTo>
                  <a:pt x="23" y="33"/>
                  <a:pt x="36" y="23"/>
                  <a:pt x="57" y="23"/>
                </a:cubicBezTo>
                <a:cubicBezTo>
                  <a:pt x="273" y="23"/>
                  <a:pt x="273" y="23"/>
                  <a:pt x="273" y="23"/>
                </a:cubicBezTo>
                <a:cubicBezTo>
                  <a:pt x="273" y="0"/>
                  <a:pt x="273" y="0"/>
                  <a:pt x="273"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3" name="Freeform 11"/>
          <p:cNvSpPr/>
          <p:nvPr/>
        </p:nvSpPr>
        <p:spPr bwMode="auto">
          <a:xfrm>
            <a:off x="3636963" y="2750344"/>
            <a:ext cx="349250" cy="1360487"/>
          </a:xfrm>
          <a:custGeom>
            <a:avLst/>
            <a:gdLst>
              <a:gd name="T0" fmla="*/ 0 w 93"/>
              <a:gd name="T1" fmla="*/ 0 h 362"/>
              <a:gd name="T2" fmla="*/ 0 w 93"/>
              <a:gd name="T3" fmla="*/ 29 h 362"/>
              <a:gd name="T4" fmla="*/ 70 w 93"/>
              <a:gd name="T5" fmla="*/ 181 h 362"/>
              <a:gd name="T6" fmla="*/ 1 w 93"/>
              <a:gd name="T7" fmla="*/ 333 h 362"/>
              <a:gd name="T8" fmla="*/ 1 w 93"/>
              <a:gd name="T9" fmla="*/ 362 h 362"/>
              <a:gd name="T10" fmla="*/ 93 w 93"/>
              <a:gd name="T11" fmla="*/ 181 h 362"/>
              <a:gd name="T12" fmla="*/ 0 w 93"/>
              <a:gd name="T13" fmla="*/ 0 h 362"/>
            </a:gdLst>
            <a:ahLst/>
            <a:cxnLst>
              <a:cxn ang="0">
                <a:pos x="T0" y="T1"/>
              </a:cxn>
              <a:cxn ang="0">
                <a:pos x="T2" y="T3"/>
              </a:cxn>
              <a:cxn ang="0">
                <a:pos x="T4" y="T5"/>
              </a:cxn>
              <a:cxn ang="0">
                <a:pos x="T6" y="T7"/>
              </a:cxn>
              <a:cxn ang="0">
                <a:pos x="T8" y="T9"/>
              </a:cxn>
              <a:cxn ang="0">
                <a:pos x="T10" y="T11"/>
              </a:cxn>
              <a:cxn ang="0">
                <a:pos x="T12" y="T13"/>
              </a:cxn>
            </a:cxnLst>
            <a:rect l="0" t="0" r="r" b="b"/>
            <a:pathLst>
              <a:path w="93" h="362">
                <a:moveTo>
                  <a:pt x="0" y="0"/>
                </a:moveTo>
                <a:cubicBezTo>
                  <a:pt x="0" y="29"/>
                  <a:pt x="0" y="29"/>
                  <a:pt x="0" y="29"/>
                </a:cubicBezTo>
                <a:cubicBezTo>
                  <a:pt x="45" y="67"/>
                  <a:pt x="70" y="122"/>
                  <a:pt x="70" y="181"/>
                </a:cubicBezTo>
                <a:cubicBezTo>
                  <a:pt x="70" y="240"/>
                  <a:pt x="45" y="295"/>
                  <a:pt x="1" y="333"/>
                </a:cubicBezTo>
                <a:cubicBezTo>
                  <a:pt x="1" y="362"/>
                  <a:pt x="1" y="362"/>
                  <a:pt x="1" y="362"/>
                </a:cubicBezTo>
                <a:cubicBezTo>
                  <a:pt x="59" y="320"/>
                  <a:pt x="93" y="253"/>
                  <a:pt x="93" y="181"/>
                </a:cubicBezTo>
                <a:cubicBezTo>
                  <a:pt x="93" y="109"/>
                  <a:pt x="59" y="42"/>
                  <a:pt x="0"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4" name="Freeform 12"/>
          <p:cNvSpPr/>
          <p:nvPr/>
        </p:nvSpPr>
        <p:spPr bwMode="auto">
          <a:xfrm>
            <a:off x="1670051" y="1634332"/>
            <a:ext cx="1970088" cy="3636962"/>
          </a:xfrm>
          <a:custGeom>
            <a:avLst/>
            <a:gdLst>
              <a:gd name="T0" fmla="*/ 467 w 525"/>
              <a:gd name="T1" fmla="*/ 0 h 968"/>
              <a:gd name="T2" fmla="*/ 467 w 525"/>
              <a:gd name="T3" fmla="*/ 0 h 968"/>
              <a:gd name="T4" fmla="*/ 15 w 525"/>
              <a:gd name="T5" fmla="*/ 1 h 968"/>
              <a:gd name="T6" fmla="*/ 0 w 525"/>
              <a:gd name="T7" fmla="*/ 1 h 968"/>
              <a:gd name="T8" fmla="*/ 0 w 525"/>
              <a:gd name="T9" fmla="*/ 23 h 968"/>
              <a:gd name="T10" fmla="*/ 15 w 525"/>
              <a:gd name="T11" fmla="*/ 23 h 968"/>
              <a:gd name="T12" fmla="*/ 467 w 525"/>
              <a:gd name="T13" fmla="*/ 23 h 968"/>
              <a:gd name="T14" fmla="*/ 467 w 525"/>
              <a:gd name="T15" fmla="*/ 23 h 968"/>
              <a:gd name="T16" fmla="*/ 501 w 525"/>
              <a:gd name="T17" fmla="*/ 57 h 968"/>
              <a:gd name="T18" fmla="*/ 503 w 525"/>
              <a:gd name="T19" fmla="*/ 911 h 968"/>
              <a:gd name="T20" fmla="*/ 468 w 525"/>
              <a:gd name="T21" fmla="*/ 945 h 968"/>
              <a:gd name="T22" fmla="*/ 16 w 525"/>
              <a:gd name="T23" fmla="*/ 945 h 968"/>
              <a:gd name="T24" fmla="*/ 0 w 525"/>
              <a:gd name="T25" fmla="*/ 945 h 968"/>
              <a:gd name="T26" fmla="*/ 0 w 525"/>
              <a:gd name="T27" fmla="*/ 968 h 968"/>
              <a:gd name="T28" fmla="*/ 16 w 525"/>
              <a:gd name="T29" fmla="*/ 968 h 968"/>
              <a:gd name="T30" fmla="*/ 468 w 525"/>
              <a:gd name="T31" fmla="*/ 968 h 968"/>
              <a:gd name="T32" fmla="*/ 525 w 525"/>
              <a:gd name="T33" fmla="*/ 911 h 968"/>
              <a:gd name="T34" fmla="*/ 525 w 525"/>
              <a:gd name="T35" fmla="*/ 659 h 968"/>
              <a:gd name="T36" fmla="*/ 525 w 525"/>
              <a:gd name="T37" fmla="*/ 630 h 968"/>
              <a:gd name="T38" fmla="*/ 524 w 525"/>
              <a:gd name="T39" fmla="*/ 326 h 968"/>
              <a:gd name="T40" fmla="*/ 524 w 525"/>
              <a:gd name="T41" fmla="*/ 297 h 968"/>
              <a:gd name="T42" fmla="*/ 524 w 525"/>
              <a:gd name="T43" fmla="*/ 57 h 968"/>
              <a:gd name="T44" fmla="*/ 467 w 525"/>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25" h="968">
                <a:moveTo>
                  <a:pt x="467" y="0"/>
                </a:moveTo>
                <a:cubicBezTo>
                  <a:pt x="467" y="0"/>
                  <a:pt x="467" y="0"/>
                  <a:pt x="467" y="0"/>
                </a:cubicBezTo>
                <a:cubicBezTo>
                  <a:pt x="15" y="1"/>
                  <a:pt x="15" y="1"/>
                  <a:pt x="15" y="1"/>
                </a:cubicBezTo>
                <a:cubicBezTo>
                  <a:pt x="0" y="1"/>
                  <a:pt x="0" y="1"/>
                  <a:pt x="0" y="1"/>
                </a:cubicBezTo>
                <a:cubicBezTo>
                  <a:pt x="0" y="23"/>
                  <a:pt x="0" y="23"/>
                  <a:pt x="0" y="23"/>
                </a:cubicBezTo>
                <a:cubicBezTo>
                  <a:pt x="15" y="23"/>
                  <a:pt x="15" y="23"/>
                  <a:pt x="15" y="23"/>
                </a:cubicBezTo>
                <a:cubicBezTo>
                  <a:pt x="467" y="23"/>
                  <a:pt x="467" y="23"/>
                  <a:pt x="467" y="23"/>
                </a:cubicBezTo>
                <a:cubicBezTo>
                  <a:pt x="467" y="23"/>
                  <a:pt x="467" y="23"/>
                  <a:pt x="467" y="23"/>
                </a:cubicBezTo>
                <a:cubicBezTo>
                  <a:pt x="486" y="23"/>
                  <a:pt x="501" y="38"/>
                  <a:pt x="501" y="57"/>
                </a:cubicBezTo>
                <a:cubicBezTo>
                  <a:pt x="503" y="911"/>
                  <a:pt x="503" y="911"/>
                  <a:pt x="503" y="911"/>
                </a:cubicBezTo>
                <a:cubicBezTo>
                  <a:pt x="503" y="929"/>
                  <a:pt x="487" y="945"/>
                  <a:pt x="468" y="945"/>
                </a:cubicBezTo>
                <a:cubicBezTo>
                  <a:pt x="16" y="945"/>
                  <a:pt x="16" y="945"/>
                  <a:pt x="16" y="945"/>
                </a:cubicBezTo>
                <a:cubicBezTo>
                  <a:pt x="0" y="945"/>
                  <a:pt x="0" y="945"/>
                  <a:pt x="0" y="945"/>
                </a:cubicBezTo>
                <a:cubicBezTo>
                  <a:pt x="0" y="968"/>
                  <a:pt x="0" y="968"/>
                  <a:pt x="0" y="968"/>
                </a:cubicBezTo>
                <a:cubicBezTo>
                  <a:pt x="16" y="968"/>
                  <a:pt x="16" y="968"/>
                  <a:pt x="16" y="968"/>
                </a:cubicBezTo>
                <a:cubicBezTo>
                  <a:pt x="468" y="968"/>
                  <a:pt x="468" y="968"/>
                  <a:pt x="468" y="968"/>
                </a:cubicBezTo>
                <a:cubicBezTo>
                  <a:pt x="500" y="968"/>
                  <a:pt x="525" y="942"/>
                  <a:pt x="525" y="911"/>
                </a:cubicBezTo>
                <a:cubicBezTo>
                  <a:pt x="525" y="659"/>
                  <a:pt x="525" y="659"/>
                  <a:pt x="525" y="659"/>
                </a:cubicBezTo>
                <a:cubicBezTo>
                  <a:pt x="525" y="630"/>
                  <a:pt x="525" y="630"/>
                  <a:pt x="525" y="630"/>
                </a:cubicBezTo>
                <a:cubicBezTo>
                  <a:pt x="524" y="326"/>
                  <a:pt x="524" y="326"/>
                  <a:pt x="524" y="326"/>
                </a:cubicBezTo>
                <a:cubicBezTo>
                  <a:pt x="524" y="297"/>
                  <a:pt x="524" y="297"/>
                  <a:pt x="524" y="297"/>
                </a:cubicBezTo>
                <a:cubicBezTo>
                  <a:pt x="524" y="57"/>
                  <a:pt x="524" y="57"/>
                  <a:pt x="524" y="57"/>
                </a:cubicBezTo>
                <a:cubicBezTo>
                  <a:pt x="524" y="26"/>
                  <a:pt x="499" y="0"/>
                  <a:pt x="467"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5" name="Freeform 13"/>
          <p:cNvSpPr/>
          <p:nvPr/>
        </p:nvSpPr>
        <p:spPr bwMode="auto">
          <a:xfrm>
            <a:off x="1662113" y="2321719"/>
            <a:ext cx="1065213" cy="2266950"/>
          </a:xfrm>
          <a:custGeom>
            <a:avLst/>
            <a:gdLst>
              <a:gd name="T0" fmla="*/ 227 w 284"/>
              <a:gd name="T1" fmla="*/ 0 h 603"/>
              <a:gd name="T2" fmla="*/ 227 w 284"/>
              <a:gd name="T3" fmla="*/ 0 h 603"/>
              <a:gd name="T4" fmla="*/ 17 w 284"/>
              <a:gd name="T5" fmla="*/ 0 h 603"/>
              <a:gd name="T6" fmla="*/ 10 w 284"/>
              <a:gd name="T7" fmla="*/ 0 h 603"/>
              <a:gd name="T8" fmla="*/ 10 w 284"/>
              <a:gd name="T9" fmla="*/ 23 h 603"/>
              <a:gd name="T10" fmla="*/ 17 w 284"/>
              <a:gd name="T11" fmla="*/ 23 h 603"/>
              <a:gd name="T12" fmla="*/ 227 w 284"/>
              <a:gd name="T13" fmla="*/ 22 h 603"/>
              <a:gd name="T14" fmla="*/ 227 w 284"/>
              <a:gd name="T15" fmla="*/ 22 h 603"/>
              <a:gd name="T16" fmla="*/ 261 w 284"/>
              <a:gd name="T17" fmla="*/ 39 h 603"/>
              <a:gd name="T18" fmla="*/ 261 w 284"/>
              <a:gd name="T19" fmla="*/ 563 h 603"/>
              <a:gd name="T20" fmla="*/ 227 w 284"/>
              <a:gd name="T21" fmla="*/ 580 h 603"/>
              <a:gd name="T22" fmla="*/ 18 w 284"/>
              <a:gd name="T23" fmla="*/ 580 h 603"/>
              <a:gd name="T24" fmla="*/ 0 w 284"/>
              <a:gd name="T25" fmla="*/ 580 h 603"/>
              <a:gd name="T26" fmla="*/ 0 w 284"/>
              <a:gd name="T27" fmla="*/ 603 h 603"/>
              <a:gd name="T28" fmla="*/ 18 w 284"/>
              <a:gd name="T29" fmla="*/ 603 h 603"/>
              <a:gd name="T30" fmla="*/ 227 w 284"/>
              <a:gd name="T31" fmla="*/ 603 h 603"/>
              <a:gd name="T32" fmla="*/ 284 w 284"/>
              <a:gd name="T33" fmla="*/ 563 h 603"/>
              <a:gd name="T34" fmla="*/ 284 w 284"/>
              <a:gd name="T35" fmla="*/ 39 h 603"/>
              <a:gd name="T36" fmla="*/ 227 w 284"/>
              <a:gd name="T37"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284" h="603">
                <a:moveTo>
                  <a:pt x="227" y="0"/>
                </a:moveTo>
                <a:cubicBezTo>
                  <a:pt x="227" y="0"/>
                  <a:pt x="227" y="0"/>
                  <a:pt x="227" y="0"/>
                </a:cubicBezTo>
                <a:cubicBezTo>
                  <a:pt x="17" y="0"/>
                  <a:pt x="17" y="0"/>
                  <a:pt x="17" y="0"/>
                </a:cubicBezTo>
                <a:cubicBezTo>
                  <a:pt x="10" y="0"/>
                  <a:pt x="10" y="0"/>
                  <a:pt x="10" y="0"/>
                </a:cubicBezTo>
                <a:cubicBezTo>
                  <a:pt x="10" y="23"/>
                  <a:pt x="10" y="23"/>
                  <a:pt x="10" y="23"/>
                </a:cubicBezTo>
                <a:cubicBezTo>
                  <a:pt x="17" y="23"/>
                  <a:pt x="17" y="23"/>
                  <a:pt x="17" y="23"/>
                </a:cubicBezTo>
                <a:cubicBezTo>
                  <a:pt x="227" y="22"/>
                  <a:pt x="227" y="22"/>
                  <a:pt x="227" y="22"/>
                </a:cubicBezTo>
                <a:cubicBezTo>
                  <a:pt x="227" y="22"/>
                  <a:pt x="227" y="22"/>
                  <a:pt x="227" y="22"/>
                </a:cubicBezTo>
                <a:cubicBezTo>
                  <a:pt x="247" y="22"/>
                  <a:pt x="261" y="32"/>
                  <a:pt x="261" y="39"/>
                </a:cubicBezTo>
                <a:cubicBezTo>
                  <a:pt x="261" y="563"/>
                  <a:pt x="261" y="563"/>
                  <a:pt x="261" y="563"/>
                </a:cubicBezTo>
                <a:cubicBezTo>
                  <a:pt x="261" y="570"/>
                  <a:pt x="248" y="580"/>
                  <a:pt x="227" y="580"/>
                </a:cubicBezTo>
                <a:cubicBezTo>
                  <a:pt x="18" y="580"/>
                  <a:pt x="18" y="580"/>
                  <a:pt x="18" y="580"/>
                </a:cubicBezTo>
                <a:cubicBezTo>
                  <a:pt x="0" y="580"/>
                  <a:pt x="0" y="580"/>
                  <a:pt x="0" y="580"/>
                </a:cubicBezTo>
                <a:cubicBezTo>
                  <a:pt x="0" y="603"/>
                  <a:pt x="0" y="603"/>
                  <a:pt x="0" y="603"/>
                </a:cubicBezTo>
                <a:cubicBezTo>
                  <a:pt x="18" y="603"/>
                  <a:pt x="18" y="603"/>
                  <a:pt x="18" y="603"/>
                </a:cubicBezTo>
                <a:cubicBezTo>
                  <a:pt x="227" y="603"/>
                  <a:pt x="227" y="603"/>
                  <a:pt x="227" y="603"/>
                </a:cubicBezTo>
                <a:cubicBezTo>
                  <a:pt x="259" y="603"/>
                  <a:pt x="284" y="585"/>
                  <a:pt x="284" y="563"/>
                </a:cubicBezTo>
                <a:cubicBezTo>
                  <a:pt x="284" y="39"/>
                  <a:pt x="284" y="39"/>
                  <a:pt x="284" y="39"/>
                </a:cubicBezTo>
                <a:cubicBezTo>
                  <a:pt x="283" y="17"/>
                  <a:pt x="259" y="0"/>
                  <a:pt x="227"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blank" preserve="1">
  <p:cSld name="8_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id-ID"/>
          </a:p>
        </p:txBody>
      </p:sp>
      <p:sp>
        <p:nvSpPr>
          <p:cNvPr id="4" name="Slide Number Placeholder 3"/>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
        <p:nvSpPr>
          <p:cNvPr id="5" name="Rectangle 5"/>
          <p:cNvSpPr>
            <a:spLocks noChangeArrowheads="1"/>
          </p:cNvSpPr>
          <p:nvPr userDrawn="1"/>
        </p:nvSpPr>
        <p:spPr bwMode="auto">
          <a:xfrm>
            <a:off x="1" y="0"/>
            <a:ext cx="12192000" cy="6858000"/>
          </a:xfrm>
          <a:prstGeom prst="rect">
            <a:avLst/>
          </a:prstGeom>
          <a:solidFill>
            <a:srgbClr val="5FA7AA"/>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lstStyle/>
          <a:p>
            <a:endParaRPr lang="zh-CN" altLang="en-US"/>
          </a:p>
        </p:txBody>
      </p:sp>
      <p:sp>
        <p:nvSpPr>
          <p:cNvPr id="7" name="Freeform 5"/>
          <p:cNvSpPr>
            <a:spLocks noEditPoints="1"/>
          </p:cNvSpPr>
          <p:nvPr/>
        </p:nvSpPr>
        <p:spPr bwMode="auto">
          <a:xfrm>
            <a:off x="1639888" y="729457"/>
            <a:ext cx="8912225" cy="5399087"/>
          </a:xfrm>
          <a:custGeom>
            <a:avLst/>
            <a:gdLst>
              <a:gd name="T0" fmla="*/ 1171 w 2374"/>
              <a:gd name="T1" fmla="*/ 24 h 1437"/>
              <a:gd name="T2" fmla="*/ 1171 w 2374"/>
              <a:gd name="T3" fmla="*/ 10 h 1437"/>
              <a:gd name="T4" fmla="*/ 1193 w 2374"/>
              <a:gd name="T5" fmla="*/ 10 h 1437"/>
              <a:gd name="T6" fmla="*/ 1193 w 2374"/>
              <a:gd name="T7" fmla="*/ 24 h 1437"/>
              <a:gd name="T8" fmla="*/ 2319 w 2374"/>
              <a:gd name="T9" fmla="*/ 22 h 1437"/>
              <a:gd name="T10" fmla="*/ 2319 w 2374"/>
              <a:gd name="T11" fmla="*/ 22 h 1437"/>
              <a:gd name="T12" fmla="*/ 2349 w 2374"/>
              <a:gd name="T13" fmla="*/ 49 h 1437"/>
              <a:gd name="T14" fmla="*/ 2350 w 2374"/>
              <a:gd name="T15" fmla="*/ 239 h 1437"/>
              <a:gd name="T16" fmla="*/ 2355 w 2374"/>
              <a:gd name="T17" fmla="*/ 239 h 1437"/>
              <a:gd name="T18" fmla="*/ 2355 w 2374"/>
              <a:gd name="T19" fmla="*/ 261 h 1437"/>
              <a:gd name="T20" fmla="*/ 2350 w 2374"/>
              <a:gd name="T21" fmla="*/ 261 h 1437"/>
              <a:gd name="T22" fmla="*/ 2351 w 2374"/>
              <a:gd name="T23" fmla="*/ 1001 h 1437"/>
              <a:gd name="T24" fmla="*/ 2359 w 2374"/>
              <a:gd name="T25" fmla="*/ 1001 h 1437"/>
              <a:gd name="T26" fmla="*/ 2360 w 2374"/>
              <a:gd name="T27" fmla="*/ 1024 h 1437"/>
              <a:gd name="T28" fmla="*/ 2351 w 2374"/>
              <a:gd name="T29" fmla="*/ 1024 h 1437"/>
              <a:gd name="T30" fmla="*/ 2351 w 2374"/>
              <a:gd name="T31" fmla="*/ 1183 h 1437"/>
              <a:gd name="T32" fmla="*/ 2367 w 2374"/>
              <a:gd name="T33" fmla="*/ 1183 h 1437"/>
              <a:gd name="T34" fmla="*/ 2367 w 2374"/>
              <a:gd name="T35" fmla="*/ 1206 h 1437"/>
              <a:gd name="T36" fmla="*/ 2351 w 2374"/>
              <a:gd name="T37" fmla="*/ 1206 h 1437"/>
              <a:gd name="T38" fmla="*/ 2351 w 2374"/>
              <a:gd name="T39" fmla="*/ 1384 h 1437"/>
              <a:gd name="T40" fmla="*/ 2321 w 2374"/>
              <a:gd name="T41" fmla="*/ 1411 h 1437"/>
              <a:gd name="T42" fmla="*/ 1195 w 2374"/>
              <a:gd name="T43" fmla="*/ 1413 h 1437"/>
              <a:gd name="T44" fmla="*/ 1195 w 2374"/>
              <a:gd name="T45" fmla="*/ 1424 h 1437"/>
              <a:gd name="T46" fmla="*/ 1172 w 2374"/>
              <a:gd name="T47" fmla="*/ 1424 h 1437"/>
              <a:gd name="T48" fmla="*/ 1172 w 2374"/>
              <a:gd name="T49" fmla="*/ 1413 h 1437"/>
              <a:gd name="T50" fmla="*/ 54 w 2374"/>
              <a:gd name="T51" fmla="*/ 1414 h 1437"/>
              <a:gd name="T52" fmla="*/ 54 w 2374"/>
              <a:gd name="T53" fmla="*/ 1414 h 1437"/>
              <a:gd name="T54" fmla="*/ 24 w 2374"/>
              <a:gd name="T55" fmla="*/ 1387 h 1437"/>
              <a:gd name="T56" fmla="*/ 24 w 2374"/>
              <a:gd name="T57" fmla="*/ 1209 h 1437"/>
              <a:gd name="T58" fmla="*/ 8 w 2374"/>
              <a:gd name="T59" fmla="*/ 1209 h 1437"/>
              <a:gd name="T60" fmla="*/ 8 w 2374"/>
              <a:gd name="T61" fmla="*/ 1186 h 1437"/>
              <a:gd name="T62" fmla="*/ 24 w 2374"/>
              <a:gd name="T63" fmla="*/ 1186 h 1437"/>
              <a:gd name="T64" fmla="*/ 24 w 2374"/>
              <a:gd name="T65" fmla="*/ 1027 h 1437"/>
              <a:gd name="T66" fmla="*/ 6 w 2374"/>
              <a:gd name="T67" fmla="*/ 1027 h 1437"/>
              <a:gd name="T68" fmla="*/ 6 w 2374"/>
              <a:gd name="T69" fmla="*/ 1004 h 1437"/>
              <a:gd name="T70" fmla="*/ 24 w 2374"/>
              <a:gd name="T71" fmla="*/ 1004 h 1437"/>
              <a:gd name="T72" fmla="*/ 23 w 2374"/>
              <a:gd name="T73" fmla="*/ 447 h 1437"/>
              <a:gd name="T74" fmla="*/ 16 w 2374"/>
              <a:gd name="T75" fmla="*/ 447 h 1437"/>
              <a:gd name="T76" fmla="*/ 16 w 2374"/>
              <a:gd name="T77" fmla="*/ 424 h 1437"/>
              <a:gd name="T78" fmla="*/ 23 w 2374"/>
              <a:gd name="T79" fmla="*/ 424 h 1437"/>
              <a:gd name="T80" fmla="*/ 23 w 2374"/>
              <a:gd name="T81" fmla="*/ 264 h 1437"/>
              <a:gd name="T82" fmla="*/ 8 w 2374"/>
              <a:gd name="T83" fmla="*/ 264 h 1437"/>
              <a:gd name="T84" fmla="*/ 8 w 2374"/>
              <a:gd name="T85" fmla="*/ 242 h 1437"/>
              <a:gd name="T86" fmla="*/ 23 w 2374"/>
              <a:gd name="T87" fmla="*/ 242 h 1437"/>
              <a:gd name="T88" fmla="*/ 22 w 2374"/>
              <a:gd name="T89" fmla="*/ 52 h 1437"/>
              <a:gd name="T90" fmla="*/ 52 w 2374"/>
              <a:gd name="T91" fmla="*/ 25 h 1437"/>
              <a:gd name="T92" fmla="*/ 1171 w 2374"/>
              <a:gd name="T93" fmla="*/ 24 h 1437"/>
              <a:gd name="T94" fmla="*/ 2319 w 2374"/>
              <a:gd name="T95" fmla="*/ 0 h 1437"/>
              <a:gd name="T96" fmla="*/ 2319 w 2374"/>
              <a:gd name="T97" fmla="*/ 0 h 1437"/>
              <a:gd name="T98" fmla="*/ 52 w 2374"/>
              <a:gd name="T99" fmla="*/ 3 h 1437"/>
              <a:gd name="T100" fmla="*/ 0 w 2374"/>
              <a:gd name="T101" fmla="*/ 52 h 1437"/>
              <a:gd name="T102" fmla="*/ 1 w 2374"/>
              <a:gd name="T103" fmla="*/ 1387 h 1437"/>
              <a:gd name="T104" fmla="*/ 54 w 2374"/>
              <a:gd name="T105" fmla="*/ 1437 h 1437"/>
              <a:gd name="T106" fmla="*/ 54 w 2374"/>
              <a:gd name="T107" fmla="*/ 1437 h 1437"/>
              <a:gd name="T108" fmla="*/ 2321 w 2374"/>
              <a:gd name="T109" fmla="*/ 1434 h 1437"/>
              <a:gd name="T110" fmla="*/ 2374 w 2374"/>
              <a:gd name="T111" fmla="*/ 1384 h 1437"/>
              <a:gd name="T112" fmla="*/ 2372 w 2374"/>
              <a:gd name="T113" fmla="*/ 49 h 1437"/>
              <a:gd name="T114" fmla="*/ 2319 w 2374"/>
              <a:gd name="T115" fmla="*/ 0 h 14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2374" h="1437">
                <a:moveTo>
                  <a:pt x="1171" y="24"/>
                </a:moveTo>
                <a:cubicBezTo>
                  <a:pt x="1171" y="10"/>
                  <a:pt x="1171" y="10"/>
                  <a:pt x="1171" y="10"/>
                </a:cubicBezTo>
                <a:cubicBezTo>
                  <a:pt x="1193" y="10"/>
                  <a:pt x="1193" y="10"/>
                  <a:pt x="1193" y="10"/>
                </a:cubicBezTo>
                <a:cubicBezTo>
                  <a:pt x="1193" y="24"/>
                  <a:pt x="1193" y="24"/>
                  <a:pt x="1193" y="24"/>
                </a:cubicBezTo>
                <a:cubicBezTo>
                  <a:pt x="2319" y="22"/>
                  <a:pt x="2319" y="22"/>
                  <a:pt x="2319" y="22"/>
                </a:cubicBezTo>
                <a:cubicBezTo>
                  <a:pt x="2319" y="22"/>
                  <a:pt x="2319" y="22"/>
                  <a:pt x="2319" y="22"/>
                </a:cubicBezTo>
                <a:cubicBezTo>
                  <a:pt x="2336" y="22"/>
                  <a:pt x="2349" y="34"/>
                  <a:pt x="2349" y="49"/>
                </a:cubicBezTo>
                <a:cubicBezTo>
                  <a:pt x="2350" y="239"/>
                  <a:pt x="2350" y="239"/>
                  <a:pt x="2350" y="239"/>
                </a:cubicBezTo>
                <a:cubicBezTo>
                  <a:pt x="2355" y="239"/>
                  <a:pt x="2355" y="239"/>
                  <a:pt x="2355" y="239"/>
                </a:cubicBezTo>
                <a:cubicBezTo>
                  <a:pt x="2355" y="261"/>
                  <a:pt x="2355" y="261"/>
                  <a:pt x="2355" y="261"/>
                </a:cubicBezTo>
                <a:cubicBezTo>
                  <a:pt x="2350" y="261"/>
                  <a:pt x="2350" y="261"/>
                  <a:pt x="2350" y="261"/>
                </a:cubicBezTo>
                <a:cubicBezTo>
                  <a:pt x="2351" y="1001"/>
                  <a:pt x="2351" y="1001"/>
                  <a:pt x="2351" y="1001"/>
                </a:cubicBezTo>
                <a:cubicBezTo>
                  <a:pt x="2359" y="1001"/>
                  <a:pt x="2359" y="1001"/>
                  <a:pt x="2359" y="1001"/>
                </a:cubicBezTo>
                <a:cubicBezTo>
                  <a:pt x="2360" y="1024"/>
                  <a:pt x="2360" y="1024"/>
                  <a:pt x="2360" y="1024"/>
                </a:cubicBezTo>
                <a:cubicBezTo>
                  <a:pt x="2351" y="1024"/>
                  <a:pt x="2351" y="1024"/>
                  <a:pt x="2351" y="1024"/>
                </a:cubicBezTo>
                <a:cubicBezTo>
                  <a:pt x="2351" y="1183"/>
                  <a:pt x="2351" y="1183"/>
                  <a:pt x="2351" y="1183"/>
                </a:cubicBezTo>
                <a:cubicBezTo>
                  <a:pt x="2367" y="1183"/>
                  <a:pt x="2367" y="1183"/>
                  <a:pt x="2367" y="1183"/>
                </a:cubicBezTo>
                <a:cubicBezTo>
                  <a:pt x="2367" y="1206"/>
                  <a:pt x="2367" y="1206"/>
                  <a:pt x="2367" y="1206"/>
                </a:cubicBezTo>
                <a:cubicBezTo>
                  <a:pt x="2351" y="1206"/>
                  <a:pt x="2351" y="1206"/>
                  <a:pt x="2351" y="1206"/>
                </a:cubicBezTo>
                <a:cubicBezTo>
                  <a:pt x="2351" y="1384"/>
                  <a:pt x="2351" y="1384"/>
                  <a:pt x="2351" y="1384"/>
                </a:cubicBezTo>
                <a:cubicBezTo>
                  <a:pt x="2351" y="1399"/>
                  <a:pt x="2338" y="1411"/>
                  <a:pt x="2321" y="1411"/>
                </a:cubicBezTo>
                <a:cubicBezTo>
                  <a:pt x="1195" y="1413"/>
                  <a:pt x="1195" y="1413"/>
                  <a:pt x="1195" y="1413"/>
                </a:cubicBezTo>
                <a:cubicBezTo>
                  <a:pt x="1195" y="1424"/>
                  <a:pt x="1195" y="1424"/>
                  <a:pt x="1195" y="1424"/>
                </a:cubicBezTo>
                <a:cubicBezTo>
                  <a:pt x="1172" y="1424"/>
                  <a:pt x="1172" y="1424"/>
                  <a:pt x="1172" y="1424"/>
                </a:cubicBezTo>
                <a:cubicBezTo>
                  <a:pt x="1172" y="1413"/>
                  <a:pt x="1172" y="1413"/>
                  <a:pt x="1172" y="1413"/>
                </a:cubicBezTo>
                <a:cubicBezTo>
                  <a:pt x="54" y="1414"/>
                  <a:pt x="54" y="1414"/>
                  <a:pt x="54" y="1414"/>
                </a:cubicBezTo>
                <a:cubicBezTo>
                  <a:pt x="54" y="1414"/>
                  <a:pt x="54" y="1414"/>
                  <a:pt x="54" y="1414"/>
                </a:cubicBezTo>
                <a:cubicBezTo>
                  <a:pt x="37" y="1414"/>
                  <a:pt x="24" y="1402"/>
                  <a:pt x="24" y="1387"/>
                </a:cubicBezTo>
                <a:cubicBezTo>
                  <a:pt x="24" y="1209"/>
                  <a:pt x="24" y="1209"/>
                  <a:pt x="24" y="1209"/>
                </a:cubicBezTo>
                <a:cubicBezTo>
                  <a:pt x="8" y="1209"/>
                  <a:pt x="8" y="1209"/>
                  <a:pt x="8" y="1209"/>
                </a:cubicBezTo>
                <a:cubicBezTo>
                  <a:pt x="8" y="1186"/>
                  <a:pt x="8" y="1186"/>
                  <a:pt x="8" y="1186"/>
                </a:cubicBezTo>
                <a:cubicBezTo>
                  <a:pt x="24" y="1186"/>
                  <a:pt x="24" y="1186"/>
                  <a:pt x="24" y="1186"/>
                </a:cubicBezTo>
                <a:cubicBezTo>
                  <a:pt x="24" y="1027"/>
                  <a:pt x="24" y="1027"/>
                  <a:pt x="24" y="1027"/>
                </a:cubicBezTo>
                <a:cubicBezTo>
                  <a:pt x="6" y="1027"/>
                  <a:pt x="6" y="1027"/>
                  <a:pt x="6" y="1027"/>
                </a:cubicBezTo>
                <a:cubicBezTo>
                  <a:pt x="6" y="1004"/>
                  <a:pt x="6" y="1004"/>
                  <a:pt x="6" y="1004"/>
                </a:cubicBezTo>
                <a:cubicBezTo>
                  <a:pt x="24" y="1004"/>
                  <a:pt x="24" y="1004"/>
                  <a:pt x="24" y="1004"/>
                </a:cubicBezTo>
                <a:cubicBezTo>
                  <a:pt x="23" y="447"/>
                  <a:pt x="23" y="447"/>
                  <a:pt x="23" y="447"/>
                </a:cubicBezTo>
                <a:cubicBezTo>
                  <a:pt x="16" y="447"/>
                  <a:pt x="16" y="447"/>
                  <a:pt x="16" y="447"/>
                </a:cubicBezTo>
                <a:cubicBezTo>
                  <a:pt x="16" y="424"/>
                  <a:pt x="16" y="424"/>
                  <a:pt x="16" y="424"/>
                </a:cubicBezTo>
                <a:cubicBezTo>
                  <a:pt x="23" y="424"/>
                  <a:pt x="23" y="424"/>
                  <a:pt x="23" y="424"/>
                </a:cubicBezTo>
                <a:cubicBezTo>
                  <a:pt x="23" y="264"/>
                  <a:pt x="23" y="264"/>
                  <a:pt x="23" y="264"/>
                </a:cubicBezTo>
                <a:cubicBezTo>
                  <a:pt x="8" y="264"/>
                  <a:pt x="8" y="264"/>
                  <a:pt x="8" y="264"/>
                </a:cubicBezTo>
                <a:cubicBezTo>
                  <a:pt x="8" y="242"/>
                  <a:pt x="8" y="242"/>
                  <a:pt x="8" y="242"/>
                </a:cubicBezTo>
                <a:cubicBezTo>
                  <a:pt x="23" y="242"/>
                  <a:pt x="23" y="242"/>
                  <a:pt x="23" y="242"/>
                </a:cubicBezTo>
                <a:cubicBezTo>
                  <a:pt x="22" y="52"/>
                  <a:pt x="22" y="52"/>
                  <a:pt x="22" y="52"/>
                </a:cubicBezTo>
                <a:cubicBezTo>
                  <a:pt x="22" y="37"/>
                  <a:pt x="36" y="25"/>
                  <a:pt x="52" y="25"/>
                </a:cubicBezTo>
                <a:cubicBezTo>
                  <a:pt x="1171" y="24"/>
                  <a:pt x="1171" y="24"/>
                  <a:pt x="1171" y="24"/>
                </a:cubicBezTo>
                <a:moveTo>
                  <a:pt x="2319" y="0"/>
                </a:moveTo>
                <a:cubicBezTo>
                  <a:pt x="2319" y="0"/>
                  <a:pt x="2319" y="0"/>
                  <a:pt x="2319" y="0"/>
                </a:cubicBezTo>
                <a:cubicBezTo>
                  <a:pt x="52" y="3"/>
                  <a:pt x="52" y="3"/>
                  <a:pt x="52" y="3"/>
                </a:cubicBezTo>
                <a:cubicBezTo>
                  <a:pt x="23" y="3"/>
                  <a:pt x="0" y="25"/>
                  <a:pt x="0" y="52"/>
                </a:cubicBezTo>
                <a:cubicBezTo>
                  <a:pt x="1" y="1387"/>
                  <a:pt x="1" y="1387"/>
                  <a:pt x="1" y="1387"/>
                </a:cubicBezTo>
                <a:cubicBezTo>
                  <a:pt x="1" y="1415"/>
                  <a:pt x="25" y="1437"/>
                  <a:pt x="54" y="1437"/>
                </a:cubicBezTo>
                <a:cubicBezTo>
                  <a:pt x="54" y="1437"/>
                  <a:pt x="54" y="1437"/>
                  <a:pt x="54" y="1437"/>
                </a:cubicBezTo>
                <a:cubicBezTo>
                  <a:pt x="2321" y="1434"/>
                  <a:pt x="2321" y="1434"/>
                  <a:pt x="2321" y="1434"/>
                </a:cubicBezTo>
                <a:cubicBezTo>
                  <a:pt x="2350" y="1434"/>
                  <a:pt x="2374" y="1411"/>
                  <a:pt x="2374" y="1384"/>
                </a:cubicBezTo>
                <a:cubicBezTo>
                  <a:pt x="2372" y="49"/>
                  <a:pt x="2372" y="49"/>
                  <a:pt x="2372" y="49"/>
                </a:cubicBezTo>
                <a:cubicBezTo>
                  <a:pt x="2372" y="22"/>
                  <a:pt x="2348" y="0"/>
                  <a:pt x="2319"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8" name="Freeform 6"/>
          <p:cNvSpPr>
            <a:spLocks noEditPoints="1"/>
          </p:cNvSpPr>
          <p:nvPr/>
        </p:nvSpPr>
        <p:spPr bwMode="auto">
          <a:xfrm>
            <a:off x="6035676" y="767557"/>
            <a:ext cx="90488" cy="5311775"/>
          </a:xfrm>
          <a:custGeom>
            <a:avLst/>
            <a:gdLst>
              <a:gd name="T0" fmla="*/ 1 w 24"/>
              <a:gd name="T1" fmla="*/ 977 h 1414"/>
              <a:gd name="T2" fmla="*/ 1 w 24"/>
              <a:gd name="T3" fmla="*/ 1403 h 1414"/>
              <a:gd name="T4" fmla="*/ 1 w 24"/>
              <a:gd name="T5" fmla="*/ 1414 h 1414"/>
              <a:gd name="T6" fmla="*/ 24 w 24"/>
              <a:gd name="T7" fmla="*/ 1414 h 1414"/>
              <a:gd name="T8" fmla="*/ 24 w 24"/>
              <a:gd name="T9" fmla="*/ 1403 h 1414"/>
              <a:gd name="T10" fmla="*/ 24 w 24"/>
              <a:gd name="T11" fmla="*/ 977 h 1414"/>
              <a:gd name="T12" fmla="*/ 16 w 24"/>
              <a:gd name="T13" fmla="*/ 978 h 1414"/>
              <a:gd name="T14" fmla="*/ 16 w 24"/>
              <a:gd name="T15" fmla="*/ 978 h 1414"/>
              <a:gd name="T16" fmla="*/ 1 w 24"/>
              <a:gd name="T17" fmla="*/ 977 h 1414"/>
              <a:gd name="T18" fmla="*/ 16 w 24"/>
              <a:gd name="T19" fmla="*/ 462 h 1414"/>
              <a:gd name="T20" fmla="*/ 15 w 24"/>
              <a:gd name="T21" fmla="*/ 462 h 1414"/>
              <a:gd name="T22" fmla="*/ 0 w 24"/>
              <a:gd name="T23" fmla="*/ 462 h 1414"/>
              <a:gd name="T24" fmla="*/ 1 w 24"/>
              <a:gd name="T25" fmla="*/ 954 h 1414"/>
              <a:gd name="T26" fmla="*/ 16 w 24"/>
              <a:gd name="T27" fmla="*/ 955 h 1414"/>
              <a:gd name="T28" fmla="*/ 16 w 24"/>
              <a:gd name="T29" fmla="*/ 955 h 1414"/>
              <a:gd name="T30" fmla="*/ 24 w 24"/>
              <a:gd name="T31" fmla="*/ 955 h 1414"/>
              <a:gd name="T32" fmla="*/ 23 w 24"/>
              <a:gd name="T33" fmla="*/ 462 h 1414"/>
              <a:gd name="T34" fmla="*/ 16 w 24"/>
              <a:gd name="T35" fmla="*/ 462 h 1414"/>
              <a:gd name="T36" fmla="*/ 22 w 24"/>
              <a:gd name="T37" fmla="*/ 0 h 1414"/>
              <a:gd name="T38" fmla="*/ 0 w 24"/>
              <a:gd name="T39" fmla="*/ 0 h 1414"/>
              <a:gd name="T40" fmla="*/ 0 w 24"/>
              <a:gd name="T41" fmla="*/ 14 h 1414"/>
              <a:gd name="T42" fmla="*/ 0 w 24"/>
              <a:gd name="T43" fmla="*/ 439 h 1414"/>
              <a:gd name="T44" fmla="*/ 15 w 24"/>
              <a:gd name="T45" fmla="*/ 439 h 1414"/>
              <a:gd name="T46" fmla="*/ 16 w 24"/>
              <a:gd name="T47" fmla="*/ 439 h 1414"/>
              <a:gd name="T48" fmla="*/ 23 w 24"/>
              <a:gd name="T49" fmla="*/ 439 h 1414"/>
              <a:gd name="T50" fmla="*/ 22 w 24"/>
              <a:gd name="T51" fmla="*/ 14 h 1414"/>
              <a:gd name="T52" fmla="*/ 22 w 24"/>
              <a:gd name="T53" fmla="*/ 0 h 141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24" h="1414">
                <a:moveTo>
                  <a:pt x="1" y="977"/>
                </a:moveTo>
                <a:cubicBezTo>
                  <a:pt x="1" y="1403"/>
                  <a:pt x="1" y="1403"/>
                  <a:pt x="1" y="1403"/>
                </a:cubicBezTo>
                <a:cubicBezTo>
                  <a:pt x="1" y="1414"/>
                  <a:pt x="1" y="1414"/>
                  <a:pt x="1" y="1414"/>
                </a:cubicBezTo>
                <a:cubicBezTo>
                  <a:pt x="24" y="1414"/>
                  <a:pt x="24" y="1414"/>
                  <a:pt x="24" y="1414"/>
                </a:cubicBezTo>
                <a:cubicBezTo>
                  <a:pt x="24" y="1403"/>
                  <a:pt x="24" y="1403"/>
                  <a:pt x="24" y="1403"/>
                </a:cubicBezTo>
                <a:cubicBezTo>
                  <a:pt x="24" y="977"/>
                  <a:pt x="24" y="977"/>
                  <a:pt x="24" y="977"/>
                </a:cubicBezTo>
                <a:cubicBezTo>
                  <a:pt x="21" y="977"/>
                  <a:pt x="19" y="978"/>
                  <a:pt x="16" y="978"/>
                </a:cubicBezTo>
                <a:cubicBezTo>
                  <a:pt x="16" y="978"/>
                  <a:pt x="16" y="978"/>
                  <a:pt x="16" y="978"/>
                </a:cubicBezTo>
                <a:cubicBezTo>
                  <a:pt x="11" y="978"/>
                  <a:pt x="6" y="977"/>
                  <a:pt x="1" y="977"/>
                </a:cubicBezTo>
                <a:moveTo>
                  <a:pt x="16" y="462"/>
                </a:moveTo>
                <a:cubicBezTo>
                  <a:pt x="16" y="462"/>
                  <a:pt x="15" y="462"/>
                  <a:pt x="15" y="462"/>
                </a:cubicBezTo>
                <a:cubicBezTo>
                  <a:pt x="10" y="462"/>
                  <a:pt x="5" y="462"/>
                  <a:pt x="0" y="462"/>
                </a:cubicBezTo>
                <a:cubicBezTo>
                  <a:pt x="1" y="954"/>
                  <a:pt x="1" y="954"/>
                  <a:pt x="1" y="954"/>
                </a:cubicBezTo>
                <a:cubicBezTo>
                  <a:pt x="6" y="955"/>
                  <a:pt x="11" y="955"/>
                  <a:pt x="16" y="955"/>
                </a:cubicBezTo>
                <a:cubicBezTo>
                  <a:pt x="16" y="955"/>
                  <a:pt x="16" y="955"/>
                  <a:pt x="16" y="955"/>
                </a:cubicBezTo>
                <a:cubicBezTo>
                  <a:pt x="19" y="955"/>
                  <a:pt x="21" y="955"/>
                  <a:pt x="24" y="955"/>
                </a:cubicBezTo>
                <a:cubicBezTo>
                  <a:pt x="23" y="462"/>
                  <a:pt x="23" y="462"/>
                  <a:pt x="23" y="462"/>
                </a:cubicBezTo>
                <a:cubicBezTo>
                  <a:pt x="21" y="462"/>
                  <a:pt x="18" y="462"/>
                  <a:pt x="16" y="462"/>
                </a:cubicBezTo>
                <a:moveTo>
                  <a:pt x="22" y="0"/>
                </a:moveTo>
                <a:cubicBezTo>
                  <a:pt x="0" y="0"/>
                  <a:pt x="0" y="0"/>
                  <a:pt x="0" y="0"/>
                </a:cubicBezTo>
                <a:cubicBezTo>
                  <a:pt x="0" y="14"/>
                  <a:pt x="0" y="14"/>
                  <a:pt x="0" y="14"/>
                </a:cubicBezTo>
                <a:cubicBezTo>
                  <a:pt x="0" y="439"/>
                  <a:pt x="0" y="439"/>
                  <a:pt x="0" y="439"/>
                </a:cubicBezTo>
                <a:cubicBezTo>
                  <a:pt x="5" y="439"/>
                  <a:pt x="10" y="439"/>
                  <a:pt x="15" y="439"/>
                </a:cubicBezTo>
                <a:cubicBezTo>
                  <a:pt x="15" y="439"/>
                  <a:pt x="16" y="439"/>
                  <a:pt x="16" y="439"/>
                </a:cubicBezTo>
                <a:cubicBezTo>
                  <a:pt x="18" y="439"/>
                  <a:pt x="21" y="439"/>
                  <a:pt x="23" y="439"/>
                </a:cubicBezTo>
                <a:cubicBezTo>
                  <a:pt x="22" y="14"/>
                  <a:pt x="22" y="14"/>
                  <a:pt x="22" y="14"/>
                </a:cubicBezTo>
                <a:cubicBezTo>
                  <a:pt x="22" y="0"/>
                  <a:pt x="22" y="0"/>
                  <a:pt x="22"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9" name="Freeform 7"/>
          <p:cNvSpPr>
            <a:spLocks noEditPoints="1"/>
          </p:cNvSpPr>
          <p:nvPr/>
        </p:nvSpPr>
        <p:spPr bwMode="auto">
          <a:xfrm>
            <a:off x="5081588" y="2416969"/>
            <a:ext cx="2024063" cy="2024062"/>
          </a:xfrm>
          <a:custGeom>
            <a:avLst/>
            <a:gdLst>
              <a:gd name="T0" fmla="*/ 254 w 539"/>
              <a:gd name="T1" fmla="*/ 23 h 539"/>
              <a:gd name="T2" fmla="*/ 269 w 539"/>
              <a:gd name="T3" fmla="*/ 23 h 539"/>
              <a:gd name="T4" fmla="*/ 270 w 539"/>
              <a:gd name="T5" fmla="*/ 23 h 539"/>
              <a:gd name="T6" fmla="*/ 277 w 539"/>
              <a:gd name="T7" fmla="*/ 23 h 539"/>
              <a:gd name="T8" fmla="*/ 516 w 539"/>
              <a:gd name="T9" fmla="*/ 269 h 539"/>
              <a:gd name="T10" fmla="*/ 278 w 539"/>
              <a:gd name="T11" fmla="*/ 516 h 539"/>
              <a:gd name="T12" fmla="*/ 270 w 539"/>
              <a:gd name="T13" fmla="*/ 516 h 539"/>
              <a:gd name="T14" fmla="*/ 270 w 539"/>
              <a:gd name="T15" fmla="*/ 516 h 539"/>
              <a:gd name="T16" fmla="*/ 255 w 539"/>
              <a:gd name="T17" fmla="*/ 515 h 539"/>
              <a:gd name="T18" fmla="*/ 23 w 539"/>
              <a:gd name="T19" fmla="*/ 270 h 539"/>
              <a:gd name="T20" fmla="*/ 254 w 539"/>
              <a:gd name="T21" fmla="*/ 23 h 539"/>
              <a:gd name="T22" fmla="*/ 270 w 539"/>
              <a:gd name="T23" fmla="*/ 0 h 539"/>
              <a:gd name="T24" fmla="*/ 269 w 539"/>
              <a:gd name="T25" fmla="*/ 0 h 539"/>
              <a:gd name="T26" fmla="*/ 254 w 539"/>
              <a:gd name="T27" fmla="*/ 0 h 539"/>
              <a:gd name="T28" fmla="*/ 0 w 539"/>
              <a:gd name="T29" fmla="*/ 270 h 539"/>
              <a:gd name="T30" fmla="*/ 255 w 539"/>
              <a:gd name="T31" fmla="*/ 538 h 539"/>
              <a:gd name="T32" fmla="*/ 270 w 539"/>
              <a:gd name="T33" fmla="*/ 539 h 539"/>
              <a:gd name="T34" fmla="*/ 270 w 539"/>
              <a:gd name="T35" fmla="*/ 539 h 539"/>
              <a:gd name="T36" fmla="*/ 278 w 539"/>
              <a:gd name="T37" fmla="*/ 538 h 539"/>
              <a:gd name="T38" fmla="*/ 539 w 539"/>
              <a:gd name="T39" fmla="*/ 269 h 539"/>
              <a:gd name="T40" fmla="*/ 277 w 539"/>
              <a:gd name="T41" fmla="*/ 0 h 539"/>
              <a:gd name="T42" fmla="*/ 270 w 539"/>
              <a:gd name="T43" fmla="*/ 0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39" h="539">
                <a:moveTo>
                  <a:pt x="254" y="23"/>
                </a:moveTo>
                <a:cubicBezTo>
                  <a:pt x="259" y="23"/>
                  <a:pt x="264" y="23"/>
                  <a:pt x="269" y="23"/>
                </a:cubicBezTo>
                <a:cubicBezTo>
                  <a:pt x="269" y="23"/>
                  <a:pt x="270" y="23"/>
                  <a:pt x="270" y="23"/>
                </a:cubicBezTo>
                <a:cubicBezTo>
                  <a:pt x="272" y="23"/>
                  <a:pt x="275" y="23"/>
                  <a:pt x="277" y="23"/>
                </a:cubicBezTo>
                <a:cubicBezTo>
                  <a:pt x="409" y="27"/>
                  <a:pt x="516" y="135"/>
                  <a:pt x="516" y="269"/>
                </a:cubicBezTo>
                <a:cubicBezTo>
                  <a:pt x="516" y="402"/>
                  <a:pt x="410" y="511"/>
                  <a:pt x="278" y="516"/>
                </a:cubicBezTo>
                <a:cubicBezTo>
                  <a:pt x="275" y="516"/>
                  <a:pt x="273" y="516"/>
                  <a:pt x="270" y="516"/>
                </a:cubicBezTo>
                <a:cubicBezTo>
                  <a:pt x="270" y="516"/>
                  <a:pt x="270" y="516"/>
                  <a:pt x="270" y="516"/>
                </a:cubicBezTo>
                <a:cubicBezTo>
                  <a:pt x="265" y="516"/>
                  <a:pt x="260" y="516"/>
                  <a:pt x="255" y="515"/>
                </a:cubicBezTo>
                <a:cubicBezTo>
                  <a:pt x="126" y="508"/>
                  <a:pt x="23" y="400"/>
                  <a:pt x="23" y="270"/>
                </a:cubicBezTo>
                <a:cubicBezTo>
                  <a:pt x="23" y="139"/>
                  <a:pt x="125" y="31"/>
                  <a:pt x="254" y="23"/>
                </a:cubicBezTo>
                <a:moveTo>
                  <a:pt x="270" y="0"/>
                </a:moveTo>
                <a:cubicBezTo>
                  <a:pt x="270" y="0"/>
                  <a:pt x="269" y="0"/>
                  <a:pt x="269" y="0"/>
                </a:cubicBezTo>
                <a:cubicBezTo>
                  <a:pt x="264" y="0"/>
                  <a:pt x="259" y="0"/>
                  <a:pt x="254" y="0"/>
                </a:cubicBezTo>
                <a:cubicBezTo>
                  <a:pt x="113" y="8"/>
                  <a:pt x="0" y="126"/>
                  <a:pt x="0" y="270"/>
                </a:cubicBezTo>
                <a:cubicBezTo>
                  <a:pt x="1" y="413"/>
                  <a:pt x="113" y="530"/>
                  <a:pt x="255" y="538"/>
                </a:cubicBezTo>
                <a:cubicBezTo>
                  <a:pt x="260" y="538"/>
                  <a:pt x="265" y="539"/>
                  <a:pt x="270" y="539"/>
                </a:cubicBezTo>
                <a:cubicBezTo>
                  <a:pt x="270" y="539"/>
                  <a:pt x="270" y="539"/>
                  <a:pt x="270" y="539"/>
                </a:cubicBezTo>
                <a:cubicBezTo>
                  <a:pt x="273" y="539"/>
                  <a:pt x="275" y="538"/>
                  <a:pt x="278" y="538"/>
                </a:cubicBezTo>
                <a:cubicBezTo>
                  <a:pt x="423" y="534"/>
                  <a:pt x="539" y="415"/>
                  <a:pt x="539" y="269"/>
                </a:cubicBezTo>
                <a:cubicBezTo>
                  <a:pt x="539" y="123"/>
                  <a:pt x="422" y="4"/>
                  <a:pt x="277" y="0"/>
                </a:cubicBezTo>
                <a:cubicBezTo>
                  <a:pt x="275" y="0"/>
                  <a:pt x="272" y="0"/>
                  <a:pt x="270"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0" name="Freeform 8"/>
          <p:cNvSpPr/>
          <p:nvPr/>
        </p:nvSpPr>
        <p:spPr bwMode="auto">
          <a:xfrm>
            <a:off x="8167688" y="2742407"/>
            <a:ext cx="349250" cy="1365250"/>
          </a:xfrm>
          <a:custGeom>
            <a:avLst/>
            <a:gdLst>
              <a:gd name="T0" fmla="*/ 92 w 93"/>
              <a:gd name="T1" fmla="*/ 0 h 363"/>
              <a:gd name="T2" fmla="*/ 0 w 93"/>
              <a:gd name="T3" fmla="*/ 181 h 363"/>
              <a:gd name="T4" fmla="*/ 93 w 93"/>
              <a:gd name="T5" fmla="*/ 363 h 363"/>
              <a:gd name="T6" fmla="*/ 93 w 93"/>
              <a:gd name="T7" fmla="*/ 334 h 363"/>
              <a:gd name="T8" fmla="*/ 23 w 93"/>
              <a:gd name="T9" fmla="*/ 181 h 363"/>
              <a:gd name="T10" fmla="*/ 93 w 93"/>
              <a:gd name="T11" fmla="*/ 29 h 363"/>
              <a:gd name="T12" fmla="*/ 92 w 93"/>
              <a:gd name="T13" fmla="*/ 0 h 363"/>
            </a:gdLst>
            <a:ahLst/>
            <a:cxnLst>
              <a:cxn ang="0">
                <a:pos x="T0" y="T1"/>
              </a:cxn>
              <a:cxn ang="0">
                <a:pos x="T2" y="T3"/>
              </a:cxn>
              <a:cxn ang="0">
                <a:pos x="T4" y="T5"/>
              </a:cxn>
              <a:cxn ang="0">
                <a:pos x="T6" y="T7"/>
              </a:cxn>
              <a:cxn ang="0">
                <a:pos x="T8" y="T9"/>
              </a:cxn>
              <a:cxn ang="0">
                <a:pos x="T10" y="T11"/>
              </a:cxn>
              <a:cxn ang="0">
                <a:pos x="T12" y="T13"/>
              </a:cxn>
            </a:cxnLst>
            <a:rect l="0" t="0" r="r" b="b"/>
            <a:pathLst>
              <a:path w="93" h="363">
                <a:moveTo>
                  <a:pt x="92" y="0"/>
                </a:moveTo>
                <a:cubicBezTo>
                  <a:pt x="35" y="42"/>
                  <a:pt x="0" y="110"/>
                  <a:pt x="0" y="181"/>
                </a:cubicBezTo>
                <a:cubicBezTo>
                  <a:pt x="0" y="254"/>
                  <a:pt x="35" y="321"/>
                  <a:pt x="93" y="363"/>
                </a:cubicBezTo>
                <a:cubicBezTo>
                  <a:pt x="93" y="334"/>
                  <a:pt x="93" y="334"/>
                  <a:pt x="93" y="334"/>
                </a:cubicBezTo>
                <a:cubicBezTo>
                  <a:pt x="49" y="296"/>
                  <a:pt x="23" y="241"/>
                  <a:pt x="23" y="181"/>
                </a:cubicBezTo>
                <a:cubicBezTo>
                  <a:pt x="23" y="123"/>
                  <a:pt x="49" y="67"/>
                  <a:pt x="93" y="29"/>
                </a:cubicBezTo>
                <a:cubicBezTo>
                  <a:pt x="92" y="0"/>
                  <a:pt x="92" y="0"/>
                  <a:pt x="92"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1" name="Freeform 9"/>
          <p:cNvSpPr/>
          <p:nvPr/>
        </p:nvSpPr>
        <p:spPr bwMode="auto">
          <a:xfrm>
            <a:off x="8513763" y="1627982"/>
            <a:ext cx="2011363" cy="3636962"/>
          </a:xfrm>
          <a:custGeom>
            <a:avLst/>
            <a:gdLst>
              <a:gd name="T0" fmla="*/ 524 w 536"/>
              <a:gd name="T1" fmla="*/ 0 h 968"/>
              <a:gd name="T2" fmla="*/ 519 w 536"/>
              <a:gd name="T3" fmla="*/ 0 h 968"/>
              <a:gd name="T4" fmla="*/ 57 w 536"/>
              <a:gd name="T5" fmla="*/ 0 h 968"/>
              <a:gd name="T6" fmla="*/ 0 w 536"/>
              <a:gd name="T7" fmla="*/ 57 h 968"/>
              <a:gd name="T8" fmla="*/ 0 w 536"/>
              <a:gd name="T9" fmla="*/ 297 h 968"/>
              <a:gd name="T10" fmla="*/ 1 w 536"/>
              <a:gd name="T11" fmla="*/ 326 h 968"/>
              <a:gd name="T12" fmla="*/ 1 w 536"/>
              <a:gd name="T13" fmla="*/ 631 h 968"/>
              <a:gd name="T14" fmla="*/ 1 w 536"/>
              <a:gd name="T15" fmla="*/ 660 h 968"/>
              <a:gd name="T16" fmla="*/ 1 w 536"/>
              <a:gd name="T17" fmla="*/ 911 h 968"/>
              <a:gd name="T18" fmla="*/ 58 w 536"/>
              <a:gd name="T19" fmla="*/ 968 h 968"/>
              <a:gd name="T20" fmla="*/ 58 w 536"/>
              <a:gd name="T21" fmla="*/ 968 h 968"/>
              <a:gd name="T22" fmla="*/ 520 w 536"/>
              <a:gd name="T23" fmla="*/ 967 h 968"/>
              <a:gd name="T24" fmla="*/ 536 w 536"/>
              <a:gd name="T25" fmla="*/ 967 h 968"/>
              <a:gd name="T26" fmla="*/ 536 w 536"/>
              <a:gd name="T27" fmla="*/ 944 h 968"/>
              <a:gd name="T28" fmla="*/ 520 w 536"/>
              <a:gd name="T29" fmla="*/ 944 h 968"/>
              <a:gd name="T30" fmla="*/ 58 w 536"/>
              <a:gd name="T31" fmla="*/ 945 h 968"/>
              <a:gd name="T32" fmla="*/ 58 w 536"/>
              <a:gd name="T33" fmla="*/ 945 h 968"/>
              <a:gd name="T34" fmla="*/ 24 w 536"/>
              <a:gd name="T35" fmla="*/ 911 h 968"/>
              <a:gd name="T36" fmla="*/ 23 w 536"/>
              <a:gd name="T37" fmla="*/ 57 h 968"/>
              <a:gd name="T38" fmla="*/ 57 w 536"/>
              <a:gd name="T39" fmla="*/ 23 h 968"/>
              <a:gd name="T40" fmla="*/ 519 w 536"/>
              <a:gd name="T41" fmla="*/ 22 h 968"/>
              <a:gd name="T42" fmla="*/ 524 w 536"/>
              <a:gd name="T43" fmla="*/ 22 h 968"/>
              <a:gd name="T44" fmla="*/ 524 w 536"/>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36" h="968">
                <a:moveTo>
                  <a:pt x="524" y="0"/>
                </a:moveTo>
                <a:cubicBezTo>
                  <a:pt x="519" y="0"/>
                  <a:pt x="519" y="0"/>
                  <a:pt x="519" y="0"/>
                </a:cubicBezTo>
                <a:cubicBezTo>
                  <a:pt x="57" y="0"/>
                  <a:pt x="57" y="0"/>
                  <a:pt x="57" y="0"/>
                </a:cubicBezTo>
                <a:cubicBezTo>
                  <a:pt x="26" y="0"/>
                  <a:pt x="0" y="26"/>
                  <a:pt x="0" y="57"/>
                </a:cubicBezTo>
                <a:cubicBezTo>
                  <a:pt x="0" y="297"/>
                  <a:pt x="0" y="297"/>
                  <a:pt x="0" y="297"/>
                </a:cubicBezTo>
                <a:cubicBezTo>
                  <a:pt x="1" y="326"/>
                  <a:pt x="1" y="326"/>
                  <a:pt x="1" y="326"/>
                </a:cubicBezTo>
                <a:cubicBezTo>
                  <a:pt x="1" y="631"/>
                  <a:pt x="1" y="631"/>
                  <a:pt x="1" y="631"/>
                </a:cubicBezTo>
                <a:cubicBezTo>
                  <a:pt x="1" y="660"/>
                  <a:pt x="1" y="660"/>
                  <a:pt x="1" y="660"/>
                </a:cubicBezTo>
                <a:cubicBezTo>
                  <a:pt x="1" y="911"/>
                  <a:pt x="1" y="911"/>
                  <a:pt x="1" y="911"/>
                </a:cubicBezTo>
                <a:cubicBezTo>
                  <a:pt x="1" y="942"/>
                  <a:pt x="27" y="968"/>
                  <a:pt x="58" y="968"/>
                </a:cubicBezTo>
                <a:cubicBezTo>
                  <a:pt x="58" y="968"/>
                  <a:pt x="58" y="968"/>
                  <a:pt x="58" y="968"/>
                </a:cubicBezTo>
                <a:cubicBezTo>
                  <a:pt x="520" y="967"/>
                  <a:pt x="520" y="967"/>
                  <a:pt x="520" y="967"/>
                </a:cubicBezTo>
                <a:cubicBezTo>
                  <a:pt x="536" y="967"/>
                  <a:pt x="536" y="967"/>
                  <a:pt x="536" y="967"/>
                </a:cubicBezTo>
                <a:cubicBezTo>
                  <a:pt x="536" y="944"/>
                  <a:pt x="536" y="944"/>
                  <a:pt x="536" y="944"/>
                </a:cubicBezTo>
                <a:cubicBezTo>
                  <a:pt x="520" y="944"/>
                  <a:pt x="520" y="944"/>
                  <a:pt x="520" y="944"/>
                </a:cubicBezTo>
                <a:cubicBezTo>
                  <a:pt x="58" y="945"/>
                  <a:pt x="58" y="945"/>
                  <a:pt x="58" y="945"/>
                </a:cubicBezTo>
                <a:cubicBezTo>
                  <a:pt x="58" y="945"/>
                  <a:pt x="58" y="945"/>
                  <a:pt x="58" y="945"/>
                </a:cubicBezTo>
                <a:cubicBezTo>
                  <a:pt x="39" y="945"/>
                  <a:pt x="24" y="930"/>
                  <a:pt x="24" y="911"/>
                </a:cubicBezTo>
                <a:cubicBezTo>
                  <a:pt x="23" y="57"/>
                  <a:pt x="23" y="57"/>
                  <a:pt x="23" y="57"/>
                </a:cubicBezTo>
                <a:cubicBezTo>
                  <a:pt x="23" y="38"/>
                  <a:pt x="38" y="23"/>
                  <a:pt x="57" y="23"/>
                </a:cubicBezTo>
                <a:cubicBezTo>
                  <a:pt x="519" y="22"/>
                  <a:pt x="519" y="22"/>
                  <a:pt x="519" y="22"/>
                </a:cubicBezTo>
                <a:cubicBezTo>
                  <a:pt x="524" y="22"/>
                  <a:pt x="524" y="22"/>
                  <a:pt x="524" y="22"/>
                </a:cubicBezTo>
                <a:cubicBezTo>
                  <a:pt x="524" y="0"/>
                  <a:pt x="524" y="0"/>
                  <a:pt x="524"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2" name="Freeform 10"/>
          <p:cNvSpPr/>
          <p:nvPr/>
        </p:nvSpPr>
        <p:spPr bwMode="auto">
          <a:xfrm>
            <a:off x="9424988" y="2310607"/>
            <a:ext cx="1074738" cy="2265362"/>
          </a:xfrm>
          <a:custGeom>
            <a:avLst/>
            <a:gdLst>
              <a:gd name="T0" fmla="*/ 273 w 286"/>
              <a:gd name="T1" fmla="*/ 0 h 603"/>
              <a:gd name="T2" fmla="*/ 57 w 286"/>
              <a:gd name="T3" fmla="*/ 0 h 603"/>
              <a:gd name="T4" fmla="*/ 0 w 286"/>
              <a:gd name="T5" fmla="*/ 39 h 603"/>
              <a:gd name="T6" fmla="*/ 1 w 286"/>
              <a:gd name="T7" fmla="*/ 564 h 603"/>
              <a:gd name="T8" fmla="*/ 58 w 286"/>
              <a:gd name="T9" fmla="*/ 603 h 603"/>
              <a:gd name="T10" fmla="*/ 58 w 286"/>
              <a:gd name="T11" fmla="*/ 603 h 603"/>
              <a:gd name="T12" fmla="*/ 277 w 286"/>
              <a:gd name="T13" fmla="*/ 603 h 603"/>
              <a:gd name="T14" fmla="*/ 286 w 286"/>
              <a:gd name="T15" fmla="*/ 603 h 603"/>
              <a:gd name="T16" fmla="*/ 285 w 286"/>
              <a:gd name="T17" fmla="*/ 580 h 603"/>
              <a:gd name="T18" fmla="*/ 277 w 286"/>
              <a:gd name="T19" fmla="*/ 580 h 603"/>
              <a:gd name="T20" fmla="*/ 58 w 286"/>
              <a:gd name="T21" fmla="*/ 581 h 603"/>
              <a:gd name="T22" fmla="*/ 58 w 286"/>
              <a:gd name="T23" fmla="*/ 581 h 603"/>
              <a:gd name="T24" fmla="*/ 24 w 286"/>
              <a:gd name="T25" fmla="*/ 564 h 603"/>
              <a:gd name="T26" fmla="*/ 23 w 286"/>
              <a:gd name="T27" fmla="*/ 39 h 603"/>
              <a:gd name="T28" fmla="*/ 57 w 286"/>
              <a:gd name="T29" fmla="*/ 23 h 603"/>
              <a:gd name="T30" fmla="*/ 273 w 286"/>
              <a:gd name="T31" fmla="*/ 23 h 603"/>
              <a:gd name="T32" fmla="*/ 273 w 286"/>
              <a:gd name="T33"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86" h="603">
                <a:moveTo>
                  <a:pt x="273" y="0"/>
                </a:moveTo>
                <a:cubicBezTo>
                  <a:pt x="57" y="0"/>
                  <a:pt x="57" y="0"/>
                  <a:pt x="57" y="0"/>
                </a:cubicBezTo>
                <a:cubicBezTo>
                  <a:pt x="25" y="0"/>
                  <a:pt x="0" y="17"/>
                  <a:pt x="0" y="39"/>
                </a:cubicBezTo>
                <a:cubicBezTo>
                  <a:pt x="1" y="564"/>
                  <a:pt x="1" y="564"/>
                  <a:pt x="1" y="564"/>
                </a:cubicBezTo>
                <a:cubicBezTo>
                  <a:pt x="1" y="586"/>
                  <a:pt x="26" y="603"/>
                  <a:pt x="58" y="603"/>
                </a:cubicBezTo>
                <a:cubicBezTo>
                  <a:pt x="58" y="603"/>
                  <a:pt x="58" y="603"/>
                  <a:pt x="58" y="603"/>
                </a:cubicBezTo>
                <a:cubicBezTo>
                  <a:pt x="277" y="603"/>
                  <a:pt x="277" y="603"/>
                  <a:pt x="277" y="603"/>
                </a:cubicBezTo>
                <a:cubicBezTo>
                  <a:pt x="286" y="603"/>
                  <a:pt x="286" y="603"/>
                  <a:pt x="286" y="603"/>
                </a:cubicBezTo>
                <a:cubicBezTo>
                  <a:pt x="285" y="580"/>
                  <a:pt x="285" y="580"/>
                  <a:pt x="285" y="580"/>
                </a:cubicBezTo>
                <a:cubicBezTo>
                  <a:pt x="277" y="580"/>
                  <a:pt x="277" y="580"/>
                  <a:pt x="277" y="580"/>
                </a:cubicBezTo>
                <a:cubicBezTo>
                  <a:pt x="58" y="581"/>
                  <a:pt x="58" y="581"/>
                  <a:pt x="58" y="581"/>
                </a:cubicBezTo>
                <a:cubicBezTo>
                  <a:pt x="58" y="581"/>
                  <a:pt x="58" y="581"/>
                  <a:pt x="58" y="581"/>
                </a:cubicBezTo>
                <a:cubicBezTo>
                  <a:pt x="37" y="581"/>
                  <a:pt x="24" y="571"/>
                  <a:pt x="24" y="564"/>
                </a:cubicBezTo>
                <a:cubicBezTo>
                  <a:pt x="23" y="39"/>
                  <a:pt x="23" y="39"/>
                  <a:pt x="23" y="39"/>
                </a:cubicBezTo>
                <a:cubicBezTo>
                  <a:pt x="23" y="33"/>
                  <a:pt x="36" y="23"/>
                  <a:pt x="57" y="23"/>
                </a:cubicBezTo>
                <a:cubicBezTo>
                  <a:pt x="273" y="23"/>
                  <a:pt x="273" y="23"/>
                  <a:pt x="273" y="23"/>
                </a:cubicBezTo>
                <a:cubicBezTo>
                  <a:pt x="273" y="0"/>
                  <a:pt x="273" y="0"/>
                  <a:pt x="273"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3" name="Freeform 11"/>
          <p:cNvSpPr/>
          <p:nvPr/>
        </p:nvSpPr>
        <p:spPr bwMode="auto">
          <a:xfrm>
            <a:off x="3636963" y="2750344"/>
            <a:ext cx="349250" cy="1360487"/>
          </a:xfrm>
          <a:custGeom>
            <a:avLst/>
            <a:gdLst>
              <a:gd name="T0" fmla="*/ 0 w 93"/>
              <a:gd name="T1" fmla="*/ 0 h 362"/>
              <a:gd name="T2" fmla="*/ 0 w 93"/>
              <a:gd name="T3" fmla="*/ 29 h 362"/>
              <a:gd name="T4" fmla="*/ 70 w 93"/>
              <a:gd name="T5" fmla="*/ 181 h 362"/>
              <a:gd name="T6" fmla="*/ 1 w 93"/>
              <a:gd name="T7" fmla="*/ 333 h 362"/>
              <a:gd name="T8" fmla="*/ 1 w 93"/>
              <a:gd name="T9" fmla="*/ 362 h 362"/>
              <a:gd name="T10" fmla="*/ 93 w 93"/>
              <a:gd name="T11" fmla="*/ 181 h 362"/>
              <a:gd name="T12" fmla="*/ 0 w 93"/>
              <a:gd name="T13" fmla="*/ 0 h 362"/>
            </a:gdLst>
            <a:ahLst/>
            <a:cxnLst>
              <a:cxn ang="0">
                <a:pos x="T0" y="T1"/>
              </a:cxn>
              <a:cxn ang="0">
                <a:pos x="T2" y="T3"/>
              </a:cxn>
              <a:cxn ang="0">
                <a:pos x="T4" y="T5"/>
              </a:cxn>
              <a:cxn ang="0">
                <a:pos x="T6" y="T7"/>
              </a:cxn>
              <a:cxn ang="0">
                <a:pos x="T8" y="T9"/>
              </a:cxn>
              <a:cxn ang="0">
                <a:pos x="T10" y="T11"/>
              </a:cxn>
              <a:cxn ang="0">
                <a:pos x="T12" y="T13"/>
              </a:cxn>
            </a:cxnLst>
            <a:rect l="0" t="0" r="r" b="b"/>
            <a:pathLst>
              <a:path w="93" h="362">
                <a:moveTo>
                  <a:pt x="0" y="0"/>
                </a:moveTo>
                <a:cubicBezTo>
                  <a:pt x="0" y="29"/>
                  <a:pt x="0" y="29"/>
                  <a:pt x="0" y="29"/>
                </a:cubicBezTo>
                <a:cubicBezTo>
                  <a:pt x="45" y="67"/>
                  <a:pt x="70" y="122"/>
                  <a:pt x="70" y="181"/>
                </a:cubicBezTo>
                <a:cubicBezTo>
                  <a:pt x="70" y="240"/>
                  <a:pt x="45" y="295"/>
                  <a:pt x="1" y="333"/>
                </a:cubicBezTo>
                <a:cubicBezTo>
                  <a:pt x="1" y="362"/>
                  <a:pt x="1" y="362"/>
                  <a:pt x="1" y="362"/>
                </a:cubicBezTo>
                <a:cubicBezTo>
                  <a:pt x="59" y="320"/>
                  <a:pt x="93" y="253"/>
                  <a:pt x="93" y="181"/>
                </a:cubicBezTo>
                <a:cubicBezTo>
                  <a:pt x="93" y="109"/>
                  <a:pt x="59" y="42"/>
                  <a:pt x="0"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4" name="Freeform 12"/>
          <p:cNvSpPr/>
          <p:nvPr/>
        </p:nvSpPr>
        <p:spPr bwMode="auto">
          <a:xfrm>
            <a:off x="1670051" y="1634332"/>
            <a:ext cx="1970088" cy="3636962"/>
          </a:xfrm>
          <a:custGeom>
            <a:avLst/>
            <a:gdLst>
              <a:gd name="T0" fmla="*/ 467 w 525"/>
              <a:gd name="T1" fmla="*/ 0 h 968"/>
              <a:gd name="T2" fmla="*/ 467 w 525"/>
              <a:gd name="T3" fmla="*/ 0 h 968"/>
              <a:gd name="T4" fmla="*/ 15 w 525"/>
              <a:gd name="T5" fmla="*/ 1 h 968"/>
              <a:gd name="T6" fmla="*/ 0 w 525"/>
              <a:gd name="T7" fmla="*/ 1 h 968"/>
              <a:gd name="T8" fmla="*/ 0 w 525"/>
              <a:gd name="T9" fmla="*/ 23 h 968"/>
              <a:gd name="T10" fmla="*/ 15 w 525"/>
              <a:gd name="T11" fmla="*/ 23 h 968"/>
              <a:gd name="T12" fmla="*/ 467 w 525"/>
              <a:gd name="T13" fmla="*/ 23 h 968"/>
              <a:gd name="T14" fmla="*/ 467 w 525"/>
              <a:gd name="T15" fmla="*/ 23 h 968"/>
              <a:gd name="T16" fmla="*/ 501 w 525"/>
              <a:gd name="T17" fmla="*/ 57 h 968"/>
              <a:gd name="T18" fmla="*/ 503 w 525"/>
              <a:gd name="T19" fmla="*/ 911 h 968"/>
              <a:gd name="T20" fmla="*/ 468 w 525"/>
              <a:gd name="T21" fmla="*/ 945 h 968"/>
              <a:gd name="T22" fmla="*/ 16 w 525"/>
              <a:gd name="T23" fmla="*/ 945 h 968"/>
              <a:gd name="T24" fmla="*/ 0 w 525"/>
              <a:gd name="T25" fmla="*/ 945 h 968"/>
              <a:gd name="T26" fmla="*/ 0 w 525"/>
              <a:gd name="T27" fmla="*/ 968 h 968"/>
              <a:gd name="T28" fmla="*/ 16 w 525"/>
              <a:gd name="T29" fmla="*/ 968 h 968"/>
              <a:gd name="T30" fmla="*/ 468 w 525"/>
              <a:gd name="T31" fmla="*/ 968 h 968"/>
              <a:gd name="T32" fmla="*/ 525 w 525"/>
              <a:gd name="T33" fmla="*/ 911 h 968"/>
              <a:gd name="T34" fmla="*/ 525 w 525"/>
              <a:gd name="T35" fmla="*/ 659 h 968"/>
              <a:gd name="T36" fmla="*/ 525 w 525"/>
              <a:gd name="T37" fmla="*/ 630 h 968"/>
              <a:gd name="T38" fmla="*/ 524 w 525"/>
              <a:gd name="T39" fmla="*/ 326 h 968"/>
              <a:gd name="T40" fmla="*/ 524 w 525"/>
              <a:gd name="T41" fmla="*/ 297 h 968"/>
              <a:gd name="T42" fmla="*/ 524 w 525"/>
              <a:gd name="T43" fmla="*/ 57 h 968"/>
              <a:gd name="T44" fmla="*/ 467 w 525"/>
              <a:gd name="T45" fmla="*/ 0 h 9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525" h="968">
                <a:moveTo>
                  <a:pt x="467" y="0"/>
                </a:moveTo>
                <a:cubicBezTo>
                  <a:pt x="467" y="0"/>
                  <a:pt x="467" y="0"/>
                  <a:pt x="467" y="0"/>
                </a:cubicBezTo>
                <a:cubicBezTo>
                  <a:pt x="15" y="1"/>
                  <a:pt x="15" y="1"/>
                  <a:pt x="15" y="1"/>
                </a:cubicBezTo>
                <a:cubicBezTo>
                  <a:pt x="0" y="1"/>
                  <a:pt x="0" y="1"/>
                  <a:pt x="0" y="1"/>
                </a:cubicBezTo>
                <a:cubicBezTo>
                  <a:pt x="0" y="23"/>
                  <a:pt x="0" y="23"/>
                  <a:pt x="0" y="23"/>
                </a:cubicBezTo>
                <a:cubicBezTo>
                  <a:pt x="15" y="23"/>
                  <a:pt x="15" y="23"/>
                  <a:pt x="15" y="23"/>
                </a:cubicBezTo>
                <a:cubicBezTo>
                  <a:pt x="467" y="23"/>
                  <a:pt x="467" y="23"/>
                  <a:pt x="467" y="23"/>
                </a:cubicBezTo>
                <a:cubicBezTo>
                  <a:pt x="467" y="23"/>
                  <a:pt x="467" y="23"/>
                  <a:pt x="467" y="23"/>
                </a:cubicBezTo>
                <a:cubicBezTo>
                  <a:pt x="486" y="23"/>
                  <a:pt x="501" y="38"/>
                  <a:pt x="501" y="57"/>
                </a:cubicBezTo>
                <a:cubicBezTo>
                  <a:pt x="503" y="911"/>
                  <a:pt x="503" y="911"/>
                  <a:pt x="503" y="911"/>
                </a:cubicBezTo>
                <a:cubicBezTo>
                  <a:pt x="503" y="929"/>
                  <a:pt x="487" y="945"/>
                  <a:pt x="468" y="945"/>
                </a:cubicBezTo>
                <a:cubicBezTo>
                  <a:pt x="16" y="945"/>
                  <a:pt x="16" y="945"/>
                  <a:pt x="16" y="945"/>
                </a:cubicBezTo>
                <a:cubicBezTo>
                  <a:pt x="0" y="945"/>
                  <a:pt x="0" y="945"/>
                  <a:pt x="0" y="945"/>
                </a:cubicBezTo>
                <a:cubicBezTo>
                  <a:pt x="0" y="968"/>
                  <a:pt x="0" y="968"/>
                  <a:pt x="0" y="968"/>
                </a:cubicBezTo>
                <a:cubicBezTo>
                  <a:pt x="16" y="968"/>
                  <a:pt x="16" y="968"/>
                  <a:pt x="16" y="968"/>
                </a:cubicBezTo>
                <a:cubicBezTo>
                  <a:pt x="468" y="968"/>
                  <a:pt x="468" y="968"/>
                  <a:pt x="468" y="968"/>
                </a:cubicBezTo>
                <a:cubicBezTo>
                  <a:pt x="500" y="968"/>
                  <a:pt x="525" y="942"/>
                  <a:pt x="525" y="911"/>
                </a:cubicBezTo>
                <a:cubicBezTo>
                  <a:pt x="525" y="659"/>
                  <a:pt x="525" y="659"/>
                  <a:pt x="525" y="659"/>
                </a:cubicBezTo>
                <a:cubicBezTo>
                  <a:pt x="525" y="630"/>
                  <a:pt x="525" y="630"/>
                  <a:pt x="525" y="630"/>
                </a:cubicBezTo>
                <a:cubicBezTo>
                  <a:pt x="524" y="326"/>
                  <a:pt x="524" y="326"/>
                  <a:pt x="524" y="326"/>
                </a:cubicBezTo>
                <a:cubicBezTo>
                  <a:pt x="524" y="297"/>
                  <a:pt x="524" y="297"/>
                  <a:pt x="524" y="297"/>
                </a:cubicBezTo>
                <a:cubicBezTo>
                  <a:pt x="524" y="57"/>
                  <a:pt x="524" y="57"/>
                  <a:pt x="524" y="57"/>
                </a:cubicBezTo>
                <a:cubicBezTo>
                  <a:pt x="524" y="26"/>
                  <a:pt x="499" y="0"/>
                  <a:pt x="467"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
        <p:nvSpPr>
          <p:cNvPr id="15" name="Freeform 13"/>
          <p:cNvSpPr/>
          <p:nvPr/>
        </p:nvSpPr>
        <p:spPr bwMode="auto">
          <a:xfrm>
            <a:off x="1662113" y="2321719"/>
            <a:ext cx="1065213" cy="2266950"/>
          </a:xfrm>
          <a:custGeom>
            <a:avLst/>
            <a:gdLst>
              <a:gd name="T0" fmla="*/ 227 w 284"/>
              <a:gd name="T1" fmla="*/ 0 h 603"/>
              <a:gd name="T2" fmla="*/ 227 w 284"/>
              <a:gd name="T3" fmla="*/ 0 h 603"/>
              <a:gd name="T4" fmla="*/ 17 w 284"/>
              <a:gd name="T5" fmla="*/ 0 h 603"/>
              <a:gd name="T6" fmla="*/ 10 w 284"/>
              <a:gd name="T7" fmla="*/ 0 h 603"/>
              <a:gd name="T8" fmla="*/ 10 w 284"/>
              <a:gd name="T9" fmla="*/ 23 h 603"/>
              <a:gd name="T10" fmla="*/ 17 w 284"/>
              <a:gd name="T11" fmla="*/ 23 h 603"/>
              <a:gd name="T12" fmla="*/ 227 w 284"/>
              <a:gd name="T13" fmla="*/ 22 h 603"/>
              <a:gd name="T14" fmla="*/ 227 w 284"/>
              <a:gd name="T15" fmla="*/ 22 h 603"/>
              <a:gd name="T16" fmla="*/ 261 w 284"/>
              <a:gd name="T17" fmla="*/ 39 h 603"/>
              <a:gd name="T18" fmla="*/ 261 w 284"/>
              <a:gd name="T19" fmla="*/ 563 h 603"/>
              <a:gd name="T20" fmla="*/ 227 w 284"/>
              <a:gd name="T21" fmla="*/ 580 h 603"/>
              <a:gd name="T22" fmla="*/ 18 w 284"/>
              <a:gd name="T23" fmla="*/ 580 h 603"/>
              <a:gd name="T24" fmla="*/ 0 w 284"/>
              <a:gd name="T25" fmla="*/ 580 h 603"/>
              <a:gd name="T26" fmla="*/ 0 w 284"/>
              <a:gd name="T27" fmla="*/ 603 h 603"/>
              <a:gd name="T28" fmla="*/ 18 w 284"/>
              <a:gd name="T29" fmla="*/ 603 h 603"/>
              <a:gd name="T30" fmla="*/ 227 w 284"/>
              <a:gd name="T31" fmla="*/ 603 h 603"/>
              <a:gd name="T32" fmla="*/ 284 w 284"/>
              <a:gd name="T33" fmla="*/ 563 h 603"/>
              <a:gd name="T34" fmla="*/ 284 w 284"/>
              <a:gd name="T35" fmla="*/ 39 h 603"/>
              <a:gd name="T36" fmla="*/ 227 w 284"/>
              <a:gd name="T37" fmla="*/ 0 h 6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284" h="603">
                <a:moveTo>
                  <a:pt x="227" y="0"/>
                </a:moveTo>
                <a:cubicBezTo>
                  <a:pt x="227" y="0"/>
                  <a:pt x="227" y="0"/>
                  <a:pt x="227" y="0"/>
                </a:cubicBezTo>
                <a:cubicBezTo>
                  <a:pt x="17" y="0"/>
                  <a:pt x="17" y="0"/>
                  <a:pt x="17" y="0"/>
                </a:cubicBezTo>
                <a:cubicBezTo>
                  <a:pt x="10" y="0"/>
                  <a:pt x="10" y="0"/>
                  <a:pt x="10" y="0"/>
                </a:cubicBezTo>
                <a:cubicBezTo>
                  <a:pt x="10" y="23"/>
                  <a:pt x="10" y="23"/>
                  <a:pt x="10" y="23"/>
                </a:cubicBezTo>
                <a:cubicBezTo>
                  <a:pt x="17" y="23"/>
                  <a:pt x="17" y="23"/>
                  <a:pt x="17" y="23"/>
                </a:cubicBezTo>
                <a:cubicBezTo>
                  <a:pt x="227" y="22"/>
                  <a:pt x="227" y="22"/>
                  <a:pt x="227" y="22"/>
                </a:cubicBezTo>
                <a:cubicBezTo>
                  <a:pt x="227" y="22"/>
                  <a:pt x="227" y="22"/>
                  <a:pt x="227" y="22"/>
                </a:cubicBezTo>
                <a:cubicBezTo>
                  <a:pt x="247" y="22"/>
                  <a:pt x="261" y="32"/>
                  <a:pt x="261" y="39"/>
                </a:cubicBezTo>
                <a:cubicBezTo>
                  <a:pt x="261" y="563"/>
                  <a:pt x="261" y="563"/>
                  <a:pt x="261" y="563"/>
                </a:cubicBezTo>
                <a:cubicBezTo>
                  <a:pt x="261" y="570"/>
                  <a:pt x="248" y="580"/>
                  <a:pt x="227" y="580"/>
                </a:cubicBezTo>
                <a:cubicBezTo>
                  <a:pt x="18" y="580"/>
                  <a:pt x="18" y="580"/>
                  <a:pt x="18" y="580"/>
                </a:cubicBezTo>
                <a:cubicBezTo>
                  <a:pt x="0" y="580"/>
                  <a:pt x="0" y="580"/>
                  <a:pt x="0" y="580"/>
                </a:cubicBezTo>
                <a:cubicBezTo>
                  <a:pt x="0" y="603"/>
                  <a:pt x="0" y="603"/>
                  <a:pt x="0" y="603"/>
                </a:cubicBezTo>
                <a:cubicBezTo>
                  <a:pt x="18" y="603"/>
                  <a:pt x="18" y="603"/>
                  <a:pt x="18" y="603"/>
                </a:cubicBezTo>
                <a:cubicBezTo>
                  <a:pt x="227" y="603"/>
                  <a:pt x="227" y="603"/>
                  <a:pt x="227" y="603"/>
                </a:cubicBezTo>
                <a:cubicBezTo>
                  <a:pt x="259" y="603"/>
                  <a:pt x="284" y="585"/>
                  <a:pt x="284" y="563"/>
                </a:cubicBezTo>
                <a:cubicBezTo>
                  <a:pt x="284" y="39"/>
                  <a:pt x="284" y="39"/>
                  <a:pt x="284" y="39"/>
                </a:cubicBezTo>
                <a:cubicBezTo>
                  <a:pt x="283" y="17"/>
                  <a:pt x="259" y="0"/>
                  <a:pt x="227" y="0"/>
                </a:cubicBezTo>
              </a:path>
            </a:pathLst>
          </a:custGeom>
          <a:solidFill>
            <a:srgbClr val="FFFFFF">
              <a:alpha val="5000"/>
            </a:srgbClr>
          </a:solidFill>
          <a:ln>
            <a:noFill/>
          </a:ln>
        </p:spPr>
        <p:txBody>
          <a:bodyPr vert="horz" wrap="square" lIns="91440" tIns="45720" rIns="91440" bIns="45720" numCol="1" anchor="t" anchorCtr="0" compatLnSpc="1"/>
          <a:lstStyle/>
          <a:p>
            <a:endParaRPr lang="zh-CN" alt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2_Blank">
    <p:spTree>
      <p:nvGrpSpPr>
        <p:cNvPr id="1" name=""/>
        <p:cNvGrpSpPr/>
        <p:nvPr/>
      </p:nvGrpSpPr>
      <p:grpSpPr>
        <a:xfrm>
          <a:off x="0" y="0"/>
          <a:ext cx="0" cy="0"/>
          <a:chOff x="0" y="0"/>
          <a:chExt cx="0" cy="0"/>
        </a:xfrm>
      </p:grpSpPr>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reserve="1">
  <p:cSld name="4_Blank">
    <p:spTree>
      <p:nvGrpSpPr>
        <p:cNvPr id="1" name=""/>
        <p:cNvGrpSpPr/>
        <p:nvPr/>
      </p:nvGrpSpPr>
      <p:grpSpPr>
        <a:xfrm>
          <a:off x="0" y="0"/>
          <a:ext cx="0" cy="0"/>
          <a:chOff x="0" y="0"/>
          <a:chExt cx="0" cy="0"/>
        </a:xfrm>
      </p:grpSpPr>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7_Blank">
    <p:spTree>
      <p:nvGrpSpPr>
        <p:cNvPr id="1" name=""/>
        <p:cNvGrpSpPr/>
        <p:nvPr/>
      </p:nvGrpSpPr>
      <p:grpSpPr>
        <a:xfrm>
          <a:off x="0" y="0"/>
          <a:ext cx="0" cy="0"/>
          <a:chOff x="0" y="0"/>
          <a:chExt cx="0" cy="0"/>
        </a:xfrm>
      </p:grpSpPr>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9_Blank">
    <p:spTree>
      <p:nvGrpSpPr>
        <p:cNvPr id="1" name=""/>
        <p:cNvGrpSpPr/>
        <p:nvPr/>
      </p:nvGrpSpPr>
      <p:grpSpPr>
        <a:xfrm>
          <a:off x="0" y="0"/>
          <a:ext cx="0" cy="0"/>
          <a:chOff x="0" y="0"/>
          <a:chExt cx="0" cy="0"/>
        </a:xfrm>
      </p:grpSpPr>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5_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id-ID"/>
          </a:p>
        </p:txBody>
      </p:sp>
      <p:sp>
        <p:nvSpPr>
          <p:cNvPr id="4" name="Slide Number Placeholder 3"/>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pic>
        <p:nvPicPr>
          <p:cNvPr id="9" name="图片 8"/>
          <p:cNvPicPr>
            <a:picLocks noChangeAspect="1"/>
          </p:cNvPicPr>
          <p:nvPr userDrawn="1"/>
        </p:nvPicPr>
        <p:blipFill>
          <a:blip r:embed="rId2"/>
          <a:stretch>
            <a:fillRect/>
          </a:stretch>
        </p:blipFill>
        <p:spPr>
          <a:xfrm flipH="1">
            <a:off x="577089" y="359729"/>
            <a:ext cx="676715" cy="673860"/>
          </a:xfrm>
          <a:prstGeom prst="rect">
            <a:avLst/>
          </a:prstGeom>
        </p:spPr>
      </p:pic>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blank" preserve="1">
  <p:cSld name="6_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id-ID"/>
          </a:p>
        </p:txBody>
      </p:sp>
      <p:sp>
        <p:nvSpPr>
          <p:cNvPr id="4" name="Slide Number Placeholder 3"/>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pic>
        <p:nvPicPr>
          <p:cNvPr id="9" name="图片 8"/>
          <p:cNvPicPr>
            <a:picLocks noChangeAspect="1"/>
          </p:cNvPicPr>
          <p:nvPr userDrawn="1"/>
        </p:nvPicPr>
        <p:blipFill rotWithShape="1">
          <a:blip r:embed="rId2">
            <a:extLst>
              <a:ext uri="{28A0092B-C50C-407E-A947-70E740481C1C}">
                <a14:useLocalDpi xmlns:a14="http://schemas.microsoft.com/office/drawing/2010/main" val="0"/>
              </a:ext>
            </a:extLst>
          </a:blip>
          <a:srcRect l="140" r="41819" b="41959"/>
          <a:stretch>
            <a:fillRect/>
          </a:stretch>
        </p:blipFill>
        <p:spPr>
          <a:xfrm>
            <a:off x="0" y="0"/>
            <a:ext cx="12192000" cy="6858000"/>
          </a:xfrm>
          <a:prstGeom prst="rect">
            <a:avLst/>
          </a:prstGeom>
        </p:spPr>
      </p:pic>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a:prstGeom prst="rect">
            <a:avLst/>
          </a:prstGeom>
        </p:spPr>
        <p:txBody>
          <a:bodyPr anchor="b"/>
          <a:lstStyle>
            <a:lvl1pPr>
              <a:defRPr sz="3200"/>
            </a:lvl1pPr>
          </a:lstStyle>
          <a:p>
            <a:r>
              <a:rPr lang="en-US"/>
              <a:t>Click to edit Master title style</a:t>
            </a:r>
            <a:endParaRPr lang="id-ID"/>
          </a:p>
        </p:txBody>
      </p:sp>
      <p:sp>
        <p:nvSpPr>
          <p:cNvPr id="3" name="Content Placeholder 2"/>
          <p:cNvSpPr>
            <a:spLocks noGrp="1"/>
          </p:cNvSpPr>
          <p:nvPr>
            <p:ph idx="1"/>
          </p:nvPr>
        </p:nvSpPr>
        <p:spPr>
          <a:xfrm>
            <a:off x="5183188" y="987425"/>
            <a:ext cx="6172200" cy="4873625"/>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4" name="Text Placeholder 3"/>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endParaRPr lang="en-US"/>
          </a:p>
        </p:txBody>
      </p:sp>
      <p:sp>
        <p:nvSpPr>
          <p:cNvPr id="5" name="Date Placeholder 4"/>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6" name="Footer Placeholder 5"/>
          <p:cNvSpPr>
            <a:spLocks noGrp="1"/>
          </p:cNvSpPr>
          <p:nvPr>
            <p:ph type="ftr" sz="quarter" idx="11"/>
          </p:nvPr>
        </p:nvSpPr>
        <p:spPr>
          <a:xfrm>
            <a:off x="4038600" y="6356350"/>
            <a:ext cx="4114800" cy="365125"/>
          </a:xfrm>
          <a:prstGeom prst="rect">
            <a:avLst/>
          </a:prstGeom>
        </p:spPr>
        <p:txBody>
          <a:bodyPr/>
          <a:lstStyle/>
          <a:p>
            <a:endParaRPr lang="id-ID"/>
          </a:p>
        </p:txBody>
      </p:sp>
      <p:sp>
        <p:nvSpPr>
          <p:cNvPr id="7" name="Slide Number Placeholder 6"/>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a:prstGeom prst="rect">
            <a:avLst/>
          </a:prstGeom>
        </p:spPr>
        <p:txBody>
          <a:bodyPr anchor="b"/>
          <a:lstStyle>
            <a:lvl1pPr>
              <a:defRPr sz="3200"/>
            </a:lvl1pPr>
          </a:lstStyle>
          <a:p>
            <a:r>
              <a:rPr lang="en-US"/>
              <a:t>Click to edit Master title style</a:t>
            </a:r>
            <a:endParaRPr lang="id-ID"/>
          </a:p>
        </p:txBody>
      </p:sp>
      <p:sp>
        <p:nvSpPr>
          <p:cNvPr id="3" name="Picture Placeholder 2"/>
          <p:cNvSpPr>
            <a:spLocks noGrp="1"/>
          </p:cNvSpPr>
          <p:nvPr>
            <p:ph type="pic" idx="1"/>
          </p:nvPr>
        </p:nvSpPr>
        <p:spPr>
          <a:xfrm>
            <a:off x="5183188" y="987425"/>
            <a:ext cx="6172200" cy="4873625"/>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d-ID"/>
          </a:p>
        </p:txBody>
      </p:sp>
      <p:sp>
        <p:nvSpPr>
          <p:cNvPr id="4" name="Text Placeholder 3"/>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endParaRPr lang="en-US"/>
          </a:p>
        </p:txBody>
      </p:sp>
      <p:sp>
        <p:nvSpPr>
          <p:cNvPr id="5" name="Date Placeholder 4"/>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6" name="Footer Placeholder 5"/>
          <p:cNvSpPr>
            <a:spLocks noGrp="1"/>
          </p:cNvSpPr>
          <p:nvPr>
            <p:ph type="ftr" sz="quarter" idx="11"/>
          </p:nvPr>
        </p:nvSpPr>
        <p:spPr>
          <a:xfrm>
            <a:off x="4038600" y="6356350"/>
            <a:ext cx="4114800" cy="365125"/>
          </a:xfrm>
          <a:prstGeom prst="rect">
            <a:avLst/>
          </a:prstGeom>
        </p:spPr>
        <p:txBody>
          <a:bodyPr/>
          <a:lstStyle/>
          <a:p>
            <a:endParaRPr lang="id-ID"/>
          </a:p>
        </p:txBody>
      </p:sp>
      <p:sp>
        <p:nvSpPr>
          <p:cNvPr id="7" name="Slide Number Placeholder 6"/>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a:t>Click to edit Master title style</a:t>
            </a:r>
            <a:endParaRPr lang="id-ID"/>
          </a:p>
        </p:txBody>
      </p:sp>
      <p:sp>
        <p:nvSpPr>
          <p:cNvPr id="3" name="Vertical Text Placeholder 2"/>
          <p:cNvSpPr>
            <a:spLocks noGrp="1"/>
          </p:cNvSpPr>
          <p:nvPr>
            <p:ph type="body" orient="vert" idx="1"/>
          </p:nvPr>
        </p:nvSpPr>
        <p:spPr>
          <a:xfrm>
            <a:off x="838200" y="1825625"/>
            <a:ext cx="10515600" cy="4351338"/>
          </a:xfrm>
          <a:prstGeom prst="rect">
            <a:avLst/>
          </a:prstGeom>
        </p:spPr>
        <p:txBody>
          <a:bodyPr vert="eaVert"/>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4" name="Date Placeholder 3"/>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5" name="Footer Placeholder 4"/>
          <p:cNvSpPr>
            <a:spLocks noGrp="1"/>
          </p:cNvSpPr>
          <p:nvPr>
            <p:ph type="ftr" sz="quarter" idx="11"/>
          </p:nvPr>
        </p:nvSpPr>
        <p:spPr>
          <a:xfrm>
            <a:off x="4038600" y="6356350"/>
            <a:ext cx="4114800" cy="365125"/>
          </a:xfrm>
          <a:prstGeom prst="rect">
            <a:avLst/>
          </a:prstGeom>
        </p:spPr>
        <p:txBody>
          <a:bodyPr/>
          <a:lstStyle/>
          <a:p>
            <a:endParaRPr lang="id-ID"/>
          </a:p>
        </p:txBody>
      </p:sp>
      <p:sp>
        <p:nvSpPr>
          <p:cNvPr id="6" name="Slide Number Placeholder 5"/>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a:prstGeom prst="rect">
            <a:avLst/>
          </a:prstGeom>
        </p:spPr>
        <p:txBody>
          <a:bodyPr vert="eaVert"/>
          <a:lstStyle/>
          <a:p>
            <a:r>
              <a:rPr lang="en-US"/>
              <a:t>Click to edit Master title style</a:t>
            </a:r>
            <a:endParaRPr lang="id-ID"/>
          </a:p>
        </p:txBody>
      </p:sp>
      <p:sp>
        <p:nvSpPr>
          <p:cNvPr id="3" name="Vertical Text Placeholder 2"/>
          <p:cNvSpPr>
            <a:spLocks noGrp="1"/>
          </p:cNvSpPr>
          <p:nvPr>
            <p:ph type="body" orient="vert" idx="1"/>
          </p:nvPr>
        </p:nvSpPr>
        <p:spPr>
          <a:xfrm>
            <a:off x="838200" y="365125"/>
            <a:ext cx="7734300" cy="5811838"/>
          </a:xfrm>
          <a:prstGeom prst="rect">
            <a:avLst/>
          </a:prstGeom>
        </p:spPr>
        <p:txBody>
          <a:bodyPr vert="eaVert"/>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id-ID"/>
          </a:p>
        </p:txBody>
      </p:sp>
      <p:sp>
        <p:nvSpPr>
          <p:cNvPr id="4" name="Date Placeholder 3"/>
          <p:cNvSpPr>
            <a:spLocks noGrp="1"/>
          </p:cNvSpPr>
          <p:nvPr>
            <p:ph type="dt" sz="half" idx="10"/>
          </p:nvPr>
        </p:nvSpPr>
        <p:spPr>
          <a:xfrm>
            <a:off x="838200" y="6356350"/>
            <a:ext cx="2743200" cy="365125"/>
          </a:xfrm>
          <a:prstGeom prst="rect">
            <a:avLst/>
          </a:prstGeom>
        </p:spPr>
        <p:txBody>
          <a:bodyPr/>
          <a:lstStyle/>
          <a:p>
            <a:fld id="{EB5C08A1-7713-47CE-97B4-863D833656A0}" type="datetimeFigureOut">
              <a:rPr lang="id-ID" smtClean="0"/>
            </a:fld>
            <a:endParaRPr lang="id-ID"/>
          </a:p>
        </p:txBody>
      </p:sp>
      <p:sp>
        <p:nvSpPr>
          <p:cNvPr id="5" name="Footer Placeholder 4"/>
          <p:cNvSpPr>
            <a:spLocks noGrp="1"/>
          </p:cNvSpPr>
          <p:nvPr>
            <p:ph type="ftr" sz="quarter" idx="11"/>
          </p:nvPr>
        </p:nvSpPr>
        <p:spPr>
          <a:xfrm>
            <a:off x="4038600" y="6356350"/>
            <a:ext cx="4114800" cy="365125"/>
          </a:xfrm>
          <a:prstGeom prst="rect">
            <a:avLst/>
          </a:prstGeom>
        </p:spPr>
        <p:txBody>
          <a:bodyPr/>
          <a:lstStyle/>
          <a:p>
            <a:endParaRPr lang="id-ID"/>
          </a:p>
        </p:txBody>
      </p:sp>
      <p:sp>
        <p:nvSpPr>
          <p:cNvPr id="6" name="Slide Number Placeholder 5"/>
          <p:cNvSpPr>
            <a:spLocks noGrp="1"/>
          </p:cNvSpPr>
          <p:nvPr>
            <p:ph type="sldNum" sz="quarter" idx="12"/>
          </p:nvPr>
        </p:nvSpPr>
        <p:spPr>
          <a:xfrm>
            <a:off x="10858500" y="6356350"/>
            <a:ext cx="495300" cy="365125"/>
          </a:xfrm>
          <a:prstGeom prst="rect">
            <a:avLst/>
          </a:prstGeom>
        </p:spPr>
        <p:txBody>
          <a:bodyPr/>
          <a:lstStyle/>
          <a:p>
            <a:fld id="{BD3C9449-514E-4F2F-BDF6-E5528CC1E8B5}" type="slidenum">
              <a:rPr lang="id-ID" smtClean="0"/>
            </a:fld>
            <a:endParaRPr lang="id-ID"/>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Title and three columns">
  <p:cSld name="CUSTOM_3">
    <p:bg>
      <p:bgPr>
        <a:blipFill>
          <a:blip r:embed="rId2"/>
          <a:stretch>
            <a:fillRect/>
          </a:stretch>
        </a:blipFill>
        <a:effectLst/>
      </p:bgPr>
    </p:bg>
    <p:spTree>
      <p:nvGrpSpPr>
        <p:cNvPr id="1" name="Shape 63"/>
        <p:cNvGrpSpPr/>
        <p:nvPr/>
      </p:nvGrpSpPr>
      <p:grpSpPr>
        <a:xfrm>
          <a:off x="0" y="0"/>
          <a:ext cx="0" cy="0"/>
          <a:chOff x="0" y="0"/>
          <a:chExt cx="0" cy="0"/>
        </a:xfrm>
      </p:grpSpPr>
      <p:sp>
        <p:nvSpPr>
          <p:cNvPr id="64" name="Google Shape;64;p16"/>
          <p:cNvSpPr txBox="1">
            <a:spLocks noGrp="1"/>
          </p:cNvSpPr>
          <p:nvPr>
            <p:ph type="title"/>
          </p:nvPr>
        </p:nvSpPr>
        <p:spPr>
          <a:xfrm>
            <a:off x="1219200" y="720000"/>
            <a:ext cx="9906000" cy="763600"/>
          </a:xfrm>
          <a:prstGeom prst="rect">
            <a:avLst/>
          </a:prstGeom>
        </p:spPr>
        <p:txBody>
          <a:bodyPr spcFirstLastPara="1" wrap="square" lIns="91425" tIns="91425" rIns="91425" bIns="91425" anchor="t" anchorCtr="0">
            <a:noAutofit/>
          </a:bodyPr>
          <a:lstStyle>
            <a:lvl1pPr lvl="0">
              <a:spcBef>
                <a:spcPts val="0"/>
              </a:spcBef>
              <a:spcAft>
                <a:spcPts val="0"/>
              </a:spcAft>
              <a:buSzPts val="3600"/>
              <a:buNone/>
              <a:defRPr/>
            </a:lvl1pPr>
            <a:lvl2pPr lvl="1">
              <a:spcBef>
                <a:spcPts val="0"/>
              </a:spcBef>
              <a:spcAft>
                <a:spcPts val="0"/>
              </a:spcAft>
              <a:buSzPts val="2800"/>
              <a:buNone/>
              <a:defRPr>
                <a:latin typeface="Lato"/>
                <a:ea typeface="Lato"/>
                <a:cs typeface="Lato"/>
                <a:sym typeface="Lato"/>
              </a:defRPr>
            </a:lvl2pPr>
            <a:lvl3pPr lvl="2">
              <a:spcBef>
                <a:spcPts val="0"/>
              </a:spcBef>
              <a:spcAft>
                <a:spcPts val="0"/>
              </a:spcAft>
              <a:buSzPts val="2800"/>
              <a:buNone/>
              <a:defRPr>
                <a:latin typeface="Lato"/>
                <a:ea typeface="Lato"/>
                <a:cs typeface="Lato"/>
                <a:sym typeface="Lato"/>
              </a:defRPr>
            </a:lvl3pPr>
            <a:lvl4pPr lvl="3">
              <a:spcBef>
                <a:spcPts val="0"/>
              </a:spcBef>
              <a:spcAft>
                <a:spcPts val="0"/>
              </a:spcAft>
              <a:buSzPts val="2800"/>
              <a:buNone/>
              <a:defRPr>
                <a:latin typeface="Lato"/>
                <a:ea typeface="Lato"/>
                <a:cs typeface="Lato"/>
                <a:sym typeface="Lato"/>
              </a:defRPr>
            </a:lvl4pPr>
            <a:lvl5pPr lvl="4">
              <a:spcBef>
                <a:spcPts val="0"/>
              </a:spcBef>
              <a:spcAft>
                <a:spcPts val="0"/>
              </a:spcAft>
              <a:buSzPts val="2800"/>
              <a:buNone/>
              <a:defRPr>
                <a:latin typeface="Lato"/>
                <a:ea typeface="Lato"/>
                <a:cs typeface="Lato"/>
                <a:sym typeface="Lato"/>
              </a:defRPr>
            </a:lvl5pPr>
            <a:lvl6pPr lvl="5">
              <a:spcBef>
                <a:spcPts val="0"/>
              </a:spcBef>
              <a:spcAft>
                <a:spcPts val="0"/>
              </a:spcAft>
              <a:buSzPts val="2800"/>
              <a:buNone/>
              <a:defRPr>
                <a:latin typeface="Lato"/>
                <a:ea typeface="Lato"/>
                <a:cs typeface="Lato"/>
                <a:sym typeface="Lato"/>
              </a:defRPr>
            </a:lvl6pPr>
            <a:lvl7pPr lvl="6">
              <a:spcBef>
                <a:spcPts val="0"/>
              </a:spcBef>
              <a:spcAft>
                <a:spcPts val="0"/>
              </a:spcAft>
              <a:buSzPts val="2800"/>
              <a:buNone/>
              <a:defRPr>
                <a:latin typeface="Lato"/>
                <a:ea typeface="Lato"/>
                <a:cs typeface="Lato"/>
                <a:sym typeface="Lato"/>
              </a:defRPr>
            </a:lvl7pPr>
            <a:lvl8pPr lvl="7">
              <a:spcBef>
                <a:spcPts val="0"/>
              </a:spcBef>
              <a:spcAft>
                <a:spcPts val="0"/>
              </a:spcAft>
              <a:buSzPts val="2800"/>
              <a:buNone/>
              <a:defRPr>
                <a:latin typeface="Lato"/>
                <a:ea typeface="Lato"/>
                <a:cs typeface="Lato"/>
                <a:sym typeface="Lato"/>
              </a:defRPr>
            </a:lvl8pPr>
            <a:lvl9pPr lvl="8">
              <a:spcBef>
                <a:spcPts val="0"/>
              </a:spcBef>
              <a:spcAft>
                <a:spcPts val="0"/>
              </a:spcAft>
              <a:buSzPts val="2800"/>
              <a:buNone/>
              <a:defRPr>
                <a:latin typeface="Lato"/>
                <a:ea typeface="Lato"/>
                <a:cs typeface="Lato"/>
                <a:sym typeface="Lato"/>
              </a:defRPr>
            </a:lvl9pPr>
          </a:lstStyle>
          <a:p/>
        </p:txBody>
      </p:sp>
      <p:sp>
        <p:nvSpPr>
          <p:cNvPr id="65" name="Google Shape;65;p16"/>
          <p:cNvSpPr txBox="1">
            <a:spLocks noGrp="1"/>
          </p:cNvSpPr>
          <p:nvPr>
            <p:ph type="subTitle" idx="1"/>
          </p:nvPr>
        </p:nvSpPr>
        <p:spPr>
          <a:xfrm>
            <a:off x="1904484" y="2880533"/>
            <a:ext cx="2613200" cy="622000"/>
          </a:xfrm>
          <a:prstGeom prst="rect">
            <a:avLst/>
          </a:prstGeom>
        </p:spPr>
        <p:txBody>
          <a:bodyPr spcFirstLastPara="1" wrap="square" lIns="91425" tIns="91425" rIns="91425" bIns="91425" anchor="t" anchorCtr="0">
            <a:noAutofit/>
          </a:bodyPr>
          <a:lstStyle>
            <a:lvl1pPr lvl="0" algn="ctr">
              <a:spcBef>
                <a:spcPts val="0"/>
              </a:spcBef>
              <a:spcAft>
                <a:spcPts val="0"/>
              </a:spcAft>
              <a:buSzPts val="1800"/>
              <a:buFont typeface="Bad Script"/>
              <a:buNone/>
              <a:defRPr b="1">
                <a:latin typeface="Bad Script"/>
                <a:ea typeface="Bad Script"/>
                <a:cs typeface="Bad Script"/>
                <a:sym typeface="Bad Script"/>
              </a:defRPr>
            </a:lvl1pPr>
            <a:lvl2pPr lvl="1" algn="ctr">
              <a:spcBef>
                <a:spcPts val="0"/>
              </a:spcBef>
              <a:spcAft>
                <a:spcPts val="0"/>
              </a:spcAft>
              <a:buSzPts val="1400"/>
              <a:buNone/>
              <a:defRPr/>
            </a:lvl2pPr>
            <a:lvl3pPr lvl="2" algn="ctr">
              <a:spcBef>
                <a:spcPts val="0"/>
              </a:spcBef>
              <a:spcAft>
                <a:spcPts val="0"/>
              </a:spcAft>
              <a:buSzPts val="1400"/>
              <a:buNone/>
              <a:defRPr/>
            </a:lvl3pPr>
            <a:lvl4pPr lvl="3" algn="ctr">
              <a:spcBef>
                <a:spcPts val="0"/>
              </a:spcBef>
              <a:spcAft>
                <a:spcPts val="0"/>
              </a:spcAft>
              <a:buSzPts val="1400"/>
              <a:buNone/>
              <a:defRPr/>
            </a:lvl4pPr>
            <a:lvl5pPr lvl="4" algn="ctr">
              <a:spcBef>
                <a:spcPts val="0"/>
              </a:spcBef>
              <a:spcAft>
                <a:spcPts val="0"/>
              </a:spcAft>
              <a:buSzPts val="1400"/>
              <a:buNone/>
              <a:defRPr/>
            </a:lvl5pPr>
            <a:lvl6pPr lvl="5" algn="ctr">
              <a:spcBef>
                <a:spcPts val="0"/>
              </a:spcBef>
              <a:spcAft>
                <a:spcPts val="0"/>
              </a:spcAft>
              <a:buSzPts val="1400"/>
              <a:buNone/>
              <a:defRPr/>
            </a:lvl6pPr>
            <a:lvl7pPr lvl="6" algn="ctr">
              <a:spcBef>
                <a:spcPts val="0"/>
              </a:spcBef>
              <a:spcAft>
                <a:spcPts val="0"/>
              </a:spcAft>
              <a:buSzPts val="1400"/>
              <a:buNone/>
              <a:defRPr/>
            </a:lvl7pPr>
            <a:lvl8pPr lvl="7" algn="ctr">
              <a:spcBef>
                <a:spcPts val="0"/>
              </a:spcBef>
              <a:spcAft>
                <a:spcPts val="0"/>
              </a:spcAft>
              <a:buSzPts val="1400"/>
              <a:buNone/>
              <a:defRPr/>
            </a:lvl8pPr>
            <a:lvl9pPr lvl="8" algn="ctr">
              <a:spcBef>
                <a:spcPts val="0"/>
              </a:spcBef>
              <a:spcAft>
                <a:spcPts val="0"/>
              </a:spcAft>
              <a:buSzPts val="1400"/>
              <a:buNone/>
              <a:defRPr/>
            </a:lvl9pPr>
          </a:lstStyle>
          <a:p/>
        </p:txBody>
      </p:sp>
      <p:sp>
        <p:nvSpPr>
          <p:cNvPr id="66" name="Google Shape;66;p16"/>
          <p:cNvSpPr txBox="1">
            <a:spLocks noGrp="1"/>
          </p:cNvSpPr>
          <p:nvPr>
            <p:ph type="subTitle" idx="2"/>
          </p:nvPr>
        </p:nvSpPr>
        <p:spPr>
          <a:xfrm>
            <a:off x="4789403" y="2880533"/>
            <a:ext cx="2613200" cy="6220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1800"/>
              <a:buFont typeface="Bad Script"/>
              <a:buNone/>
              <a:defRPr b="1">
                <a:latin typeface="Bad Script"/>
                <a:ea typeface="Bad Script"/>
                <a:cs typeface="Bad Script"/>
                <a:sym typeface="Bad Script"/>
              </a:defRPr>
            </a:lvl1pPr>
            <a:lvl2pPr lvl="1" algn="ctr" rtl="0">
              <a:spcBef>
                <a:spcPts val="0"/>
              </a:spcBef>
              <a:spcAft>
                <a:spcPts val="0"/>
              </a:spcAft>
              <a:buSzPts val="1400"/>
              <a:buNone/>
              <a:defRPr/>
            </a:lvl2pPr>
            <a:lvl3pPr lvl="2" algn="ctr" rtl="0">
              <a:spcBef>
                <a:spcPts val="0"/>
              </a:spcBef>
              <a:spcAft>
                <a:spcPts val="0"/>
              </a:spcAft>
              <a:buSzPts val="1400"/>
              <a:buNone/>
              <a:defRPr/>
            </a:lvl3pPr>
            <a:lvl4pPr lvl="3" algn="ctr" rtl="0">
              <a:spcBef>
                <a:spcPts val="0"/>
              </a:spcBef>
              <a:spcAft>
                <a:spcPts val="0"/>
              </a:spcAft>
              <a:buSzPts val="1400"/>
              <a:buNone/>
              <a:defRPr/>
            </a:lvl4pPr>
            <a:lvl5pPr lvl="4" algn="ctr" rtl="0">
              <a:spcBef>
                <a:spcPts val="0"/>
              </a:spcBef>
              <a:spcAft>
                <a:spcPts val="0"/>
              </a:spcAft>
              <a:buSzPts val="1400"/>
              <a:buNone/>
              <a:defRPr/>
            </a:lvl5pPr>
            <a:lvl6pPr lvl="5" algn="ctr" rtl="0">
              <a:spcBef>
                <a:spcPts val="0"/>
              </a:spcBef>
              <a:spcAft>
                <a:spcPts val="0"/>
              </a:spcAft>
              <a:buSzPts val="1400"/>
              <a:buNone/>
              <a:defRPr/>
            </a:lvl6pPr>
            <a:lvl7pPr lvl="6" algn="ctr" rtl="0">
              <a:spcBef>
                <a:spcPts val="0"/>
              </a:spcBef>
              <a:spcAft>
                <a:spcPts val="0"/>
              </a:spcAft>
              <a:buSzPts val="1400"/>
              <a:buNone/>
              <a:defRPr/>
            </a:lvl7pPr>
            <a:lvl8pPr lvl="7" algn="ctr" rtl="0">
              <a:spcBef>
                <a:spcPts val="0"/>
              </a:spcBef>
              <a:spcAft>
                <a:spcPts val="0"/>
              </a:spcAft>
              <a:buSzPts val="1400"/>
              <a:buNone/>
              <a:defRPr/>
            </a:lvl8pPr>
            <a:lvl9pPr lvl="8" algn="ctr" rtl="0">
              <a:spcBef>
                <a:spcPts val="0"/>
              </a:spcBef>
              <a:spcAft>
                <a:spcPts val="0"/>
              </a:spcAft>
              <a:buSzPts val="1400"/>
              <a:buNone/>
              <a:defRPr/>
            </a:lvl9pPr>
          </a:lstStyle>
          <a:p/>
        </p:txBody>
      </p:sp>
      <p:sp>
        <p:nvSpPr>
          <p:cNvPr id="67" name="Google Shape;67;p16"/>
          <p:cNvSpPr txBox="1">
            <a:spLocks noGrp="1"/>
          </p:cNvSpPr>
          <p:nvPr>
            <p:ph type="subTitle" idx="3"/>
          </p:nvPr>
        </p:nvSpPr>
        <p:spPr>
          <a:xfrm>
            <a:off x="7674323" y="2880533"/>
            <a:ext cx="2613200" cy="6220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1800"/>
              <a:buFont typeface="Bad Script"/>
              <a:buNone/>
              <a:defRPr b="1">
                <a:latin typeface="Bad Script"/>
                <a:ea typeface="Bad Script"/>
                <a:cs typeface="Bad Script"/>
                <a:sym typeface="Bad Script"/>
              </a:defRPr>
            </a:lvl1pPr>
            <a:lvl2pPr lvl="1" algn="ctr" rtl="0">
              <a:spcBef>
                <a:spcPts val="0"/>
              </a:spcBef>
              <a:spcAft>
                <a:spcPts val="0"/>
              </a:spcAft>
              <a:buSzPts val="1400"/>
              <a:buNone/>
              <a:defRPr/>
            </a:lvl2pPr>
            <a:lvl3pPr lvl="2" algn="ctr" rtl="0">
              <a:spcBef>
                <a:spcPts val="0"/>
              </a:spcBef>
              <a:spcAft>
                <a:spcPts val="0"/>
              </a:spcAft>
              <a:buSzPts val="1400"/>
              <a:buNone/>
              <a:defRPr/>
            </a:lvl3pPr>
            <a:lvl4pPr lvl="3" algn="ctr" rtl="0">
              <a:spcBef>
                <a:spcPts val="0"/>
              </a:spcBef>
              <a:spcAft>
                <a:spcPts val="0"/>
              </a:spcAft>
              <a:buSzPts val="1400"/>
              <a:buNone/>
              <a:defRPr/>
            </a:lvl4pPr>
            <a:lvl5pPr lvl="4" algn="ctr" rtl="0">
              <a:spcBef>
                <a:spcPts val="0"/>
              </a:spcBef>
              <a:spcAft>
                <a:spcPts val="0"/>
              </a:spcAft>
              <a:buSzPts val="1400"/>
              <a:buNone/>
              <a:defRPr/>
            </a:lvl5pPr>
            <a:lvl6pPr lvl="5" algn="ctr" rtl="0">
              <a:spcBef>
                <a:spcPts val="0"/>
              </a:spcBef>
              <a:spcAft>
                <a:spcPts val="0"/>
              </a:spcAft>
              <a:buSzPts val="1400"/>
              <a:buNone/>
              <a:defRPr/>
            </a:lvl6pPr>
            <a:lvl7pPr lvl="6" algn="ctr" rtl="0">
              <a:spcBef>
                <a:spcPts val="0"/>
              </a:spcBef>
              <a:spcAft>
                <a:spcPts val="0"/>
              </a:spcAft>
              <a:buSzPts val="1400"/>
              <a:buNone/>
              <a:defRPr/>
            </a:lvl7pPr>
            <a:lvl8pPr lvl="7" algn="ctr" rtl="0">
              <a:spcBef>
                <a:spcPts val="0"/>
              </a:spcBef>
              <a:spcAft>
                <a:spcPts val="0"/>
              </a:spcAft>
              <a:buSzPts val="1400"/>
              <a:buNone/>
              <a:defRPr/>
            </a:lvl8pPr>
            <a:lvl9pPr lvl="8" algn="ctr" rtl="0">
              <a:spcBef>
                <a:spcPts val="0"/>
              </a:spcBef>
              <a:spcAft>
                <a:spcPts val="0"/>
              </a:spcAft>
              <a:buSzPts val="1400"/>
              <a:buNone/>
              <a:defRPr/>
            </a:lvl9pPr>
          </a:lstStyle>
          <a:p/>
        </p:txBody>
      </p:sp>
      <p:sp>
        <p:nvSpPr>
          <p:cNvPr id="68" name="Google Shape;68;p16"/>
          <p:cNvSpPr txBox="1">
            <a:spLocks noGrp="1"/>
          </p:cNvSpPr>
          <p:nvPr>
            <p:ph type="subTitle" idx="4"/>
          </p:nvPr>
        </p:nvSpPr>
        <p:spPr>
          <a:xfrm>
            <a:off x="1904484" y="3502533"/>
            <a:ext cx="2613200" cy="15504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1400"/>
              <a:buNone/>
              <a:defRPr sz="1865"/>
            </a:lvl1pPr>
            <a:lvl2pPr lvl="1" algn="ctr" rtl="0">
              <a:spcBef>
                <a:spcPts val="0"/>
              </a:spcBef>
              <a:spcAft>
                <a:spcPts val="0"/>
              </a:spcAft>
              <a:buSzPts val="1400"/>
              <a:buNone/>
              <a:defRPr/>
            </a:lvl2pPr>
            <a:lvl3pPr lvl="2" algn="ctr" rtl="0">
              <a:spcBef>
                <a:spcPts val="0"/>
              </a:spcBef>
              <a:spcAft>
                <a:spcPts val="0"/>
              </a:spcAft>
              <a:buSzPts val="1400"/>
              <a:buNone/>
              <a:defRPr/>
            </a:lvl3pPr>
            <a:lvl4pPr lvl="3" algn="ctr" rtl="0">
              <a:spcBef>
                <a:spcPts val="0"/>
              </a:spcBef>
              <a:spcAft>
                <a:spcPts val="0"/>
              </a:spcAft>
              <a:buSzPts val="1400"/>
              <a:buNone/>
              <a:defRPr/>
            </a:lvl4pPr>
            <a:lvl5pPr lvl="4" algn="ctr" rtl="0">
              <a:spcBef>
                <a:spcPts val="0"/>
              </a:spcBef>
              <a:spcAft>
                <a:spcPts val="0"/>
              </a:spcAft>
              <a:buSzPts val="1400"/>
              <a:buNone/>
              <a:defRPr/>
            </a:lvl5pPr>
            <a:lvl6pPr lvl="5" algn="ctr" rtl="0">
              <a:spcBef>
                <a:spcPts val="0"/>
              </a:spcBef>
              <a:spcAft>
                <a:spcPts val="0"/>
              </a:spcAft>
              <a:buSzPts val="1400"/>
              <a:buNone/>
              <a:defRPr/>
            </a:lvl6pPr>
            <a:lvl7pPr lvl="6" algn="ctr" rtl="0">
              <a:spcBef>
                <a:spcPts val="0"/>
              </a:spcBef>
              <a:spcAft>
                <a:spcPts val="0"/>
              </a:spcAft>
              <a:buSzPts val="1400"/>
              <a:buNone/>
              <a:defRPr/>
            </a:lvl7pPr>
            <a:lvl8pPr lvl="7" algn="ctr" rtl="0">
              <a:spcBef>
                <a:spcPts val="0"/>
              </a:spcBef>
              <a:spcAft>
                <a:spcPts val="0"/>
              </a:spcAft>
              <a:buSzPts val="1400"/>
              <a:buNone/>
              <a:defRPr/>
            </a:lvl8pPr>
            <a:lvl9pPr lvl="8" algn="ctr" rtl="0">
              <a:spcBef>
                <a:spcPts val="0"/>
              </a:spcBef>
              <a:spcAft>
                <a:spcPts val="0"/>
              </a:spcAft>
              <a:buSzPts val="1400"/>
              <a:buNone/>
              <a:defRPr/>
            </a:lvl9pPr>
          </a:lstStyle>
          <a:p/>
        </p:txBody>
      </p:sp>
      <p:sp>
        <p:nvSpPr>
          <p:cNvPr id="69" name="Google Shape;69;p16"/>
          <p:cNvSpPr txBox="1">
            <a:spLocks noGrp="1"/>
          </p:cNvSpPr>
          <p:nvPr>
            <p:ph type="subTitle" idx="5"/>
          </p:nvPr>
        </p:nvSpPr>
        <p:spPr>
          <a:xfrm>
            <a:off x="4789401" y="3502533"/>
            <a:ext cx="2613200" cy="15504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1400"/>
              <a:buNone/>
              <a:defRPr sz="1865"/>
            </a:lvl1pPr>
            <a:lvl2pPr lvl="1" algn="ctr" rtl="0">
              <a:spcBef>
                <a:spcPts val="0"/>
              </a:spcBef>
              <a:spcAft>
                <a:spcPts val="0"/>
              </a:spcAft>
              <a:buSzPts val="1400"/>
              <a:buNone/>
              <a:defRPr/>
            </a:lvl2pPr>
            <a:lvl3pPr lvl="2" algn="ctr" rtl="0">
              <a:spcBef>
                <a:spcPts val="0"/>
              </a:spcBef>
              <a:spcAft>
                <a:spcPts val="0"/>
              </a:spcAft>
              <a:buSzPts val="1400"/>
              <a:buNone/>
              <a:defRPr/>
            </a:lvl3pPr>
            <a:lvl4pPr lvl="3" algn="ctr" rtl="0">
              <a:spcBef>
                <a:spcPts val="0"/>
              </a:spcBef>
              <a:spcAft>
                <a:spcPts val="0"/>
              </a:spcAft>
              <a:buSzPts val="1400"/>
              <a:buNone/>
              <a:defRPr/>
            </a:lvl4pPr>
            <a:lvl5pPr lvl="4" algn="ctr" rtl="0">
              <a:spcBef>
                <a:spcPts val="0"/>
              </a:spcBef>
              <a:spcAft>
                <a:spcPts val="0"/>
              </a:spcAft>
              <a:buSzPts val="1400"/>
              <a:buNone/>
              <a:defRPr/>
            </a:lvl5pPr>
            <a:lvl6pPr lvl="5" algn="ctr" rtl="0">
              <a:spcBef>
                <a:spcPts val="0"/>
              </a:spcBef>
              <a:spcAft>
                <a:spcPts val="0"/>
              </a:spcAft>
              <a:buSzPts val="1400"/>
              <a:buNone/>
              <a:defRPr/>
            </a:lvl6pPr>
            <a:lvl7pPr lvl="6" algn="ctr" rtl="0">
              <a:spcBef>
                <a:spcPts val="0"/>
              </a:spcBef>
              <a:spcAft>
                <a:spcPts val="0"/>
              </a:spcAft>
              <a:buSzPts val="1400"/>
              <a:buNone/>
              <a:defRPr/>
            </a:lvl7pPr>
            <a:lvl8pPr lvl="7" algn="ctr" rtl="0">
              <a:spcBef>
                <a:spcPts val="0"/>
              </a:spcBef>
              <a:spcAft>
                <a:spcPts val="0"/>
              </a:spcAft>
              <a:buSzPts val="1400"/>
              <a:buNone/>
              <a:defRPr/>
            </a:lvl8pPr>
            <a:lvl9pPr lvl="8" algn="ctr" rtl="0">
              <a:spcBef>
                <a:spcPts val="0"/>
              </a:spcBef>
              <a:spcAft>
                <a:spcPts val="0"/>
              </a:spcAft>
              <a:buSzPts val="1400"/>
              <a:buNone/>
              <a:defRPr/>
            </a:lvl9pPr>
          </a:lstStyle>
          <a:p/>
        </p:txBody>
      </p:sp>
      <p:sp>
        <p:nvSpPr>
          <p:cNvPr id="70" name="Google Shape;70;p16"/>
          <p:cNvSpPr txBox="1">
            <a:spLocks noGrp="1"/>
          </p:cNvSpPr>
          <p:nvPr>
            <p:ph type="subTitle" idx="6"/>
          </p:nvPr>
        </p:nvSpPr>
        <p:spPr>
          <a:xfrm>
            <a:off x="7674319" y="3502533"/>
            <a:ext cx="2613200" cy="15504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1400"/>
              <a:buNone/>
              <a:defRPr sz="1865"/>
            </a:lvl1pPr>
            <a:lvl2pPr lvl="1" algn="ctr" rtl="0">
              <a:spcBef>
                <a:spcPts val="0"/>
              </a:spcBef>
              <a:spcAft>
                <a:spcPts val="0"/>
              </a:spcAft>
              <a:buSzPts val="1400"/>
              <a:buNone/>
              <a:defRPr/>
            </a:lvl2pPr>
            <a:lvl3pPr lvl="2" algn="ctr" rtl="0">
              <a:spcBef>
                <a:spcPts val="0"/>
              </a:spcBef>
              <a:spcAft>
                <a:spcPts val="0"/>
              </a:spcAft>
              <a:buSzPts val="1400"/>
              <a:buNone/>
              <a:defRPr/>
            </a:lvl3pPr>
            <a:lvl4pPr lvl="3" algn="ctr" rtl="0">
              <a:spcBef>
                <a:spcPts val="0"/>
              </a:spcBef>
              <a:spcAft>
                <a:spcPts val="0"/>
              </a:spcAft>
              <a:buSzPts val="1400"/>
              <a:buNone/>
              <a:defRPr/>
            </a:lvl4pPr>
            <a:lvl5pPr lvl="4" algn="ctr" rtl="0">
              <a:spcBef>
                <a:spcPts val="0"/>
              </a:spcBef>
              <a:spcAft>
                <a:spcPts val="0"/>
              </a:spcAft>
              <a:buSzPts val="1400"/>
              <a:buNone/>
              <a:defRPr/>
            </a:lvl5pPr>
            <a:lvl6pPr lvl="5" algn="ctr" rtl="0">
              <a:spcBef>
                <a:spcPts val="0"/>
              </a:spcBef>
              <a:spcAft>
                <a:spcPts val="0"/>
              </a:spcAft>
              <a:buSzPts val="1400"/>
              <a:buNone/>
              <a:defRPr/>
            </a:lvl6pPr>
            <a:lvl7pPr lvl="6" algn="ctr" rtl="0">
              <a:spcBef>
                <a:spcPts val="0"/>
              </a:spcBef>
              <a:spcAft>
                <a:spcPts val="0"/>
              </a:spcAft>
              <a:buSzPts val="1400"/>
              <a:buNone/>
              <a:defRPr/>
            </a:lvl7pPr>
            <a:lvl8pPr lvl="7" algn="ctr" rtl="0">
              <a:spcBef>
                <a:spcPts val="0"/>
              </a:spcBef>
              <a:spcAft>
                <a:spcPts val="0"/>
              </a:spcAft>
              <a:buSzPts val="1400"/>
              <a:buNone/>
              <a:defRPr/>
            </a:lvl8pPr>
            <a:lvl9pPr lvl="8" algn="ctr" rtl="0">
              <a:spcBef>
                <a:spcPts val="0"/>
              </a:spcBef>
              <a:spcAft>
                <a:spcPts val="0"/>
              </a:spcAft>
              <a:buSzPts val="1400"/>
              <a:buNone/>
              <a:defRPr/>
            </a:lvl9pPr>
          </a:lstStyle>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Title and six columns">
  <p:cSld name="CUSTOM_6">
    <p:bg>
      <p:bgPr>
        <a:blipFill>
          <a:blip r:embed="rId2"/>
          <a:stretch>
            <a:fillRect/>
          </a:stretch>
        </a:blipFill>
        <a:effectLst/>
      </p:bgPr>
    </p:bg>
    <p:spTree>
      <p:nvGrpSpPr>
        <p:cNvPr id="1" name="Shape 78"/>
        <p:cNvGrpSpPr/>
        <p:nvPr/>
      </p:nvGrpSpPr>
      <p:grpSpPr>
        <a:xfrm>
          <a:off x="0" y="0"/>
          <a:ext cx="0" cy="0"/>
          <a:chOff x="0" y="0"/>
          <a:chExt cx="0" cy="0"/>
        </a:xfrm>
      </p:grpSpPr>
      <p:sp>
        <p:nvSpPr>
          <p:cNvPr id="79" name="Google Shape;79;p19"/>
          <p:cNvSpPr txBox="1">
            <a:spLocks noGrp="1"/>
          </p:cNvSpPr>
          <p:nvPr>
            <p:ph type="title"/>
          </p:nvPr>
        </p:nvSpPr>
        <p:spPr>
          <a:xfrm>
            <a:off x="1219200" y="720000"/>
            <a:ext cx="9906000" cy="763600"/>
          </a:xfrm>
          <a:prstGeom prst="rect">
            <a:avLst/>
          </a:prstGeom>
        </p:spPr>
        <p:txBody>
          <a:bodyPr spcFirstLastPara="1" wrap="square" lIns="91425" tIns="91425" rIns="91425" bIns="91425" anchor="t" anchorCtr="0">
            <a:noAutofit/>
          </a:bodyPr>
          <a:lstStyle>
            <a:lvl1pPr lvl="0">
              <a:spcBef>
                <a:spcPts val="0"/>
              </a:spcBef>
              <a:spcAft>
                <a:spcPts val="0"/>
              </a:spcAft>
              <a:buSzPts val="3600"/>
              <a:buNone/>
              <a:defRPr/>
            </a:lvl1pPr>
            <a:lvl2pPr lvl="1">
              <a:spcBef>
                <a:spcPts val="0"/>
              </a:spcBef>
              <a:spcAft>
                <a:spcPts val="0"/>
              </a:spcAft>
              <a:buSzPts val="2800"/>
              <a:buNone/>
              <a:defRPr>
                <a:latin typeface="Lato"/>
                <a:ea typeface="Lato"/>
                <a:cs typeface="Lato"/>
                <a:sym typeface="Lato"/>
              </a:defRPr>
            </a:lvl2pPr>
            <a:lvl3pPr lvl="2">
              <a:spcBef>
                <a:spcPts val="0"/>
              </a:spcBef>
              <a:spcAft>
                <a:spcPts val="0"/>
              </a:spcAft>
              <a:buSzPts val="2800"/>
              <a:buNone/>
              <a:defRPr>
                <a:latin typeface="Lato"/>
                <a:ea typeface="Lato"/>
                <a:cs typeface="Lato"/>
                <a:sym typeface="Lato"/>
              </a:defRPr>
            </a:lvl3pPr>
            <a:lvl4pPr lvl="3">
              <a:spcBef>
                <a:spcPts val="0"/>
              </a:spcBef>
              <a:spcAft>
                <a:spcPts val="0"/>
              </a:spcAft>
              <a:buSzPts val="2800"/>
              <a:buNone/>
              <a:defRPr>
                <a:latin typeface="Lato"/>
                <a:ea typeface="Lato"/>
                <a:cs typeface="Lato"/>
                <a:sym typeface="Lato"/>
              </a:defRPr>
            </a:lvl4pPr>
            <a:lvl5pPr lvl="4">
              <a:spcBef>
                <a:spcPts val="0"/>
              </a:spcBef>
              <a:spcAft>
                <a:spcPts val="0"/>
              </a:spcAft>
              <a:buSzPts val="2800"/>
              <a:buNone/>
              <a:defRPr>
                <a:latin typeface="Lato"/>
                <a:ea typeface="Lato"/>
                <a:cs typeface="Lato"/>
                <a:sym typeface="Lato"/>
              </a:defRPr>
            </a:lvl5pPr>
            <a:lvl6pPr lvl="5">
              <a:spcBef>
                <a:spcPts val="0"/>
              </a:spcBef>
              <a:spcAft>
                <a:spcPts val="0"/>
              </a:spcAft>
              <a:buSzPts val="2800"/>
              <a:buNone/>
              <a:defRPr>
                <a:latin typeface="Lato"/>
                <a:ea typeface="Lato"/>
                <a:cs typeface="Lato"/>
                <a:sym typeface="Lato"/>
              </a:defRPr>
            </a:lvl6pPr>
            <a:lvl7pPr lvl="6">
              <a:spcBef>
                <a:spcPts val="0"/>
              </a:spcBef>
              <a:spcAft>
                <a:spcPts val="0"/>
              </a:spcAft>
              <a:buSzPts val="2800"/>
              <a:buNone/>
              <a:defRPr>
                <a:latin typeface="Lato"/>
                <a:ea typeface="Lato"/>
                <a:cs typeface="Lato"/>
                <a:sym typeface="Lato"/>
              </a:defRPr>
            </a:lvl7pPr>
            <a:lvl8pPr lvl="7">
              <a:spcBef>
                <a:spcPts val="0"/>
              </a:spcBef>
              <a:spcAft>
                <a:spcPts val="0"/>
              </a:spcAft>
              <a:buSzPts val="2800"/>
              <a:buNone/>
              <a:defRPr>
                <a:latin typeface="Lato"/>
                <a:ea typeface="Lato"/>
                <a:cs typeface="Lato"/>
                <a:sym typeface="Lato"/>
              </a:defRPr>
            </a:lvl8pPr>
            <a:lvl9pPr lvl="8">
              <a:spcBef>
                <a:spcPts val="0"/>
              </a:spcBef>
              <a:spcAft>
                <a:spcPts val="0"/>
              </a:spcAft>
              <a:buSzPts val="2800"/>
              <a:buNone/>
              <a:defRPr>
                <a:latin typeface="Lato"/>
                <a:ea typeface="Lato"/>
                <a:cs typeface="Lato"/>
                <a:sym typeface="Lato"/>
              </a:defRPr>
            </a:lvl9pPr>
          </a:lstStyle>
          <a:p/>
        </p:txBody>
      </p:sp>
      <p:sp>
        <p:nvSpPr>
          <p:cNvPr id="80" name="Google Shape;80;p19"/>
          <p:cNvSpPr txBox="1">
            <a:spLocks noGrp="1"/>
          </p:cNvSpPr>
          <p:nvPr>
            <p:ph type="subTitle" idx="1"/>
          </p:nvPr>
        </p:nvSpPr>
        <p:spPr>
          <a:xfrm>
            <a:off x="1312067" y="25411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81" name="Google Shape;81;p19"/>
          <p:cNvSpPr txBox="1">
            <a:spLocks noGrp="1"/>
          </p:cNvSpPr>
          <p:nvPr>
            <p:ph type="subTitle" idx="2"/>
          </p:nvPr>
        </p:nvSpPr>
        <p:spPr>
          <a:xfrm>
            <a:off x="1312051" y="3056267"/>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
        <p:nvSpPr>
          <p:cNvPr id="82" name="Google Shape;82;p19"/>
          <p:cNvSpPr txBox="1">
            <a:spLocks noGrp="1"/>
          </p:cNvSpPr>
          <p:nvPr>
            <p:ph type="subTitle" idx="3"/>
          </p:nvPr>
        </p:nvSpPr>
        <p:spPr>
          <a:xfrm>
            <a:off x="1312067" y="44084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83" name="Google Shape;83;p19"/>
          <p:cNvSpPr txBox="1">
            <a:spLocks noGrp="1"/>
          </p:cNvSpPr>
          <p:nvPr>
            <p:ph type="subTitle" idx="4"/>
          </p:nvPr>
        </p:nvSpPr>
        <p:spPr>
          <a:xfrm>
            <a:off x="1312051" y="4923600"/>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
        <p:nvSpPr>
          <p:cNvPr id="84" name="Google Shape;84;p19"/>
          <p:cNvSpPr txBox="1">
            <a:spLocks noGrp="1"/>
          </p:cNvSpPr>
          <p:nvPr>
            <p:ph type="subTitle" idx="5"/>
          </p:nvPr>
        </p:nvSpPr>
        <p:spPr>
          <a:xfrm>
            <a:off x="4822633" y="25411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85" name="Google Shape;85;p19"/>
          <p:cNvSpPr txBox="1">
            <a:spLocks noGrp="1"/>
          </p:cNvSpPr>
          <p:nvPr>
            <p:ph type="subTitle" idx="6"/>
          </p:nvPr>
        </p:nvSpPr>
        <p:spPr>
          <a:xfrm>
            <a:off x="4822617" y="3056267"/>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
        <p:nvSpPr>
          <p:cNvPr id="86" name="Google Shape;86;p19"/>
          <p:cNvSpPr txBox="1">
            <a:spLocks noGrp="1"/>
          </p:cNvSpPr>
          <p:nvPr>
            <p:ph type="subTitle" idx="7"/>
          </p:nvPr>
        </p:nvSpPr>
        <p:spPr>
          <a:xfrm>
            <a:off x="4822633" y="44084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87" name="Google Shape;87;p19"/>
          <p:cNvSpPr txBox="1">
            <a:spLocks noGrp="1"/>
          </p:cNvSpPr>
          <p:nvPr>
            <p:ph type="subTitle" idx="8"/>
          </p:nvPr>
        </p:nvSpPr>
        <p:spPr>
          <a:xfrm>
            <a:off x="4822617" y="4923600"/>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
        <p:nvSpPr>
          <p:cNvPr id="88" name="Google Shape;88;p19"/>
          <p:cNvSpPr txBox="1">
            <a:spLocks noGrp="1"/>
          </p:cNvSpPr>
          <p:nvPr>
            <p:ph type="subTitle" idx="9"/>
          </p:nvPr>
        </p:nvSpPr>
        <p:spPr>
          <a:xfrm>
            <a:off x="8333167" y="25411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89" name="Google Shape;89;p19"/>
          <p:cNvSpPr txBox="1">
            <a:spLocks noGrp="1"/>
          </p:cNvSpPr>
          <p:nvPr>
            <p:ph type="subTitle" idx="13"/>
          </p:nvPr>
        </p:nvSpPr>
        <p:spPr>
          <a:xfrm>
            <a:off x="8333151" y="3056267"/>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
        <p:nvSpPr>
          <p:cNvPr id="90" name="Google Shape;90;p19"/>
          <p:cNvSpPr txBox="1">
            <a:spLocks noGrp="1"/>
          </p:cNvSpPr>
          <p:nvPr>
            <p:ph type="subTitle" idx="14"/>
          </p:nvPr>
        </p:nvSpPr>
        <p:spPr>
          <a:xfrm>
            <a:off x="8333167" y="4408400"/>
            <a:ext cx="2699200" cy="515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800"/>
              <a:buFont typeface="Bad Script"/>
              <a:buNone/>
              <a:defRPr b="1">
                <a:latin typeface="Bad Script"/>
                <a:ea typeface="Bad Script"/>
                <a:cs typeface="Bad Script"/>
                <a:sym typeface="Bad Script"/>
              </a:defRPr>
            </a:lvl1pPr>
            <a:lvl2pPr lvl="1" rtl="0">
              <a:spcBef>
                <a:spcPts val="0"/>
              </a:spcBef>
              <a:spcAft>
                <a:spcPts val="0"/>
              </a:spcAft>
              <a:buSzPts val="1800"/>
              <a:buFont typeface="Bad Script"/>
              <a:buNone/>
              <a:defRPr sz="2400" b="1">
                <a:latin typeface="Bad Script"/>
                <a:ea typeface="Bad Script"/>
                <a:cs typeface="Bad Script"/>
                <a:sym typeface="Bad Script"/>
              </a:defRPr>
            </a:lvl2pPr>
            <a:lvl3pPr lvl="2" rtl="0">
              <a:spcBef>
                <a:spcPts val="0"/>
              </a:spcBef>
              <a:spcAft>
                <a:spcPts val="0"/>
              </a:spcAft>
              <a:buSzPts val="1800"/>
              <a:buFont typeface="Bad Script"/>
              <a:buNone/>
              <a:defRPr sz="2400" b="1">
                <a:latin typeface="Bad Script"/>
                <a:ea typeface="Bad Script"/>
                <a:cs typeface="Bad Script"/>
                <a:sym typeface="Bad Script"/>
              </a:defRPr>
            </a:lvl3pPr>
            <a:lvl4pPr lvl="3" rtl="0">
              <a:spcBef>
                <a:spcPts val="0"/>
              </a:spcBef>
              <a:spcAft>
                <a:spcPts val="0"/>
              </a:spcAft>
              <a:buSzPts val="1800"/>
              <a:buFont typeface="Bad Script"/>
              <a:buNone/>
              <a:defRPr sz="2400" b="1">
                <a:latin typeface="Bad Script"/>
                <a:ea typeface="Bad Script"/>
                <a:cs typeface="Bad Script"/>
                <a:sym typeface="Bad Script"/>
              </a:defRPr>
            </a:lvl4pPr>
            <a:lvl5pPr lvl="4" rtl="0">
              <a:spcBef>
                <a:spcPts val="0"/>
              </a:spcBef>
              <a:spcAft>
                <a:spcPts val="0"/>
              </a:spcAft>
              <a:buSzPts val="1800"/>
              <a:buFont typeface="Bad Script"/>
              <a:buNone/>
              <a:defRPr sz="2400" b="1">
                <a:latin typeface="Bad Script"/>
                <a:ea typeface="Bad Script"/>
                <a:cs typeface="Bad Script"/>
                <a:sym typeface="Bad Script"/>
              </a:defRPr>
            </a:lvl5pPr>
            <a:lvl6pPr lvl="5" rtl="0">
              <a:spcBef>
                <a:spcPts val="0"/>
              </a:spcBef>
              <a:spcAft>
                <a:spcPts val="0"/>
              </a:spcAft>
              <a:buSzPts val="1800"/>
              <a:buFont typeface="Bad Script"/>
              <a:buNone/>
              <a:defRPr sz="2400" b="1">
                <a:latin typeface="Bad Script"/>
                <a:ea typeface="Bad Script"/>
                <a:cs typeface="Bad Script"/>
                <a:sym typeface="Bad Script"/>
              </a:defRPr>
            </a:lvl6pPr>
            <a:lvl7pPr lvl="6" rtl="0">
              <a:spcBef>
                <a:spcPts val="0"/>
              </a:spcBef>
              <a:spcAft>
                <a:spcPts val="0"/>
              </a:spcAft>
              <a:buSzPts val="1800"/>
              <a:buFont typeface="Bad Script"/>
              <a:buNone/>
              <a:defRPr sz="2400" b="1">
                <a:latin typeface="Bad Script"/>
                <a:ea typeface="Bad Script"/>
                <a:cs typeface="Bad Script"/>
                <a:sym typeface="Bad Script"/>
              </a:defRPr>
            </a:lvl7pPr>
            <a:lvl8pPr lvl="7" rtl="0">
              <a:spcBef>
                <a:spcPts val="0"/>
              </a:spcBef>
              <a:spcAft>
                <a:spcPts val="0"/>
              </a:spcAft>
              <a:buSzPts val="1800"/>
              <a:buFont typeface="Bad Script"/>
              <a:buNone/>
              <a:defRPr sz="2400" b="1">
                <a:latin typeface="Bad Script"/>
                <a:ea typeface="Bad Script"/>
                <a:cs typeface="Bad Script"/>
                <a:sym typeface="Bad Script"/>
              </a:defRPr>
            </a:lvl8pPr>
            <a:lvl9pPr lvl="8" rtl="0">
              <a:spcBef>
                <a:spcPts val="0"/>
              </a:spcBef>
              <a:spcAft>
                <a:spcPts val="0"/>
              </a:spcAft>
              <a:buSzPts val="1800"/>
              <a:buFont typeface="Bad Script"/>
              <a:buNone/>
              <a:defRPr sz="2400" b="1">
                <a:latin typeface="Bad Script"/>
                <a:ea typeface="Bad Script"/>
                <a:cs typeface="Bad Script"/>
                <a:sym typeface="Bad Script"/>
              </a:defRPr>
            </a:lvl9pPr>
          </a:lstStyle>
          <a:p/>
        </p:txBody>
      </p:sp>
      <p:sp>
        <p:nvSpPr>
          <p:cNvPr id="91" name="Google Shape;91;p19"/>
          <p:cNvSpPr txBox="1">
            <a:spLocks noGrp="1"/>
          </p:cNvSpPr>
          <p:nvPr>
            <p:ph type="subTitle" idx="15"/>
          </p:nvPr>
        </p:nvSpPr>
        <p:spPr>
          <a:xfrm>
            <a:off x="8333151" y="4923600"/>
            <a:ext cx="2699200" cy="8080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865" i="1"/>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Title only 1">
  <p:cSld name="TITLE_ONLY_1">
    <p:spTree>
      <p:nvGrpSpPr>
        <p:cNvPr id="1" name="Shape 301"/>
        <p:cNvGrpSpPr/>
        <p:nvPr/>
      </p:nvGrpSpPr>
      <p:grpSpPr>
        <a:xfrm>
          <a:off x="0" y="0"/>
          <a:ext cx="0" cy="0"/>
          <a:chOff x="0" y="0"/>
          <a:chExt cx="0" cy="0"/>
        </a:xfrm>
      </p:grpSpPr>
      <p:grpSp>
        <p:nvGrpSpPr>
          <p:cNvPr id="302" name="Google Shape;302;p21"/>
          <p:cNvGrpSpPr/>
          <p:nvPr/>
        </p:nvGrpSpPr>
        <p:grpSpPr>
          <a:xfrm>
            <a:off x="431033" y="429967"/>
            <a:ext cx="11320579" cy="5989200"/>
            <a:chOff x="323275" y="322475"/>
            <a:chExt cx="8490434" cy="4491900"/>
          </a:xfrm>
        </p:grpSpPr>
        <p:sp>
          <p:nvSpPr>
            <p:cNvPr id="303" name="Google Shape;303;p21"/>
            <p:cNvSpPr/>
            <p:nvPr/>
          </p:nvSpPr>
          <p:spPr>
            <a:xfrm>
              <a:off x="323275" y="322475"/>
              <a:ext cx="8482800" cy="4491900"/>
            </a:xfrm>
            <a:prstGeom prst="roundRect">
              <a:avLst>
                <a:gd name="adj" fmla="val 2739"/>
              </a:avLst>
            </a:prstGeom>
            <a:solidFill>
              <a:schemeClr val="lt2"/>
            </a:solidFill>
            <a:ln w="28575" cap="flat" cmpd="sng">
              <a:solidFill>
                <a:schemeClr val="dk1"/>
              </a:solidFill>
              <a:prstDash val="solid"/>
              <a:round/>
              <a:headEnd type="none" w="sm" len="sm"/>
              <a:tailEnd type="none" w="sm" len="sm"/>
            </a:ln>
            <a:effectLst>
              <a:outerShdw dist="142875" dir="2640000" algn="bl" rotWithShape="0">
                <a:srgbClr val="2D2E27"/>
              </a:outerShdw>
            </a:effectLst>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grpSp>
          <p:nvGrpSpPr>
            <p:cNvPr id="304" name="Google Shape;304;p21"/>
            <p:cNvGrpSpPr/>
            <p:nvPr/>
          </p:nvGrpSpPr>
          <p:grpSpPr>
            <a:xfrm flipH="1">
              <a:off x="331504" y="469451"/>
              <a:ext cx="8482204" cy="530259"/>
              <a:chOff x="716550" y="1893994"/>
              <a:chExt cx="7697100" cy="481179"/>
            </a:xfrm>
          </p:grpSpPr>
          <p:cxnSp>
            <p:nvCxnSpPr>
              <p:cNvPr id="305" name="Google Shape;305;p21"/>
              <p:cNvCxnSpPr/>
              <p:nvPr/>
            </p:nvCxnSpPr>
            <p:spPr>
              <a:xfrm>
                <a:off x="716550" y="2375173"/>
                <a:ext cx="7697100" cy="0"/>
              </a:xfrm>
              <a:prstGeom prst="straightConnector1">
                <a:avLst/>
              </a:prstGeom>
              <a:noFill/>
              <a:ln w="28575" cap="flat" cmpd="sng">
                <a:solidFill>
                  <a:schemeClr val="dk1"/>
                </a:solidFill>
                <a:prstDash val="solid"/>
                <a:round/>
                <a:headEnd type="none" w="med" len="med"/>
                <a:tailEnd type="none" w="med" len="med"/>
              </a:ln>
            </p:spPr>
          </p:cxnSp>
          <p:sp>
            <p:nvSpPr>
              <p:cNvPr id="306" name="Google Shape;306;p21"/>
              <p:cNvSpPr/>
              <p:nvPr/>
            </p:nvSpPr>
            <p:spPr>
              <a:xfrm>
                <a:off x="7471295" y="1893994"/>
                <a:ext cx="140400" cy="140400"/>
              </a:xfrm>
              <a:prstGeom prst="ellipse">
                <a:avLst/>
              </a:prstGeom>
              <a:solidFill>
                <a:schemeClr val="lt2"/>
              </a:solidFill>
              <a:ln w="28575" cap="flat" cmpd="sng">
                <a:solidFill>
                  <a:schemeClr val="dk1"/>
                </a:solidFill>
                <a:prstDash val="solid"/>
                <a:round/>
                <a:headEnd type="none" w="sm" len="sm"/>
                <a:tailEnd type="none" w="sm" len="sm"/>
              </a:ln>
              <a:effectLst>
                <a:outerShdw dist="28575" dir="3600000" algn="bl" rotWithShape="0">
                  <a:schemeClr val="dk1"/>
                </a:outerShdw>
              </a:effectLst>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07" name="Google Shape;307;p21"/>
              <p:cNvSpPr/>
              <p:nvPr/>
            </p:nvSpPr>
            <p:spPr>
              <a:xfrm>
                <a:off x="7768543" y="1893994"/>
                <a:ext cx="140400" cy="140400"/>
              </a:xfrm>
              <a:prstGeom prst="ellipse">
                <a:avLst/>
              </a:prstGeom>
              <a:solidFill>
                <a:schemeClr val="lt2"/>
              </a:solidFill>
              <a:ln w="28575" cap="flat" cmpd="sng">
                <a:solidFill>
                  <a:schemeClr val="dk1"/>
                </a:solidFill>
                <a:prstDash val="solid"/>
                <a:round/>
                <a:headEnd type="none" w="sm" len="sm"/>
                <a:tailEnd type="none" w="sm" len="sm"/>
              </a:ln>
              <a:effectLst>
                <a:outerShdw dist="28575" dir="3600000" algn="bl" rotWithShape="0">
                  <a:schemeClr val="dk1"/>
                </a:outerShdw>
              </a:effectLst>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08" name="Google Shape;308;p21"/>
              <p:cNvSpPr/>
              <p:nvPr/>
            </p:nvSpPr>
            <p:spPr>
              <a:xfrm>
                <a:off x="8065792" y="1893994"/>
                <a:ext cx="140400" cy="140400"/>
              </a:xfrm>
              <a:prstGeom prst="ellipse">
                <a:avLst/>
              </a:prstGeom>
              <a:solidFill>
                <a:schemeClr val="accent1"/>
              </a:solidFill>
              <a:ln w="28575" cap="flat" cmpd="sng">
                <a:solidFill>
                  <a:schemeClr val="dk1"/>
                </a:solidFill>
                <a:prstDash val="solid"/>
                <a:round/>
                <a:headEnd type="none" w="sm" len="sm"/>
                <a:tailEnd type="none" w="sm" len="sm"/>
              </a:ln>
              <a:effectLst>
                <a:outerShdw dist="28575" dir="3600000" algn="bl" rotWithShape="0">
                  <a:schemeClr val="dk1"/>
                </a:outerShdw>
              </a:effectLst>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grpSp>
      </p:grpSp>
      <p:sp>
        <p:nvSpPr>
          <p:cNvPr id="309" name="Google Shape;309;p21"/>
          <p:cNvSpPr txBox="1">
            <a:spLocks noGrp="1"/>
          </p:cNvSpPr>
          <p:nvPr>
            <p:ph type="title"/>
          </p:nvPr>
        </p:nvSpPr>
        <p:spPr>
          <a:xfrm>
            <a:off x="960033" y="706564"/>
            <a:ext cx="10272000" cy="646400"/>
          </a:xfrm>
          <a:prstGeom prst="rect">
            <a:avLst/>
          </a:prstGeom>
        </p:spPr>
        <p:txBody>
          <a:bodyPr spcFirstLastPara="1" wrap="square" lIns="91425" tIns="91425" rIns="91425" bIns="91425" anchor="b" anchorCtr="0">
            <a:noAutofit/>
          </a:bodyPr>
          <a:lstStyle>
            <a:lvl1pPr lvl="0" algn="ctr" rtl="0">
              <a:spcBef>
                <a:spcPts val="0"/>
              </a:spcBef>
              <a:spcAft>
                <a:spcPts val="0"/>
              </a:spcAft>
              <a:buSzPts val="3000"/>
              <a:buNone/>
              <a:defRPr/>
            </a:lvl1pPr>
            <a:lvl2pPr lvl="1" rtl="0">
              <a:spcBef>
                <a:spcPts val="0"/>
              </a:spcBef>
              <a:spcAft>
                <a:spcPts val="0"/>
              </a:spcAft>
              <a:buSzPts val="3000"/>
              <a:buNone/>
              <a:defRPr/>
            </a:lvl2pPr>
            <a:lvl3pPr lvl="2" rtl="0">
              <a:spcBef>
                <a:spcPts val="0"/>
              </a:spcBef>
              <a:spcAft>
                <a:spcPts val="0"/>
              </a:spcAft>
              <a:buSzPts val="3000"/>
              <a:buNone/>
              <a:defRPr/>
            </a:lvl3pPr>
            <a:lvl4pPr lvl="3" rtl="0">
              <a:spcBef>
                <a:spcPts val="0"/>
              </a:spcBef>
              <a:spcAft>
                <a:spcPts val="0"/>
              </a:spcAft>
              <a:buSzPts val="3000"/>
              <a:buNone/>
              <a:defRPr/>
            </a:lvl4pPr>
            <a:lvl5pPr lvl="4" rtl="0">
              <a:spcBef>
                <a:spcPts val="0"/>
              </a:spcBef>
              <a:spcAft>
                <a:spcPts val="0"/>
              </a:spcAft>
              <a:buSzPts val="3000"/>
              <a:buNone/>
              <a:defRPr/>
            </a:lvl5pPr>
            <a:lvl6pPr lvl="5" rtl="0">
              <a:spcBef>
                <a:spcPts val="0"/>
              </a:spcBef>
              <a:spcAft>
                <a:spcPts val="0"/>
              </a:spcAft>
              <a:buSzPts val="3000"/>
              <a:buNone/>
              <a:defRPr/>
            </a:lvl6pPr>
            <a:lvl7pPr lvl="6" rtl="0">
              <a:spcBef>
                <a:spcPts val="0"/>
              </a:spcBef>
              <a:spcAft>
                <a:spcPts val="0"/>
              </a:spcAft>
              <a:buSzPts val="3000"/>
              <a:buNone/>
              <a:defRPr/>
            </a:lvl7pPr>
            <a:lvl8pPr lvl="7" rtl="0">
              <a:spcBef>
                <a:spcPts val="0"/>
              </a:spcBef>
              <a:spcAft>
                <a:spcPts val="0"/>
              </a:spcAft>
              <a:buSzPts val="3000"/>
              <a:buNone/>
              <a:defRPr/>
            </a:lvl8pPr>
            <a:lvl9pPr lvl="8" rtl="0">
              <a:spcBef>
                <a:spcPts val="0"/>
              </a:spcBef>
              <a:spcAft>
                <a:spcPts val="0"/>
              </a:spcAft>
              <a:buSzPts val="3000"/>
              <a:buNone/>
              <a:defRPr/>
            </a:lvl9pPr>
          </a:lstStyle>
          <a:p/>
        </p:txBody>
      </p:sp>
    </p:spTree>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p:transition spd="slow">
        <p:fade/>
      </p:transition>
    </mc:Fallback>
  </mc:AlternateContent>
</p:sldLayout>
</file>

<file path=ppt/slideMasters/_rels/slideMaster1.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openxmlformats.org/officeDocument/2006/relationships/slideLayout" Target="../slideLayouts/slideLayout8.xml"/><Relationship Id="rId7" Type="http://schemas.openxmlformats.org/officeDocument/2006/relationships/slideLayout" Target="../slideLayouts/slideLayout7.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3" Type="http://schemas.openxmlformats.org/officeDocument/2006/relationships/slideLayout" Target="../slideLayouts/slideLayout3.xml"/><Relationship Id="rId23" Type="http://schemas.openxmlformats.org/officeDocument/2006/relationships/theme" Target="../theme/theme1.xml"/><Relationship Id="rId22" Type="http://schemas.openxmlformats.org/officeDocument/2006/relationships/slideLayout" Target="../slideLayouts/slideLayout22.xml"/><Relationship Id="rId21" Type="http://schemas.openxmlformats.org/officeDocument/2006/relationships/slideLayout" Target="../slideLayouts/slideLayout21.xml"/><Relationship Id="rId20" Type="http://schemas.openxmlformats.org/officeDocument/2006/relationships/slideLayout" Target="../slideLayouts/slideLayout20.xml"/><Relationship Id="rId2" Type="http://schemas.openxmlformats.org/officeDocument/2006/relationships/slideLayout" Target="../slideLayouts/slideLayout2.xml"/><Relationship Id="rId19" Type="http://schemas.openxmlformats.org/officeDocument/2006/relationships/slideLayout" Target="../slideLayouts/slideLayout19.xml"/><Relationship Id="rId18" Type="http://schemas.openxmlformats.org/officeDocument/2006/relationships/slideLayout" Target="../slideLayouts/slideLayout18.xml"/><Relationship Id="rId17" Type="http://schemas.openxmlformats.org/officeDocument/2006/relationships/slideLayout" Target="../slideLayouts/slideLayout17.xml"/><Relationship Id="rId16" Type="http://schemas.openxmlformats.org/officeDocument/2006/relationships/slideLayout" Target="../slideLayouts/slideLayout16.xml"/><Relationship Id="rId15" Type="http://schemas.openxmlformats.org/officeDocument/2006/relationships/slideLayout" Target="../slideLayouts/slideLayout15.xml"/><Relationship Id="rId14" Type="http://schemas.openxmlformats.org/officeDocument/2006/relationships/slideLayout" Target="../slideLayouts/slideLayout14.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矩形 1"/>
          <p:cNvSpPr/>
          <p:nvPr userDrawn="1"/>
        </p:nvSpPr>
        <p:spPr>
          <a:xfrm>
            <a:off x="-508000" y="2325574"/>
            <a:ext cx="419100" cy="151848"/>
          </a:xfrm>
          <a:prstGeom prst="rect">
            <a:avLst/>
          </a:prstGeom>
          <a:solidFill>
            <a:srgbClr val="5FA7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 id="2147483670" r:id="rId2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id-ID"/>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5" Type="http://schemas.openxmlformats.org/officeDocument/2006/relationships/notesSlide" Target="../notesSlides/notesSlide1.xml"/><Relationship Id="rId4" Type="http://schemas.openxmlformats.org/officeDocument/2006/relationships/slideLayout" Target="../slideLayouts/slideLayout9.xml"/><Relationship Id="rId3" Type="http://schemas.openxmlformats.org/officeDocument/2006/relationships/tags" Target="../tags/tag2.xml"/><Relationship Id="rId2" Type="http://schemas.openxmlformats.org/officeDocument/2006/relationships/tags" Target="../tags/tag1.xml"/><Relationship Id="rId1" Type="http://schemas.openxmlformats.org/officeDocument/2006/relationships/image" Target="../media/image5.emf"/></Relationships>
</file>

<file path=ppt/slides/_rels/slide2.xml.rels><?xml version="1.0" encoding="UTF-8" standalone="yes"?>
<Relationships xmlns="http://schemas.openxmlformats.org/package/2006/relationships"><Relationship Id="rId9" Type="http://schemas.openxmlformats.org/officeDocument/2006/relationships/slideLayout" Target="../slideLayouts/slideLayout13.xml"/><Relationship Id="rId8" Type="http://schemas.openxmlformats.org/officeDocument/2006/relationships/image" Target="../media/image1.emf"/><Relationship Id="rId7" Type="http://schemas.openxmlformats.org/officeDocument/2006/relationships/tags" Target="../tags/tag6.xml"/><Relationship Id="rId6" Type="http://schemas.openxmlformats.org/officeDocument/2006/relationships/tags" Target="../tags/tag5.xml"/><Relationship Id="rId5" Type="http://schemas.openxmlformats.org/officeDocument/2006/relationships/image" Target="../media/image6.png"/><Relationship Id="rId4" Type="http://schemas.microsoft.com/office/2007/relationships/media" Target="../media/media1.mp4"/><Relationship Id="rId3" Type="http://schemas.openxmlformats.org/officeDocument/2006/relationships/video" Target="../media/media1.mp4"/><Relationship Id="rId2" Type="http://schemas.openxmlformats.org/officeDocument/2006/relationships/tags" Target="../tags/tag4.xml"/><Relationship Id="rId10" Type="http://schemas.openxmlformats.org/officeDocument/2006/relationships/notesSlide" Target="../notesSlides/notesSlide2.xml"/><Relationship Id="rId1" Type="http://schemas.openxmlformats.org/officeDocument/2006/relationships/tags" Target="../tags/tag3.xml"/></Relationships>
</file>

<file path=ppt/slides/_rels/slide3.xml.rels><?xml version="1.0" encoding="UTF-8" standalone="yes"?>
<Relationships xmlns="http://schemas.openxmlformats.org/package/2006/relationships"><Relationship Id="rId5" Type="http://schemas.openxmlformats.org/officeDocument/2006/relationships/notesSlide" Target="../notesSlides/notesSlide3.xml"/><Relationship Id="rId4" Type="http://schemas.openxmlformats.org/officeDocument/2006/relationships/slideLayout" Target="../slideLayouts/slideLayout13.xml"/><Relationship Id="rId3" Type="http://schemas.openxmlformats.org/officeDocument/2006/relationships/image" Target="../media/image1.emf"/><Relationship Id="rId2" Type="http://schemas.openxmlformats.org/officeDocument/2006/relationships/tags" Target="../tags/tag7.xml"/><Relationship Id="rId1" Type="http://schemas.openxmlformats.org/officeDocument/2006/relationships/image" Target="../media/image7.jpeg"/></Relationships>
</file>

<file path=ppt/slides/_rels/slide4.xml.rels><?xml version="1.0" encoding="UTF-8" standalone="yes"?>
<Relationships xmlns="http://schemas.openxmlformats.org/package/2006/relationships"><Relationship Id="rId9" Type="http://schemas.openxmlformats.org/officeDocument/2006/relationships/slideLayout" Target="../slideLayouts/slideLayout13.xml"/><Relationship Id="rId8" Type="http://schemas.openxmlformats.org/officeDocument/2006/relationships/tags" Target="../tags/tag14.xml"/><Relationship Id="rId7" Type="http://schemas.openxmlformats.org/officeDocument/2006/relationships/image" Target="../media/image1.emf"/><Relationship Id="rId6" Type="http://schemas.openxmlformats.org/officeDocument/2006/relationships/tags" Target="../tags/tag13.xml"/><Relationship Id="rId5" Type="http://schemas.openxmlformats.org/officeDocument/2006/relationships/tags" Target="../tags/tag12.xml"/><Relationship Id="rId4" Type="http://schemas.openxmlformats.org/officeDocument/2006/relationships/tags" Target="../tags/tag11.xml"/><Relationship Id="rId3" Type="http://schemas.openxmlformats.org/officeDocument/2006/relationships/tags" Target="../tags/tag10.xml"/><Relationship Id="rId2" Type="http://schemas.openxmlformats.org/officeDocument/2006/relationships/tags" Target="../tags/tag9.xml"/><Relationship Id="rId10" Type="http://schemas.openxmlformats.org/officeDocument/2006/relationships/notesSlide" Target="../notesSlides/notesSlide4.xml"/><Relationship Id="rId1" Type="http://schemas.openxmlformats.org/officeDocument/2006/relationships/tags" Target="../tags/tag8.xml"/></Relationships>
</file>

<file path=ppt/slides/_rels/slide5.xml.rels><?xml version="1.0" encoding="UTF-8" standalone="yes"?>
<Relationships xmlns="http://schemas.openxmlformats.org/package/2006/relationships"><Relationship Id="rId9" Type="http://schemas.openxmlformats.org/officeDocument/2006/relationships/notesSlide" Target="../notesSlides/notesSlide5.xml"/><Relationship Id="rId8" Type="http://schemas.openxmlformats.org/officeDocument/2006/relationships/slideLayout" Target="../slideLayouts/slideLayout12.xml"/><Relationship Id="rId7" Type="http://schemas.openxmlformats.org/officeDocument/2006/relationships/image" Target="../media/image1.emf"/><Relationship Id="rId6" Type="http://schemas.openxmlformats.org/officeDocument/2006/relationships/tags" Target="../tags/tag17.xml"/><Relationship Id="rId5" Type="http://schemas.openxmlformats.org/officeDocument/2006/relationships/tags" Target="../tags/tag16.xml"/><Relationship Id="rId4" Type="http://schemas.openxmlformats.org/officeDocument/2006/relationships/image" Target="../media/image10.jpeg"/><Relationship Id="rId3" Type="http://schemas.openxmlformats.org/officeDocument/2006/relationships/image" Target="../media/image9.png"/><Relationship Id="rId2" Type="http://schemas.openxmlformats.org/officeDocument/2006/relationships/image" Target="../media/image8.jpeg"/><Relationship Id="rId1" Type="http://schemas.openxmlformats.org/officeDocument/2006/relationships/tags" Target="../tags/tag15.xml"/></Relationships>
</file>

<file path=ppt/slides/_rels/slide6.xml.rels><?xml version="1.0" encoding="UTF-8" standalone="yes"?>
<Relationships xmlns="http://schemas.openxmlformats.org/package/2006/relationships"><Relationship Id="rId6" Type="http://schemas.openxmlformats.org/officeDocument/2006/relationships/notesSlide" Target="../notesSlides/notesSlide6.xml"/><Relationship Id="rId5" Type="http://schemas.openxmlformats.org/officeDocument/2006/relationships/slideLayout" Target="../slideLayouts/slideLayout13.xml"/><Relationship Id="rId4" Type="http://schemas.openxmlformats.org/officeDocument/2006/relationships/image" Target="../media/image1.emf"/><Relationship Id="rId3" Type="http://schemas.openxmlformats.org/officeDocument/2006/relationships/tags" Target="../tags/tag19.xml"/><Relationship Id="rId2" Type="http://schemas.openxmlformats.org/officeDocument/2006/relationships/image" Target="../media/image11.png"/><Relationship Id="rId1" Type="http://schemas.openxmlformats.org/officeDocument/2006/relationships/tags" Target="../tags/tag18.xml"/></Relationships>
</file>

<file path=ppt/slides/_rels/slide7.xml.rels><?xml version="1.0" encoding="UTF-8" standalone="yes"?>
<Relationships xmlns="http://schemas.openxmlformats.org/package/2006/relationships"><Relationship Id="rId9" Type="http://schemas.openxmlformats.org/officeDocument/2006/relationships/tags" Target="../tags/tag22.xml"/><Relationship Id="rId8" Type="http://schemas.openxmlformats.org/officeDocument/2006/relationships/image" Target="../media/image1.emf"/><Relationship Id="rId7" Type="http://schemas.openxmlformats.org/officeDocument/2006/relationships/tags" Target="../tags/tag21.xml"/><Relationship Id="rId6" Type="http://schemas.openxmlformats.org/officeDocument/2006/relationships/tags" Target="../tags/tag20.xml"/><Relationship Id="rId5" Type="http://schemas.openxmlformats.org/officeDocument/2006/relationships/image" Target="../media/image10.jpeg"/><Relationship Id="rId4" Type="http://schemas.openxmlformats.org/officeDocument/2006/relationships/image" Target="../media/image12.png"/><Relationship Id="rId3" Type="http://schemas.openxmlformats.org/officeDocument/2006/relationships/slide" Target="slide1.xml"/><Relationship Id="rId2" Type="http://schemas.openxmlformats.org/officeDocument/2006/relationships/image" Target="../media/image9.png"/><Relationship Id="rId12" Type="http://schemas.openxmlformats.org/officeDocument/2006/relationships/notesSlide" Target="../notesSlides/notesSlide7.xml"/><Relationship Id="rId11" Type="http://schemas.openxmlformats.org/officeDocument/2006/relationships/slideLayout" Target="../slideLayouts/slideLayout12.xml"/><Relationship Id="rId10" Type="http://schemas.openxmlformats.org/officeDocument/2006/relationships/image" Target="../media/image13.jpeg"/><Relationship Id="rId1" Type="http://schemas.openxmlformats.org/officeDocument/2006/relationships/image" Target="../media/image8.jpeg"/></Relationships>
</file>

<file path=ppt/slides/_rels/slide8.xml.rels><?xml version="1.0" encoding="UTF-8" standalone="yes"?>
<Relationships xmlns="http://schemas.openxmlformats.org/package/2006/relationships"><Relationship Id="rId4" Type="http://schemas.openxmlformats.org/officeDocument/2006/relationships/notesSlide" Target="../notesSlides/notesSlide8.xml"/><Relationship Id="rId3" Type="http://schemas.openxmlformats.org/officeDocument/2006/relationships/slideLayout" Target="../slideLayouts/slideLayout14.xml"/><Relationship Id="rId2" Type="http://schemas.openxmlformats.org/officeDocument/2006/relationships/tags" Target="../tags/tag23.xml"/><Relationship Id="rId1" Type="http://schemas.openxmlformats.org/officeDocument/2006/relationships/image" Target="../media/image8.jpe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14.xml"/><Relationship Id="rId1" Type="http://schemas.openxmlformats.org/officeDocument/2006/relationships/tags" Target="../tags/tag24.xml"/></Relationships>
</file>

<file path=ppt/slides/_rels/slide10.xml.rels><?xml version="1.0" encoding="UTF-8" standalone="yes"?>
<Relationships xmlns="http://schemas.openxmlformats.org/package/2006/relationships"><Relationship Id="rId9" Type="http://schemas.openxmlformats.org/officeDocument/2006/relationships/tags" Target="../tags/tag26.xml"/><Relationship Id="rId8" Type="http://schemas.openxmlformats.org/officeDocument/2006/relationships/tags" Target="../tags/tag25.xml"/><Relationship Id="rId7" Type="http://schemas.openxmlformats.org/officeDocument/2006/relationships/image" Target="../media/image10.jpeg"/><Relationship Id="rId6" Type="http://schemas.openxmlformats.org/officeDocument/2006/relationships/image" Target="../media/image15.png"/><Relationship Id="rId5" Type="http://schemas.openxmlformats.org/officeDocument/2006/relationships/image" Target="../media/image12.png"/><Relationship Id="rId4" Type="http://schemas.openxmlformats.org/officeDocument/2006/relationships/slide" Target="slide1.xml"/><Relationship Id="rId3" Type="http://schemas.openxmlformats.org/officeDocument/2006/relationships/image" Target="../media/image14.png"/><Relationship Id="rId2" Type="http://schemas.openxmlformats.org/officeDocument/2006/relationships/image" Target="../media/image9.png"/><Relationship Id="rId17" Type="http://schemas.openxmlformats.org/officeDocument/2006/relationships/notesSlide" Target="../notesSlides/notesSlide10.xml"/><Relationship Id="rId16" Type="http://schemas.openxmlformats.org/officeDocument/2006/relationships/slideLayout" Target="../slideLayouts/slideLayout12.xml"/><Relationship Id="rId15" Type="http://schemas.openxmlformats.org/officeDocument/2006/relationships/tags" Target="../tags/tag30.xml"/><Relationship Id="rId14" Type="http://schemas.openxmlformats.org/officeDocument/2006/relationships/image" Target="../media/image1.emf"/><Relationship Id="rId13" Type="http://schemas.openxmlformats.org/officeDocument/2006/relationships/tags" Target="../tags/tag29.xml"/><Relationship Id="rId12" Type="http://schemas.openxmlformats.org/officeDocument/2006/relationships/image" Target="../media/image13.jpeg"/><Relationship Id="rId11" Type="http://schemas.openxmlformats.org/officeDocument/2006/relationships/tags" Target="../tags/tag28.xml"/><Relationship Id="rId10" Type="http://schemas.openxmlformats.org/officeDocument/2006/relationships/tags" Target="../tags/tag27.xml"/><Relationship Id="rId1" Type="http://schemas.openxmlformats.org/officeDocument/2006/relationships/image" Target="../media/image8.jpeg"/></Relationships>
</file>

<file path=ppt/slides/_rels/slide11.xml.rels><?xml version="1.0" encoding="UTF-8" standalone="yes"?>
<Relationships xmlns="http://schemas.openxmlformats.org/package/2006/relationships"><Relationship Id="rId4" Type="http://schemas.openxmlformats.org/officeDocument/2006/relationships/notesSlide" Target="../notesSlides/notesSlide11.xml"/><Relationship Id="rId3" Type="http://schemas.openxmlformats.org/officeDocument/2006/relationships/slideLayout" Target="../slideLayouts/slideLayout14.xml"/><Relationship Id="rId2" Type="http://schemas.openxmlformats.org/officeDocument/2006/relationships/tags" Target="../tags/tag31.xml"/><Relationship Id="rId1" Type="http://schemas.openxmlformats.org/officeDocument/2006/relationships/image" Target="../media/image8.jpeg"/></Relationships>
</file>

<file path=ppt/slides/_rels/slide12.xml.rels><?xml version="1.0" encoding="UTF-8" standalone="yes"?>
<Relationships xmlns="http://schemas.openxmlformats.org/package/2006/relationships"><Relationship Id="rId9" Type="http://schemas.openxmlformats.org/officeDocument/2006/relationships/image" Target="../media/image13.jpeg"/><Relationship Id="rId8" Type="http://schemas.openxmlformats.org/officeDocument/2006/relationships/image" Target="../media/image12.png"/><Relationship Id="rId7" Type="http://schemas.openxmlformats.org/officeDocument/2006/relationships/slide" Target="slide1.xml"/><Relationship Id="rId6" Type="http://schemas.openxmlformats.org/officeDocument/2006/relationships/image" Target="../media/image16.png"/><Relationship Id="rId5" Type="http://schemas.openxmlformats.org/officeDocument/2006/relationships/tags" Target="../tags/tag33.xml"/><Relationship Id="rId4" Type="http://schemas.openxmlformats.org/officeDocument/2006/relationships/image" Target="../media/image14.png"/><Relationship Id="rId3" Type="http://schemas.openxmlformats.org/officeDocument/2006/relationships/image" Target="../media/image9.png"/><Relationship Id="rId2" Type="http://schemas.openxmlformats.org/officeDocument/2006/relationships/image" Target="../media/image8.jpeg"/><Relationship Id="rId19" Type="http://schemas.openxmlformats.org/officeDocument/2006/relationships/notesSlide" Target="../notesSlides/notesSlide12.xml"/><Relationship Id="rId18" Type="http://schemas.openxmlformats.org/officeDocument/2006/relationships/slideLayout" Target="../slideLayouts/slideLayout12.xml"/><Relationship Id="rId17" Type="http://schemas.openxmlformats.org/officeDocument/2006/relationships/tags" Target="../tags/tag38.xml"/><Relationship Id="rId16" Type="http://schemas.openxmlformats.org/officeDocument/2006/relationships/image" Target="../media/image1.emf"/><Relationship Id="rId15" Type="http://schemas.openxmlformats.org/officeDocument/2006/relationships/tags" Target="../tags/tag37.xml"/><Relationship Id="rId14" Type="http://schemas.openxmlformats.org/officeDocument/2006/relationships/tags" Target="../tags/tag36.xml"/><Relationship Id="rId13" Type="http://schemas.openxmlformats.org/officeDocument/2006/relationships/tags" Target="../tags/tag35.xml"/><Relationship Id="rId12" Type="http://schemas.openxmlformats.org/officeDocument/2006/relationships/tags" Target="../tags/tag34.xml"/><Relationship Id="rId11" Type="http://schemas.openxmlformats.org/officeDocument/2006/relationships/image" Target="../media/image10.jpeg"/><Relationship Id="rId10" Type="http://schemas.openxmlformats.org/officeDocument/2006/relationships/image" Target="../media/image15.png"/><Relationship Id="rId1" Type="http://schemas.openxmlformats.org/officeDocument/2006/relationships/tags" Target="../tags/tag32.xml"/></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14.xml"/><Relationship Id="rId1" Type="http://schemas.openxmlformats.org/officeDocument/2006/relationships/tags" Target="../tags/tag39.xml"/></Relationships>
</file>

<file path=ppt/slides/_rels/slide14.xml.rels><?xml version="1.0" encoding="UTF-8" standalone="yes"?>
<Relationships xmlns="http://schemas.openxmlformats.org/package/2006/relationships"><Relationship Id="rId9" Type="http://schemas.openxmlformats.org/officeDocument/2006/relationships/tags" Target="../tags/tag47.xml"/><Relationship Id="rId8" Type="http://schemas.openxmlformats.org/officeDocument/2006/relationships/image" Target="../media/image14.png"/><Relationship Id="rId7" Type="http://schemas.openxmlformats.org/officeDocument/2006/relationships/tags" Target="../tags/tag46.xml"/><Relationship Id="rId6" Type="http://schemas.openxmlformats.org/officeDocument/2006/relationships/tags" Target="../tags/tag45.xml"/><Relationship Id="rId5" Type="http://schemas.openxmlformats.org/officeDocument/2006/relationships/tags" Target="../tags/tag44.xml"/><Relationship Id="rId4" Type="http://schemas.openxmlformats.org/officeDocument/2006/relationships/tags" Target="../tags/tag43.xml"/><Relationship Id="rId33" Type="http://schemas.openxmlformats.org/officeDocument/2006/relationships/notesSlide" Target="../notesSlides/notesSlide14.xml"/><Relationship Id="rId32" Type="http://schemas.openxmlformats.org/officeDocument/2006/relationships/slideLayout" Target="../slideLayouts/slideLayout13.xml"/><Relationship Id="rId31" Type="http://schemas.openxmlformats.org/officeDocument/2006/relationships/tags" Target="../tags/tag62.xml"/><Relationship Id="rId30" Type="http://schemas.openxmlformats.org/officeDocument/2006/relationships/image" Target="../media/image1.emf"/><Relationship Id="rId3" Type="http://schemas.openxmlformats.org/officeDocument/2006/relationships/tags" Target="../tags/tag42.xml"/><Relationship Id="rId29" Type="http://schemas.openxmlformats.org/officeDocument/2006/relationships/tags" Target="../tags/tag61.xml"/><Relationship Id="rId28" Type="http://schemas.openxmlformats.org/officeDocument/2006/relationships/tags" Target="../tags/tag60.xml"/><Relationship Id="rId27" Type="http://schemas.openxmlformats.org/officeDocument/2006/relationships/tags" Target="../tags/tag59.xml"/><Relationship Id="rId26" Type="http://schemas.openxmlformats.org/officeDocument/2006/relationships/tags" Target="../tags/tag58.xml"/><Relationship Id="rId25" Type="http://schemas.openxmlformats.org/officeDocument/2006/relationships/tags" Target="../tags/tag57.xml"/><Relationship Id="rId24" Type="http://schemas.openxmlformats.org/officeDocument/2006/relationships/tags" Target="../tags/tag56.xml"/><Relationship Id="rId23" Type="http://schemas.openxmlformats.org/officeDocument/2006/relationships/tags" Target="../tags/tag55.xml"/><Relationship Id="rId22" Type="http://schemas.openxmlformats.org/officeDocument/2006/relationships/tags" Target="../tags/tag54.xml"/><Relationship Id="rId21" Type="http://schemas.openxmlformats.org/officeDocument/2006/relationships/tags" Target="../tags/tag53.xml"/><Relationship Id="rId20" Type="http://schemas.openxmlformats.org/officeDocument/2006/relationships/image" Target="../media/image16.png"/><Relationship Id="rId2" Type="http://schemas.openxmlformats.org/officeDocument/2006/relationships/tags" Target="../tags/tag41.xml"/><Relationship Id="rId19" Type="http://schemas.openxmlformats.org/officeDocument/2006/relationships/tags" Target="../tags/tag52.xml"/><Relationship Id="rId18" Type="http://schemas.openxmlformats.org/officeDocument/2006/relationships/image" Target="../media/image15.png"/><Relationship Id="rId17" Type="http://schemas.openxmlformats.org/officeDocument/2006/relationships/tags" Target="../tags/tag51.xml"/><Relationship Id="rId16" Type="http://schemas.openxmlformats.org/officeDocument/2006/relationships/image" Target="../media/image13.jpeg"/><Relationship Id="rId15" Type="http://schemas.openxmlformats.org/officeDocument/2006/relationships/tags" Target="../tags/tag50.xml"/><Relationship Id="rId14" Type="http://schemas.openxmlformats.org/officeDocument/2006/relationships/image" Target="../media/image17.png"/><Relationship Id="rId13" Type="http://schemas.openxmlformats.org/officeDocument/2006/relationships/tags" Target="../tags/tag49.xml"/><Relationship Id="rId12" Type="http://schemas.openxmlformats.org/officeDocument/2006/relationships/image" Target="../media/image9.png"/><Relationship Id="rId11" Type="http://schemas.openxmlformats.org/officeDocument/2006/relationships/tags" Target="../tags/tag48.xml"/><Relationship Id="rId10" Type="http://schemas.openxmlformats.org/officeDocument/2006/relationships/image" Target="../media/image12.png"/><Relationship Id="rId1" Type="http://schemas.openxmlformats.org/officeDocument/2006/relationships/tags" Target="../tags/tag40.xml"/></Relationships>
</file>

<file path=ppt/slides/_rels/slide15.xml.rels><?xml version="1.0" encoding="UTF-8" standalone="yes"?>
<Relationships xmlns="http://schemas.openxmlformats.org/package/2006/relationships"><Relationship Id="rId5" Type="http://schemas.openxmlformats.org/officeDocument/2006/relationships/notesSlide" Target="../notesSlides/notesSlide15.xml"/><Relationship Id="rId4" Type="http://schemas.openxmlformats.org/officeDocument/2006/relationships/slideLayout" Target="../slideLayouts/slideLayout14.xml"/><Relationship Id="rId3" Type="http://schemas.openxmlformats.org/officeDocument/2006/relationships/tags" Target="../tags/tag63.xml"/><Relationship Id="rId2" Type="http://schemas.openxmlformats.org/officeDocument/2006/relationships/image" Target="../media/image19.png"/><Relationship Id="rId1" Type="http://schemas.openxmlformats.org/officeDocument/2006/relationships/image" Target="../media/image18.jpeg"/></Relationships>
</file>

<file path=ppt/slides/_rels/slide16.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microsoft.com/office/2007/relationships/media" Target="../media/media4.mp3"/><Relationship Id="rId7" Type="http://schemas.openxmlformats.org/officeDocument/2006/relationships/audio" Target="../media/media4.mp3"/><Relationship Id="rId6" Type="http://schemas.microsoft.com/office/2007/relationships/media" Target="../media/media3.mp3"/><Relationship Id="rId5" Type="http://schemas.openxmlformats.org/officeDocument/2006/relationships/audio" Target="../media/media3.mp3"/><Relationship Id="rId4" Type="http://schemas.openxmlformats.org/officeDocument/2006/relationships/image" Target="../media/image20.png"/><Relationship Id="rId3" Type="http://schemas.microsoft.com/office/2007/relationships/media" Target="../media/media2.mp3"/><Relationship Id="rId2" Type="http://schemas.openxmlformats.org/officeDocument/2006/relationships/audio" Target="../media/media2.mp3"/><Relationship Id="rId10" Type="http://schemas.openxmlformats.org/officeDocument/2006/relationships/notesSlide" Target="../notesSlides/notesSlide16.xml"/><Relationship Id="rId1" Type="http://schemas.openxmlformats.org/officeDocument/2006/relationships/image" Target="../media/image5.emf"/></Relationships>
</file>

<file path=ppt/slides/_rels/slide17.xml.rels><?xml version="1.0" encoding="UTF-8" standalone="yes"?>
<Relationships xmlns="http://schemas.openxmlformats.org/package/2006/relationships"><Relationship Id="rId4" Type="http://schemas.openxmlformats.org/officeDocument/2006/relationships/notesSlide" Target="../notesSlides/notesSlide17.xml"/><Relationship Id="rId3" Type="http://schemas.openxmlformats.org/officeDocument/2006/relationships/slideLayout" Target="../slideLayouts/slideLayout14.xml"/><Relationship Id="rId2" Type="http://schemas.openxmlformats.org/officeDocument/2006/relationships/image" Target="../media/image22.png"/><Relationship Id="rId1" Type="http://schemas.openxmlformats.org/officeDocument/2006/relationships/image" Target="../media/image21.png"/></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13.xml"/><Relationship Id="rId1" Type="http://schemas.openxmlformats.org/officeDocument/2006/relationships/image" Target="../media/image23.jpeg"/></Relationships>
</file>

<file path=ppt/slides/_rels/slide19.xml.rels><?xml version="1.0" encoding="UTF-8" standalone="yes"?>
<Relationships xmlns="http://schemas.openxmlformats.org/package/2006/relationships"><Relationship Id="rId5" Type="http://schemas.openxmlformats.org/officeDocument/2006/relationships/slideLayout" Target="../slideLayouts/slideLayout7.xml"/><Relationship Id="rId4" Type="http://schemas.openxmlformats.org/officeDocument/2006/relationships/tags" Target="../tags/tag66.xml"/><Relationship Id="rId3" Type="http://schemas.openxmlformats.org/officeDocument/2006/relationships/tags" Target="../tags/tag65.xml"/><Relationship Id="rId2" Type="http://schemas.openxmlformats.org/officeDocument/2006/relationships/image" Target="../media/image5.emf"/><Relationship Id="rId1" Type="http://schemas.openxmlformats.org/officeDocument/2006/relationships/tags" Target="../tags/tag64.xml"/></Relationships>
</file>

<file path=ppt/slides/_rels/slide20.xml.rels><?xml version="1.0" encoding="UTF-8" standalone="yes"?>
<Relationships xmlns="http://schemas.openxmlformats.org/package/2006/relationships"><Relationship Id="rId2" Type="http://schemas.openxmlformats.org/officeDocument/2006/relationships/slideLayout" Target="../slideLayouts/slideLayout9.xml"/><Relationship Id="rId1" Type="http://schemas.openxmlformats.org/officeDocument/2006/relationships/tags" Target="../tags/tag67.xml"/></Relationships>
</file>

<file path=ppt/slides/_rels/slide21.xml.rels><?xml version="1.0" encoding="UTF-8" standalone="yes"?>
<Relationships xmlns="http://schemas.openxmlformats.org/package/2006/relationships"><Relationship Id="rId2" Type="http://schemas.openxmlformats.org/officeDocument/2006/relationships/slideLayout" Target="../slideLayouts/slideLayout12.xml"/><Relationship Id="rId1" Type="http://schemas.openxmlformats.org/officeDocument/2006/relationships/image" Target="../media/image1.emf"/></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14.xml"/><Relationship Id="rId2" Type="http://schemas.openxmlformats.org/officeDocument/2006/relationships/image" Target="../media/image24.jpeg"/><Relationship Id="rId1" Type="http://schemas.openxmlformats.org/officeDocument/2006/relationships/tags" Target="../tags/tag68.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5.xml.rels><?xml version="1.0" encoding="UTF-8" standalone="yes"?>
<Relationships xmlns="http://schemas.openxmlformats.org/package/2006/relationships"><Relationship Id="rId9" Type="http://schemas.openxmlformats.org/officeDocument/2006/relationships/tags" Target="../tags/tag77.xml"/><Relationship Id="rId8" Type="http://schemas.openxmlformats.org/officeDocument/2006/relationships/tags" Target="../tags/tag76.xml"/><Relationship Id="rId7" Type="http://schemas.openxmlformats.org/officeDocument/2006/relationships/tags" Target="../tags/tag75.xml"/><Relationship Id="rId6" Type="http://schemas.openxmlformats.org/officeDocument/2006/relationships/tags" Target="../tags/tag74.xml"/><Relationship Id="rId5" Type="http://schemas.openxmlformats.org/officeDocument/2006/relationships/tags" Target="../tags/tag73.xml"/><Relationship Id="rId4" Type="http://schemas.openxmlformats.org/officeDocument/2006/relationships/tags" Target="../tags/tag72.xml"/><Relationship Id="rId3" Type="http://schemas.openxmlformats.org/officeDocument/2006/relationships/tags" Target="../tags/tag71.xml"/><Relationship Id="rId21" Type="http://schemas.openxmlformats.org/officeDocument/2006/relationships/notesSlide" Target="../notesSlides/notesSlide19.xml"/><Relationship Id="rId20" Type="http://schemas.openxmlformats.org/officeDocument/2006/relationships/slideLayout" Target="../slideLayouts/slideLayout14.xml"/><Relationship Id="rId2" Type="http://schemas.openxmlformats.org/officeDocument/2006/relationships/tags" Target="../tags/tag70.xml"/><Relationship Id="rId19" Type="http://schemas.openxmlformats.org/officeDocument/2006/relationships/tags" Target="../tags/tag87.xml"/><Relationship Id="rId18" Type="http://schemas.openxmlformats.org/officeDocument/2006/relationships/tags" Target="../tags/tag86.xml"/><Relationship Id="rId17" Type="http://schemas.openxmlformats.org/officeDocument/2006/relationships/tags" Target="../tags/tag85.xml"/><Relationship Id="rId16" Type="http://schemas.openxmlformats.org/officeDocument/2006/relationships/tags" Target="../tags/tag84.xml"/><Relationship Id="rId15" Type="http://schemas.openxmlformats.org/officeDocument/2006/relationships/tags" Target="../tags/tag83.xml"/><Relationship Id="rId14" Type="http://schemas.openxmlformats.org/officeDocument/2006/relationships/tags" Target="../tags/tag82.xml"/><Relationship Id="rId13" Type="http://schemas.openxmlformats.org/officeDocument/2006/relationships/tags" Target="../tags/tag81.xml"/><Relationship Id="rId12" Type="http://schemas.openxmlformats.org/officeDocument/2006/relationships/tags" Target="../tags/tag80.xml"/><Relationship Id="rId11" Type="http://schemas.openxmlformats.org/officeDocument/2006/relationships/tags" Target="../tags/tag79.xml"/><Relationship Id="rId10" Type="http://schemas.openxmlformats.org/officeDocument/2006/relationships/tags" Target="../tags/tag78.xml"/><Relationship Id="rId1" Type="http://schemas.openxmlformats.org/officeDocument/2006/relationships/tags" Target="../tags/tag69.xml"/></Relationships>
</file>

<file path=ppt/slides/_rels/slide26.xml.rels><?xml version="1.0" encoding="UTF-8" standalone="yes"?>
<Relationships xmlns="http://schemas.openxmlformats.org/package/2006/relationships"><Relationship Id="rId2" Type="http://schemas.openxmlformats.org/officeDocument/2006/relationships/slideLayout" Target="../slideLayouts/slideLayout14.xml"/><Relationship Id="rId1" Type="http://schemas.openxmlformats.org/officeDocument/2006/relationships/tags" Target="../tags/tag88.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28.xml.rels><?xml version="1.0" encoding="UTF-8" standalone="yes"?>
<Relationships xmlns="http://schemas.openxmlformats.org/package/2006/relationships"><Relationship Id="rId3" Type="http://schemas.openxmlformats.org/officeDocument/2006/relationships/slideLayout" Target="../slideLayouts/slideLayout14.xml"/><Relationship Id="rId2" Type="http://schemas.openxmlformats.org/officeDocument/2006/relationships/tags" Target="../tags/tag89.xml"/><Relationship Id="rId1" Type="http://schemas.openxmlformats.org/officeDocument/2006/relationships/image" Target="../media/image25.png"/></Relationships>
</file>

<file path=ppt/slides/_rels/slide29.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14.xml"/><Relationship Id="rId1" Type="http://schemas.openxmlformats.org/officeDocument/2006/relationships/tags" Target="../tags/tag90.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4.xml"/></Relationships>
</file>

<file path=ppt/slides/_rels/slide31.xml.rels><?xml version="1.0" encoding="UTF-8" standalone="yes"?>
<Relationships xmlns="http://schemas.openxmlformats.org/package/2006/relationships"><Relationship Id="rId9" Type="http://schemas.openxmlformats.org/officeDocument/2006/relationships/tags" Target="../tags/tag99.xml"/><Relationship Id="rId8" Type="http://schemas.openxmlformats.org/officeDocument/2006/relationships/tags" Target="../tags/tag98.xml"/><Relationship Id="rId7" Type="http://schemas.openxmlformats.org/officeDocument/2006/relationships/tags" Target="../tags/tag97.xml"/><Relationship Id="rId6" Type="http://schemas.openxmlformats.org/officeDocument/2006/relationships/tags" Target="../tags/tag96.xml"/><Relationship Id="rId5" Type="http://schemas.openxmlformats.org/officeDocument/2006/relationships/tags" Target="../tags/tag95.xml"/><Relationship Id="rId4" Type="http://schemas.openxmlformats.org/officeDocument/2006/relationships/tags" Target="../tags/tag94.xml"/><Relationship Id="rId3" Type="http://schemas.openxmlformats.org/officeDocument/2006/relationships/tags" Target="../tags/tag93.xml"/><Relationship Id="rId28" Type="http://schemas.openxmlformats.org/officeDocument/2006/relationships/slideLayout" Target="../slideLayouts/slideLayout14.xml"/><Relationship Id="rId27" Type="http://schemas.openxmlformats.org/officeDocument/2006/relationships/tags" Target="../tags/tag117.xml"/><Relationship Id="rId26" Type="http://schemas.openxmlformats.org/officeDocument/2006/relationships/tags" Target="../tags/tag116.xml"/><Relationship Id="rId25" Type="http://schemas.openxmlformats.org/officeDocument/2006/relationships/tags" Target="../tags/tag115.xml"/><Relationship Id="rId24" Type="http://schemas.openxmlformats.org/officeDocument/2006/relationships/tags" Target="../tags/tag114.xml"/><Relationship Id="rId23" Type="http://schemas.openxmlformats.org/officeDocument/2006/relationships/tags" Target="../tags/tag113.xml"/><Relationship Id="rId22" Type="http://schemas.openxmlformats.org/officeDocument/2006/relationships/tags" Target="../tags/tag112.xml"/><Relationship Id="rId21" Type="http://schemas.openxmlformats.org/officeDocument/2006/relationships/tags" Target="../tags/tag111.xml"/><Relationship Id="rId20" Type="http://schemas.openxmlformats.org/officeDocument/2006/relationships/tags" Target="../tags/tag110.xml"/><Relationship Id="rId2" Type="http://schemas.openxmlformats.org/officeDocument/2006/relationships/tags" Target="../tags/tag92.xml"/><Relationship Id="rId19" Type="http://schemas.openxmlformats.org/officeDocument/2006/relationships/tags" Target="../tags/tag109.xml"/><Relationship Id="rId18" Type="http://schemas.openxmlformats.org/officeDocument/2006/relationships/tags" Target="../tags/tag108.xml"/><Relationship Id="rId17" Type="http://schemas.openxmlformats.org/officeDocument/2006/relationships/tags" Target="../tags/tag107.xml"/><Relationship Id="rId16" Type="http://schemas.openxmlformats.org/officeDocument/2006/relationships/tags" Target="../tags/tag106.xml"/><Relationship Id="rId15" Type="http://schemas.openxmlformats.org/officeDocument/2006/relationships/tags" Target="../tags/tag105.xml"/><Relationship Id="rId14" Type="http://schemas.openxmlformats.org/officeDocument/2006/relationships/tags" Target="../tags/tag104.xml"/><Relationship Id="rId13" Type="http://schemas.openxmlformats.org/officeDocument/2006/relationships/tags" Target="../tags/tag103.xml"/><Relationship Id="rId12" Type="http://schemas.openxmlformats.org/officeDocument/2006/relationships/tags" Target="../tags/tag102.xml"/><Relationship Id="rId11" Type="http://schemas.openxmlformats.org/officeDocument/2006/relationships/tags" Target="../tags/tag101.xml"/><Relationship Id="rId10" Type="http://schemas.openxmlformats.org/officeDocument/2006/relationships/tags" Target="../tags/tag100.xml"/><Relationship Id="rId1" Type="http://schemas.openxmlformats.org/officeDocument/2006/relationships/tags" Target="../tags/tag91.xml"/></Relationships>
</file>

<file path=ppt/slides/_rels/slide32.xml.rels><?xml version="1.0" encoding="UTF-8" standalone="yes"?>
<Relationships xmlns="http://schemas.openxmlformats.org/package/2006/relationships"><Relationship Id="rId3" Type="http://schemas.openxmlformats.org/officeDocument/2006/relationships/slideLayout" Target="../slideLayouts/slideLayout14.xml"/><Relationship Id="rId2" Type="http://schemas.openxmlformats.org/officeDocument/2006/relationships/tags" Target="../tags/tag119.xml"/><Relationship Id="rId1" Type="http://schemas.openxmlformats.org/officeDocument/2006/relationships/tags" Target="../tags/tag118.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36.xml.rels><?xml version="1.0" encoding="UTF-8" standalone="yes"?>
<Relationships xmlns="http://schemas.openxmlformats.org/package/2006/relationships"><Relationship Id="rId5" Type="http://schemas.openxmlformats.org/officeDocument/2006/relationships/slideLayout" Target="../slideLayouts/slideLayout14.xml"/><Relationship Id="rId4" Type="http://schemas.openxmlformats.org/officeDocument/2006/relationships/image" Target="../media/image28.png"/><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tags" Target="../tags/tag120.xml"/></Relationships>
</file>

<file path=ppt/slides/_rels/slide37.xml.rels><?xml version="1.0" encoding="UTF-8" standalone="yes"?>
<Relationships xmlns="http://schemas.openxmlformats.org/package/2006/relationships"><Relationship Id="rId5" Type="http://schemas.openxmlformats.org/officeDocument/2006/relationships/slideLayout" Target="../slideLayouts/slideLayout14.xml"/><Relationship Id="rId4" Type="http://schemas.openxmlformats.org/officeDocument/2006/relationships/image" Target="../media/image31.png"/><Relationship Id="rId3" Type="http://schemas.openxmlformats.org/officeDocument/2006/relationships/image" Target="../media/image30.png"/><Relationship Id="rId2" Type="http://schemas.openxmlformats.org/officeDocument/2006/relationships/tags" Target="../tags/tag121.xml"/><Relationship Id="rId1" Type="http://schemas.openxmlformats.org/officeDocument/2006/relationships/image" Target="../media/image29.png"/></Relationships>
</file>

<file path=ppt/slides/_rels/slide38.xml.rels><?xml version="1.0" encoding="UTF-8" standalone="yes"?>
<Relationships xmlns="http://schemas.openxmlformats.org/package/2006/relationships"><Relationship Id="rId4" Type="http://schemas.openxmlformats.org/officeDocument/2006/relationships/slideLayout" Target="../slideLayouts/slideLayout14.xml"/><Relationship Id="rId3" Type="http://schemas.openxmlformats.org/officeDocument/2006/relationships/image" Target="../media/image33.png"/><Relationship Id="rId2" Type="http://schemas.openxmlformats.org/officeDocument/2006/relationships/tags" Target="../tags/tag122.xml"/><Relationship Id="rId1" Type="http://schemas.openxmlformats.org/officeDocument/2006/relationships/image" Target="../media/image32.png"/></Relationships>
</file>

<file path=ppt/slides/_rels/slide39.xml.rels><?xml version="1.0" encoding="UTF-8" standalone="yes"?>
<Relationships xmlns="http://schemas.openxmlformats.org/package/2006/relationships"><Relationship Id="rId4" Type="http://schemas.openxmlformats.org/officeDocument/2006/relationships/slideLayout" Target="../slideLayouts/slideLayout14.xml"/><Relationship Id="rId3" Type="http://schemas.openxmlformats.org/officeDocument/2006/relationships/image" Target="../media/image35.png"/><Relationship Id="rId2" Type="http://schemas.openxmlformats.org/officeDocument/2006/relationships/image" Target="../media/image34.jpeg"/><Relationship Id="rId1" Type="http://schemas.openxmlformats.org/officeDocument/2006/relationships/tags" Target="../tags/tag123.xml"/></Relationships>
</file>

<file path=ppt/slides/_rels/slide40.xml.rels><?xml version="1.0" encoding="UTF-8" standalone="yes"?>
<Relationships xmlns="http://schemas.openxmlformats.org/package/2006/relationships"><Relationship Id="rId6" Type="http://schemas.openxmlformats.org/officeDocument/2006/relationships/slideLayout" Target="../slideLayouts/slideLayout14.xml"/><Relationship Id="rId5" Type="http://schemas.openxmlformats.org/officeDocument/2006/relationships/tags" Target="../tags/tag126.xml"/><Relationship Id="rId4" Type="http://schemas.openxmlformats.org/officeDocument/2006/relationships/image" Target="../media/image37.png"/><Relationship Id="rId3" Type="http://schemas.openxmlformats.org/officeDocument/2006/relationships/image" Target="../media/image36.png"/><Relationship Id="rId2" Type="http://schemas.openxmlformats.org/officeDocument/2006/relationships/tags" Target="../tags/tag125.xml"/><Relationship Id="rId1" Type="http://schemas.openxmlformats.org/officeDocument/2006/relationships/tags" Target="../tags/tag124.xml"/></Relationships>
</file>

<file path=ppt/slides/_rels/slide41.xml.rels><?xml version="1.0" encoding="UTF-8" standalone="yes"?>
<Relationships xmlns="http://schemas.openxmlformats.org/package/2006/relationships"><Relationship Id="rId4" Type="http://schemas.openxmlformats.org/officeDocument/2006/relationships/slideLayout" Target="../slideLayouts/slideLayout14.xml"/><Relationship Id="rId3" Type="http://schemas.openxmlformats.org/officeDocument/2006/relationships/tags" Target="../tags/tag129.xml"/><Relationship Id="rId2" Type="http://schemas.openxmlformats.org/officeDocument/2006/relationships/tags" Target="../tags/tag128.xml"/><Relationship Id="rId1" Type="http://schemas.openxmlformats.org/officeDocument/2006/relationships/tags" Target="../tags/tag127.xml"/></Relationships>
</file>

<file path=ppt/slides/_rels/slide42.xml.rels><?xml version="1.0" encoding="UTF-8" standalone="yes"?>
<Relationships xmlns="http://schemas.openxmlformats.org/package/2006/relationships"><Relationship Id="rId9" Type="http://schemas.openxmlformats.org/officeDocument/2006/relationships/tags" Target="../tags/tag138.xml"/><Relationship Id="rId8" Type="http://schemas.openxmlformats.org/officeDocument/2006/relationships/tags" Target="../tags/tag137.xml"/><Relationship Id="rId7" Type="http://schemas.openxmlformats.org/officeDocument/2006/relationships/tags" Target="../tags/tag136.xml"/><Relationship Id="rId6" Type="http://schemas.openxmlformats.org/officeDocument/2006/relationships/tags" Target="../tags/tag135.xml"/><Relationship Id="rId5" Type="http://schemas.openxmlformats.org/officeDocument/2006/relationships/tags" Target="../tags/tag134.xml"/><Relationship Id="rId4" Type="http://schemas.openxmlformats.org/officeDocument/2006/relationships/tags" Target="../tags/tag133.xml"/><Relationship Id="rId3" Type="http://schemas.openxmlformats.org/officeDocument/2006/relationships/tags" Target="../tags/tag132.xml"/><Relationship Id="rId2" Type="http://schemas.openxmlformats.org/officeDocument/2006/relationships/tags" Target="../tags/tag131.xml"/><Relationship Id="rId10" Type="http://schemas.openxmlformats.org/officeDocument/2006/relationships/slideLayout" Target="../slideLayouts/slideLayout14.xml"/><Relationship Id="rId1" Type="http://schemas.openxmlformats.org/officeDocument/2006/relationships/tags" Target="../tags/tag130.xml"/></Relationships>
</file>

<file path=ppt/slides/_rels/slide43.xml.rels><?xml version="1.0" encoding="UTF-8" standalone="yes"?>
<Relationships xmlns="http://schemas.openxmlformats.org/package/2006/relationships"><Relationship Id="rId4" Type="http://schemas.openxmlformats.org/officeDocument/2006/relationships/slideLayout" Target="../slideLayouts/slideLayout14.xml"/><Relationship Id="rId3" Type="http://schemas.openxmlformats.org/officeDocument/2006/relationships/tags" Target="../tags/tag141.xml"/><Relationship Id="rId2" Type="http://schemas.openxmlformats.org/officeDocument/2006/relationships/tags" Target="../tags/tag140.xml"/><Relationship Id="rId1" Type="http://schemas.openxmlformats.org/officeDocument/2006/relationships/tags" Target="../tags/tag13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 name="Group 16"/>
          <p:cNvGrpSpPr>
            <a:grpSpLocks noChangeAspect="1"/>
          </p:cNvGrpSpPr>
          <p:nvPr/>
        </p:nvGrpSpPr>
        <p:grpSpPr bwMode="auto">
          <a:xfrm>
            <a:off x="5320534" y="1227326"/>
            <a:ext cx="1550932" cy="1547675"/>
            <a:chOff x="1015" y="996"/>
            <a:chExt cx="952" cy="950"/>
          </a:xfrm>
        </p:grpSpPr>
        <p:sp>
          <p:nvSpPr>
            <p:cNvPr id="14" name="Oval 17"/>
            <p:cNvSpPr>
              <a:spLocks noChangeArrowheads="1"/>
            </p:cNvSpPr>
            <p:nvPr/>
          </p:nvSpPr>
          <p:spPr bwMode="auto">
            <a:xfrm>
              <a:off x="1015" y="996"/>
              <a:ext cx="952" cy="950"/>
            </a:xfrm>
            <a:prstGeom prst="ellipse">
              <a:avLst/>
            </a:prstGeom>
            <a:solidFill>
              <a:srgbClr val="FFFFFF"/>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15" name="Freeform 18"/>
            <p:cNvSpPr>
              <a:spLocks noEditPoints="1"/>
            </p:cNvSpPr>
            <p:nvPr/>
          </p:nvSpPr>
          <p:spPr bwMode="auto">
            <a:xfrm>
              <a:off x="1015" y="1022"/>
              <a:ext cx="952" cy="924"/>
            </a:xfrm>
            <a:custGeom>
              <a:avLst/>
              <a:gdLst>
                <a:gd name="T0" fmla="*/ 509 w 707"/>
                <a:gd name="T1" fmla="*/ 536 h 687"/>
                <a:gd name="T2" fmla="*/ 635 w 707"/>
                <a:gd name="T3" fmla="*/ 547 h 687"/>
                <a:gd name="T4" fmla="*/ 707 w 707"/>
                <a:gd name="T5" fmla="*/ 349 h 687"/>
                <a:gd name="T6" fmla="*/ 619 w 707"/>
                <a:gd name="T7" fmla="*/ 254 h 687"/>
                <a:gd name="T8" fmla="*/ 626 w 707"/>
                <a:gd name="T9" fmla="*/ 109 h 687"/>
                <a:gd name="T10" fmla="*/ 498 w 707"/>
                <a:gd name="T11" fmla="*/ 11 h 687"/>
                <a:gd name="T12" fmla="*/ 362 w 707"/>
                <a:gd name="T13" fmla="*/ 99 h 687"/>
                <a:gd name="T14" fmla="*/ 239 w 707"/>
                <a:gd name="T15" fmla="*/ 0 h 687"/>
                <a:gd name="T16" fmla="*/ 67 w 707"/>
                <a:gd name="T17" fmla="*/ 127 h 687"/>
                <a:gd name="T18" fmla="*/ 105 w 707"/>
                <a:gd name="T19" fmla="*/ 269 h 687"/>
                <a:gd name="T20" fmla="*/ 0 w 707"/>
                <a:gd name="T21" fmla="*/ 337 h 687"/>
                <a:gd name="T22" fmla="*/ 60 w 707"/>
                <a:gd name="T23" fmla="*/ 530 h 687"/>
                <a:gd name="T24" fmla="*/ 208 w 707"/>
                <a:gd name="T25" fmla="*/ 527 h 687"/>
                <a:gd name="T26" fmla="*/ 259 w 707"/>
                <a:gd name="T27" fmla="*/ 674 h 687"/>
                <a:gd name="T28" fmla="*/ 354 w 707"/>
                <a:gd name="T29" fmla="*/ 687 h 687"/>
                <a:gd name="T30" fmla="*/ 451 w 707"/>
                <a:gd name="T31" fmla="*/ 673 h 687"/>
                <a:gd name="T32" fmla="*/ 509 w 707"/>
                <a:gd name="T33" fmla="*/ 536 h 687"/>
                <a:gd name="T34" fmla="*/ 270 w 707"/>
                <a:gd name="T35" fmla="*/ 463 h 687"/>
                <a:gd name="T36" fmla="*/ 218 w 707"/>
                <a:gd name="T37" fmla="*/ 303 h 687"/>
                <a:gd name="T38" fmla="*/ 354 w 707"/>
                <a:gd name="T39" fmla="*/ 205 h 687"/>
                <a:gd name="T40" fmla="*/ 489 w 707"/>
                <a:gd name="T41" fmla="*/ 303 h 687"/>
                <a:gd name="T42" fmla="*/ 437 w 707"/>
                <a:gd name="T43" fmla="*/ 463 h 687"/>
                <a:gd name="T44" fmla="*/ 270 w 707"/>
                <a:gd name="T45" fmla="*/ 463 h 6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707" h="687">
                  <a:moveTo>
                    <a:pt x="509" y="536"/>
                  </a:moveTo>
                  <a:cubicBezTo>
                    <a:pt x="635" y="547"/>
                    <a:pt x="635" y="547"/>
                    <a:pt x="635" y="547"/>
                  </a:cubicBezTo>
                  <a:cubicBezTo>
                    <a:pt x="677" y="491"/>
                    <a:pt x="703" y="423"/>
                    <a:pt x="707" y="349"/>
                  </a:cubicBezTo>
                  <a:cubicBezTo>
                    <a:pt x="619" y="254"/>
                    <a:pt x="619" y="254"/>
                    <a:pt x="619" y="254"/>
                  </a:cubicBezTo>
                  <a:cubicBezTo>
                    <a:pt x="626" y="109"/>
                    <a:pt x="626" y="109"/>
                    <a:pt x="626" y="109"/>
                  </a:cubicBezTo>
                  <a:cubicBezTo>
                    <a:pt x="592" y="68"/>
                    <a:pt x="548" y="34"/>
                    <a:pt x="498" y="11"/>
                  </a:cubicBezTo>
                  <a:cubicBezTo>
                    <a:pt x="362" y="99"/>
                    <a:pt x="362" y="99"/>
                    <a:pt x="362" y="99"/>
                  </a:cubicBezTo>
                  <a:cubicBezTo>
                    <a:pt x="239" y="0"/>
                    <a:pt x="239" y="0"/>
                    <a:pt x="239" y="0"/>
                  </a:cubicBezTo>
                  <a:cubicBezTo>
                    <a:pt x="170" y="23"/>
                    <a:pt x="110" y="68"/>
                    <a:pt x="67" y="127"/>
                  </a:cubicBezTo>
                  <a:cubicBezTo>
                    <a:pt x="105" y="269"/>
                    <a:pt x="105" y="269"/>
                    <a:pt x="105" y="269"/>
                  </a:cubicBezTo>
                  <a:cubicBezTo>
                    <a:pt x="0" y="337"/>
                    <a:pt x="0" y="337"/>
                    <a:pt x="0" y="337"/>
                  </a:cubicBezTo>
                  <a:cubicBezTo>
                    <a:pt x="1" y="408"/>
                    <a:pt x="23" y="475"/>
                    <a:pt x="60" y="530"/>
                  </a:cubicBezTo>
                  <a:cubicBezTo>
                    <a:pt x="208" y="527"/>
                    <a:pt x="208" y="527"/>
                    <a:pt x="208" y="527"/>
                  </a:cubicBezTo>
                  <a:cubicBezTo>
                    <a:pt x="259" y="674"/>
                    <a:pt x="259" y="674"/>
                    <a:pt x="259" y="674"/>
                  </a:cubicBezTo>
                  <a:cubicBezTo>
                    <a:pt x="289" y="683"/>
                    <a:pt x="321" y="687"/>
                    <a:pt x="354" y="687"/>
                  </a:cubicBezTo>
                  <a:cubicBezTo>
                    <a:pt x="387" y="687"/>
                    <a:pt x="420" y="682"/>
                    <a:pt x="451" y="673"/>
                  </a:cubicBezTo>
                  <a:lnTo>
                    <a:pt x="509" y="536"/>
                  </a:lnTo>
                  <a:close/>
                  <a:moveTo>
                    <a:pt x="270" y="463"/>
                  </a:moveTo>
                  <a:cubicBezTo>
                    <a:pt x="218" y="303"/>
                    <a:pt x="218" y="303"/>
                    <a:pt x="218" y="303"/>
                  </a:cubicBezTo>
                  <a:cubicBezTo>
                    <a:pt x="354" y="205"/>
                    <a:pt x="354" y="205"/>
                    <a:pt x="354" y="205"/>
                  </a:cubicBezTo>
                  <a:cubicBezTo>
                    <a:pt x="489" y="303"/>
                    <a:pt x="489" y="303"/>
                    <a:pt x="489" y="303"/>
                  </a:cubicBezTo>
                  <a:cubicBezTo>
                    <a:pt x="437" y="463"/>
                    <a:pt x="437" y="463"/>
                    <a:pt x="437" y="463"/>
                  </a:cubicBezTo>
                  <a:lnTo>
                    <a:pt x="270" y="463"/>
                  </a:lnTo>
                  <a:close/>
                </a:path>
              </a:pathLst>
            </a:custGeom>
            <a:solidFill>
              <a:srgbClr val="FFFFFF"/>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16" name="Freeform 19"/>
            <p:cNvSpPr/>
            <p:nvPr/>
          </p:nvSpPr>
          <p:spPr bwMode="auto">
            <a:xfrm>
              <a:off x="1252" y="1245"/>
              <a:ext cx="477" cy="454"/>
            </a:xfrm>
            <a:custGeom>
              <a:avLst/>
              <a:gdLst>
                <a:gd name="T0" fmla="*/ 365 w 365"/>
                <a:gd name="T1" fmla="*/ 131 h 347"/>
                <a:gd name="T2" fmla="*/ 184 w 365"/>
                <a:gd name="T3" fmla="*/ 0 h 347"/>
                <a:gd name="T4" fmla="*/ 0 w 365"/>
                <a:gd name="T5" fmla="*/ 131 h 347"/>
                <a:gd name="T6" fmla="*/ 70 w 365"/>
                <a:gd name="T7" fmla="*/ 347 h 347"/>
                <a:gd name="T8" fmla="*/ 295 w 365"/>
                <a:gd name="T9" fmla="*/ 347 h 347"/>
                <a:gd name="T10" fmla="*/ 365 w 365"/>
                <a:gd name="T11" fmla="*/ 131 h 347"/>
              </a:gdLst>
              <a:ahLst/>
              <a:cxnLst>
                <a:cxn ang="0">
                  <a:pos x="T0" y="T1"/>
                </a:cxn>
                <a:cxn ang="0">
                  <a:pos x="T2" y="T3"/>
                </a:cxn>
                <a:cxn ang="0">
                  <a:pos x="T4" y="T5"/>
                </a:cxn>
                <a:cxn ang="0">
                  <a:pos x="T6" y="T7"/>
                </a:cxn>
                <a:cxn ang="0">
                  <a:pos x="T8" y="T9"/>
                </a:cxn>
                <a:cxn ang="0">
                  <a:pos x="T10" y="T11"/>
                </a:cxn>
              </a:cxnLst>
              <a:rect l="0" t="0" r="r" b="b"/>
              <a:pathLst>
                <a:path w="365" h="347">
                  <a:moveTo>
                    <a:pt x="365" y="131"/>
                  </a:moveTo>
                  <a:lnTo>
                    <a:pt x="184" y="0"/>
                  </a:lnTo>
                  <a:lnTo>
                    <a:pt x="0" y="131"/>
                  </a:lnTo>
                  <a:lnTo>
                    <a:pt x="70" y="347"/>
                  </a:lnTo>
                  <a:lnTo>
                    <a:pt x="295" y="347"/>
                  </a:lnTo>
                  <a:lnTo>
                    <a:pt x="365" y="131"/>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sz="2400"/>
            </a:p>
          </p:txBody>
        </p:sp>
        <p:sp>
          <p:nvSpPr>
            <p:cNvPr id="17" name="Freeform 20"/>
            <p:cNvSpPr/>
            <p:nvPr/>
          </p:nvSpPr>
          <p:spPr bwMode="auto">
            <a:xfrm>
              <a:off x="1622" y="1758"/>
              <a:ext cx="248" cy="169"/>
            </a:xfrm>
            <a:custGeom>
              <a:avLst/>
              <a:gdLst>
                <a:gd name="T0" fmla="*/ 0 w 184"/>
                <a:gd name="T1" fmla="*/ 126 h 126"/>
                <a:gd name="T2" fmla="*/ 184 w 184"/>
                <a:gd name="T3" fmla="*/ 0 h 126"/>
                <a:gd name="T4" fmla="*/ 53 w 184"/>
                <a:gd name="T5" fmla="*/ 9 h 126"/>
                <a:gd name="T6" fmla="*/ 0 w 184"/>
                <a:gd name="T7" fmla="*/ 126 h 126"/>
              </a:gdLst>
              <a:ahLst/>
              <a:cxnLst>
                <a:cxn ang="0">
                  <a:pos x="T0" y="T1"/>
                </a:cxn>
                <a:cxn ang="0">
                  <a:pos x="T2" y="T3"/>
                </a:cxn>
                <a:cxn ang="0">
                  <a:pos x="T4" y="T5"/>
                </a:cxn>
                <a:cxn ang="0">
                  <a:pos x="T6" y="T7"/>
                </a:cxn>
              </a:cxnLst>
              <a:rect l="0" t="0" r="r" b="b"/>
              <a:pathLst>
                <a:path w="184" h="126">
                  <a:moveTo>
                    <a:pt x="0" y="126"/>
                  </a:moveTo>
                  <a:cubicBezTo>
                    <a:pt x="74" y="105"/>
                    <a:pt x="139" y="60"/>
                    <a:pt x="184" y="0"/>
                  </a:cubicBezTo>
                  <a:cubicBezTo>
                    <a:pt x="53" y="9"/>
                    <a:pt x="53" y="9"/>
                    <a:pt x="53" y="9"/>
                  </a:cubicBezTo>
                  <a:lnTo>
                    <a:pt x="0" y="126"/>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18" name="Freeform 21"/>
            <p:cNvSpPr/>
            <p:nvPr/>
          </p:nvSpPr>
          <p:spPr bwMode="auto">
            <a:xfrm>
              <a:off x="1840" y="1168"/>
              <a:ext cx="127" cy="323"/>
            </a:xfrm>
            <a:custGeom>
              <a:avLst/>
              <a:gdLst>
                <a:gd name="T0" fmla="*/ 94 w 94"/>
                <a:gd name="T1" fmla="*/ 240 h 240"/>
                <a:gd name="T2" fmla="*/ 94 w 94"/>
                <a:gd name="T3" fmla="*/ 225 h 240"/>
                <a:gd name="T4" fmla="*/ 13 w 94"/>
                <a:gd name="T5" fmla="*/ 0 h 240"/>
                <a:gd name="T6" fmla="*/ 0 w 94"/>
                <a:gd name="T7" fmla="*/ 151 h 240"/>
                <a:gd name="T8" fmla="*/ 94 w 94"/>
                <a:gd name="T9" fmla="*/ 240 h 240"/>
              </a:gdLst>
              <a:ahLst/>
              <a:cxnLst>
                <a:cxn ang="0">
                  <a:pos x="T0" y="T1"/>
                </a:cxn>
                <a:cxn ang="0">
                  <a:pos x="T2" y="T3"/>
                </a:cxn>
                <a:cxn ang="0">
                  <a:pos x="T4" y="T5"/>
                </a:cxn>
                <a:cxn ang="0">
                  <a:pos x="T6" y="T7"/>
                </a:cxn>
                <a:cxn ang="0">
                  <a:pos x="T8" y="T9"/>
                </a:cxn>
              </a:cxnLst>
              <a:rect l="0" t="0" r="r" b="b"/>
              <a:pathLst>
                <a:path w="94" h="240">
                  <a:moveTo>
                    <a:pt x="94" y="240"/>
                  </a:moveTo>
                  <a:cubicBezTo>
                    <a:pt x="94" y="235"/>
                    <a:pt x="94" y="230"/>
                    <a:pt x="94" y="225"/>
                  </a:cubicBezTo>
                  <a:cubicBezTo>
                    <a:pt x="94" y="140"/>
                    <a:pt x="64" y="61"/>
                    <a:pt x="13" y="0"/>
                  </a:cubicBezTo>
                  <a:cubicBezTo>
                    <a:pt x="0" y="151"/>
                    <a:pt x="0" y="151"/>
                    <a:pt x="0" y="151"/>
                  </a:cubicBezTo>
                  <a:lnTo>
                    <a:pt x="94" y="240"/>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19" name="Freeform 22"/>
            <p:cNvSpPr/>
            <p:nvPr/>
          </p:nvSpPr>
          <p:spPr bwMode="auto">
            <a:xfrm>
              <a:off x="1015" y="1193"/>
              <a:ext cx="121" cy="282"/>
            </a:xfrm>
            <a:custGeom>
              <a:avLst/>
              <a:gdLst>
                <a:gd name="T0" fmla="*/ 67 w 90"/>
                <a:gd name="T1" fmla="*/ 0 h 210"/>
                <a:gd name="T2" fmla="*/ 0 w 90"/>
                <a:gd name="T3" fmla="*/ 207 h 210"/>
                <a:gd name="T4" fmla="*/ 0 w 90"/>
                <a:gd name="T5" fmla="*/ 210 h 210"/>
                <a:gd name="T6" fmla="*/ 90 w 90"/>
                <a:gd name="T7" fmla="*/ 132 h 210"/>
                <a:gd name="T8" fmla="*/ 67 w 90"/>
                <a:gd name="T9" fmla="*/ 0 h 210"/>
              </a:gdLst>
              <a:ahLst/>
              <a:cxnLst>
                <a:cxn ang="0">
                  <a:pos x="T0" y="T1"/>
                </a:cxn>
                <a:cxn ang="0">
                  <a:pos x="T2" y="T3"/>
                </a:cxn>
                <a:cxn ang="0">
                  <a:pos x="T4" y="T5"/>
                </a:cxn>
                <a:cxn ang="0">
                  <a:pos x="T6" y="T7"/>
                </a:cxn>
                <a:cxn ang="0">
                  <a:pos x="T8" y="T9"/>
                </a:cxn>
              </a:cxnLst>
              <a:rect l="0" t="0" r="r" b="b"/>
              <a:pathLst>
                <a:path w="90" h="210">
                  <a:moveTo>
                    <a:pt x="67" y="0"/>
                  </a:moveTo>
                  <a:cubicBezTo>
                    <a:pt x="25" y="58"/>
                    <a:pt x="0" y="129"/>
                    <a:pt x="0" y="207"/>
                  </a:cubicBezTo>
                  <a:cubicBezTo>
                    <a:pt x="0" y="208"/>
                    <a:pt x="0" y="209"/>
                    <a:pt x="0" y="210"/>
                  </a:cubicBezTo>
                  <a:cubicBezTo>
                    <a:pt x="90" y="132"/>
                    <a:pt x="90" y="132"/>
                    <a:pt x="90" y="132"/>
                  </a:cubicBezTo>
                  <a:lnTo>
                    <a:pt x="67" y="0"/>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20" name="Freeform 23"/>
            <p:cNvSpPr/>
            <p:nvPr/>
          </p:nvSpPr>
          <p:spPr bwMode="auto">
            <a:xfrm>
              <a:off x="1337" y="996"/>
              <a:ext cx="348" cy="114"/>
            </a:xfrm>
            <a:custGeom>
              <a:avLst/>
              <a:gdLst>
                <a:gd name="T0" fmla="*/ 259 w 259"/>
                <a:gd name="T1" fmla="*/ 30 h 85"/>
                <a:gd name="T2" fmla="*/ 115 w 259"/>
                <a:gd name="T3" fmla="*/ 0 h 85"/>
                <a:gd name="T4" fmla="*/ 0 w 259"/>
                <a:gd name="T5" fmla="*/ 19 h 85"/>
                <a:gd name="T6" fmla="*/ 123 w 259"/>
                <a:gd name="T7" fmla="*/ 85 h 85"/>
                <a:gd name="T8" fmla="*/ 259 w 259"/>
                <a:gd name="T9" fmla="*/ 30 h 85"/>
              </a:gdLst>
              <a:ahLst/>
              <a:cxnLst>
                <a:cxn ang="0">
                  <a:pos x="T0" y="T1"/>
                </a:cxn>
                <a:cxn ang="0">
                  <a:pos x="T2" y="T3"/>
                </a:cxn>
                <a:cxn ang="0">
                  <a:pos x="T4" y="T5"/>
                </a:cxn>
                <a:cxn ang="0">
                  <a:pos x="T6" y="T7"/>
                </a:cxn>
                <a:cxn ang="0">
                  <a:pos x="T8" y="T9"/>
                </a:cxn>
              </a:cxnLst>
              <a:rect l="0" t="0" r="r" b="b"/>
              <a:pathLst>
                <a:path w="259" h="85">
                  <a:moveTo>
                    <a:pt x="259" y="30"/>
                  </a:moveTo>
                  <a:cubicBezTo>
                    <a:pt x="215" y="11"/>
                    <a:pt x="166" y="0"/>
                    <a:pt x="115" y="0"/>
                  </a:cubicBezTo>
                  <a:cubicBezTo>
                    <a:pt x="75" y="0"/>
                    <a:pt x="36" y="6"/>
                    <a:pt x="0" y="19"/>
                  </a:cubicBezTo>
                  <a:cubicBezTo>
                    <a:pt x="123" y="85"/>
                    <a:pt x="123" y="85"/>
                    <a:pt x="123" y="85"/>
                  </a:cubicBezTo>
                  <a:lnTo>
                    <a:pt x="259" y="30"/>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sp>
          <p:nvSpPr>
            <p:cNvPr id="21" name="Freeform 24"/>
            <p:cNvSpPr/>
            <p:nvPr/>
          </p:nvSpPr>
          <p:spPr bwMode="auto">
            <a:xfrm>
              <a:off x="1096" y="1735"/>
              <a:ext cx="268" cy="194"/>
            </a:xfrm>
            <a:custGeom>
              <a:avLst/>
              <a:gdLst>
                <a:gd name="T0" fmla="*/ 0 w 199"/>
                <a:gd name="T1" fmla="*/ 0 h 144"/>
                <a:gd name="T2" fmla="*/ 199 w 199"/>
                <a:gd name="T3" fmla="*/ 144 h 144"/>
                <a:gd name="T4" fmla="*/ 141 w 199"/>
                <a:gd name="T5" fmla="*/ 13 h 144"/>
                <a:gd name="T6" fmla="*/ 0 w 199"/>
                <a:gd name="T7" fmla="*/ 0 h 144"/>
              </a:gdLst>
              <a:ahLst/>
              <a:cxnLst>
                <a:cxn ang="0">
                  <a:pos x="T0" y="T1"/>
                </a:cxn>
                <a:cxn ang="0">
                  <a:pos x="T2" y="T3"/>
                </a:cxn>
                <a:cxn ang="0">
                  <a:pos x="T4" y="T5"/>
                </a:cxn>
                <a:cxn ang="0">
                  <a:pos x="T6" y="T7"/>
                </a:cxn>
              </a:cxnLst>
              <a:rect l="0" t="0" r="r" b="b"/>
              <a:pathLst>
                <a:path w="199" h="144">
                  <a:moveTo>
                    <a:pt x="0" y="0"/>
                  </a:moveTo>
                  <a:cubicBezTo>
                    <a:pt x="46" y="69"/>
                    <a:pt x="116" y="121"/>
                    <a:pt x="199" y="144"/>
                  </a:cubicBezTo>
                  <a:cubicBezTo>
                    <a:pt x="141" y="13"/>
                    <a:pt x="141" y="13"/>
                    <a:pt x="141" y="13"/>
                  </a:cubicBezTo>
                  <a:lnTo>
                    <a:pt x="0" y="0"/>
                  </a:lnTo>
                  <a:close/>
                </a:path>
              </a:pathLst>
            </a:custGeom>
            <a:solidFill>
              <a:srgbClr val="211D1E"/>
            </a:solidFill>
            <a:ln>
              <a:noFill/>
            </a:ln>
            <a:extLst>
              <a:ext uri="{91240B29-F687-4F45-9708-019B960494DF}">
                <a14:hiddenLine xmlns:a14="http://schemas.microsoft.com/office/drawing/2010/main" w="9525">
                  <a:solidFill>
                    <a:srgbClr val="000000"/>
                  </a:solidFill>
                  <a:round/>
                </a14:hiddenLine>
              </a:ext>
            </a:extLst>
          </p:spPr>
          <p:txBody>
            <a:bodyPr vert="horz" wrap="square" lIns="91440" tIns="45720" rIns="91440" bIns="45720" numCol="1" anchor="t" anchorCtr="0" compatLnSpc="1"/>
            <a:lstStyle/>
            <a:p>
              <a:endParaRPr lang="zh-CN" altLang="en-US"/>
            </a:p>
          </p:txBody>
        </p:sp>
      </p:grpSp>
      <p:pic>
        <p:nvPicPr>
          <p:cNvPr id="2" name="图片 1"/>
          <p:cNvPicPr>
            <a:picLocks noChangeAspect="1"/>
          </p:cNvPicPr>
          <p:nvPr/>
        </p:nvPicPr>
        <p:blipFill>
          <a:blip r:embed="rId1"/>
          <a:stretch>
            <a:fillRect/>
          </a:stretch>
        </p:blipFill>
        <p:spPr>
          <a:xfrm>
            <a:off x="712155" y="3895116"/>
            <a:ext cx="1223095" cy="3643670"/>
          </a:xfrm>
          <a:prstGeom prst="rect">
            <a:avLst/>
          </a:prstGeom>
        </p:spPr>
      </p:pic>
      <p:pic>
        <p:nvPicPr>
          <p:cNvPr id="9" name="图片 8"/>
          <p:cNvPicPr>
            <a:picLocks noChangeAspect="1"/>
          </p:cNvPicPr>
          <p:nvPr/>
        </p:nvPicPr>
        <p:blipFill>
          <a:blip r:embed="rId1"/>
          <a:stretch>
            <a:fillRect/>
          </a:stretch>
        </p:blipFill>
        <p:spPr>
          <a:xfrm>
            <a:off x="10141444" y="3895116"/>
            <a:ext cx="1223095" cy="3643670"/>
          </a:xfrm>
          <a:prstGeom prst="rect">
            <a:avLst/>
          </a:prstGeom>
        </p:spPr>
      </p:pic>
      <p:sp>
        <p:nvSpPr>
          <p:cNvPr id="3" name="TextBox 3"/>
          <p:cNvSpPr>
            <a:spLocks noChangeArrowheads="1"/>
          </p:cNvSpPr>
          <p:nvPr/>
        </p:nvSpPr>
        <p:spPr bwMode="auto">
          <a:xfrm>
            <a:off x="2504080" y="3700831"/>
            <a:ext cx="7068535" cy="583565"/>
          </a:xfrm>
          <a:prstGeom prst="rect">
            <a:avLst/>
          </a:prstGeom>
          <a:noFill/>
          <a:ln>
            <a:noFill/>
          </a:ln>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sym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sym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sym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sym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 typeface="Arial" panose="020B0604020202020204" pitchFamily="34" charset="0"/>
              <a:buNone/>
              <a:defRPr/>
            </a:pPr>
            <a:r>
              <a:rPr kumimoji="0" lang="en-US" altLang="zh-CN" b="1" u="none" strike="noStrike" kern="0" cap="none" spc="0" normalizeH="0" baseline="0" noProof="0" dirty="0">
                <a:ln>
                  <a:noFill/>
                </a:ln>
                <a:solidFill>
                  <a:schemeClr val="tx1"/>
                </a:solidFill>
                <a:effectLst/>
                <a:uLnTx/>
                <a:uFillTx/>
                <a:latin typeface="Arial" panose="020B0604020202020204" pitchFamily="34" charset="0"/>
                <a:ea typeface="等线" panose="02010600030101010101" pitchFamily="2" charset="-122"/>
                <a:cs typeface="Arial" panose="020B0604020202020204" pitchFamily="34" charset="0"/>
                <a:sym typeface="微软雅黑" panose="020B0503020204020204" pitchFamily="34" charset="-122"/>
              </a:rPr>
              <a:t>Period 5  Reading</a:t>
            </a:r>
            <a:endParaRPr kumimoji="0" lang="en-US" altLang="zh-CN" b="1" u="none" strike="noStrike" kern="0" cap="none" spc="0" normalizeH="0" baseline="0" noProof="0" dirty="0">
              <a:ln>
                <a:noFill/>
              </a:ln>
              <a:solidFill>
                <a:schemeClr val="tx1"/>
              </a:solidFill>
              <a:effectLst/>
              <a:uLnTx/>
              <a:uFillTx/>
              <a:latin typeface="Arial" panose="020B0604020202020204" pitchFamily="34" charset="0"/>
              <a:ea typeface="等线" panose="02010600030101010101" pitchFamily="2" charset="-122"/>
              <a:cs typeface="Arial" panose="020B0604020202020204" pitchFamily="34" charset="0"/>
              <a:sym typeface="微软雅黑" panose="020B0503020204020204" pitchFamily="34" charset="-122"/>
            </a:endParaRPr>
          </a:p>
        </p:txBody>
      </p:sp>
      <p:sp>
        <p:nvSpPr>
          <p:cNvPr id="100" name="文本框 99"/>
          <p:cNvSpPr txBox="1"/>
          <p:nvPr>
            <p:custDataLst>
              <p:tags r:id="rId2"/>
            </p:custDataLst>
          </p:nvPr>
        </p:nvSpPr>
        <p:spPr>
          <a:xfrm>
            <a:off x="1141862" y="2828341"/>
            <a:ext cx="9792970" cy="769441"/>
          </a:xfrm>
          <a:prstGeom prst="rect">
            <a:avLst/>
          </a:prstGeom>
          <a:noFill/>
          <a:ln w="9525">
            <a:noFill/>
          </a:ln>
        </p:spPr>
        <p:txBody>
          <a:bodyPr wrap="square">
            <a:spAutoFit/>
          </a:bodyPr>
          <a:lstStyle/>
          <a:p>
            <a:pPr indent="0" algn="ctr"/>
            <a:r>
              <a:rPr lang="en-US" sz="4400" b="1" dirty="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U</a:t>
            </a:r>
            <a:r>
              <a:rPr lang="en-US" sz="4400" b="1" dirty="0">
                <a:solidFill>
                  <a:schemeClr val="tx1"/>
                </a:solidFill>
                <a:effectLst>
                  <a:outerShdw blurRad="38100" dist="19050" dir="2700000" algn="tl" rotWithShape="0">
                    <a:schemeClr val="dk1">
                      <a:alpha val="40000"/>
                    </a:schemeClr>
                  </a:outerShdw>
                </a:effectLst>
                <a:latin typeface="Arial" panose="020B0604020202020204" pitchFamily="34" charset="0"/>
                <a:ea typeface="宋体" panose="02010600030101010101" pitchFamily="2" charset="-122"/>
                <a:cs typeface="Arial" panose="020B0604020202020204" pitchFamily="34" charset="0"/>
              </a:rPr>
              <a:t>nit</a:t>
            </a:r>
            <a:r>
              <a:rPr lang="en-US" sz="4400" b="1" dirty="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11 Sad movies make me cry. </a:t>
            </a:r>
            <a:endParaRPr lang="en-US" altLang="en-US" sz="4400" b="1" dirty="0">
              <a:solidFill>
                <a:schemeClr val="tx1"/>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p:txBody>
      </p:sp>
      <p:sp>
        <p:nvSpPr>
          <p:cNvPr id="4" name="文本框 3"/>
          <p:cNvSpPr txBox="1"/>
          <p:nvPr>
            <p:custDataLst>
              <p:tags r:id="rId3"/>
            </p:custDataLst>
          </p:nvPr>
        </p:nvSpPr>
        <p:spPr>
          <a:xfrm>
            <a:off x="394914" y="265156"/>
            <a:ext cx="7465695" cy="805815"/>
          </a:xfrm>
          <a:prstGeom prst="rect">
            <a:avLst/>
          </a:prstGeom>
          <a:noFill/>
        </p:spPr>
        <p:txBody>
          <a:bodyPr wrap="square" rtlCol="0" anchor="t">
            <a:noAutofit/>
          </a:bodyPr>
          <a:lstStyle/>
          <a:p>
            <a:pPr defTabSz="914400">
              <a:buClrTx/>
              <a:buSzTx/>
              <a:buFontTx/>
            </a:pPr>
            <a:r>
              <a:rPr lang="en-US" altLang="zh-CN" sz="3200" b="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rPr>
              <a:t>PEP</a:t>
            </a:r>
            <a:r>
              <a:rPr lang="en-US" altLang="zh-CN" sz="3200" b="1" i="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rPr>
              <a:t> Go for it</a:t>
            </a:r>
            <a:r>
              <a:rPr lang="zh-CN" altLang="en-US" sz="3200" b="1" i="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rPr>
              <a:t>！</a:t>
            </a:r>
            <a:r>
              <a:rPr lang="en-US" altLang="zh-CN" sz="3200" b="1" i="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rPr>
              <a:t> </a:t>
            </a:r>
            <a:r>
              <a:rPr lang="en-US" altLang="zh-CN" sz="3200" b="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rPr>
              <a:t>Grade 9 </a:t>
            </a:r>
            <a:endParaRPr lang="en-US" altLang="zh-CN" sz="3200" b="1" kern="1200" dirty="0">
              <a:solidFill>
                <a:schemeClr val="tx1"/>
              </a:solidFill>
              <a:latin typeface="Arial" panose="020B0604020202020204" pitchFamily="34" charset="0"/>
              <a:ea typeface="FZYaSong-H-GBK" panose="02000000000000000000" pitchFamily="2" charset="-122"/>
              <a:cs typeface="Arial" panose="020B0604020202020204" pitchFamily="34" charset="0"/>
              <a:sym typeface="+mn-ea"/>
            </a:endParaRPr>
          </a:p>
        </p:txBody>
      </p:sp>
      <p:sp>
        <p:nvSpPr>
          <p:cNvPr id="10" name="文本框 9"/>
          <p:cNvSpPr txBox="1"/>
          <p:nvPr/>
        </p:nvSpPr>
        <p:spPr>
          <a:xfrm>
            <a:off x="5054686" y="4337736"/>
            <a:ext cx="1967323" cy="769441"/>
          </a:xfrm>
          <a:prstGeom prst="rect">
            <a:avLst/>
          </a:prstGeom>
          <a:noFill/>
          <a:ln>
            <a:noFill/>
          </a:ln>
          <a:extLst>
            <a:ext uri="{909E8E84-426E-40DD-AFC4-6F175D3DCCD1}">
              <a14:hiddenFill xmlns:a14="http://schemas.microsoft.com/office/drawing/2010/main">
                <a:solidFill>
                  <a:schemeClr val="accent1">
                    <a:lumMod val="20000"/>
                    <a:lumOff val="80000"/>
                  </a:schemeClr>
                </a:solidFill>
              </a14:hiddenFill>
            </a:ext>
          </a:extLst>
        </p:spPr>
        <p:txBody>
          <a:bodyPr wrap="square" rtlCol="0" anchor="t">
            <a:spAutoFit/>
          </a:bodyPr>
          <a:lstStyle/>
          <a:p>
            <a:pPr lvl="0" algn="ctr">
              <a:buClrTx/>
              <a:buSzTx/>
              <a:buFontTx/>
            </a:pPr>
            <a:r>
              <a:rPr lang="en-US" sz="3600" b="1" dirty="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sym typeface="+mn-ea"/>
              </a:rPr>
              <a:t>课例 9</a:t>
            </a:r>
            <a:r>
              <a:rPr lang="en-US" sz="4400" b="1" dirty="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sym typeface="+mn-ea"/>
              </a:rPr>
              <a:t> </a:t>
            </a:r>
            <a:endParaRPr lang="en-US" sz="4400" b="1" dirty="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sym typeface="+mn-ea"/>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矩形 3"/>
          <p:cNvSpPr/>
          <p:nvPr>
            <p:custDataLst>
              <p:tags r:id="rId1"/>
            </p:custDataLst>
          </p:nvPr>
        </p:nvSpPr>
        <p:spPr>
          <a:xfrm>
            <a:off x="0" y="1171109"/>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3" name="文本框 2"/>
          <p:cNvSpPr txBox="1"/>
          <p:nvPr>
            <p:custDataLst>
              <p:tags r:id="rId2"/>
            </p:custDataLst>
          </p:nvPr>
        </p:nvSpPr>
        <p:spPr>
          <a:xfrm>
            <a:off x="1145717" y="1254874"/>
            <a:ext cx="9900563" cy="521970"/>
          </a:xfrm>
          <a:prstGeom prst="rect">
            <a:avLst/>
          </a:prstGeom>
          <a:noFill/>
        </p:spPr>
        <p:txBody>
          <a:bodyPr wrap="square" rtlCol="0">
            <a:spAutoFit/>
          </a:bodyPr>
          <a:lstStyle/>
          <a:p>
            <a:pPr algn="ctr"/>
            <a:r>
              <a:rPr lang="en-US" altLang="zh-CN" sz="2800" b="1" dirty="0">
                <a:solidFill>
                  <a:schemeClr val="bg1"/>
                </a:solidFill>
              </a:rPr>
              <a:t>Please tell me your feelings after watching the video.</a:t>
            </a:r>
            <a:endParaRPr lang="en-US" altLang="zh-CN" sz="2800" b="1" dirty="0">
              <a:solidFill>
                <a:schemeClr val="bg1"/>
              </a:solidFill>
            </a:endParaRPr>
          </a:p>
        </p:txBody>
      </p:sp>
      <p:pic>
        <p:nvPicPr>
          <p:cNvPr id="2" name="1bffda58655f017efaee29b351de23ed">
            <a:hlinkClick r:id="" action="ppaction://media"/>
          </p:cNvPr>
          <p:cNvPicPr/>
          <p:nvPr>
            <a:videoFile r:link="rId3"/>
            <p:extLst>
              <p:ext uri="{DAA4B4D4-6D71-4841-9C94-3DE7FCFB9230}">
                <p14:media xmlns:p14="http://schemas.microsoft.com/office/powerpoint/2010/main" r:embed="rId4"/>
              </p:ext>
            </p:extLst>
          </p:nvPr>
        </p:nvPicPr>
        <p:blipFill>
          <a:blip r:embed="rId5"/>
          <a:stretch>
            <a:fillRect/>
          </a:stretch>
        </p:blipFill>
        <p:spPr>
          <a:xfrm>
            <a:off x="2401570" y="2294255"/>
            <a:ext cx="7546975" cy="4131310"/>
          </a:xfrm>
          <a:prstGeom prst="rect">
            <a:avLst/>
          </a:prstGeom>
        </p:spPr>
      </p:pic>
      <p:sp>
        <p:nvSpPr>
          <p:cNvPr id="8" name="Content Placeholder 7"/>
          <p:cNvSpPr txBox="1"/>
          <p:nvPr>
            <p:custDataLst>
              <p:tags r:id="rId6"/>
            </p:custDataLst>
          </p:nvPr>
        </p:nvSpPr>
        <p:spPr>
          <a:xfrm>
            <a:off x="1296670" y="378460"/>
            <a:ext cx="3754120"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sym typeface="+mn-lt"/>
              </a:rPr>
              <a:t>Lead-in</a:t>
            </a:r>
            <a:r>
              <a:rPr lang="en-US" altLang="zh-CN" sz="2800" b="1" dirty="0">
                <a:solidFill>
                  <a:schemeClr val="tx1">
                    <a:lumMod val="85000"/>
                    <a:lumOff val="15000"/>
                  </a:schemeClr>
                </a:solidFill>
                <a:cs typeface="+mn-ea"/>
                <a:sym typeface="+mn-lt"/>
              </a:rPr>
              <a:t> </a:t>
            </a:r>
            <a:endParaRPr lang="en-US" altLang="zh-CN" sz="2800" b="1" dirty="0">
              <a:solidFill>
                <a:schemeClr val="tx1">
                  <a:lumMod val="85000"/>
                  <a:lumOff val="15000"/>
                </a:schemeClr>
              </a:solidFill>
              <a:cs typeface="+mn-ea"/>
              <a:sym typeface="+mn-lt"/>
            </a:endParaRPr>
          </a:p>
        </p:txBody>
      </p:sp>
      <p:pic>
        <p:nvPicPr>
          <p:cNvPr id="36" name="图片 35"/>
          <p:cNvPicPr>
            <a:picLocks noChangeAspect="1"/>
          </p:cNvPicPr>
          <p:nvPr>
            <p:custDataLst>
              <p:tags r:id="rId7"/>
            </p:custDataLst>
          </p:nvPr>
        </p:nvPicPr>
        <p:blipFill>
          <a:blip r:embed="rId8"/>
          <a:stretch>
            <a:fillRect/>
          </a:stretch>
        </p:blipFill>
        <p:spPr>
          <a:xfrm>
            <a:off x="181220" y="141865"/>
            <a:ext cx="762000" cy="75878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with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wipe(left)">
                                      <p:cBhvr>
                                        <p:cTn id="7" dur="75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additive="base">
                                        <p:cTn id="12" dur="1" fill="hold"/>
                                        <p:tgtEl>
                                          <p:spTgt spid="2"/>
                                        </p:tgtEl>
                                      </p:cBhvr>
                                    </p:cmd>
                                  </p:childTnLst>
                                </p:cTn>
                              </p:par>
                            </p:childTnLst>
                          </p:cTn>
                        </p:par>
                      </p:childTnLst>
                    </p:cTn>
                  </p:par>
                </p:childTnLst>
              </p:cTn>
              <p:nextCondLst>
                <p:cond evt="onClick" delay="0">
                  <p:tgtEl>
                    <p:spTgt spid="2"/>
                  </p:tgtEl>
                </p:cond>
              </p:nextCondLst>
            </p:seq>
            <p:video fullScrn="1">
              <p:cMediaNode>
                <p:cTn id="13" fill="hold" display="1">
                  <p:stCondLst>
                    <p:cond delay="indefinite"/>
                  </p:stCondLst>
                </p:cTn>
                <p:tgtEl>
                  <p:spTgt spid="2"/>
                </p:tgtEl>
              </p:cMediaNode>
            </p:video>
          </p:childTnLst>
        </p:cTn>
      </p:par>
    </p:tnLst>
    <p:bldLst>
      <p:bldP spid="8" grpId="0"/>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alpha val="6000"/>
          </a:schemeClr>
        </a:solidFill>
        <a:effectLst/>
      </p:bgPr>
    </p:bg>
    <p:spTree>
      <p:nvGrpSpPr>
        <p:cNvPr id="1" name=""/>
        <p:cNvGrpSpPr/>
        <p:nvPr/>
      </p:nvGrpSpPr>
      <p:grpSpPr>
        <a:xfrm>
          <a:off x="0" y="0"/>
          <a:ext cx="0" cy="0"/>
          <a:chOff x="0" y="0"/>
          <a:chExt cx="0" cy="0"/>
        </a:xfrm>
      </p:grpSpPr>
      <p:pic>
        <p:nvPicPr>
          <p:cNvPr id="2" name="图片 11" descr="a00cf9e2c2fdb3dec6982e51da82b03"/>
          <p:cNvPicPr>
            <a:picLocks noChangeAspect="1"/>
          </p:cNvPicPr>
          <p:nvPr/>
        </p:nvPicPr>
        <p:blipFill>
          <a:blip r:embed="rId1"/>
          <a:srcRect t="12939" b="8225"/>
          <a:stretch>
            <a:fillRect/>
          </a:stretch>
        </p:blipFill>
        <p:spPr>
          <a:xfrm>
            <a:off x="4991099" y="85725"/>
            <a:ext cx="6980321" cy="6772275"/>
          </a:xfrm>
          <a:prstGeom prst="rect">
            <a:avLst/>
          </a:prstGeom>
          <a:noFill/>
          <a:ln>
            <a:noFill/>
          </a:ln>
        </p:spPr>
      </p:pic>
      <p:sp>
        <p:nvSpPr>
          <p:cNvPr id="3" name="圆角矩形 2"/>
          <p:cNvSpPr/>
          <p:nvPr/>
        </p:nvSpPr>
        <p:spPr>
          <a:xfrm>
            <a:off x="5151294" y="785539"/>
            <a:ext cx="6504070" cy="1339173"/>
          </a:xfrm>
          <a:prstGeom prst="roundRect">
            <a:avLst/>
          </a:prstGeom>
          <a:solidFill>
            <a:schemeClr val="accent4">
              <a:alpha val="50000"/>
            </a:schemeClr>
          </a:solid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5" name="文本框 4"/>
          <p:cNvSpPr txBox="1"/>
          <p:nvPr/>
        </p:nvSpPr>
        <p:spPr>
          <a:xfrm flipH="1">
            <a:off x="4619098" y="1028825"/>
            <a:ext cx="267970" cy="368300"/>
          </a:xfrm>
          <a:prstGeom prst="rect">
            <a:avLst/>
          </a:prstGeom>
          <a:noFill/>
        </p:spPr>
        <p:txBody>
          <a:bodyPr wrap="square" rtlCol="0">
            <a:spAutoFit/>
          </a:bodyPr>
          <a:lstStyle/>
          <a:p>
            <a:r>
              <a:rPr lang="en-US" altLang="zh-CN" b="1" dirty="0"/>
              <a:t>1</a:t>
            </a:r>
            <a:endParaRPr lang="en-US" altLang="zh-CN" b="1" dirty="0"/>
          </a:p>
        </p:txBody>
      </p:sp>
      <p:sp>
        <p:nvSpPr>
          <p:cNvPr id="6" name="文本框 5"/>
          <p:cNvSpPr txBox="1"/>
          <p:nvPr/>
        </p:nvSpPr>
        <p:spPr>
          <a:xfrm>
            <a:off x="4619098" y="2153167"/>
            <a:ext cx="298450" cy="368300"/>
          </a:xfrm>
          <a:prstGeom prst="rect">
            <a:avLst/>
          </a:prstGeom>
          <a:noFill/>
        </p:spPr>
        <p:txBody>
          <a:bodyPr wrap="none" rtlCol="0">
            <a:spAutoFit/>
          </a:bodyPr>
          <a:lstStyle/>
          <a:p>
            <a:r>
              <a:rPr lang="en-US" altLang="zh-CN" b="1" dirty="0"/>
              <a:t>2</a:t>
            </a:r>
            <a:endParaRPr lang="en-US" altLang="zh-CN" b="1" dirty="0"/>
          </a:p>
        </p:txBody>
      </p:sp>
      <p:sp>
        <p:nvSpPr>
          <p:cNvPr id="16" name="圆角矩形 15"/>
          <p:cNvSpPr/>
          <p:nvPr/>
        </p:nvSpPr>
        <p:spPr>
          <a:xfrm>
            <a:off x="5151294" y="2142223"/>
            <a:ext cx="6539736" cy="659896"/>
          </a:xfrm>
          <a:prstGeom prst="roundRect">
            <a:avLst/>
          </a:prstGeom>
          <a:solidFill>
            <a:schemeClr val="accent2">
              <a:alpha val="50000"/>
            </a:schemeClr>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7" name="文本框 6"/>
          <p:cNvSpPr txBox="1"/>
          <p:nvPr/>
        </p:nvSpPr>
        <p:spPr>
          <a:xfrm>
            <a:off x="4619098" y="2801441"/>
            <a:ext cx="298450" cy="368300"/>
          </a:xfrm>
          <a:prstGeom prst="rect">
            <a:avLst/>
          </a:prstGeom>
          <a:noFill/>
        </p:spPr>
        <p:txBody>
          <a:bodyPr wrap="none" rtlCol="0">
            <a:spAutoFit/>
          </a:bodyPr>
          <a:lstStyle/>
          <a:p>
            <a:r>
              <a:rPr lang="en-US" altLang="zh-CN" b="1" dirty="0"/>
              <a:t>3</a:t>
            </a:r>
            <a:endParaRPr lang="en-US" altLang="zh-CN" b="1" dirty="0"/>
          </a:p>
        </p:txBody>
      </p:sp>
      <p:sp>
        <p:nvSpPr>
          <p:cNvPr id="17" name="圆角矩形 16"/>
          <p:cNvSpPr/>
          <p:nvPr/>
        </p:nvSpPr>
        <p:spPr>
          <a:xfrm>
            <a:off x="5151294" y="2819630"/>
            <a:ext cx="6513201" cy="405962"/>
          </a:xfrm>
          <a:prstGeom prst="roundRect">
            <a:avLst/>
          </a:prstGeom>
          <a:solidFill>
            <a:srgbClr val="5FA7AA">
              <a:alpha val="50000"/>
            </a:srgbClr>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8" name="文本框 7"/>
          <p:cNvSpPr txBox="1"/>
          <p:nvPr/>
        </p:nvSpPr>
        <p:spPr>
          <a:xfrm>
            <a:off x="4619098" y="3179266"/>
            <a:ext cx="298450" cy="368300"/>
          </a:xfrm>
          <a:prstGeom prst="rect">
            <a:avLst/>
          </a:prstGeom>
          <a:noFill/>
        </p:spPr>
        <p:txBody>
          <a:bodyPr wrap="none" rtlCol="0">
            <a:spAutoFit/>
          </a:bodyPr>
          <a:lstStyle/>
          <a:p>
            <a:r>
              <a:rPr lang="en-US" altLang="zh-CN" b="1" dirty="0"/>
              <a:t>4</a:t>
            </a:r>
            <a:endParaRPr lang="en-US" altLang="zh-CN" b="1" dirty="0"/>
          </a:p>
        </p:txBody>
      </p:sp>
      <p:sp>
        <p:nvSpPr>
          <p:cNvPr id="18" name="圆角矩形 17"/>
          <p:cNvSpPr/>
          <p:nvPr/>
        </p:nvSpPr>
        <p:spPr>
          <a:xfrm>
            <a:off x="5151294" y="3243103"/>
            <a:ext cx="6513201" cy="247563"/>
          </a:xfrm>
          <a:prstGeom prst="roundRect">
            <a:avLst/>
          </a:prstGeom>
          <a:solidFill>
            <a:schemeClr val="accent6">
              <a:alpha val="50000"/>
            </a:schemeClr>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9" name="文本框 8"/>
          <p:cNvSpPr txBox="1"/>
          <p:nvPr/>
        </p:nvSpPr>
        <p:spPr>
          <a:xfrm>
            <a:off x="4619098" y="3594504"/>
            <a:ext cx="298450" cy="368300"/>
          </a:xfrm>
          <a:prstGeom prst="rect">
            <a:avLst/>
          </a:prstGeom>
          <a:noFill/>
        </p:spPr>
        <p:txBody>
          <a:bodyPr wrap="none" rtlCol="0">
            <a:spAutoFit/>
          </a:bodyPr>
          <a:lstStyle/>
          <a:p>
            <a:r>
              <a:rPr lang="en-US" altLang="zh-CN" b="1" dirty="0"/>
              <a:t>5</a:t>
            </a:r>
            <a:endParaRPr lang="en-US" altLang="zh-CN" b="1" dirty="0"/>
          </a:p>
        </p:txBody>
      </p:sp>
      <p:sp>
        <p:nvSpPr>
          <p:cNvPr id="19" name="圆角矩形 18"/>
          <p:cNvSpPr/>
          <p:nvPr/>
        </p:nvSpPr>
        <p:spPr>
          <a:xfrm>
            <a:off x="5151294" y="3508177"/>
            <a:ext cx="6564845" cy="676878"/>
          </a:xfrm>
          <a:prstGeom prst="roundRect">
            <a:avLst/>
          </a:prstGeom>
          <a:solidFill>
            <a:srgbClr val="C3DDF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0" name="文本框 9"/>
          <p:cNvSpPr txBox="1"/>
          <p:nvPr/>
        </p:nvSpPr>
        <p:spPr>
          <a:xfrm>
            <a:off x="4619098" y="4106653"/>
            <a:ext cx="298450" cy="368300"/>
          </a:xfrm>
          <a:prstGeom prst="rect">
            <a:avLst/>
          </a:prstGeom>
          <a:noFill/>
        </p:spPr>
        <p:txBody>
          <a:bodyPr wrap="none" rtlCol="0">
            <a:spAutoFit/>
          </a:bodyPr>
          <a:lstStyle/>
          <a:p>
            <a:r>
              <a:rPr lang="en-US" altLang="zh-CN" b="1"/>
              <a:t>6</a:t>
            </a:r>
            <a:endParaRPr lang="en-US" altLang="zh-CN" b="1"/>
          </a:p>
        </p:txBody>
      </p:sp>
      <p:sp>
        <p:nvSpPr>
          <p:cNvPr id="20" name="圆角矩形 19"/>
          <p:cNvSpPr/>
          <p:nvPr/>
        </p:nvSpPr>
        <p:spPr>
          <a:xfrm>
            <a:off x="5151294" y="4202566"/>
            <a:ext cx="6530605" cy="265524"/>
          </a:xfrm>
          <a:prstGeom prst="roundRect">
            <a:avLst/>
          </a:prstGeom>
          <a:solidFill>
            <a:srgbClr val="5FA7AA">
              <a:alpha val="50000"/>
            </a:srgbClr>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1" name="文本框 10"/>
          <p:cNvSpPr txBox="1"/>
          <p:nvPr/>
        </p:nvSpPr>
        <p:spPr>
          <a:xfrm>
            <a:off x="4619098" y="4431773"/>
            <a:ext cx="298450" cy="368300"/>
          </a:xfrm>
          <a:prstGeom prst="rect">
            <a:avLst/>
          </a:prstGeom>
          <a:noFill/>
        </p:spPr>
        <p:txBody>
          <a:bodyPr wrap="none" rtlCol="0">
            <a:spAutoFit/>
          </a:bodyPr>
          <a:lstStyle/>
          <a:p>
            <a:r>
              <a:rPr lang="en-US" altLang="zh-CN" b="1"/>
              <a:t>7</a:t>
            </a:r>
            <a:endParaRPr lang="en-US" altLang="zh-CN" b="1"/>
          </a:p>
        </p:txBody>
      </p:sp>
      <p:sp>
        <p:nvSpPr>
          <p:cNvPr id="21" name="圆角矩形 20"/>
          <p:cNvSpPr/>
          <p:nvPr/>
        </p:nvSpPr>
        <p:spPr>
          <a:xfrm>
            <a:off x="5151294" y="4485601"/>
            <a:ext cx="6494940" cy="226346"/>
          </a:xfrm>
          <a:prstGeom prst="roundRect">
            <a:avLst/>
          </a:prstGeom>
          <a:solidFill>
            <a:schemeClr val="accent2">
              <a:lumMod val="75000"/>
              <a:alpha val="50000"/>
            </a:schemeClr>
          </a:solid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2" name="文本框 11"/>
          <p:cNvSpPr txBox="1"/>
          <p:nvPr/>
        </p:nvSpPr>
        <p:spPr>
          <a:xfrm>
            <a:off x="4619098" y="4822854"/>
            <a:ext cx="297618" cy="369332"/>
          </a:xfrm>
          <a:prstGeom prst="rect">
            <a:avLst/>
          </a:prstGeom>
          <a:noFill/>
        </p:spPr>
        <p:txBody>
          <a:bodyPr wrap="square" rtlCol="0">
            <a:spAutoFit/>
          </a:bodyPr>
          <a:lstStyle/>
          <a:p>
            <a:r>
              <a:rPr lang="en-US" altLang="zh-CN" b="1" dirty="0"/>
              <a:t>8</a:t>
            </a:r>
            <a:endParaRPr lang="en-US" altLang="zh-CN" b="1" dirty="0"/>
          </a:p>
        </p:txBody>
      </p:sp>
      <p:sp>
        <p:nvSpPr>
          <p:cNvPr id="22" name="圆角矩形 21"/>
          <p:cNvSpPr/>
          <p:nvPr/>
        </p:nvSpPr>
        <p:spPr>
          <a:xfrm>
            <a:off x="5151294" y="4729458"/>
            <a:ext cx="6494940" cy="529251"/>
          </a:xfrm>
          <a:prstGeom prst="roundRect">
            <a:avLst/>
          </a:prstGeom>
          <a:solidFill>
            <a:srgbClr val="0070C0">
              <a:alpha val="50000"/>
            </a:srgbClr>
          </a:solidFill>
          <a:ln>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3" name="文本框 12"/>
          <p:cNvSpPr txBox="1"/>
          <p:nvPr/>
        </p:nvSpPr>
        <p:spPr>
          <a:xfrm>
            <a:off x="4619098" y="5252193"/>
            <a:ext cx="298450" cy="368300"/>
          </a:xfrm>
          <a:prstGeom prst="rect">
            <a:avLst/>
          </a:prstGeom>
          <a:noFill/>
        </p:spPr>
        <p:txBody>
          <a:bodyPr wrap="none" rtlCol="0">
            <a:spAutoFit/>
          </a:bodyPr>
          <a:lstStyle/>
          <a:p>
            <a:r>
              <a:rPr lang="en-US" altLang="zh-CN" b="1" dirty="0"/>
              <a:t>9</a:t>
            </a:r>
            <a:endParaRPr lang="en-US" altLang="zh-CN" b="1" dirty="0"/>
          </a:p>
        </p:txBody>
      </p:sp>
      <p:sp>
        <p:nvSpPr>
          <p:cNvPr id="23" name="圆角矩形 22"/>
          <p:cNvSpPr/>
          <p:nvPr/>
        </p:nvSpPr>
        <p:spPr>
          <a:xfrm>
            <a:off x="5151294" y="5276220"/>
            <a:ext cx="3805735" cy="390356"/>
          </a:xfrm>
          <a:prstGeom prst="roundRect">
            <a:avLst/>
          </a:prstGeom>
          <a:solidFill>
            <a:schemeClr val="accent6">
              <a:alpha val="50000"/>
            </a:schemeClr>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4" name="文本框 13"/>
          <p:cNvSpPr txBox="1"/>
          <p:nvPr/>
        </p:nvSpPr>
        <p:spPr>
          <a:xfrm>
            <a:off x="4619098" y="5740508"/>
            <a:ext cx="414020" cy="368300"/>
          </a:xfrm>
          <a:prstGeom prst="rect">
            <a:avLst/>
          </a:prstGeom>
          <a:noFill/>
        </p:spPr>
        <p:txBody>
          <a:bodyPr wrap="none" rtlCol="0">
            <a:spAutoFit/>
          </a:bodyPr>
          <a:lstStyle/>
          <a:p>
            <a:r>
              <a:rPr lang="en-US" altLang="zh-CN" b="1"/>
              <a:t>10</a:t>
            </a:r>
            <a:endParaRPr lang="en-US" altLang="zh-CN" b="1"/>
          </a:p>
        </p:txBody>
      </p:sp>
      <p:sp>
        <p:nvSpPr>
          <p:cNvPr id="25" name="圆角矩形 24"/>
          <p:cNvSpPr/>
          <p:nvPr/>
        </p:nvSpPr>
        <p:spPr>
          <a:xfrm>
            <a:off x="5151294" y="5684087"/>
            <a:ext cx="3805735" cy="519336"/>
          </a:xfrm>
          <a:prstGeom prst="roundRect">
            <a:avLst/>
          </a:prstGeom>
          <a:solidFill>
            <a:schemeClr val="accent4">
              <a:alpha val="50000"/>
            </a:schemeClr>
          </a:solid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5" name="文本框 14"/>
          <p:cNvSpPr txBox="1"/>
          <p:nvPr/>
        </p:nvSpPr>
        <p:spPr>
          <a:xfrm>
            <a:off x="4619098" y="6203423"/>
            <a:ext cx="414020" cy="368300"/>
          </a:xfrm>
          <a:prstGeom prst="rect">
            <a:avLst/>
          </a:prstGeom>
          <a:noFill/>
        </p:spPr>
        <p:txBody>
          <a:bodyPr wrap="none" rtlCol="0">
            <a:spAutoFit/>
          </a:bodyPr>
          <a:lstStyle/>
          <a:p>
            <a:r>
              <a:rPr lang="en-US" altLang="zh-CN" b="1"/>
              <a:t>11</a:t>
            </a:r>
            <a:endParaRPr lang="en-US" altLang="zh-CN" b="1"/>
          </a:p>
        </p:txBody>
      </p:sp>
      <p:sp>
        <p:nvSpPr>
          <p:cNvPr id="26" name="圆角矩形 25"/>
          <p:cNvSpPr/>
          <p:nvPr/>
        </p:nvSpPr>
        <p:spPr>
          <a:xfrm>
            <a:off x="5151294" y="6220935"/>
            <a:ext cx="3805736" cy="390357"/>
          </a:xfrm>
          <a:prstGeom prst="roundRect">
            <a:avLst/>
          </a:prstGeom>
          <a:solidFill>
            <a:srgbClr val="C3DDF6">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27" name="Content Placeholder 7"/>
          <p:cNvSpPr txBox="1"/>
          <p:nvPr/>
        </p:nvSpPr>
        <p:spPr>
          <a:xfrm>
            <a:off x="942975" y="262255"/>
            <a:ext cx="311975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 Pre-reading </a:t>
            </a:r>
            <a:endParaRPr lang="en-US" altLang="zh-CN" sz="2800" b="1" dirty="0">
              <a:solidFill>
                <a:schemeClr val="tx1">
                  <a:lumMod val="85000"/>
                  <a:lumOff val="15000"/>
                </a:schemeClr>
              </a:solidFill>
              <a:cs typeface="+mn-ea"/>
              <a:sym typeface="+mn-lt"/>
            </a:endParaRPr>
          </a:p>
        </p:txBody>
      </p:sp>
      <p:sp>
        <p:nvSpPr>
          <p:cNvPr id="4" name="文本框 3"/>
          <p:cNvSpPr txBox="1"/>
          <p:nvPr/>
        </p:nvSpPr>
        <p:spPr>
          <a:xfrm>
            <a:off x="562220" y="2077522"/>
            <a:ext cx="3570415" cy="2861310"/>
          </a:xfrm>
          <a:prstGeom prst="rect">
            <a:avLst/>
          </a:prstGeom>
          <a:solidFill>
            <a:srgbClr val="5FA7AA"/>
          </a:solidFill>
          <a:ln>
            <a:solidFill>
              <a:srgbClr val="5FA7AA"/>
            </a:solidFill>
          </a:ln>
        </p:spPr>
        <p:txBody>
          <a:bodyPr wrap="square" rtlCol="0">
            <a:spAutoFit/>
          </a:bodyPr>
          <a:lstStyle/>
          <a:p>
            <a:pPr>
              <a:lnSpc>
                <a:spcPct val="150000"/>
              </a:lnSpc>
            </a:pPr>
            <a:r>
              <a:rPr lang="en-US" altLang="zh-CN" sz="2000" b="1" dirty="0">
                <a:solidFill>
                  <a:schemeClr val="bg1"/>
                </a:solidFill>
                <a:latin typeface="Times New Roman" panose="02020603050405020304" charset="0"/>
                <a:cs typeface="Times New Roman" panose="02020603050405020304" charset="0"/>
              </a:rPr>
              <a:t>Tips:</a:t>
            </a:r>
            <a:endParaRPr lang="en-US" altLang="zh-CN" sz="2000" b="1" dirty="0">
              <a:solidFill>
                <a:schemeClr val="bg1"/>
              </a:solidFill>
              <a:latin typeface="Times New Roman" panose="02020603050405020304" charset="0"/>
              <a:cs typeface="Times New Roman" panose="02020603050405020304" charset="0"/>
            </a:endParaRPr>
          </a:p>
          <a:p>
            <a:pPr>
              <a:lnSpc>
                <a:spcPct val="150000"/>
              </a:lnSpc>
            </a:pPr>
            <a:r>
              <a:rPr lang="en-US" altLang="zh-CN" sz="2000" b="1" dirty="0">
                <a:solidFill>
                  <a:schemeClr val="bg1"/>
                </a:solidFill>
                <a:latin typeface="Times New Roman" panose="02020603050405020304" charset="0"/>
                <a:cs typeface="Times New Roman" panose="02020603050405020304" charset="0"/>
              </a:rPr>
              <a:t>1. Number the paragraphs to check the answers more easily.</a:t>
            </a:r>
            <a:endParaRPr lang="en-US" altLang="zh-CN" sz="2000" b="1" dirty="0">
              <a:solidFill>
                <a:schemeClr val="bg1"/>
              </a:solidFill>
              <a:latin typeface="Times New Roman" panose="02020603050405020304" charset="0"/>
              <a:cs typeface="Times New Roman" panose="02020603050405020304" charset="0"/>
            </a:endParaRPr>
          </a:p>
          <a:p>
            <a:pPr>
              <a:lnSpc>
                <a:spcPct val="150000"/>
              </a:lnSpc>
            </a:pPr>
            <a:r>
              <a:rPr lang="en-US" altLang="zh-CN" sz="2000" b="1" dirty="0">
                <a:solidFill>
                  <a:schemeClr val="bg1"/>
                </a:solidFill>
                <a:latin typeface="Times New Roman" panose="02020603050405020304" charset="0"/>
                <a:cs typeface="Times New Roman" panose="02020603050405020304" charset="0"/>
              </a:rPr>
              <a:t>2. Divide the paragraphs into 4 parts.</a:t>
            </a:r>
            <a:endParaRPr lang="en-US" altLang="zh-CN" sz="2000" b="1" dirty="0">
              <a:solidFill>
                <a:schemeClr val="bg1"/>
              </a:solidFill>
              <a:latin typeface="Times New Roman" panose="02020603050405020304" charset="0"/>
              <a:cs typeface="Times New Roman" panose="02020603050405020304" charset="0"/>
            </a:endParaRPr>
          </a:p>
          <a:p>
            <a:pPr>
              <a:lnSpc>
                <a:spcPct val="150000"/>
              </a:lnSpc>
            </a:pPr>
            <a:endParaRPr lang="en-US" altLang="zh-CN" sz="2000" b="1" dirty="0">
              <a:solidFill>
                <a:schemeClr val="bg1"/>
              </a:solidFill>
              <a:latin typeface="Times New Roman" panose="02020603050405020304" charset="0"/>
              <a:cs typeface="Times New Roman" panose="02020603050405020304" charset="0"/>
            </a:endParaRPr>
          </a:p>
        </p:txBody>
      </p:sp>
      <p:pic>
        <p:nvPicPr>
          <p:cNvPr id="36" name="图片 35"/>
          <p:cNvPicPr>
            <a:picLocks noChangeAspect="1"/>
          </p:cNvPicPr>
          <p:nvPr>
            <p:custDataLst>
              <p:tags r:id="rId2"/>
            </p:custDataLst>
          </p:nvPr>
        </p:nvPicPr>
        <p:blipFill>
          <a:blip r:embed="rId3"/>
          <a:stretch>
            <a:fillRect/>
          </a:stretch>
        </p:blipFill>
        <p:spPr>
          <a:xfrm>
            <a:off x="181220" y="141865"/>
            <a:ext cx="762000" cy="758785"/>
          </a:xfrm>
          <a:prstGeom prst="rect">
            <a:avLst/>
          </a:prstGeom>
        </p:spPr>
      </p:pic>
      <p:sp>
        <p:nvSpPr>
          <p:cNvPr id="24" name="圆角矩形 23"/>
          <p:cNvSpPr/>
          <p:nvPr/>
        </p:nvSpPr>
        <p:spPr>
          <a:xfrm>
            <a:off x="6082030" y="438785"/>
            <a:ext cx="1018540" cy="304165"/>
          </a:xfrm>
          <a:prstGeom prst="roundRect">
            <a:avLst/>
          </a:prstGeom>
          <a:solidFill>
            <a:srgbClr val="00B0F0">
              <a:alpha val="22000"/>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fade">
                                      <p:cBhvr>
                                        <p:cTn id="10" dur="500"/>
                                        <p:tgtEl>
                                          <p:spTgt spid="7"/>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9"/>
                                        </p:tgtEl>
                                        <p:attrNameLst>
                                          <p:attrName>style.visibility</p:attrName>
                                        </p:attrNameLst>
                                      </p:cBhvr>
                                      <p:to>
                                        <p:strVal val="visible"/>
                                      </p:to>
                                    </p:set>
                                    <p:animEffect transition="in" filter="fade">
                                      <p:cBhvr>
                                        <p:cTn id="16" dur="500"/>
                                        <p:tgtEl>
                                          <p:spTgt spid="9"/>
                                        </p:tgtEl>
                                      </p:cBhvr>
                                    </p:animEffect>
                                  </p:childTnLst>
                                </p:cTn>
                              </p:par>
                              <p:par>
                                <p:cTn id="17" presetID="10" presetClass="entr" presetSubtype="0" fill="hold" grpId="0" nodeType="with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fade">
                                      <p:cBhvr>
                                        <p:cTn id="19" dur="500"/>
                                        <p:tgtEl>
                                          <p:spTgt spid="10"/>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fade">
                                      <p:cBhvr>
                                        <p:cTn id="22" dur="500"/>
                                        <p:tgtEl>
                                          <p:spTgt spid="11"/>
                                        </p:tgtEl>
                                      </p:cBhvr>
                                    </p:animEffect>
                                  </p:childTnLst>
                                </p:cTn>
                              </p:par>
                              <p:par>
                                <p:cTn id="23" presetID="10" presetClass="entr" presetSubtype="0" fill="hold" grpId="0" nodeType="withEffect">
                                  <p:stCondLst>
                                    <p:cond delay="0"/>
                                  </p:stCondLst>
                                  <p:childTnLst>
                                    <p:set>
                                      <p:cBhvr>
                                        <p:cTn id="24" dur="1" fill="hold">
                                          <p:stCondLst>
                                            <p:cond delay="0"/>
                                          </p:stCondLst>
                                        </p:cTn>
                                        <p:tgtEl>
                                          <p:spTgt spid="12"/>
                                        </p:tgtEl>
                                        <p:attrNameLst>
                                          <p:attrName>style.visibility</p:attrName>
                                        </p:attrNameLst>
                                      </p:cBhvr>
                                      <p:to>
                                        <p:strVal val="visible"/>
                                      </p:to>
                                    </p:set>
                                    <p:animEffect transition="in" filter="fade">
                                      <p:cBhvr>
                                        <p:cTn id="25" dur="500"/>
                                        <p:tgtEl>
                                          <p:spTgt spid="12"/>
                                        </p:tgtEl>
                                      </p:cBhvr>
                                    </p:animEffect>
                                  </p:childTnLst>
                                </p:cTn>
                              </p:par>
                              <p:par>
                                <p:cTn id="26" presetID="10" presetClass="entr" presetSubtype="0" fill="hold" grpId="0" nodeType="withEffect">
                                  <p:stCondLst>
                                    <p:cond delay="0"/>
                                  </p:stCondLst>
                                  <p:childTnLst>
                                    <p:set>
                                      <p:cBhvr>
                                        <p:cTn id="27" dur="1" fill="hold">
                                          <p:stCondLst>
                                            <p:cond delay="0"/>
                                          </p:stCondLst>
                                        </p:cTn>
                                        <p:tgtEl>
                                          <p:spTgt spid="13"/>
                                        </p:tgtEl>
                                        <p:attrNameLst>
                                          <p:attrName>style.visibility</p:attrName>
                                        </p:attrNameLst>
                                      </p:cBhvr>
                                      <p:to>
                                        <p:strVal val="visible"/>
                                      </p:to>
                                    </p:set>
                                    <p:animEffect transition="in" filter="fade">
                                      <p:cBhvr>
                                        <p:cTn id="28" dur="500"/>
                                        <p:tgtEl>
                                          <p:spTgt spid="13"/>
                                        </p:tgtEl>
                                      </p:cBhvr>
                                    </p:animEffect>
                                  </p:childTnLst>
                                </p:cTn>
                              </p:par>
                              <p:par>
                                <p:cTn id="29" presetID="10" presetClass="entr" presetSubtype="0" fill="hold" grpId="0" nodeType="withEffect">
                                  <p:stCondLst>
                                    <p:cond delay="0"/>
                                  </p:stCondLst>
                                  <p:childTnLst>
                                    <p:set>
                                      <p:cBhvr>
                                        <p:cTn id="30" dur="1" fill="hold">
                                          <p:stCondLst>
                                            <p:cond delay="0"/>
                                          </p:stCondLst>
                                        </p:cTn>
                                        <p:tgtEl>
                                          <p:spTgt spid="14"/>
                                        </p:tgtEl>
                                        <p:attrNameLst>
                                          <p:attrName>style.visibility</p:attrName>
                                        </p:attrNameLst>
                                      </p:cBhvr>
                                      <p:to>
                                        <p:strVal val="visible"/>
                                      </p:to>
                                    </p:set>
                                    <p:animEffect transition="in" filter="fade">
                                      <p:cBhvr>
                                        <p:cTn id="31" dur="500"/>
                                        <p:tgtEl>
                                          <p:spTgt spid="14"/>
                                        </p:tgtEl>
                                      </p:cBhvr>
                                    </p:animEffect>
                                  </p:childTnLst>
                                </p:cTn>
                              </p:par>
                              <p:par>
                                <p:cTn id="32" presetID="10" presetClass="entr" presetSubtype="0" fill="hold" grpId="0" nodeType="withEffect">
                                  <p:stCondLst>
                                    <p:cond delay="0"/>
                                  </p:stCondLst>
                                  <p:childTnLst>
                                    <p:set>
                                      <p:cBhvr>
                                        <p:cTn id="33" dur="1" fill="hold">
                                          <p:stCondLst>
                                            <p:cond delay="0"/>
                                          </p:stCondLst>
                                        </p:cTn>
                                        <p:tgtEl>
                                          <p:spTgt spid="15"/>
                                        </p:tgtEl>
                                        <p:attrNameLst>
                                          <p:attrName>style.visibility</p:attrName>
                                        </p:attrNameLst>
                                      </p:cBhvr>
                                      <p:to>
                                        <p:strVal val="visible"/>
                                      </p:to>
                                    </p:set>
                                    <p:animEffect transition="in" filter="fade">
                                      <p:cBhvr>
                                        <p:cTn id="34" dur="500"/>
                                        <p:tgtEl>
                                          <p:spTgt spid="15"/>
                                        </p:tgtEl>
                                      </p:cBhvr>
                                    </p:animEffect>
                                  </p:childTnLst>
                                </p:cTn>
                              </p:par>
                              <p:par>
                                <p:cTn id="35" presetID="10" presetClass="entr" presetSubtype="0" fill="hold" grpId="0" nodeType="withEffect">
                                  <p:stCondLst>
                                    <p:cond delay="0"/>
                                  </p:stCondLst>
                                  <p:childTnLst>
                                    <p:set>
                                      <p:cBhvr>
                                        <p:cTn id="36" dur="1" fill="hold">
                                          <p:stCondLst>
                                            <p:cond delay="0"/>
                                          </p:stCondLst>
                                        </p:cTn>
                                        <p:tgtEl>
                                          <p:spTgt spid="3"/>
                                        </p:tgtEl>
                                        <p:attrNameLst>
                                          <p:attrName>style.visibility</p:attrName>
                                        </p:attrNameLst>
                                      </p:cBhvr>
                                      <p:to>
                                        <p:strVal val="visible"/>
                                      </p:to>
                                    </p:set>
                                    <p:animEffect transition="in" filter="fade">
                                      <p:cBhvr>
                                        <p:cTn id="37" dur="500"/>
                                        <p:tgtEl>
                                          <p:spTgt spid="3"/>
                                        </p:tgtEl>
                                      </p:cBhvr>
                                    </p:animEffect>
                                  </p:childTnLst>
                                </p:cTn>
                              </p:par>
                              <p:par>
                                <p:cTn id="38" presetID="10" presetClass="entr" presetSubtype="0" fill="hold" grpId="0" nodeType="withEffect">
                                  <p:stCondLst>
                                    <p:cond delay="0"/>
                                  </p:stCondLst>
                                  <p:childTnLst>
                                    <p:set>
                                      <p:cBhvr>
                                        <p:cTn id="39" dur="1" fill="hold">
                                          <p:stCondLst>
                                            <p:cond delay="0"/>
                                          </p:stCondLst>
                                        </p:cTn>
                                        <p:tgtEl>
                                          <p:spTgt spid="16"/>
                                        </p:tgtEl>
                                        <p:attrNameLst>
                                          <p:attrName>style.visibility</p:attrName>
                                        </p:attrNameLst>
                                      </p:cBhvr>
                                      <p:to>
                                        <p:strVal val="visible"/>
                                      </p:to>
                                    </p:set>
                                    <p:animEffect transition="in" filter="fade">
                                      <p:cBhvr>
                                        <p:cTn id="40" dur="500"/>
                                        <p:tgtEl>
                                          <p:spTgt spid="16"/>
                                        </p:tgtEl>
                                      </p:cBhvr>
                                    </p:animEffect>
                                  </p:childTnLst>
                                </p:cTn>
                              </p:par>
                              <p:par>
                                <p:cTn id="41" presetID="10" presetClass="entr" presetSubtype="0" fill="hold" grpId="0" nodeType="withEffect">
                                  <p:stCondLst>
                                    <p:cond delay="0"/>
                                  </p:stCondLst>
                                  <p:childTnLst>
                                    <p:set>
                                      <p:cBhvr>
                                        <p:cTn id="42" dur="1" fill="hold">
                                          <p:stCondLst>
                                            <p:cond delay="0"/>
                                          </p:stCondLst>
                                        </p:cTn>
                                        <p:tgtEl>
                                          <p:spTgt spid="17"/>
                                        </p:tgtEl>
                                        <p:attrNameLst>
                                          <p:attrName>style.visibility</p:attrName>
                                        </p:attrNameLst>
                                      </p:cBhvr>
                                      <p:to>
                                        <p:strVal val="visible"/>
                                      </p:to>
                                    </p:set>
                                    <p:animEffect transition="in" filter="fade">
                                      <p:cBhvr>
                                        <p:cTn id="43" dur="500"/>
                                        <p:tgtEl>
                                          <p:spTgt spid="17"/>
                                        </p:tgtEl>
                                      </p:cBhvr>
                                    </p:animEffect>
                                  </p:childTnLst>
                                </p:cTn>
                              </p:par>
                              <p:par>
                                <p:cTn id="44" presetID="10" presetClass="entr" presetSubtype="0" fill="hold" grpId="0" nodeType="withEffect">
                                  <p:stCondLst>
                                    <p:cond delay="0"/>
                                  </p:stCondLst>
                                  <p:childTnLst>
                                    <p:set>
                                      <p:cBhvr>
                                        <p:cTn id="45" dur="1" fill="hold">
                                          <p:stCondLst>
                                            <p:cond delay="0"/>
                                          </p:stCondLst>
                                        </p:cTn>
                                        <p:tgtEl>
                                          <p:spTgt spid="18"/>
                                        </p:tgtEl>
                                        <p:attrNameLst>
                                          <p:attrName>style.visibility</p:attrName>
                                        </p:attrNameLst>
                                      </p:cBhvr>
                                      <p:to>
                                        <p:strVal val="visible"/>
                                      </p:to>
                                    </p:set>
                                    <p:animEffect transition="in" filter="fade">
                                      <p:cBhvr>
                                        <p:cTn id="46" dur="500"/>
                                        <p:tgtEl>
                                          <p:spTgt spid="18"/>
                                        </p:tgtEl>
                                      </p:cBhvr>
                                    </p:animEffect>
                                  </p:childTnLst>
                                </p:cTn>
                              </p:par>
                              <p:par>
                                <p:cTn id="47" presetID="10" presetClass="entr" presetSubtype="0"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animEffect transition="in" filter="fade">
                                      <p:cBhvr>
                                        <p:cTn id="49" dur="500"/>
                                        <p:tgtEl>
                                          <p:spTgt spid="19"/>
                                        </p:tgtEl>
                                      </p:cBhvr>
                                    </p:animEffect>
                                  </p:childTnLst>
                                </p:cTn>
                              </p:par>
                              <p:par>
                                <p:cTn id="50" presetID="10" presetClass="entr" presetSubtype="0" fill="hold" grpId="0" nodeType="withEffect">
                                  <p:stCondLst>
                                    <p:cond delay="0"/>
                                  </p:stCondLst>
                                  <p:childTnLst>
                                    <p:set>
                                      <p:cBhvr>
                                        <p:cTn id="51" dur="1" fill="hold">
                                          <p:stCondLst>
                                            <p:cond delay="0"/>
                                          </p:stCondLst>
                                        </p:cTn>
                                        <p:tgtEl>
                                          <p:spTgt spid="20"/>
                                        </p:tgtEl>
                                        <p:attrNameLst>
                                          <p:attrName>style.visibility</p:attrName>
                                        </p:attrNameLst>
                                      </p:cBhvr>
                                      <p:to>
                                        <p:strVal val="visible"/>
                                      </p:to>
                                    </p:set>
                                    <p:animEffect transition="in" filter="fade">
                                      <p:cBhvr>
                                        <p:cTn id="52" dur="500"/>
                                        <p:tgtEl>
                                          <p:spTgt spid="20"/>
                                        </p:tgtEl>
                                      </p:cBhvr>
                                    </p:animEffect>
                                  </p:childTnLst>
                                </p:cTn>
                              </p:par>
                              <p:par>
                                <p:cTn id="53" presetID="10" presetClass="entr" presetSubtype="0" fill="hold" grpId="0" nodeType="withEffect">
                                  <p:stCondLst>
                                    <p:cond delay="0"/>
                                  </p:stCondLst>
                                  <p:childTnLst>
                                    <p:set>
                                      <p:cBhvr>
                                        <p:cTn id="54" dur="1" fill="hold">
                                          <p:stCondLst>
                                            <p:cond delay="0"/>
                                          </p:stCondLst>
                                        </p:cTn>
                                        <p:tgtEl>
                                          <p:spTgt spid="21"/>
                                        </p:tgtEl>
                                        <p:attrNameLst>
                                          <p:attrName>style.visibility</p:attrName>
                                        </p:attrNameLst>
                                      </p:cBhvr>
                                      <p:to>
                                        <p:strVal val="visible"/>
                                      </p:to>
                                    </p:set>
                                    <p:animEffect transition="in" filter="fade">
                                      <p:cBhvr>
                                        <p:cTn id="55" dur="500"/>
                                        <p:tgtEl>
                                          <p:spTgt spid="21"/>
                                        </p:tgtEl>
                                      </p:cBhvr>
                                    </p:animEffect>
                                  </p:childTnLst>
                                </p:cTn>
                              </p:par>
                              <p:par>
                                <p:cTn id="56" presetID="10" presetClass="entr" presetSubtype="0" fill="hold" grpId="0" nodeType="withEffect">
                                  <p:stCondLst>
                                    <p:cond delay="0"/>
                                  </p:stCondLst>
                                  <p:childTnLst>
                                    <p:set>
                                      <p:cBhvr>
                                        <p:cTn id="57" dur="1" fill="hold">
                                          <p:stCondLst>
                                            <p:cond delay="0"/>
                                          </p:stCondLst>
                                        </p:cTn>
                                        <p:tgtEl>
                                          <p:spTgt spid="22"/>
                                        </p:tgtEl>
                                        <p:attrNameLst>
                                          <p:attrName>style.visibility</p:attrName>
                                        </p:attrNameLst>
                                      </p:cBhvr>
                                      <p:to>
                                        <p:strVal val="visible"/>
                                      </p:to>
                                    </p:set>
                                    <p:animEffect transition="in" filter="fade">
                                      <p:cBhvr>
                                        <p:cTn id="58" dur="500"/>
                                        <p:tgtEl>
                                          <p:spTgt spid="22"/>
                                        </p:tgtEl>
                                      </p:cBhvr>
                                    </p:animEffect>
                                  </p:childTnLst>
                                </p:cTn>
                              </p:par>
                              <p:par>
                                <p:cTn id="59" presetID="10" presetClass="entr" presetSubtype="0" fill="hold" grpId="0" nodeType="withEffect">
                                  <p:stCondLst>
                                    <p:cond delay="0"/>
                                  </p:stCondLst>
                                  <p:childTnLst>
                                    <p:set>
                                      <p:cBhvr>
                                        <p:cTn id="60" dur="1" fill="hold">
                                          <p:stCondLst>
                                            <p:cond delay="0"/>
                                          </p:stCondLst>
                                        </p:cTn>
                                        <p:tgtEl>
                                          <p:spTgt spid="23"/>
                                        </p:tgtEl>
                                        <p:attrNameLst>
                                          <p:attrName>style.visibility</p:attrName>
                                        </p:attrNameLst>
                                      </p:cBhvr>
                                      <p:to>
                                        <p:strVal val="visible"/>
                                      </p:to>
                                    </p:set>
                                    <p:animEffect transition="in" filter="fade">
                                      <p:cBhvr>
                                        <p:cTn id="61" dur="500"/>
                                        <p:tgtEl>
                                          <p:spTgt spid="23"/>
                                        </p:tgtEl>
                                      </p:cBhvr>
                                    </p:animEffect>
                                  </p:childTnLst>
                                </p:cTn>
                              </p:par>
                              <p:par>
                                <p:cTn id="62" presetID="10" presetClass="entr" presetSubtype="0" fill="hold" grpId="0" nodeType="withEffect">
                                  <p:stCondLst>
                                    <p:cond delay="0"/>
                                  </p:stCondLst>
                                  <p:childTnLst>
                                    <p:set>
                                      <p:cBhvr>
                                        <p:cTn id="63" dur="1" fill="hold">
                                          <p:stCondLst>
                                            <p:cond delay="0"/>
                                          </p:stCondLst>
                                        </p:cTn>
                                        <p:tgtEl>
                                          <p:spTgt spid="25"/>
                                        </p:tgtEl>
                                        <p:attrNameLst>
                                          <p:attrName>style.visibility</p:attrName>
                                        </p:attrNameLst>
                                      </p:cBhvr>
                                      <p:to>
                                        <p:strVal val="visible"/>
                                      </p:to>
                                    </p:set>
                                    <p:animEffect transition="in" filter="fade">
                                      <p:cBhvr>
                                        <p:cTn id="64" dur="500"/>
                                        <p:tgtEl>
                                          <p:spTgt spid="25"/>
                                        </p:tgtEl>
                                      </p:cBhvr>
                                    </p:animEffect>
                                  </p:childTnLst>
                                </p:cTn>
                              </p:par>
                              <p:par>
                                <p:cTn id="65" presetID="10" presetClass="entr" presetSubtype="0" fill="hold" grpId="0" nodeType="withEffect">
                                  <p:stCondLst>
                                    <p:cond delay="0"/>
                                  </p:stCondLst>
                                  <p:childTnLst>
                                    <p:set>
                                      <p:cBhvr>
                                        <p:cTn id="66" dur="1" fill="hold">
                                          <p:stCondLst>
                                            <p:cond delay="0"/>
                                          </p:stCondLst>
                                        </p:cTn>
                                        <p:tgtEl>
                                          <p:spTgt spid="26"/>
                                        </p:tgtEl>
                                        <p:attrNameLst>
                                          <p:attrName>style.visibility</p:attrName>
                                        </p:attrNameLst>
                                      </p:cBhvr>
                                      <p:to>
                                        <p:strVal val="visible"/>
                                      </p:to>
                                    </p:set>
                                    <p:animEffect transition="in" filter="fade">
                                      <p:cBhvr>
                                        <p:cTn id="67" dur="500"/>
                                        <p:tgtEl>
                                          <p:spTgt spid="26"/>
                                        </p:tgtEl>
                                      </p:cBhvr>
                                    </p:animEffect>
                                  </p:childTnLst>
                                </p:cTn>
                              </p:par>
                            </p:childTnLst>
                          </p:cTn>
                        </p:par>
                      </p:childTnLst>
                    </p:cTn>
                  </p:par>
                  <p:par>
                    <p:cTn id="68" fill="hold">
                      <p:stCondLst>
                        <p:cond delay="indefinite"/>
                      </p:stCondLst>
                      <p:childTnLst>
                        <p:par>
                          <p:cTn id="69" fill="hold">
                            <p:stCondLst>
                              <p:cond delay="0"/>
                            </p:stCondLst>
                            <p:childTnLst>
                              <p:par>
                                <p:cTn id="70" presetID="10" presetClass="entr" presetSubtype="0" fill="hold" grpId="0" nodeType="clickEffect">
                                  <p:stCondLst>
                                    <p:cond delay="0"/>
                                  </p:stCondLst>
                                  <p:childTnLst>
                                    <p:set>
                                      <p:cBhvr>
                                        <p:cTn id="71" dur="1" fill="hold">
                                          <p:stCondLst>
                                            <p:cond delay="0"/>
                                          </p:stCondLst>
                                        </p:cTn>
                                        <p:tgtEl>
                                          <p:spTgt spid="24"/>
                                        </p:tgtEl>
                                        <p:attrNameLst>
                                          <p:attrName>style.visibility</p:attrName>
                                        </p:attrNameLst>
                                      </p:cBhvr>
                                      <p:to>
                                        <p:strVal val="visible"/>
                                      </p:to>
                                    </p:set>
                                    <p:animEffect transition="in" filter="fade">
                                      <p:cBhvr>
                                        <p:cTn id="72" dur="5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ldLvl="0" animBg="1"/>
      <p:bldP spid="6" grpId="0"/>
      <p:bldP spid="16" grpId="0" bldLvl="0" animBg="1"/>
      <p:bldP spid="7" grpId="0"/>
      <p:bldP spid="17" grpId="0" bldLvl="0" animBg="1"/>
      <p:bldP spid="8" grpId="0"/>
      <p:bldP spid="18" grpId="0" bldLvl="0" animBg="1"/>
      <p:bldP spid="9" grpId="0"/>
      <p:bldP spid="19" grpId="0" bldLvl="0" animBg="1"/>
      <p:bldP spid="10" grpId="0"/>
      <p:bldP spid="20" grpId="0" bldLvl="0" animBg="1"/>
      <p:bldP spid="11" grpId="0"/>
      <p:bldP spid="21" grpId="0" bldLvl="0" animBg="1"/>
      <p:bldP spid="12" grpId="0"/>
      <p:bldP spid="22" grpId="0" bldLvl="0" animBg="1"/>
      <p:bldP spid="13" grpId="0"/>
      <p:bldP spid="23" grpId="0" bldLvl="0" animBg="1"/>
      <p:bldP spid="14" grpId="0"/>
      <p:bldP spid="25" grpId="0" bldLvl="0" animBg="1"/>
      <p:bldP spid="15" grpId="0"/>
      <p:bldP spid="26" grpId="0" bldLvl="0" animBg="1"/>
      <p:bldP spid="4" grpId="1" animBg="1"/>
      <p:bldP spid="24" grpId="0" animBg="1"/>
      <p:bldP spid="24" grpId="1"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矩形 17"/>
          <p:cNvSpPr/>
          <p:nvPr>
            <p:custDataLst>
              <p:tags r:id="rId1"/>
            </p:custDataLst>
          </p:nvPr>
        </p:nvSpPr>
        <p:spPr>
          <a:xfrm>
            <a:off x="0" y="1013333"/>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2" name="文本框 1"/>
          <p:cNvSpPr txBox="1"/>
          <p:nvPr/>
        </p:nvSpPr>
        <p:spPr>
          <a:xfrm>
            <a:off x="662626" y="1039920"/>
            <a:ext cx="11529374" cy="638175"/>
          </a:xfrm>
          <a:prstGeom prst="rect">
            <a:avLst/>
          </a:prstGeom>
          <a:noFill/>
        </p:spPr>
        <p:txBody>
          <a:bodyPr wrap="square" rtlCol="0" anchor="t">
            <a:noAutofit/>
            <a:scene3d>
              <a:camera prst="orthographicFront"/>
              <a:lightRig rig="threePt" dir="t"/>
            </a:scene3d>
          </a:bodyPr>
          <a:lstStyle/>
          <a:p>
            <a:pPr algn="l"/>
            <a:r>
              <a:rPr lang="en-US" altLang="zh-CN" sz="2800" b="1">
                <a:solidFill>
                  <a:schemeClr val="bg1"/>
                </a:solidFill>
                <a:latin typeface="Arial" panose="020B0604020202020204" pitchFamily="34" charset="0"/>
                <a:cs typeface="Arial" panose="020B0604020202020204" pitchFamily="34" charset="0"/>
              </a:rPr>
              <a:t>1</a:t>
            </a:r>
            <a:r>
              <a:rPr lang="en-US" altLang="zh-CN" sz="2800" b="1" dirty="0">
                <a:solidFill>
                  <a:schemeClr val="bg1"/>
                </a:solidFill>
                <a:latin typeface="Arial" panose="020B0604020202020204" pitchFamily="34" charset="0"/>
                <a:cs typeface="Arial" panose="020B0604020202020204" pitchFamily="34" charset="0"/>
              </a:rPr>
              <a:t>.</a:t>
            </a:r>
            <a:r>
              <a:rPr lang="zh-CN" altLang="en-US" sz="2800" b="1" dirty="0">
                <a:solidFill>
                  <a:schemeClr val="bg1"/>
                </a:solidFill>
                <a:latin typeface="Arial" panose="020B0604020202020204" pitchFamily="34" charset="0"/>
                <a:cs typeface="Arial" panose="020B0604020202020204" pitchFamily="34" charset="0"/>
              </a:rPr>
              <a:t> Read the story and number the events </a:t>
            </a:r>
            <a:r>
              <a:rPr lang="zh-CN" altLang="en-US" sz="2800" b="1">
                <a:solidFill>
                  <a:schemeClr val="bg1"/>
                </a:solidFill>
                <a:latin typeface="Arial" panose="020B0604020202020204" pitchFamily="34" charset="0"/>
                <a:cs typeface="Arial" panose="020B0604020202020204" pitchFamily="34" charset="0"/>
              </a:rPr>
              <a:t>in the</a:t>
            </a:r>
            <a:r>
              <a:rPr lang="en-US" altLang="zh-CN" sz="2800" b="1" dirty="0">
                <a:solidFill>
                  <a:schemeClr val="bg1"/>
                </a:solidFill>
                <a:latin typeface="Arial" panose="020B0604020202020204" pitchFamily="34" charset="0"/>
                <a:cs typeface="Arial" panose="020B0604020202020204" pitchFamily="34" charset="0"/>
              </a:rPr>
              <a:t> </a:t>
            </a:r>
            <a:r>
              <a:rPr lang="zh-CN" altLang="en-US" sz="2800" b="1" dirty="0">
                <a:solidFill>
                  <a:schemeClr val="bg1"/>
                </a:solidFill>
                <a:latin typeface="Arial" panose="020B0604020202020204" pitchFamily="34" charset="0"/>
                <a:cs typeface="Arial" panose="020B0604020202020204" pitchFamily="34" charset="0"/>
              </a:rPr>
              <a:t>correct order</a:t>
            </a:r>
            <a:r>
              <a:rPr lang="en-US" altLang="zh-CN" sz="2800" b="1" dirty="0">
                <a:solidFill>
                  <a:schemeClr val="bg1"/>
                </a:solidFill>
                <a:latin typeface="Arial" panose="020B0604020202020204" pitchFamily="34" charset="0"/>
                <a:cs typeface="Arial" panose="020B0604020202020204" pitchFamily="34" charset="0"/>
              </a:rPr>
              <a:t>.</a:t>
            </a:r>
            <a:endParaRPr lang="en-US" altLang="zh-CN" sz="2800" b="1" dirty="0">
              <a:solidFill>
                <a:schemeClr val="bg1"/>
              </a:solidFill>
              <a:latin typeface="Arial" panose="020B0604020202020204" pitchFamily="34" charset="0"/>
              <a:cs typeface="Arial" panose="020B0604020202020204" pitchFamily="34" charset="0"/>
            </a:endParaRPr>
          </a:p>
        </p:txBody>
      </p:sp>
      <p:sp>
        <p:nvSpPr>
          <p:cNvPr id="27" name="Content Placeholder 7"/>
          <p:cNvSpPr txBox="1"/>
          <p:nvPr>
            <p:custDataLst>
              <p:tags r:id="rId2"/>
            </p:custDataLst>
          </p:nvPr>
        </p:nvSpPr>
        <p:spPr>
          <a:xfrm>
            <a:off x="1173480" y="281305"/>
            <a:ext cx="360362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Fast-reading </a:t>
            </a:r>
            <a:endParaRPr lang="en-US" altLang="zh-CN" sz="2800" b="1" dirty="0">
              <a:solidFill>
                <a:schemeClr val="tx1">
                  <a:lumMod val="85000"/>
                  <a:lumOff val="15000"/>
                </a:schemeClr>
              </a:solidFill>
              <a:cs typeface="+mn-ea"/>
              <a:sym typeface="+mn-lt"/>
            </a:endParaRPr>
          </a:p>
        </p:txBody>
      </p:sp>
      <p:sp>
        <p:nvSpPr>
          <p:cNvPr id="3" name="文本框 2"/>
          <p:cNvSpPr txBox="1"/>
          <p:nvPr/>
        </p:nvSpPr>
        <p:spPr>
          <a:xfrm>
            <a:off x="3073400" y="2489835"/>
            <a:ext cx="8594090" cy="440055"/>
          </a:xfrm>
          <a:prstGeom prst="rect">
            <a:avLst/>
          </a:prstGeom>
          <a:solidFill>
            <a:schemeClr val="accent5">
              <a:lumMod val="40000"/>
              <a:lumOff val="60000"/>
            </a:schemeClr>
          </a:solidFill>
        </p:spPr>
        <p:txBody>
          <a:bodyPr wrap="square" rtlCol="0" anchor="t">
            <a:noAutofit/>
          </a:bodyPr>
          <a:lstStyle/>
          <a:p>
            <a:r>
              <a:rPr lang="zh-CN" altLang="en-US" sz="2400" b="1" dirty="0">
                <a:latin typeface="Arial" panose="020B0604020202020204" pitchFamily="34" charset="0"/>
                <a:cs typeface="Arial" panose="020B0604020202020204" pitchFamily="34" charset="0"/>
              </a:rPr>
              <a:t>Peter got home and </a:t>
            </a:r>
            <a:r>
              <a:rPr lang="en-US" altLang="zh-CN" sz="2400" b="1" dirty="0">
                <a:latin typeface="Arial" panose="020B0604020202020204" pitchFamily="34" charset="0"/>
                <a:cs typeface="Arial" panose="020B0604020202020204" pitchFamily="34" charset="0"/>
              </a:rPr>
              <a:t>his</a:t>
            </a:r>
            <a:r>
              <a:rPr lang="zh-CN" altLang="en-US" sz="2400" b="1" dirty="0">
                <a:latin typeface="Arial" panose="020B0604020202020204" pitchFamily="34" charset="0"/>
                <a:cs typeface="Arial" panose="020B0604020202020204" pitchFamily="34" charset="0"/>
              </a:rPr>
              <a:t> father gave him advice. </a:t>
            </a:r>
            <a:endParaRPr lang="zh-CN" altLang="en-US" sz="2400" b="1" dirty="0">
              <a:latin typeface="Arial" panose="020B0604020202020204" pitchFamily="34" charset="0"/>
              <a:cs typeface="Arial" panose="020B0604020202020204" pitchFamily="34" charset="0"/>
            </a:endParaRPr>
          </a:p>
        </p:txBody>
      </p:sp>
      <p:sp>
        <p:nvSpPr>
          <p:cNvPr id="4" name="文本框 3"/>
          <p:cNvSpPr txBox="1"/>
          <p:nvPr/>
        </p:nvSpPr>
        <p:spPr>
          <a:xfrm>
            <a:off x="3073400" y="3460115"/>
            <a:ext cx="8594090" cy="460375"/>
          </a:xfrm>
          <a:prstGeom prst="rect">
            <a:avLst/>
          </a:prstGeom>
          <a:solidFill>
            <a:schemeClr val="accent6">
              <a:lumMod val="40000"/>
              <a:lumOff val="60000"/>
            </a:schemeClr>
          </a:solidFill>
        </p:spPr>
        <p:txBody>
          <a:bodyPr wrap="square" rtlCol="0" anchor="t">
            <a:spAutoFit/>
          </a:bodyPr>
          <a:lstStyle/>
          <a:p>
            <a:r>
              <a:rPr lang="zh-CN" altLang="en-US" sz="2400" b="1">
                <a:latin typeface="Arial" panose="020B0604020202020204" pitchFamily="34" charset="0"/>
                <a:cs typeface="Arial" panose="020B0604020202020204" pitchFamily="34" charset="0"/>
              </a:rPr>
              <a:t>Peter talked to his teammates.</a:t>
            </a:r>
            <a:endParaRPr lang="zh-CN" altLang="en-US" sz="2400" b="1">
              <a:latin typeface="Arial" panose="020B0604020202020204" pitchFamily="34" charset="0"/>
              <a:cs typeface="Arial" panose="020B0604020202020204" pitchFamily="34" charset="0"/>
            </a:endParaRPr>
          </a:p>
        </p:txBody>
      </p:sp>
      <p:sp>
        <p:nvSpPr>
          <p:cNvPr id="5" name="文本框 4"/>
          <p:cNvSpPr txBox="1"/>
          <p:nvPr/>
        </p:nvSpPr>
        <p:spPr>
          <a:xfrm>
            <a:off x="3073400" y="4391660"/>
            <a:ext cx="8594090" cy="460375"/>
          </a:xfrm>
          <a:prstGeom prst="rect">
            <a:avLst/>
          </a:prstGeom>
          <a:solidFill>
            <a:srgbClr val="AFEEFD"/>
          </a:solidFill>
        </p:spPr>
        <p:txBody>
          <a:bodyPr wrap="square" rtlCol="0" anchor="t">
            <a:spAutoFit/>
          </a:bodyPr>
          <a:lstStyle/>
          <a:p>
            <a:r>
              <a:rPr lang="zh-CN" altLang="en-US" sz="2400" b="1">
                <a:latin typeface="Arial" panose="020B0604020202020204" pitchFamily="34" charset="0"/>
                <a:cs typeface="Arial" panose="020B0604020202020204" pitchFamily="34" charset="0"/>
              </a:rPr>
              <a:t>Peter missed a goal.</a:t>
            </a:r>
            <a:endParaRPr lang="zh-CN" altLang="en-US" sz="2400" b="1">
              <a:latin typeface="Arial" panose="020B0604020202020204" pitchFamily="34" charset="0"/>
              <a:cs typeface="Arial" panose="020B0604020202020204" pitchFamily="34" charset="0"/>
            </a:endParaRPr>
          </a:p>
        </p:txBody>
      </p:sp>
      <p:sp>
        <p:nvSpPr>
          <p:cNvPr id="7" name="文本框 6"/>
          <p:cNvSpPr txBox="1"/>
          <p:nvPr/>
        </p:nvSpPr>
        <p:spPr>
          <a:xfrm>
            <a:off x="3073400" y="5356860"/>
            <a:ext cx="8637905" cy="473075"/>
          </a:xfrm>
          <a:prstGeom prst="rect">
            <a:avLst/>
          </a:prstGeom>
          <a:solidFill>
            <a:srgbClr val="C2B9D8"/>
          </a:solidFill>
        </p:spPr>
        <p:txBody>
          <a:bodyPr wrap="square" rtlCol="0" anchor="t">
            <a:noAutofit/>
          </a:bodyPr>
          <a:lstStyle/>
          <a:p>
            <a:r>
              <a:rPr lang="zh-CN" altLang="en-US" sz="2400" b="1">
                <a:latin typeface="Arial" panose="020B0604020202020204" pitchFamily="34" charset="0"/>
                <a:cs typeface="Arial" panose="020B0604020202020204" pitchFamily="34" charset="0"/>
              </a:rPr>
              <a:t>Peter realized that he was worried for</a:t>
            </a:r>
            <a:r>
              <a:rPr lang="en-US" altLang="zh-CN" sz="2400" b="1">
                <a:latin typeface="Arial" panose="020B0604020202020204" pitchFamily="34" charset="0"/>
                <a:cs typeface="Arial" panose="020B0604020202020204" pitchFamily="34" charset="0"/>
              </a:rPr>
              <a:t> </a:t>
            </a:r>
            <a:r>
              <a:rPr lang="zh-CN" altLang="en-US" sz="2400" b="1">
                <a:latin typeface="Arial" panose="020B0604020202020204" pitchFamily="34" charset="0"/>
                <a:cs typeface="Arial" panose="020B0604020202020204" pitchFamily="34" charset="0"/>
              </a:rPr>
              <a:t>no reason.</a:t>
            </a:r>
            <a:endParaRPr lang="zh-CN" altLang="en-US" sz="2400" b="1">
              <a:latin typeface="Arial" panose="020B0604020202020204" pitchFamily="34" charset="0"/>
              <a:cs typeface="Arial" panose="020B0604020202020204" pitchFamily="34" charset="0"/>
            </a:endParaRPr>
          </a:p>
        </p:txBody>
      </p:sp>
      <p:cxnSp>
        <p:nvCxnSpPr>
          <p:cNvPr id="8" name="直接连接符 7"/>
          <p:cNvCxnSpPr/>
          <p:nvPr/>
        </p:nvCxnSpPr>
        <p:spPr>
          <a:xfrm>
            <a:off x="1210771" y="2949299"/>
            <a:ext cx="1821815" cy="0"/>
          </a:xfrm>
          <a:prstGeom prst="line">
            <a:avLst/>
          </a:prstGeom>
          <a:ln w="28575" cmpd="sng">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9" name="直接连接符 8"/>
          <p:cNvCxnSpPr/>
          <p:nvPr>
            <p:custDataLst>
              <p:tags r:id="rId3"/>
            </p:custDataLst>
          </p:nvPr>
        </p:nvCxnSpPr>
        <p:spPr>
          <a:xfrm flipV="1">
            <a:off x="1210771" y="3889837"/>
            <a:ext cx="1778635" cy="10160"/>
          </a:xfrm>
          <a:prstGeom prst="line">
            <a:avLst/>
          </a:prstGeom>
          <a:ln w="28575" cmpd="sng">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10" name="直接连接符 9"/>
          <p:cNvCxnSpPr/>
          <p:nvPr>
            <p:custDataLst>
              <p:tags r:id="rId4"/>
            </p:custDataLst>
          </p:nvPr>
        </p:nvCxnSpPr>
        <p:spPr>
          <a:xfrm flipV="1">
            <a:off x="1210771" y="4840535"/>
            <a:ext cx="1778635" cy="10160"/>
          </a:xfrm>
          <a:prstGeom prst="line">
            <a:avLst/>
          </a:prstGeom>
          <a:ln w="28575" cmpd="sng">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12" name="直接连接符 11"/>
          <p:cNvCxnSpPr/>
          <p:nvPr>
            <p:custDataLst>
              <p:tags r:id="rId5"/>
            </p:custDataLst>
          </p:nvPr>
        </p:nvCxnSpPr>
        <p:spPr>
          <a:xfrm flipV="1">
            <a:off x="1186006" y="5805539"/>
            <a:ext cx="1778635" cy="10160"/>
          </a:xfrm>
          <a:prstGeom prst="line">
            <a:avLst/>
          </a:prstGeom>
          <a:ln w="28575" cmpd="sng">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 name="文本框 12"/>
          <p:cNvSpPr txBox="1"/>
          <p:nvPr/>
        </p:nvSpPr>
        <p:spPr>
          <a:xfrm>
            <a:off x="1579079" y="2239207"/>
            <a:ext cx="1209910" cy="706755"/>
          </a:xfrm>
          <a:prstGeom prst="rect">
            <a:avLst/>
          </a:prstGeom>
          <a:noFill/>
        </p:spPr>
        <p:txBody>
          <a:bodyPr wrap="square" rtlCol="0">
            <a:spAutoFit/>
          </a:bodyPr>
          <a:lstStyle/>
          <a:p>
            <a:pPr algn="ctr"/>
            <a:r>
              <a:rPr lang="en-US" altLang="zh-CN" sz="4000" b="1" dirty="0">
                <a:solidFill>
                  <a:schemeClr val="accent3"/>
                </a:solidFill>
                <a:latin typeface="Times New Roman" panose="02020603050405020304" charset="0"/>
                <a:cs typeface="Times New Roman" panose="02020603050405020304" charset="0"/>
              </a:rPr>
              <a:t>2</a:t>
            </a:r>
            <a:endParaRPr lang="en-US" altLang="zh-CN" sz="4000" b="1" dirty="0">
              <a:solidFill>
                <a:schemeClr val="accent3"/>
              </a:solidFill>
              <a:latin typeface="Times New Roman" panose="02020603050405020304" charset="0"/>
              <a:cs typeface="Times New Roman" panose="02020603050405020304" charset="0"/>
            </a:endParaRPr>
          </a:p>
        </p:txBody>
      </p:sp>
      <p:sp>
        <p:nvSpPr>
          <p:cNvPr id="14" name="文本框 13"/>
          <p:cNvSpPr txBox="1"/>
          <p:nvPr/>
        </p:nvSpPr>
        <p:spPr>
          <a:xfrm>
            <a:off x="1579079" y="3193269"/>
            <a:ext cx="1209910" cy="706755"/>
          </a:xfrm>
          <a:prstGeom prst="rect">
            <a:avLst/>
          </a:prstGeom>
          <a:noFill/>
        </p:spPr>
        <p:txBody>
          <a:bodyPr wrap="square" rtlCol="0">
            <a:spAutoFit/>
          </a:bodyPr>
          <a:lstStyle/>
          <a:p>
            <a:pPr algn="ctr"/>
            <a:r>
              <a:rPr lang="en-US" altLang="zh-CN" sz="4000" b="1" dirty="0">
                <a:solidFill>
                  <a:schemeClr val="accent3"/>
                </a:solidFill>
                <a:latin typeface="Times New Roman" panose="02020603050405020304" charset="0"/>
                <a:cs typeface="Times New Roman" panose="02020603050405020304" charset="0"/>
              </a:rPr>
              <a:t>3</a:t>
            </a:r>
            <a:endParaRPr lang="en-US" altLang="zh-CN" sz="4000" b="1" dirty="0">
              <a:solidFill>
                <a:schemeClr val="accent3"/>
              </a:solidFill>
              <a:latin typeface="Times New Roman" panose="02020603050405020304" charset="0"/>
              <a:cs typeface="Times New Roman" panose="02020603050405020304" charset="0"/>
            </a:endParaRPr>
          </a:p>
        </p:txBody>
      </p:sp>
      <p:sp>
        <p:nvSpPr>
          <p:cNvPr id="15" name="文本框 14"/>
          <p:cNvSpPr txBox="1"/>
          <p:nvPr/>
        </p:nvSpPr>
        <p:spPr>
          <a:xfrm>
            <a:off x="1579079" y="4147331"/>
            <a:ext cx="1209910" cy="661882"/>
          </a:xfrm>
          <a:prstGeom prst="rect">
            <a:avLst/>
          </a:prstGeom>
          <a:noFill/>
        </p:spPr>
        <p:txBody>
          <a:bodyPr wrap="square" rtlCol="0">
            <a:noAutofit/>
          </a:bodyPr>
          <a:lstStyle/>
          <a:p>
            <a:pPr algn="ctr"/>
            <a:r>
              <a:rPr lang="en-US" altLang="zh-CN" sz="4000" b="1">
                <a:solidFill>
                  <a:schemeClr val="accent3"/>
                </a:solidFill>
                <a:latin typeface="Times New Roman" panose="02020603050405020304" charset="0"/>
                <a:cs typeface="Times New Roman" panose="02020603050405020304" charset="0"/>
              </a:rPr>
              <a:t>1</a:t>
            </a:r>
            <a:endParaRPr lang="en-US" altLang="zh-CN" sz="4000" b="1">
              <a:solidFill>
                <a:schemeClr val="accent3"/>
              </a:solidFill>
              <a:latin typeface="Times New Roman" panose="02020603050405020304" charset="0"/>
              <a:cs typeface="Times New Roman" panose="02020603050405020304" charset="0"/>
            </a:endParaRPr>
          </a:p>
        </p:txBody>
      </p:sp>
      <p:sp>
        <p:nvSpPr>
          <p:cNvPr id="17" name="文本框 16"/>
          <p:cNvSpPr txBox="1"/>
          <p:nvPr/>
        </p:nvSpPr>
        <p:spPr>
          <a:xfrm>
            <a:off x="1579079" y="5060992"/>
            <a:ext cx="1209910" cy="706755"/>
          </a:xfrm>
          <a:prstGeom prst="rect">
            <a:avLst/>
          </a:prstGeom>
          <a:noFill/>
        </p:spPr>
        <p:txBody>
          <a:bodyPr wrap="square" rtlCol="0">
            <a:spAutoFit/>
          </a:bodyPr>
          <a:lstStyle/>
          <a:p>
            <a:pPr algn="ctr"/>
            <a:r>
              <a:rPr lang="en-US" altLang="zh-CN" sz="4000" b="1" dirty="0">
                <a:solidFill>
                  <a:schemeClr val="accent3"/>
                </a:solidFill>
                <a:latin typeface="Times New Roman" panose="02020603050405020304" charset="0"/>
                <a:cs typeface="Times New Roman" panose="02020603050405020304" charset="0"/>
              </a:rPr>
              <a:t>4</a:t>
            </a:r>
            <a:endParaRPr lang="en-US" altLang="zh-CN" sz="4000" b="1" dirty="0">
              <a:solidFill>
                <a:schemeClr val="accent3"/>
              </a:solidFill>
              <a:latin typeface="Times New Roman" panose="02020603050405020304" charset="0"/>
              <a:cs typeface="Times New Roman" panose="02020603050405020304" charset="0"/>
            </a:endParaRPr>
          </a:p>
        </p:txBody>
      </p:sp>
      <p:pic>
        <p:nvPicPr>
          <p:cNvPr id="36" name="图片 35"/>
          <p:cNvPicPr>
            <a:picLocks noChangeAspect="1"/>
          </p:cNvPicPr>
          <p:nvPr>
            <p:custDataLst>
              <p:tags r:id="rId6"/>
            </p:custDataLst>
          </p:nvPr>
        </p:nvPicPr>
        <p:blipFill>
          <a:blip r:embed="rId7"/>
          <a:stretch>
            <a:fillRect/>
          </a:stretch>
        </p:blipFill>
        <p:spPr>
          <a:xfrm>
            <a:off x="292980" y="141865"/>
            <a:ext cx="762000" cy="758785"/>
          </a:xfrm>
          <a:prstGeom prst="rect">
            <a:avLst/>
          </a:prstGeom>
        </p:spPr>
      </p:pic>
      <p:sp>
        <p:nvSpPr>
          <p:cNvPr id="6" name="文本框 5"/>
          <p:cNvSpPr txBox="1"/>
          <p:nvPr/>
        </p:nvSpPr>
        <p:spPr>
          <a:xfrm>
            <a:off x="6102985" y="4373245"/>
            <a:ext cx="2280285" cy="460375"/>
          </a:xfrm>
          <a:prstGeom prst="rect">
            <a:avLst/>
          </a:prstGeom>
          <a:noFill/>
        </p:spPr>
        <p:txBody>
          <a:bodyPr wrap="square" rtlCol="0" anchor="t">
            <a:spAutoFit/>
          </a:bodyPr>
          <a:lstStyle/>
          <a:p>
            <a:r>
              <a:rPr lang="en-US" altLang="zh-CN" sz="2400" b="1" dirty="0">
                <a:latin typeface="Arial" panose="020B0604020202020204" pitchFamily="34" charset="0"/>
                <a:cs typeface="Arial" panose="020B0604020202020204" pitchFamily="34" charset="0"/>
                <a:sym typeface="+mn-ea"/>
              </a:rPr>
              <a:t>(Para.1)</a:t>
            </a:r>
            <a:endParaRPr lang="en-US" altLang="zh-CN" sz="2400" b="1" dirty="0">
              <a:latin typeface="Arial" panose="020B0604020202020204" pitchFamily="34" charset="0"/>
              <a:cs typeface="Arial" panose="020B0604020202020204" pitchFamily="34" charset="0"/>
              <a:sym typeface="+mn-ea"/>
            </a:endParaRPr>
          </a:p>
        </p:txBody>
      </p:sp>
      <p:sp>
        <p:nvSpPr>
          <p:cNvPr id="11" name="文本框 10"/>
          <p:cNvSpPr txBox="1"/>
          <p:nvPr/>
        </p:nvSpPr>
        <p:spPr>
          <a:xfrm>
            <a:off x="7559040" y="3423285"/>
            <a:ext cx="6096000" cy="460375"/>
          </a:xfrm>
          <a:prstGeom prst="rect">
            <a:avLst/>
          </a:prstGeom>
          <a:noFill/>
        </p:spPr>
        <p:txBody>
          <a:bodyPr wrap="square" rtlCol="0" anchor="t">
            <a:spAutoFit/>
          </a:bodyPr>
          <a:lstStyle/>
          <a:p>
            <a:r>
              <a:rPr lang="en-US" altLang="zh-CN" sz="2400" b="1" dirty="0">
                <a:latin typeface="Arial" panose="020B0604020202020204" pitchFamily="34" charset="0"/>
                <a:cs typeface="Arial" panose="020B0604020202020204" pitchFamily="34" charset="0"/>
                <a:sym typeface="+mn-ea"/>
              </a:rPr>
              <a:t>(Para. 7-10)</a:t>
            </a:r>
            <a:endParaRPr lang="en-US" altLang="zh-CN" sz="2400" b="1" dirty="0">
              <a:latin typeface="Arial" panose="020B0604020202020204" pitchFamily="34" charset="0"/>
              <a:cs typeface="Arial" panose="020B0604020202020204" pitchFamily="34" charset="0"/>
              <a:sym typeface="+mn-ea"/>
            </a:endParaRPr>
          </a:p>
        </p:txBody>
      </p:sp>
      <p:sp>
        <p:nvSpPr>
          <p:cNvPr id="16" name="文本框 15"/>
          <p:cNvSpPr txBox="1"/>
          <p:nvPr/>
        </p:nvSpPr>
        <p:spPr>
          <a:xfrm>
            <a:off x="10125075" y="5356225"/>
            <a:ext cx="1542415" cy="459740"/>
          </a:xfrm>
          <a:prstGeom prst="rect">
            <a:avLst/>
          </a:prstGeom>
          <a:noFill/>
        </p:spPr>
        <p:txBody>
          <a:bodyPr wrap="square" rtlCol="0" anchor="t">
            <a:noAutofit/>
          </a:bodyPr>
          <a:lstStyle/>
          <a:p>
            <a:r>
              <a:rPr lang="en-US" altLang="zh-CN" sz="2400" b="1" dirty="0">
                <a:latin typeface="Arial" panose="020B0604020202020204" pitchFamily="34" charset="0"/>
                <a:cs typeface="Arial" panose="020B0604020202020204" pitchFamily="34" charset="0"/>
                <a:sym typeface="+mn-ea"/>
              </a:rPr>
              <a:t>(Para. 11)</a:t>
            </a:r>
            <a:endParaRPr lang="en-US" altLang="zh-CN" sz="2400" b="1" dirty="0">
              <a:latin typeface="Arial" panose="020B0604020202020204" pitchFamily="34" charset="0"/>
              <a:cs typeface="Arial" panose="020B0604020202020204" pitchFamily="34" charset="0"/>
              <a:sym typeface="+mn-ea"/>
            </a:endParaRPr>
          </a:p>
        </p:txBody>
      </p:sp>
      <p:sp>
        <p:nvSpPr>
          <p:cNvPr id="19" name="文本框 18"/>
          <p:cNvSpPr txBox="1"/>
          <p:nvPr>
            <p:custDataLst>
              <p:tags r:id="rId8"/>
            </p:custDataLst>
          </p:nvPr>
        </p:nvSpPr>
        <p:spPr>
          <a:xfrm>
            <a:off x="9936480" y="2487930"/>
            <a:ext cx="2280285" cy="460375"/>
          </a:xfrm>
          <a:prstGeom prst="rect">
            <a:avLst/>
          </a:prstGeom>
          <a:noFill/>
        </p:spPr>
        <p:txBody>
          <a:bodyPr wrap="square" rtlCol="0" anchor="t">
            <a:spAutoFit/>
          </a:bodyPr>
          <a:lstStyle/>
          <a:p>
            <a:r>
              <a:rPr lang="en-US" altLang="zh-CN" sz="2400" b="1" dirty="0">
                <a:latin typeface="Arial" panose="020B0604020202020204" pitchFamily="34" charset="0"/>
                <a:cs typeface="Arial" panose="020B0604020202020204" pitchFamily="34" charset="0"/>
                <a:sym typeface="+mn-ea"/>
              </a:rPr>
              <a:t>(Para. 2-6)</a:t>
            </a:r>
            <a:endParaRPr lang="en-US" altLang="zh-CN" sz="2400" b="1" dirty="0">
              <a:latin typeface="Arial" panose="020B0604020202020204" pitchFamily="34" charset="0"/>
              <a:cs typeface="Arial" panose="020B0604020202020204" pitchFamily="34" charset="0"/>
              <a:sym typeface="+mn-ea"/>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fade">
                                      <p:cBhvr>
                                        <p:cTn id="7" dur="500"/>
                                        <p:tgtEl>
                                          <p:spTgt spid="15"/>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fade">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animEffect transition="in" filter="fade">
                                      <p:cBhvr>
                                        <p:cTn id="17" dur="500"/>
                                        <p:tgtEl>
                                          <p:spTgt spid="13"/>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9"/>
                                        </p:tgtEl>
                                        <p:attrNameLst>
                                          <p:attrName>style.visibility</p:attrName>
                                        </p:attrNameLst>
                                      </p:cBhvr>
                                      <p:to>
                                        <p:strVal val="visible"/>
                                      </p:to>
                                    </p:set>
                                    <p:animEffect transition="in" filter="fade">
                                      <p:cBhvr>
                                        <p:cTn id="22" dur="500"/>
                                        <p:tgtEl>
                                          <p:spTgt spid="19"/>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14"/>
                                        </p:tgtEl>
                                        <p:attrNameLst>
                                          <p:attrName>style.visibility</p:attrName>
                                        </p:attrNameLst>
                                      </p:cBhvr>
                                      <p:to>
                                        <p:strVal val="visible"/>
                                      </p:to>
                                    </p:set>
                                    <p:animEffect transition="in" filter="fade">
                                      <p:cBhvr>
                                        <p:cTn id="27" dur="500"/>
                                        <p:tgtEl>
                                          <p:spTgt spid="14"/>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11"/>
                                        </p:tgtEl>
                                        <p:attrNameLst>
                                          <p:attrName>style.visibility</p:attrName>
                                        </p:attrNameLst>
                                      </p:cBhvr>
                                      <p:to>
                                        <p:strVal val="visible"/>
                                      </p:to>
                                    </p:set>
                                    <p:animEffect transition="in" filter="fade">
                                      <p:cBhvr>
                                        <p:cTn id="32" dur="500"/>
                                        <p:tgtEl>
                                          <p:spTgt spid="11"/>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17"/>
                                        </p:tgtEl>
                                        <p:attrNameLst>
                                          <p:attrName>style.visibility</p:attrName>
                                        </p:attrNameLst>
                                      </p:cBhvr>
                                      <p:to>
                                        <p:strVal val="visible"/>
                                      </p:to>
                                    </p:set>
                                    <p:animEffect transition="in" filter="fade">
                                      <p:cBhvr>
                                        <p:cTn id="37" dur="500"/>
                                        <p:tgtEl>
                                          <p:spTgt spid="17"/>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16"/>
                                        </p:tgtEl>
                                        <p:attrNameLst>
                                          <p:attrName>style.visibility</p:attrName>
                                        </p:attrNameLst>
                                      </p:cBhvr>
                                      <p:to>
                                        <p:strVal val="visible"/>
                                      </p:to>
                                    </p:set>
                                    <p:animEffect transition="in" filter="fade">
                                      <p:cBhvr>
                                        <p:cTn id="42"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3" grpId="1"/>
      <p:bldP spid="14" grpId="0"/>
      <p:bldP spid="14" grpId="1"/>
      <p:bldP spid="15" grpId="0"/>
      <p:bldP spid="15" grpId="1"/>
      <p:bldP spid="17" grpId="0"/>
      <p:bldP spid="17" grpId="1"/>
      <p:bldP spid="6" grpId="0"/>
      <p:bldP spid="6" grpId="1"/>
      <p:bldP spid="11" grpId="0"/>
      <p:bldP spid="11" grpId="1"/>
      <p:bldP spid="16" grpId="0"/>
      <p:bldP spid="16" grpId="1"/>
      <p:bldP spid="19" grpId="0"/>
      <p:bldP spid="19" grpId="1"/>
    </p:bld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矩形 17"/>
          <p:cNvSpPr/>
          <p:nvPr>
            <p:custDataLst>
              <p:tags r:id="rId1"/>
            </p:custDataLst>
          </p:nvPr>
        </p:nvSpPr>
        <p:spPr>
          <a:xfrm>
            <a:off x="-635" y="896620"/>
            <a:ext cx="7128510" cy="800100"/>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600"/>
          </a:p>
        </p:txBody>
      </p:sp>
      <p:pic>
        <p:nvPicPr>
          <p:cNvPr id="3" name="图片 2" descr="文本&#10;&#10;描述已自动生成"/>
          <p:cNvPicPr>
            <a:picLocks noChangeAspect="1"/>
          </p:cNvPicPr>
          <p:nvPr/>
        </p:nvPicPr>
        <p:blipFill rotWithShape="1">
          <a:blip r:embed="rId2">
            <a:extLst>
              <a:ext uri="{28A0092B-C50C-407E-A947-70E740481C1C}">
                <a14:useLocalDpi xmlns:a14="http://schemas.microsoft.com/office/drawing/2010/main" val="0"/>
              </a:ext>
            </a:extLst>
          </a:blip>
          <a:srcRect l="3985" t="11989" r="5334" b="10170"/>
          <a:stretch>
            <a:fillRect/>
          </a:stretch>
        </p:blipFill>
        <p:spPr>
          <a:xfrm>
            <a:off x="6533326" y="203360"/>
            <a:ext cx="5655778" cy="6576060"/>
          </a:xfrm>
          <a:prstGeom prst="rect">
            <a:avLst/>
          </a:prstGeom>
        </p:spPr>
      </p:pic>
      <p:sp>
        <p:nvSpPr>
          <p:cNvPr id="4" name="矩形 3"/>
          <p:cNvSpPr/>
          <p:nvPr/>
        </p:nvSpPr>
        <p:spPr>
          <a:xfrm>
            <a:off x="6675618" y="971234"/>
            <a:ext cx="5385455" cy="1419033"/>
          </a:xfrm>
          <a:prstGeom prst="rect">
            <a:avLst/>
          </a:prstGeom>
          <a:solidFill>
            <a:srgbClr val="C3DDF6">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dirty="0"/>
          </a:p>
        </p:txBody>
      </p:sp>
      <p:sp>
        <p:nvSpPr>
          <p:cNvPr id="2" name="文本框 1"/>
          <p:cNvSpPr txBox="1"/>
          <p:nvPr/>
        </p:nvSpPr>
        <p:spPr>
          <a:xfrm>
            <a:off x="170171" y="1035050"/>
            <a:ext cx="6505686" cy="521970"/>
          </a:xfrm>
          <a:prstGeom prst="rect">
            <a:avLst/>
          </a:prstGeom>
          <a:noFill/>
        </p:spPr>
        <p:txBody>
          <a:bodyPr wrap="square" rtlCol="0">
            <a:spAutoFit/>
          </a:bodyPr>
          <a:lstStyle/>
          <a:p>
            <a:pPr algn="l"/>
            <a:r>
              <a:rPr lang="en-US" altLang="zh-CN" sz="2800" b="1" dirty="0">
                <a:solidFill>
                  <a:schemeClr val="bg1"/>
                </a:solidFill>
                <a:latin typeface="Times New Roman" panose="02020603050405020304" charset="0"/>
                <a:cs typeface="Times New Roman" panose="02020603050405020304" charset="0"/>
                <a:sym typeface="+mn-ea"/>
              </a:rPr>
              <a:t>Read Part 1 and </a:t>
            </a:r>
            <a:r>
              <a:rPr lang="zh-CN" altLang="en-US" sz="2800" b="1" dirty="0">
                <a:solidFill>
                  <a:schemeClr val="bg1"/>
                </a:solidFill>
                <a:latin typeface="Times New Roman" panose="02020603050405020304" charset="0"/>
                <a:cs typeface="Times New Roman" panose="02020603050405020304" charset="0"/>
                <a:sym typeface="+mn-ea"/>
              </a:rPr>
              <a:t>answer</a:t>
            </a:r>
            <a:r>
              <a:rPr lang="en-US" altLang="zh-CN" sz="2800" b="1" dirty="0">
                <a:solidFill>
                  <a:schemeClr val="bg1"/>
                </a:solidFill>
                <a:latin typeface="Times New Roman" panose="02020603050405020304" charset="0"/>
                <a:cs typeface="Times New Roman" panose="02020603050405020304" charset="0"/>
                <a:sym typeface="+mn-ea"/>
              </a:rPr>
              <a:t> </a:t>
            </a:r>
            <a:r>
              <a:rPr lang="zh-CN" altLang="en-US" sz="2800" b="1" dirty="0">
                <a:solidFill>
                  <a:schemeClr val="bg1"/>
                </a:solidFill>
                <a:latin typeface="Times New Roman" panose="02020603050405020304" charset="0"/>
                <a:cs typeface="Times New Roman" panose="02020603050405020304" charset="0"/>
                <a:sym typeface="+mn-ea"/>
              </a:rPr>
              <a:t>questions</a:t>
            </a:r>
            <a:r>
              <a:rPr lang="en-US" altLang="zh-CN" sz="2800" b="1" dirty="0">
                <a:solidFill>
                  <a:schemeClr val="bg1"/>
                </a:solidFill>
                <a:latin typeface="Times New Roman" panose="02020603050405020304" charset="0"/>
                <a:cs typeface="Times New Roman" panose="02020603050405020304" charset="0"/>
                <a:sym typeface="+mn-ea"/>
              </a:rPr>
              <a:t>.</a:t>
            </a:r>
            <a:endParaRPr lang="en-US" altLang="zh-CN" sz="2800" b="1" dirty="0">
              <a:solidFill>
                <a:schemeClr val="bg1"/>
              </a:solidFill>
              <a:latin typeface="Times New Roman" panose="02020603050405020304" charset="0"/>
              <a:cs typeface="Times New Roman" panose="02020603050405020304" charset="0"/>
              <a:sym typeface="+mn-ea"/>
            </a:endParaRPr>
          </a:p>
        </p:txBody>
      </p:sp>
      <p:sp>
        <p:nvSpPr>
          <p:cNvPr id="5" name="圆角矩形 4"/>
          <p:cNvSpPr/>
          <p:nvPr/>
        </p:nvSpPr>
        <p:spPr>
          <a:xfrm flipH="1">
            <a:off x="431165" y="2242820"/>
            <a:ext cx="1781810" cy="1786890"/>
          </a:xfrm>
          <a:prstGeom prst="roundRect">
            <a:avLst>
              <a:gd name="adj" fmla="val 4809"/>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indent="0">
              <a:lnSpc>
                <a:spcPct val="150000"/>
              </a:lnSpc>
              <a:buFont typeface="+mj-lt"/>
              <a:buNone/>
            </a:pPr>
            <a:r>
              <a:rPr lang="en-US" altLang="zh-CN" sz="2000" b="1" dirty="0">
                <a:latin typeface="Arial" panose="020B0604020202020204" pitchFamily="34" charset="0"/>
                <a:cs typeface="Arial" panose="020B0604020202020204" pitchFamily="34" charset="0"/>
              </a:rPr>
              <a:t>Part 1 </a:t>
            </a:r>
            <a:endParaRPr lang="en-US" altLang="zh-CN" sz="2000" b="1" dirty="0">
              <a:latin typeface="Arial" panose="020B0604020202020204" pitchFamily="34" charset="0"/>
              <a:cs typeface="Arial" panose="020B0604020202020204" pitchFamily="34" charset="0"/>
            </a:endParaRPr>
          </a:p>
          <a:p>
            <a:pPr indent="0">
              <a:lnSpc>
                <a:spcPct val="150000"/>
              </a:lnSpc>
              <a:buFont typeface="+mj-lt"/>
              <a:buNone/>
            </a:pPr>
            <a:r>
              <a:rPr lang="en-US" altLang="zh-CN" sz="1600" b="1" dirty="0">
                <a:solidFill>
                  <a:schemeClr val="accent3"/>
                </a:solidFill>
                <a:latin typeface="Arial" panose="020B0604020202020204" pitchFamily="34" charset="0"/>
                <a:cs typeface="Arial" panose="020B0604020202020204" pitchFamily="34" charset="0"/>
              </a:rPr>
              <a:t>(Para. 1)</a:t>
            </a:r>
            <a:endParaRPr lang="en-US" altLang="zh-CN" b="1" dirty="0">
              <a:solidFill>
                <a:schemeClr val="accent3"/>
              </a:solidFill>
              <a:latin typeface="Arial" panose="020B0604020202020204" pitchFamily="34" charset="0"/>
              <a:cs typeface="Arial" panose="020B0604020202020204" pitchFamily="34" charset="0"/>
            </a:endParaRPr>
          </a:p>
          <a:p>
            <a:pPr>
              <a:lnSpc>
                <a:spcPct val="150000"/>
              </a:lnSpc>
            </a:pPr>
            <a:r>
              <a:rPr lang="en-US" altLang="zh-CN" sz="2000" b="1" dirty="0">
                <a:latin typeface="Arial" panose="020B0604020202020204" pitchFamily="34" charset="0"/>
                <a:cs typeface="Arial" panose="020B0604020202020204" pitchFamily="34" charset="0"/>
              </a:rPr>
              <a:t>Getting into a problem</a:t>
            </a:r>
            <a:endParaRPr lang="en-US" altLang="zh-CN" sz="2000" b="1" dirty="0">
              <a:latin typeface="Arial" panose="020B0604020202020204" pitchFamily="34" charset="0"/>
              <a:cs typeface="Arial" panose="020B0604020202020204" pitchFamily="34" charset="0"/>
            </a:endParaRPr>
          </a:p>
        </p:txBody>
      </p:sp>
      <p:sp>
        <p:nvSpPr>
          <p:cNvPr id="11" name="文本框 10"/>
          <p:cNvSpPr txBox="1"/>
          <p:nvPr/>
        </p:nvSpPr>
        <p:spPr>
          <a:xfrm>
            <a:off x="4880610" y="2242820"/>
            <a:ext cx="1297940" cy="1639570"/>
          </a:xfrm>
          <a:prstGeom prst="roundRect">
            <a:avLst>
              <a:gd name="adj" fmla="val 5703"/>
            </a:avLst>
          </a:prstGeom>
          <a:solidFill>
            <a:srgbClr val="5FA7AA"/>
          </a:solidFill>
          <a:ln>
            <a:solidFill>
              <a:srgbClr val="5FA7AA"/>
            </a:solidFill>
          </a:ln>
        </p:spPr>
        <p:style>
          <a:lnRef idx="2">
            <a:schemeClr val="accent1"/>
          </a:lnRef>
          <a:fillRef idx="1">
            <a:schemeClr val="lt1"/>
          </a:fillRef>
          <a:effectRef idx="0">
            <a:schemeClr val="accent1"/>
          </a:effectRef>
          <a:fontRef idx="minor">
            <a:schemeClr val="dk1"/>
          </a:fontRef>
        </p:style>
        <p:txBody>
          <a:bodyPr wrap="square" rtlCol="0">
            <a:noAutofit/>
          </a:bodyPr>
          <a:lstStyle/>
          <a:p>
            <a:pPr>
              <a:lnSpc>
                <a:spcPct val="150000"/>
              </a:lnSpc>
            </a:pPr>
            <a:r>
              <a:rPr lang="en-US" altLang="zh-CN" sz="2000" b="1" dirty="0">
                <a:solidFill>
                  <a:schemeClr val="bg1"/>
                </a:solidFill>
                <a:latin typeface="Arial" panose="020B0604020202020204" pitchFamily="34" charset="0"/>
                <a:cs typeface="Arial" panose="020B0604020202020204" pitchFamily="34" charset="0"/>
              </a:rPr>
              <a:t>angry</a:t>
            </a:r>
            <a:endParaRPr lang="en-US" altLang="zh-CN" sz="2000" b="1" dirty="0">
              <a:solidFill>
                <a:schemeClr val="bg1"/>
              </a:solidFill>
              <a:latin typeface="Arial" panose="020B0604020202020204" pitchFamily="34" charset="0"/>
              <a:cs typeface="Arial" panose="020B0604020202020204" pitchFamily="34" charset="0"/>
            </a:endParaRPr>
          </a:p>
          <a:p>
            <a:pPr>
              <a:lnSpc>
                <a:spcPct val="150000"/>
              </a:lnSpc>
            </a:pPr>
            <a:r>
              <a:rPr lang="en-US" altLang="zh-CN" sz="2000" b="1" dirty="0">
                <a:solidFill>
                  <a:schemeClr val="bg1"/>
                </a:solidFill>
                <a:latin typeface="Arial" panose="020B0604020202020204" pitchFamily="34" charset="0"/>
                <a:cs typeface="Arial" panose="020B0604020202020204" pitchFamily="34" charset="0"/>
              </a:rPr>
              <a:t>worried</a:t>
            </a:r>
            <a:endParaRPr lang="en-US" altLang="zh-CN" sz="2000" b="1" dirty="0">
              <a:solidFill>
                <a:schemeClr val="bg1"/>
              </a:solidFill>
              <a:latin typeface="Arial" panose="020B0604020202020204" pitchFamily="34" charset="0"/>
              <a:cs typeface="Arial" panose="020B0604020202020204" pitchFamily="34" charset="0"/>
            </a:endParaRPr>
          </a:p>
          <a:p>
            <a:pPr>
              <a:lnSpc>
                <a:spcPct val="150000"/>
              </a:lnSpc>
            </a:pPr>
            <a:r>
              <a:rPr lang="en-US" altLang="zh-CN" sz="2000" b="1" dirty="0">
                <a:solidFill>
                  <a:schemeClr val="bg1"/>
                </a:solidFill>
                <a:latin typeface="Arial" panose="020B0604020202020204" pitchFamily="34" charset="0"/>
                <a:cs typeface="Arial" panose="020B0604020202020204" pitchFamily="34" charset="0"/>
              </a:rPr>
              <a:t>sad</a:t>
            </a:r>
            <a:endParaRPr lang="zh-CN" altLang="en-US" sz="2000" b="1" dirty="0">
              <a:solidFill>
                <a:schemeClr val="bg1"/>
              </a:solidFill>
              <a:latin typeface="Arial" panose="020B0604020202020204" pitchFamily="34" charset="0"/>
              <a:cs typeface="Arial" panose="020B0604020202020204" pitchFamily="34" charset="0"/>
            </a:endParaRPr>
          </a:p>
        </p:txBody>
      </p:sp>
      <p:cxnSp>
        <p:nvCxnSpPr>
          <p:cNvPr id="17" name="直线连接符 16"/>
          <p:cNvCxnSpPr/>
          <p:nvPr/>
        </p:nvCxnSpPr>
        <p:spPr>
          <a:xfrm>
            <a:off x="11187921" y="2033660"/>
            <a:ext cx="38011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20" name="图片 19"/>
          <p:cNvPicPr>
            <a:picLocks noChangeAspect="1"/>
          </p:cNvPicPr>
          <p:nvPr/>
        </p:nvPicPr>
        <p:blipFill>
          <a:blip r:embed="rId3"/>
          <a:stretch>
            <a:fillRect/>
          </a:stretch>
        </p:blipFill>
        <p:spPr>
          <a:xfrm>
            <a:off x="11105500" y="1360047"/>
            <a:ext cx="545465" cy="478790"/>
          </a:xfrm>
          <a:prstGeom prst="rect">
            <a:avLst/>
          </a:prstGeom>
        </p:spPr>
      </p:pic>
      <p:pic>
        <p:nvPicPr>
          <p:cNvPr id="22" name="图片 21" descr="男人穿着衬衫&#10;&#10;描述已自动生成"/>
          <p:cNvPicPr>
            <a:picLocks noChangeAspect="1"/>
          </p:cNvPicPr>
          <p:nvPr/>
        </p:nvPicPr>
        <p:blipFill rotWithShape="1">
          <a:blip r:embed="rId4">
            <a:extLst>
              <a:ext uri="{28A0092B-C50C-407E-A947-70E740481C1C}">
                <a14:useLocalDpi xmlns:a14="http://schemas.microsoft.com/office/drawing/2010/main" val="0"/>
              </a:ext>
            </a:extLst>
          </a:blip>
          <a:srcRect l="10866" r="10624"/>
          <a:stretch>
            <a:fillRect/>
          </a:stretch>
        </p:blipFill>
        <p:spPr>
          <a:xfrm>
            <a:off x="7030427" y="971234"/>
            <a:ext cx="1154242" cy="980121"/>
          </a:xfrm>
          <a:prstGeom prst="rect">
            <a:avLst/>
          </a:prstGeom>
        </p:spPr>
      </p:pic>
      <p:cxnSp>
        <p:nvCxnSpPr>
          <p:cNvPr id="29" name="直接连接符 28"/>
          <p:cNvCxnSpPr/>
          <p:nvPr/>
        </p:nvCxnSpPr>
        <p:spPr>
          <a:xfrm>
            <a:off x="10087420" y="2207420"/>
            <a:ext cx="367030" cy="0"/>
          </a:xfrm>
          <a:prstGeom prst="line">
            <a:avLst/>
          </a:prstGeom>
          <a:ln w="28575" cmpd="sng">
            <a:solidFill>
              <a:schemeClr val="accent1"/>
            </a:solidFill>
            <a:prstDash val="solid"/>
          </a:ln>
        </p:spPr>
        <p:style>
          <a:lnRef idx="1">
            <a:schemeClr val="accent1"/>
          </a:lnRef>
          <a:fillRef idx="0">
            <a:schemeClr val="accent1"/>
          </a:fillRef>
          <a:effectRef idx="0">
            <a:schemeClr val="accent1"/>
          </a:effectRef>
          <a:fontRef idx="minor">
            <a:schemeClr val="tx1"/>
          </a:fontRef>
        </p:style>
      </p:cxnSp>
      <p:sp>
        <p:nvSpPr>
          <p:cNvPr id="31" name="文本框 30"/>
          <p:cNvSpPr txBox="1"/>
          <p:nvPr/>
        </p:nvSpPr>
        <p:spPr>
          <a:xfrm>
            <a:off x="618044" y="4132592"/>
            <a:ext cx="5477956" cy="530860"/>
          </a:xfrm>
          <a:prstGeom prst="rect">
            <a:avLst/>
          </a:prstGeom>
          <a:noFill/>
        </p:spPr>
        <p:txBody>
          <a:bodyPr wrap="square" rtlCol="0">
            <a:noAutofit/>
          </a:bodyPr>
          <a:lstStyle/>
          <a:p>
            <a:pPr algn="ctr"/>
            <a:r>
              <a:rPr lang="en-US" altLang="zh-CN" sz="3200" dirty="0">
                <a:latin typeface="Times New Roman" panose="02020603050405020304" charset="0"/>
                <a:cs typeface="Times New Roman" panose="02020603050405020304" charset="0"/>
              </a:rPr>
              <a:t>What’s Peter’s problem?</a:t>
            </a:r>
            <a:endParaRPr lang="en-US" altLang="zh-CN" sz="3200" dirty="0">
              <a:latin typeface="Times New Roman" panose="02020603050405020304" charset="0"/>
              <a:cs typeface="Times New Roman" panose="02020603050405020304" charset="0"/>
            </a:endParaRPr>
          </a:p>
        </p:txBody>
      </p:sp>
      <p:sp>
        <p:nvSpPr>
          <p:cNvPr id="6" name="Content Placeholder 7"/>
          <p:cNvSpPr txBox="1"/>
          <p:nvPr>
            <p:custDataLst>
              <p:tags r:id="rId5"/>
            </p:custDataLst>
          </p:nvPr>
        </p:nvSpPr>
        <p:spPr>
          <a:xfrm>
            <a:off x="1450975" y="203200"/>
            <a:ext cx="381190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pic>
        <p:nvPicPr>
          <p:cNvPr id="36" name="图片 35"/>
          <p:cNvPicPr>
            <a:picLocks noChangeAspect="1"/>
          </p:cNvPicPr>
          <p:nvPr>
            <p:custDataLst>
              <p:tags r:id="rId6"/>
            </p:custDataLst>
          </p:nvPr>
        </p:nvPicPr>
        <p:blipFill>
          <a:blip r:embed="rId7"/>
          <a:stretch>
            <a:fillRect/>
          </a:stretch>
        </p:blipFill>
        <p:spPr>
          <a:xfrm>
            <a:off x="334255" y="260"/>
            <a:ext cx="762000" cy="75878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0"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animEffect transition="in" filter="fade">
                                      <p:cBhvr>
                                        <p:cTn id="9" dur="500"/>
                                        <p:tgtEl>
                                          <p:spTgt spid="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1"/>
                                        </p:tgtEl>
                                        <p:attrNameLst>
                                          <p:attrName>style.visibility</p:attrName>
                                        </p:attrNameLst>
                                      </p:cBhvr>
                                      <p:to>
                                        <p:strVal val="visible"/>
                                      </p:to>
                                    </p:set>
                                    <p:animEffect transition="in" filter="fade">
                                      <p:cBhvr>
                                        <p:cTn id="14" dur="500"/>
                                        <p:tgtEl>
                                          <p:spTgt spid="31"/>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xit" presetSubtype="0" fill="hold" grpId="1" nodeType="clickEffect">
                                  <p:stCondLst>
                                    <p:cond delay="0"/>
                                  </p:stCondLst>
                                  <p:childTnLst>
                                    <p:animEffect transition="out" filter="fade">
                                      <p:cBhvr>
                                        <p:cTn id="18" dur="500"/>
                                        <p:tgtEl>
                                          <p:spTgt spid="4"/>
                                        </p:tgtEl>
                                      </p:cBhvr>
                                    </p:animEffect>
                                    <p:set>
                                      <p:cBhvr>
                                        <p:cTn id="19" dur="1" fill="hold">
                                          <p:stCondLst>
                                            <p:cond delay="499"/>
                                          </p:stCondLst>
                                        </p:cTn>
                                        <p:tgtEl>
                                          <p:spTgt spid="4"/>
                                        </p:tgtEl>
                                        <p:attrNameLst>
                                          <p:attrName>style.visibility</p:attrName>
                                        </p:attrNameLst>
                                      </p:cBhvr>
                                      <p:to>
                                        <p:strVal val="hidden"/>
                                      </p:to>
                                    </p:set>
                                  </p:childTnLst>
                                </p:cTn>
                              </p:par>
                            </p:childTnLst>
                          </p:cTn>
                        </p:par>
                        <p:par>
                          <p:cTn id="20" fill="hold">
                            <p:stCondLst>
                              <p:cond delay="500"/>
                            </p:stCondLst>
                            <p:childTnLst>
                              <p:par>
                                <p:cTn id="21" presetID="10" presetClass="entr" presetSubtype="0" fill="hold" nodeType="afterEffect">
                                  <p:stCondLst>
                                    <p:cond delay="0"/>
                                  </p:stCondLst>
                                  <p:childTnLst>
                                    <p:set>
                                      <p:cBhvr>
                                        <p:cTn id="22" dur="1" fill="hold">
                                          <p:stCondLst>
                                            <p:cond delay="0"/>
                                          </p:stCondLst>
                                        </p:cTn>
                                        <p:tgtEl>
                                          <p:spTgt spid="22"/>
                                        </p:tgtEl>
                                        <p:attrNameLst>
                                          <p:attrName>style.visibility</p:attrName>
                                        </p:attrNameLst>
                                      </p:cBhvr>
                                      <p:to>
                                        <p:strVal val="visible"/>
                                      </p:to>
                                    </p:set>
                                    <p:animEffect transition="in" filter="fade">
                                      <p:cBhvr>
                                        <p:cTn id="23" dur="500"/>
                                        <p:tgtEl>
                                          <p:spTgt spid="22"/>
                                        </p:tgtEl>
                                      </p:cBhvr>
                                    </p:animEffect>
                                  </p:childTnLst>
                                </p:cTn>
                              </p:par>
                              <p:par>
                                <p:cTn id="24" presetID="10" presetClass="entr" presetSubtype="0" fill="hold" nodeType="withEffect">
                                  <p:stCondLst>
                                    <p:cond delay="0"/>
                                  </p:stCondLst>
                                  <p:childTnLst>
                                    <p:set>
                                      <p:cBhvr>
                                        <p:cTn id="25" dur="1" fill="hold">
                                          <p:stCondLst>
                                            <p:cond delay="0"/>
                                          </p:stCondLst>
                                        </p:cTn>
                                        <p:tgtEl>
                                          <p:spTgt spid="29"/>
                                        </p:tgtEl>
                                        <p:attrNameLst>
                                          <p:attrName>style.visibility</p:attrName>
                                        </p:attrNameLst>
                                      </p:cBhvr>
                                      <p:to>
                                        <p:strVal val="visible"/>
                                      </p:to>
                                    </p:set>
                                    <p:animEffect transition="in" filter="fade">
                                      <p:cBhvr>
                                        <p:cTn id="26" dur="500"/>
                                        <p:tgtEl>
                                          <p:spTgt spid="29"/>
                                        </p:tgtEl>
                                      </p:cBhvr>
                                    </p:animEffect>
                                  </p:childTnLst>
                                </p:cTn>
                              </p:par>
                              <p:par>
                                <p:cTn id="27" presetID="10" presetClass="entr" presetSubtype="0" fill="hold" nodeType="withEffect">
                                  <p:stCondLst>
                                    <p:cond delay="0"/>
                                  </p:stCondLst>
                                  <p:childTnLst>
                                    <p:set>
                                      <p:cBhvr>
                                        <p:cTn id="28" dur="1" fill="hold">
                                          <p:stCondLst>
                                            <p:cond delay="0"/>
                                          </p:stCondLst>
                                        </p:cTn>
                                        <p:tgtEl>
                                          <p:spTgt spid="17"/>
                                        </p:tgtEl>
                                        <p:attrNameLst>
                                          <p:attrName>style.visibility</p:attrName>
                                        </p:attrNameLst>
                                      </p:cBhvr>
                                      <p:to>
                                        <p:strVal val="visible"/>
                                      </p:to>
                                    </p:set>
                                    <p:animEffect transition="in" filter="fade">
                                      <p:cBhvr>
                                        <p:cTn id="29" dur="500"/>
                                        <p:tgtEl>
                                          <p:spTgt spid="17"/>
                                        </p:tgtEl>
                                      </p:cBhvr>
                                    </p:animEffect>
                                  </p:childTnLst>
                                </p:cTn>
                              </p:par>
                              <p:par>
                                <p:cTn id="30" presetID="10" presetClass="entr" presetSubtype="0" fill="hold" nodeType="withEffect">
                                  <p:stCondLst>
                                    <p:cond delay="0"/>
                                  </p:stCondLst>
                                  <p:childTnLst>
                                    <p:set>
                                      <p:cBhvr>
                                        <p:cTn id="31" dur="1" fill="hold">
                                          <p:stCondLst>
                                            <p:cond delay="0"/>
                                          </p:stCondLst>
                                        </p:cTn>
                                        <p:tgtEl>
                                          <p:spTgt spid="20"/>
                                        </p:tgtEl>
                                        <p:attrNameLst>
                                          <p:attrName>style.visibility</p:attrName>
                                        </p:attrNameLst>
                                      </p:cBhvr>
                                      <p:to>
                                        <p:strVal val="visible"/>
                                      </p:to>
                                    </p:set>
                                    <p:animEffect transition="in" filter="fade">
                                      <p:cBhvr>
                                        <p:cTn id="32" dur="500"/>
                                        <p:tgtEl>
                                          <p:spTgt spid="20"/>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11"/>
                                        </p:tgtEl>
                                        <p:attrNameLst>
                                          <p:attrName>style.visibility</p:attrName>
                                        </p:attrNameLst>
                                      </p:cBhvr>
                                      <p:to>
                                        <p:strVal val="visible"/>
                                      </p:to>
                                    </p:set>
                                    <p:animEffect transition="in" filter="fade">
                                      <p:cBhvr>
                                        <p:cTn id="3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4" grpId="1" animBg="1"/>
      <p:bldP spid="5" grpId="0" bldLvl="0" animBg="1"/>
      <p:bldP spid="5" grpId="1" animBg="1"/>
      <p:bldP spid="11" grpId="0" bldLvl="0" animBg="1"/>
      <p:bldP spid="31" grpId="0"/>
      <p:bldP spid="31" grpId="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矩形 20"/>
          <p:cNvSpPr/>
          <p:nvPr/>
        </p:nvSpPr>
        <p:spPr>
          <a:xfrm>
            <a:off x="0" y="1171109"/>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 name="文本框 3"/>
          <p:cNvSpPr txBox="1"/>
          <p:nvPr/>
        </p:nvSpPr>
        <p:spPr>
          <a:xfrm>
            <a:off x="1259840" y="1263946"/>
            <a:ext cx="9672320" cy="584775"/>
          </a:xfrm>
          <a:prstGeom prst="rect">
            <a:avLst/>
          </a:prstGeom>
          <a:noFill/>
        </p:spPr>
        <p:txBody>
          <a:bodyPr wrap="square" rtlCol="0">
            <a:spAutoFit/>
          </a:bodyPr>
          <a:lstStyle/>
          <a:p>
            <a:pPr algn="ctr"/>
            <a:r>
              <a:rPr lang="en-US" altLang="zh-CN" sz="3200" b="1" dirty="0">
                <a:solidFill>
                  <a:schemeClr val="bg1"/>
                </a:solidFill>
                <a:latin typeface="Times New Roman" panose="02020603050405020304" charset="0"/>
                <a:cs typeface="Times New Roman" panose="02020603050405020304" charset="0"/>
              </a:rPr>
              <a:t>1. Why did Peter feel angry and worried?</a:t>
            </a:r>
            <a:endParaRPr lang="en-US" altLang="zh-CN" sz="3200" b="1" dirty="0">
              <a:solidFill>
                <a:schemeClr val="bg1"/>
              </a:solidFill>
              <a:latin typeface="Times New Roman" panose="02020603050405020304" charset="0"/>
              <a:cs typeface="Times New Roman" panose="02020603050405020304" charset="0"/>
            </a:endParaRPr>
          </a:p>
        </p:txBody>
      </p:sp>
      <p:sp>
        <p:nvSpPr>
          <p:cNvPr id="5" name="文本框 4"/>
          <p:cNvSpPr txBox="1"/>
          <p:nvPr/>
        </p:nvSpPr>
        <p:spPr>
          <a:xfrm>
            <a:off x="911985" y="1954726"/>
            <a:ext cx="11100903" cy="523220"/>
          </a:xfrm>
          <a:prstGeom prst="rect">
            <a:avLst/>
          </a:prstGeom>
          <a:noFill/>
        </p:spPr>
        <p:txBody>
          <a:bodyPr wrap="square" rtlCol="0">
            <a:spAutoFit/>
          </a:bodyPr>
          <a:lstStyle/>
          <a:p>
            <a:pPr algn="ctr"/>
            <a:r>
              <a:rPr lang="en-US" sz="2800" b="1" dirty="0">
                <a:solidFill>
                  <a:srgbClr val="C00000"/>
                </a:solidFill>
                <a:latin typeface="Times New Roman" panose="02020603050405020304" charset="0"/>
                <a:cs typeface="Times New Roman" panose="02020603050405020304" charset="0"/>
              </a:rPr>
              <a:t>He missed scoring that goal and worried his coach might kick him off.</a:t>
            </a:r>
            <a:endParaRPr lang="en-US" altLang="zh-CN" sz="2800" b="1" dirty="0">
              <a:solidFill>
                <a:srgbClr val="C00000"/>
              </a:solidFill>
              <a:latin typeface="Times New Roman" panose="02020603050405020304" charset="0"/>
              <a:cs typeface="Times New Roman" panose="02020603050405020304" charset="0"/>
            </a:endParaRPr>
          </a:p>
        </p:txBody>
      </p:sp>
      <p:pic>
        <p:nvPicPr>
          <p:cNvPr id="6" name="图片 5"/>
          <p:cNvPicPr>
            <a:picLocks noChangeAspect="1"/>
          </p:cNvPicPr>
          <p:nvPr>
            <p:custDataLst>
              <p:tags r:id="rId1"/>
            </p:custDataLst>
          </p:nvPr>
        </p:nvPicPr>
        <p:blipFill rotWithShape="1">
          <a:blip r:embed="rId2">
            <a:clrChange>
              <a:clrFrom>
                <a:srgbClr val="FCFCFC"/>
              </a:clrFrom>
              <a:clrTo>
                <a:srgbClr val="FCFCFC">
                  <a:alpha val="0"/>
                </a:srgbClr>
              </a:clrTo>
            </a:clrChange>
          </a:blip>
          <a:srcRect l="5030" r="7064"/>
          <a:stretch>
            <a:fillRect/>
          </a:stretch>
        </p:blipFill>
        <p:spPr>
          <a:xfrm>
            <a:off x="2034031" y="2583640"/>
            <a:ext cx="8625205" cy="3768352"/>
          </a:xfrm>
          <a:prstGeom prst="rect">
            <a:avLst/>
          </a:prstGeom>
          <a:ln>
            <a:solidFill>
              <a:srgbClr val="92D050"/>
            </a:solidFill>
            <a:prstDash val="sysDash"/>
          </a:ln>
        </p:spPr>
      </p:pic>
      <p:sp>
        <p:nvSpPr>
          <p:cNvPr id="7" name="文本框 6"/>
          <p:cNvSpPr txBox="1"/>
          <p:nvPr/>
        </p:nvSpPr>
        <p:spPr>
          <a:xfrm>
            <a:off x="944881" y="3981275"/>
            <a:ext cx="1368425" cy="398780"/>
          </a:xfrm>
          <a:prstGeom prst="rect">
            <a:avLst/>
          </a:prstGeom>
          <a:noFill/>
        </p:spPr>
        <p:txBody>
          <a:bodyPr wrap="square" rtlCol="0">
            <a:spAutoFit/>
          </a:bodyPr>
          <a:lstStyle/>
          <a:p>
            <a:r>
              <a:rPr lang="en-US" altLang="zh-CN" sz="2000" b="1" dirty="0">
                <a:solidFill>
                  <a:srgbClr val="FF0000"/>
                </a:solidFill>
              </a:rPr>
              <a:t>Para.1</a:t>
            </a:r>
            <a:endParaRPr lang="en-US" altLang="zh-CN" sz="2000" b="1" dirty="0">
              <a:solidFill>
                <a:srgbClr val="FF0000"/>
              </a:solidFill>
            </a:endParaRPr>
          </a:p>
        </p:txBody>
      </p:sp>
      <p:sp>
        <p:nvSpPr>
          <p:cNvPr id="9" name="文本框 8"/>
          <p:cNvSpPr txBox="1"/>
          <p:nvPr/>
        </p:nvSpPr>
        <p:spPr>
          <a:xfrm>
            <a:off x="7388860" y="5716905"/>
            <a:ext cx="762000" cy="368300"/>
          </a:xfrm>
          <a:prstGeom prst="rect">
            <a:avLst/>
          </a:prstGeom>
          <a:noFill/>
          <a:ln w="38100">
            <a:solidFill>
              <a:srgbClr val="FF0000"/>
            </a:solidFill>
          </a:ln>
        </p:spPr>
        <p:txBody>
          <a:bodyPr wrap="square" rtlCol="0">
            <a:spAutoFit/>
          </a:bodyPr>
          <a:lstStyle/>
          <a:p>
            <a:endParaRPr lang="zh-CN" altLang="en-US"/>
          </a:p>
        </p:txBody>
      </p:sp>
      <p:sp>
        <p:nvSpPr>
          <p:cNvPr id="18" name="文本框 17"/>
          <p:cNvSpPr txBox="1"/>
          <p:nvPr/>
        </p:nvSpPr>
        <p:spPr>
          <a:xfrm>
            <a:off x="9250630" y="5423185"/>
            <a:ext cx="617367" cy="310963"/>
          </a:xfrm>
          <a:prstGeom prst="rect">
            <a:avLst/>
          </a:prstGeom>
          <a:noFill/>
          <a:ln w="38100">
            <a:solidFill>
              <a:srgbClr val="FF0000"/>
            </a:solidFill>
          </a:ln>
        </p:spPr>
        <p:txBody>
          <a:bodyPr wrap="square" rtlCol="0">
            <a:spAutoFit/>
          </a:bodyPr>
          <a:lstStyle/>
          <a:p>
            <a:endParaRPr lang="zh-CN" altLang="en-US"/>
          </a:p>
        </p:txBody>
      </p:sp>
      <p:sp>
        <p:nvSpPr>
          <p:cNvPr id="20" name="Content Placeholder 7"/>
          <p:cNvSpPr txBox="1"/>
          <p:nvPr/>
        </p:nvSpPr>
        <p:spPr>
          <a:xfrm>
            <a:off x="1556385" y="387350"/>
            <a:ext cx="381190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cxnSp>
        <p:nvCxnSpPr>
          <p:cNvPr id="2" name="直接连接符 1"/>
          <p:cNvCxnSpPr/>
          <p:nvPr/>
        </p:nvCxnSpPr>
        <p:spPr>
          <a:xfrm flipV="1">
            <a:off x="7321550" y="5387340"/>
            <a:ext cx="2877820" cy="35560"/>
          </a:xfrm>
          <a:prstGeom prst="line">
            <a:avLst/>
          </a:prstGeom>
          <a:ln w="38100">
            <a:solidFill>
              <a:srgbClr val="00B050"/>
            </a:solidFill>
          </a:ln>
        </p:spPr>
        <p:style>
          <a:lnRef idx="1">
            <a:schemeClr val="dk1"/>
          </a:lnRef>
          <a:fillRef idx="0">
            <a:schemeClr val="dk1"/>
          </a:fillRef>
          <a:effectRef idx="0">
            <a:schemeClr val="dk1"/>
          </a:effectRef>
          <a:fontRef idx="minor">
            <a:schemeClr val="tx1"/>
          </a:fontRef>
        </p:style>
      </p:cxnSp>
      <p:cxnSp>
        <p:nvCxnSpPr>
          <p:cNvPr id="16" name="直接连接符 15"/>
          <p:cNvCxnSpPr/>
          <p:nvPr/>
        </p:nvCxnSpPr>
        <p:spPr>
          <a:xfrm flipV="1">
            <a:off x="2309495" y="5705475"/>
            <a:ext cx="3979545" cy="1143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17" name="直接连接符 16"/>
          <p:cNvCxnSpPr/>
          <p:nvPr/>
        </p:nvCxnSpPr>
        <p:spPr>
          <a:xfrm flipV="1">
            <a:off x="8255635" y="6050280"/>
            <a:ext cx="1898015" cy="23495"/>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19" name="直接连接符 18"/>
          <p:cNvCxnSpPr/>
          <p:nvPr/>
        </p:nvCxnSpPr>
        <p:spPr>
          <a:xfrm>
            <a:off x="2413000" y="6349365"/>
            <a:ext cx="1909445" cy="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pic>
        <p:nvPicPr>
          <p:cNvPr id="36" name="图片 35"/>
          <p:cNvPicPr>
            <a:picLocks noChangeAspect="1"/>
          </p:cNvPicPr>
          <p:nvPr>
            <p:custDataLst>
              <p:tags r:id="rId3"/>
            </p:custDataLst>
          </p:nvPr>
        </p:nvPicPr>
        <p:blipFill>
          <a:blip r:embed="rId4"/>
          <a:stretch>
            <a:fillRect/>
          </a:stretch>
        </p:blipFill>
        <p:spPr>
          <a:xfrm>
            <a:off x="498085" y="306330"/>
            <a:ext cx="762000" cy="75878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fade">
                                      <p:cBhvr>
                                        <p:cTn id="10" dur="500"/>
                                        <p:tgtEl>
                                          <p:spTgt spid="7"/>
                                        </p:tgtEl>
                                      </p:cBhvr>
                                    </p:animEffec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500"/>
                                  </p:stCondLst>
                                  <p:childTnLst>
                                    <p:set>
                                      <p:cBhvr>
                                        <p:cTn id="14" dur="1" fill="hold">
                                          <p:stCondLst>
                                            <p:cond delay="0"/>
                                          </p:stCondLst>
                                        </p:cTn>
                                        <p:tgtEl>
                                          <p:spTgt spid="9"/>
                                        </p:tgtEl>
                                        <p:attrNameLst>
                                          <p:attrName>style.visibility</p:attrName>
                                        </p:attrNameLst>
                                      </p:cBhvr>
                                      <p:to>
                                        <p:strVal val="visible"/>
                                      </p:to>
                                    </p:set>
                                  </p:childTnLst>
                                </p:cTn>
                              </p:par>
                              <p:par>
                                <p:cTn id="15" presetID="1" presetClass="entr" presetSubtype="0" fill="hold" grpId="0" nodeType="withEffect">
                                  <p:stCondLst>
                                    <p:cond delay="500"/>
                                  </p:stCondLst>
                                  <p:childTnLst>
                                    <p:set>
                                      <p:cBhvr>
                                        <p:cTn id="16" dur="1" fill="hold">
                                          <p:stCondLst>
                                            <p:cond delay="0"/>
                                          </p:stCondLst>
                                        </p:cTn>
                                        <p:tgtEl>
                                          <p:spTgt spid="18"/>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0" presetClass="entr" presetSubtype="0" fill="hold" nodeType="clickEffect">
                                  <p:stCondLst>
                                    <p:cond delay="500"/>
                                  </p:stCondLst>
                                  <p:childTnLst>
                                    <p:set>
                                      <p:cBhvr>
                                        <p:cTn id="20" dur="1" fill="hold">
                                          <p:stCondLst>
                                            <p:cond delay="0"/>
                                          </p:stCondLst>
                                        </p:cTn>
                                        <p:tgtEl>
                                          <p:spTgt spid="2"/>
                                        </p:tgtEl>
                                        <p:attrNameLst>
                                          <p:attrName>style.visibility</p:attrName>
                                        </p:attrNameLst>
                                      </p:cBhvr>
                                      <p:to>
                                        <p:strVal val="visible"/>
                                      </p:to>
                                    </p:set>
                                    <p:animEffect transition="in" filter="fade">
                                      <p:cBhvr>
                                        <p:cTn id="21" dur="500"/>
                                        <p:tgtEl>
                                          <p:spTgt spid="2"/>
                                        </p:tgtEl>
                                      </p:cBhvr>
                                    </p:animEffect>
                                  </p:childTnLst>
                                </p:cTn>
                              </p:par>
                              <p:par>
                                <p:cTn id="22" presetID="10" presetClass="entr" presetSubtype="0" fill="hold" nodeType="withEffect">
                                  <p:stCondLst>
                                    <p:cond delay="500"/>
                                  </p:stCondLst>
                                  <p:childTnLst>
                                    <p:set>
                                      <p:cBhvr>
                                        <p:cTn id="23" dur="1" fill="hold">
                                          <p:stCondLst>
                                            <p:cond delay="0"/>
                                          </p:stCondLst>
                                        </p:cTn>
                                        <p:tgtEl>
                                          <p:spTgt spid="16"/>
                                        </p:tgtEl>
                                        <p:attrNameLst>
                                          <p:attrName>style.visibility</p:attrName>
                                        </p:attrNameLst>
                                      </p:cBhvr>
                                      <p:to>
                                        <p:strVal val="visible"/>
                                      </p:to>
                                    </p:set>
                                    <p:animEffect transition="in" filter="fade">
                                      <p:cBhvr>
                                        <p:cTn id="24" dur="500"/>
                                        <p:tgtEl>
                                          <p:spTgt spid="16"/>
                                        </p:tgtEl>
                                      </p:cBhvr>
                                    </p:animEffect>
                                  </p:childTnLst>
                                </p:cTn>
                              </p:par>
                              <p:par>
                                <p:cTn id="25" presetID="10" presetClass="entr" presetSubtype="0" fill="hold" nodeType="withEffect">
                                  <p:stCondLst>
                                    <p:cond delay="500"/>
                                  </p:stCondLst>
                                  <p:childTnLst>
                                    <p:set>
                                      <p:cBhvr>
                                        <p:cTn id="26" dur="1" fill="hold">
                                          <p:stCondLst>
                                            <p:cond delay="0"/>
                                          </p:stCondLst>
                                        </p:cTn>
                                        <p:tgtEl>
                                          <p:spTgt spid="17"/>
                                        </p:tgtEl>
                                        <p:attrNameLst>
                                          <p:attrName>style.visibility</p:attrName>
                                        </p:attrNameLst>
                                      </p:cBhvr>
                                      <p:to>
                                        <p:strVal val="visible"/>
                                      </p:to>
                                    </p:set>
                                    <p:animEffect transition="in" filter="fade">
                                      <p:cBhvr>
                                        <p:cTn id="27" dur="500"/>
                                        <p:tgtEl>
                                          <p:spTgt spid="17"/>
                                        </p:tgtEl>
                                      </p:cBhvr>
                                    </p:animEffect>
                                  </p:childTnLst>
                                </p:cTn>
                              </p:par>
                              <p:par>
                                <p:cTn id="28" presetID="10" presetClass="entr" presetSubtype="0" fill="hold" nodeType="withEffect">
                                  <p:stCondLst>
                                    <p:cond delay="500"/>
                                  </p:stCondLst>
                                  <p:childTnLst>
                                    <p:set>
                                      <p:cBhvr>
                                        <p:cTn id="29" dur="1" fill="hold">
                                          <p:stCondLst>
                                            <p:cond delay="0"/>
                                          </p:stCondLst>
                                        </p:cTn>
                                        <p:tgtEl>
                                          <p:spTgt spid="19"/>
                                        </p:tgtEl>
                                        <p:attrNameLst>
                                          <p:attrName>style.visibility</p:attrName>
                                        </p:attrNameLst>
                                      </p:cBhvr>
                                      <p:to>
                                        <p:strVal val="visible"/>
                                      </p:to>
                                    </p:set>
                                    <p:animEffect transition="in" filter="fade">
                                      <p:cBhvr>
                                        <p:cTn id="30" dur="500"/>
                                        <p:tgtEl>
                                          <p:spTgt spid="19"/>
                                        </p:tgtEl>
                                      </p:cBhvr>
                                    </p:animEffec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1"/>
      <p:bldP spid="5" grpId="0"/>
      <p:bldP spid="5" grpId="1"/>
      <p:bldP spid="7" grpId="0"/>
      <p:bldP spid="7" grpId="1"/>
      <p:bldP spid="9" grpId="0" bldLvl="0" animBg="1"/>
      <p:bldP spid="9" grpId="1" animBg="1"/>
      <p:bldP spid="18" grpId="0" bldLvl="0" animBg="1"/>
      <p:bldP spid="18" grpId="1" animBg="1"/>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图片 2" descr="文本&#10;&#10;描述已自动生成"/>
          <p:cNvPicPr>
            <a:picLocks noChangeAspect="1"/>
          </p:cNvPicPr>
          <p:nvPr/>
        </p:nvPicPr>
        <p:blipFill rotWithShape="1">
          <a:blip r:embed="rId1">
            <a:extLst>
              <a:ext uri="{28A0092B-C50C-407E-A947-70E740481C1C}">
                <a14:useLocalDpi xmlns:a14="http://schemas.microsoft.com/office/drawing/2010/main" val="0"/>
              </a:ext>
            </a:extLst>
          </a:blip>
          <a:srcRect l="3985" t="11989" r="3743" b="10170"/>
          <a:stretch>
            <a:fillRect/>
          </a:stretch>
        </p:blipFill>
        <p:spPr>
          <a:xfrm>
            <a:off x="6416682" y="238760"/>
            <a:ext cx="5755005" cy="6576060"/>
          </a:xfrm>
          <a:prstGeom prst="rect">
            <a:avLst/>
          </a:prstGeom>
        </p:spPr>
      </p:pic>
      <p:sp>
        <p:nvSpPr>
          <p:cNvPr id="4" name="矩形 3"/>
          <p:cNvSpPr/>
          <p:nvPr/>
        </p:nvSpPr>
        <p:spPr>
          <a:xfrm>
            <a:off x="6597141" y="2359479"/>
            <a:ext cx="5369892" cy="2193719"/>
          </a:xfrm>
          <a:prstGeom prst="rect">
            <a:avLst/>
          </a:prstGeom>
          <a:solidFill>
            <a:srgbClr val="C3DDF6">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dirty="0"/>
          </a:p>
        </p:txBody>
      </p:sp>
      <p:pic>
        <p:nvPicPr>
          <p:cNvPr id="20" name="图片 19"/>
          <p:cNvPicPr>
            <a:picLocks noChangeAspect="1"/>
          </p:cNvPicPr>
          <p:nvPr/>
        </p:nvPicPr>
        <p:blipFill>
          <a:blip r:embed="rId2"/>
          <a:stretch>
            <a:fillRect/>
          </a:stretch>
        </p:blipFill>
        <p:spPr>
          <a:xfrm>
            <a:off x="10959012" y="1589757"/>
            <a:ext cx="545465" cy="478790"/>
          </a:xfrm>
          <a:prstGeom prst="rect">
            <a:avLst/>
          </a:prstGeom>
        </p:spPr>
      </p:pic>
      <p:sp>
        <p:nvSpPr>
          <p:cNvPr id="5" name="圆角矩形 4"/>
          <p:cNvSpPr/>
          <p:nvPr/>
        </p:nvSpPr>
        <p:spPr>
          <a:xfrm flipH="1">
            <a:off x="311785" y="1695450"/>
            <a:ext cx="1591310" cy="1057910"/>
          </a:xfrm>
          <a:prstGeom prst="roundRect">
            <a:avLst>
              <a:gd name="adj" fmla="val 7104"/>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indent="0">
              <a:buFont typeface="+mj-lt"/>
              <a:buNone/>
            </a:pPr>
            <a:r>
              <a:rPr lang="en-US" altLang="zh-CN" sz="1600" b="1" dirty="0">
                <a:latin typeface="Arial" panose="020B0604020202020204" pitchFamily="34" charset="0"/>
                <a:cs typeface="Arial" panose="020B0604020202020204" pitchFamily="34" charset="0"/>
              </a:rPr>
              <a:t>Part 1 </a:t>
            </a:r>
            <a:endParaRPr lang="en-US" altLang="zh-CN" sz="1600" b="1" dirty="0">
              <a:latin typeface="Arial" panose="020B0604020202020204" pitchFamily="34" charset="0"/>
              <a:cs typeface="Arial" panose="020B0604020202020204" pitchFamily="34" charset="0"/>
            </a:endParaRPr>
          </a:p>
          <a:p>
            <a:pPr indent="0">
              <a:buFont typeface="+mj-lt"/>
              <a:buNone/>
            </a:pPr>
            <a:r>
              <a:rPr lang="en-US" altLang="zh-CN" sz="1600" b="1" dirty="0">
                <a:solidFill>
                  <a:schemeClr val="accent3"/>
                </a:solidFill>
                <a:latin typeface="Arial" panose="020B0604020202020204" pitchFamily="34" charset="0"/>
                <a:cs typeface="Arial" panose="020B0604020202020204" pitchFamily="34" charset="0"/>
              </a:rPr>
              <a:t>(Para. 1)</a:t>
            </a:r>
            <a:endParaRPr lang="en-US" altLang="zh-CN" sz="1600" b="1" dirty="0">
              <a:solidFill>
                <a:schemeClr val="accent3"/>
              </a:solidFill>
              <a:latin typeface="Arial" panose="020B0604020202020204" pitchFamily="34" charset="0"/>
              <a:cs typeface="Arial" panose="020B0604020202020204" pitchFamily="34" charset="0"/>
            </a:endParaRPr>
          </a:p>
          <a:p>
            <a:r>
              <a:rPr lang="en-US" altLang="zh-CN" sz="1600" b="1" dirty="0">
                <a:latin typeface="Arial" panose="020B0604020202020204" pitchFamily="34" charset="0"/>
                <a:cs typeface="Arial" panose="020B0604020202020204" pitchFamily="34" charset="0"/>
              </a:rPr>
              <a:t>Getting into a problem</a:t>
            </a:r>
            <a:endParaRPr lang="en-US" altLang="zh-CN" sz="1600" b="1" dirty="0">
              <a:latin typeface="Arial" panose="020B0604020202020204" pitchFamily="34" charset="0"/>
              <a:cs typeface="Arial" panose="020B0604020202020204" pitchFamily="34" charset="0"/>
            </a:endParaRPr>
          </a:p>
        </p:txBody>
      </p:sp>
      <p:sp>
        <p:nvSpPr>
          <p:cNvPr id="6" name="圆角矩形 5">
            <a:hlinkClick r:id="rId3" action="ppaction://hlinksldjump"/>
          </p:cNvPr>
          <p:cNvSpPr/>
          <p:nvPr/>
        </p:nvSpPr>
        <p:spPr>
          <a:xfrm flipH="1">
            <a:off x="324485" y="3018155"/>
            <a:ext cx="1590675" cy="977265"/>
          </a:xfrm>
          <a:prstGeom prst="roundRect">
            <a:avLst>
              <a:gd name="adj" fmla="val 6339"/>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sz="1600" b="1" dirty="0">
                <a:latin typeface="Arial" panose="020B0604020202020204" pitchFamily="34" charset="0"/>
                <a:cs typeface="Arial" panose="020B0604020202020204" pitchFamily="34" charset="0"/>
              </a:rPr>
              <a:t>Part 2</a:t>
            </a:r>
            <a:endParaRPr lang="en-US" altLang="zh-CN" sz="1600" b="1" dirty="0">
              <a:latin typeface="Arial" panose="020B0604020202020204" pitchFamily="34" charset="0"/>
              <a:cs typeface="Arial" panose="020B0604020202020204" pitchFamily="34" charset="0"/>
            </a:endParaRPr>
          </a:p>
          <a:p>
            <a:pPr marL="0" lvl="0" indent="0">
              <a:buNone/>
            </a:pPr>
            <a:r>
              <a:rPr lang="en-US" altLang="zh-CN" sz="1600" b="1" dirty="0">
                <a:solidFill>
                  <a:schemeClr val="accent3"/>
                </a:solidFill>
                <a:latin typeface="Arial" panose="020B0604020202020204" pitchFamily="34" charset="0"/>
                <a:cs typeface="Arial" panose="020B0604020202020204" pitchFamily="34" charset="0"/>
              </a:rPr>
              <a:t>(Para. 2-6)</a:t>
            </a:r>
            <a:endParaRPr lang="en-US" altLang="zh-CN" sz="1600" b="1" dirty="0">
              <a:solidFill>
                <a:schemeClr val="accent3"/>
              </a:solidFill>
              <a:latin typeface="Arial" panose="020B0604020202020204" pitchFamily="34" charset="0"/>
              <a:cs typeface="Arial" panose="020B0604020202020204" pitchFamily="34" charset="0"/>
            </a:endParaRPr>
          </a:p>
          <a:p>
            <a:r>
              <a:rPr lang="en-US" altLang="zh-CN" sz="1600" b="1" dirty="0">
                <a:latin typeface="Arial" panose="020B0604020202020204" pitchFamily="34" charset="0"/>
                <a:cs typeface="Arial" panose="020B0604020202020204" pitchFamily="34" charset="0"/>
              </a:rPr>
              <a:t>Talking with his father</a:t>
            </a:r>
            <a:endParaRPr lang="en-US" altLang="zh-CN" sz="1600" b="1" dirty="0">
              <a:latin typeface="Arial" panose="020B0604020202020204" pitchFamily="34" charset="0"/>
              <a:cs typeface="Arial" panose="020B0604020202020204" pitchFamily="34" charset="0"/>
            </a:endParaRPr>
          </a:p>
        </p:txBody>
      </p:sp>
      <p:sp>
        <p:nvSpPr>
          <p:cNvPr id="11" name="文本框 10"/>
          <p:cNvSpPr txBox="1"/>
          <p:nvPr/>
        </p:nvSpPr>
        <p:spPr>
          <a:xfrm>
            <a:off x="4883482" y="1707515"/>
            <a:ext cx="1082348" cy="923330"/>
          </a:xfrm>
          <a:prstGeom prst="rect">
            <a:avLst/>
          </a:prstGeom>
          <a:solidFill>
            <a:srgbClr val="5FA7AA"/>
          </a:solidFill>
          <a:ln>
            <a:solidFill>
              <a:srgbClr val="5FA7AA"/>
            </a:solidFill>
          </a:ln>
        </p:spPr>
        <p:style>
          <a:lnRef idx="2">
            <a:schemeClr val="accent1"/>
          </a:lnRef>
          <a:fillRef idx="1">
            <a:schemeClr val="lt1"/>
          </a:fillRef>
          <a:effectRef idx="0">
            <a:schemeClr val="accent1"/>
          </a:effectRef>
          <a:fontRef idx="minor">
            <a:schemeClr val="dk1"/>
          </a:fontRef>
        </p:style>
        <p:txBody>
          <a:bodyPr wrap="none" rtlCol="0">
            <a:spAutoFit/>
          </a:bodyPr>
          <a:lstStyle/>
          <a:p>
            <a:pPr algn="l"/>
            <a:r>
              <a:rPr lang="en-US" altLang="zh-CN" b="1" dirty="0">
                <a:solidFill>
                  <a:schemeClr val="bg1"/>
                </a:solidFill>
                <a:latin typeface="Arial" panose="020B0604020202020204" pitchFamily="34" charset="0"/>
                <a:cs typeface="Arial" panose="020B0604020202020204" pitchFamily="34" charset="0"/>
              </a:rPr>
              <a:t>angry </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worried </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sad</a:t>
            </a:r>
            <a:endParaRPr lang="zh-CN" altLang="en-US" b="1" dirty="0">
              <a:solidFill>
                <a:schemeClr val="bg1"/>
              </a:solidFill>
              <a:latin typeface="Arial" panose="020B0604020202020204" pitchFamily="34" charset="0"/>
              <a:cs typeface="Arial" panose="020B0604020202020204" pitchFamily="34" charset="0"/>
            </a:endParaRPr>
          </a:p>
        </p:txBody>
      </p:sp>
      <p:sp>
        <p:nvSpPr>
          <p:cNvPr id="13" name="文本框 12"/>
          <p:cNvSpPr txBox="1"/>
          <p:nvPr/>
        </p:nvSpPr>
        <p:spPr>
          <a:xfrm>
            <a:off x="4671186" y="3204202"/>
            <a:ext cx="1507683" cy="646331"/>
          </a:xfrm>
          <a:prstGeom prst="rect">
            <a:avLst/>
          </a:prstGeom>
          <a:solidFill>
            <a:srgbClr val="5FA7AA"/>
          </a:solidFill>
          <a:ln>
            <a:solidFill>
              <a:srgbClr val="5FA7AA"/>
            </a:solidFill>
          </a:ln>
        </p:spPr>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calm down</a:t>
            </a:r>
            <a:r>
              <a:rPr lang="zh-CN" altLang="en-US" b="1" dirty="0">
                <a:solidFill>
                  <a:schemeClr val="bg1"/>
                </a:solidFill>
                <a:latin typeface="Arial" panose="020B0604020202020204" pitchFamily="34" charset="0"/>
                <a:cs typeface="Arial" panose="020B0604020202020204" pitchFamily="34" charset="0"/>
              </a:rPr>
              <a:t> </a:t>
            </a:r>
            <a:r>
              <a:rPr lang="en-US" altLang="zh-CN" b="1" dirty="0">
                <a:solidFill>
                  <a:schemeClr val="bg1"/>
                </a:solidFill>
                <a:latin typeface="Arial" panose="020B0604020202020204" pitchFamily="34" charset="0"/>
                <a:cs typeface="Arial" panose="020B0604020202020204" pitchFamily="34" charset="0"/>
              </a:rPr>
              <a:t> </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think</a:t>
            </a:r>
            <a:endParaRPr lang="en-US" altLang="zh-CN" b="1" dirty="0">
              <a:solidFill>
                <a:schemeClr val="bg1"/>
              </a:solidFill>
              <a:latin typeface="Arial" panose="020B0604020202020204" pitchFamily="34" charset="0"/>
              <a:cs typeface="Arial" panose="020B0604020202020204" pitchFamily="34" charset="0"/>
            </a:endParaRPr>
          </a:p>
        </p:txBody>
      </p:sp>
      <p:pic>
        <p:nvPicPr>
          <p:cNvPr id="8" name="图片 7"/>
          <p:cNvPicPr>
            <a:picLocks noChangeAspect="1"/>
          </p:cNvPicPr>
          <p:nvPr/>
        </p:nvPicPr>
        <p:blipFill>
          <a:blip r:embed="rId4"/>
          <a:stretch>
            <a:fillRect/>
          </a:stretch>
        </p:blipFill>
        <p:spPr>
          <a:xfrm>
            <a:off x="8163276" y="2242787"/>
            <a:ext cx="491490" cy="491490"/>
          </a:xfrm>
          <a:prstGeom prst="rect">
            <a:avLst/>
          </a:prstGeom>
        </p:spPr>
      </p:pic>
      <p:sp>
        <p:nvSpPr>
          <p:cNvPr id="10" name="文本框 9"/>
          <p:cNvSpPr txBox="1"/>
          <p:nvPr/>
        </p:nvSpPr>
        <p:spPr>
          <a:xfrm>
            <a:off x="2138045" y="3204210"/>
            <a:ext cx="2245360" cy="645160"/>
          </a:xfrm>
          <a:prstGeom prst="rect">
            <a:avLst/>
          </a:prstGeom>
          <a:solidFill>
            <a:schemeClr val="accent4"/>
          </a:solidFill>
          <a:ln>
            <a:solidFill>
              <a:schemeClr val="accent4"/>
            </a:solidFill>
          </a:ln>
        </p:spPr>
        <p:txBody>
          <a:bodyPr wrap="square">
            <a:spAutoFit/>
          </a:bodyPr>
          <a:lstStyle/>
          <a:p>
            <a:pPr algn="ctr"/>
            <a:r>
              <a:rPr lang="en-US" altLang="zh-CN" b="1" dirty="0">
                <a:solidFill>
                  <a:schemeClr val="bg1"/>
                </a:solidFill>
                <a:latin typeface="Arial" panose="020B0604020202020204" pitchFamily="34" charset="0"/>
                <a:cs typeface="Arial" panose="020B0604020202020204" pitchFamily="34" charset="0"/>
              </a:rPr>
              <a:t>Why </a:t>
            </a:r>
            <a:endParaRPr lang="en-US" altLang="zh-CN" b="1" dirty="0">
              <a:solidFill>
                <a:schemeClr val="bg1"/>
              </a:solidFill>
              <a:latin typeface="Arial" panose="020B0604020202020204" pitchFamily="34" charset="0"/>
              <a:cs typeface="Arial" panose="020B0604020202020204" pitchFamily="34" charset="0"/>
            </a:endParaRPr>
          </a:p>
          <a:p>
            <a:pPr algn="ctr"/>
            <a:r>
              <a:rPr lang="en-US" altLang="zh-CN" b="1" dirty="0">
                <a:solidFill>
                  <a:schemeClr val="bg1"/>
                </a:solidFill>
                <a:latin typeface="Arial" panose="020B0604020202020204" pitchFamily="34" charset="0"/>
                <a:cs typeface="Arial" panose="020B0604020202020204" pitchFamily="34" charset="0"/>
              </a:rPr>
              <a:t>“ten minutes later”?</a:t>
            </a:r>
            <a:endParaRPr lang="en-US" altLang="zh-CN" b="1" dirty="0">
              <a:solidFill>
                <a:schemeClr val="bg1"/>
              </a:solidFill>
              <a:latin typeface="Arial" panose="020B0604020202020204" pitchFamily="34" charset="0"/>
              <a:cs typeface="Arial" panose="020B0604020202020204" pitchFamily="34" charset="0"/>
            </a:endParaRPr>
          </a:p>
        </p:txBody>
      </p:sp>
      <p:cxnSp>
        <p:nvCxnSpPr>
          <p:cNvPr id="17" name="直线连接符 16"/>
          <p:cNvCxnSpPr/>
          <p:nvPr/>
        </p:nvCxnSpPr>
        <p:spPr>
          <a:xfrm>
            <a:off x="11071278" y="2069060"/>
            <a:ext cx="38011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19" name="直线连接符 18"/>
          <p:cNvCxnSpPr/>
          <p:nvPr/>
        </p:nvCxnSpPr>
        <p:spPr>
          <a:xfrm>
            <a:off x="7128134" y="2739861"/>
            <a:ext cx="233781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22" name="图片 21" descr="男人穿着衬衫&#10;&#10;描述已自动生成"/>
          <p:cNvPicPr>
            <a:picLocks noChangeAspect="1"/>
          </p:cNvPicPr>
          <p:nvPr/>
        </p:nvPicPr>
        <p:blipFill rotWithShape="1">
          <a:blip r:embed="rId5">
            <a:extLst>
              <a:ext uri="{28A0092B-C50C-407E-A947-70E740481C1C}">
                <a14:useLocalDpi xmlns:a14="http://schemas.microsoft.com/office/drawing/2010/main" val="0"/>
              </a:ext>
            </a:extLst>
          </a:blip>
          <a:srcRect l="10866" r="10624"/>
          <a:stretch>
            <a:fillRect/>
          </a:stretch>
        </p:blipFill>
        <p:spPr>
          <a:xfrm>
            <a:off x="6913784" y="1006634"/>
            <a:ext cx="1154242" cy="980121"/>
          </a:xfrm>
          <a:prstGeom prst="rect">
            <a:avLst/>
          </a:prstGeom>
        </p:spPr>
      </p:pic>
      <p:cxnSp>
        <p:nvCxnSpPr>
          <p:cNvPr id="29" name="直接连接符 28"/>
          <p:cNvCxnSpPr/>
          <p:nvPr/>
        </p:nvCxnSpPr>
        <p:spPr>
          <a:xfrm>
            <a:off x="9970777" y="2242820"/>
            <a:ext cx="367030" cy="0"/>
          </a:xfrm>
          <a:prstGeom prst="line">
            <a:avLst/>
          </a:prstGeom>
          <a:ln w="28575" cmpd="sng">
            <a:solidFill>
              <a:schemeClr val="accent1"/>
            </a:solidFill>
            <a:prstDash val="solid"/>
          </a:ln>
        </p:spPr>
        <p:style>
          <a:lnRef idx="1">
            <a:schemeClr val="accent1"/>
          </a:lnRef>
          <a:fillRef idx="0">
            <a:schemeClr val="accent1"/>
          </a:fillRef>
          <a:effectRef idx="0">
            <a:schemeClr val="accent1"/>
          </a:effectRef>
          <a:fontRef idx="minor">
            <a:schemeClr val="tx1"/>
          </a:fontRef>
        </p:style>
      </p:cxnSp>
      <p:sp>
        <p:nvSpPr>
          <p:cNvPr id="9" name="矩形 8"/>
          <p:cNvSpPr/>
          <p:nvPr>
            <p:custDataLst>
              <p:tags r:id="rId6"/>
            </p:custDataLst>
          </p:nvPr>
        </p:nvSpPr>
        <p:spPr>
          <a:xfrm>
            <a:off x="0" y="815975"/>
            <a:ext cx="6482715" cy="617220"/>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600"/>
          </a:p>
        </p:txBody>
      </p:sp>
      <p:sp>
        <p:nvSpPr>
          <p:cNvPr id="12" name="文本框 11"/>
          <p:cNvSpPr txBox="1"/>
          <p:nvPr/>
        </p:nvSpPr>
        <p:spPr>
          <a:xfrm>
            <a:off x="360045" y="940435"/>
            <a:ext cx="5798185" cy="367665"/>
          </a:xfrm>
          <a:prstGeom prst="rect">
            <a:avLst/>
          </a:prstGeom>
          <a:noFill/>
        </p:spPr>
        <p:txBody>
          <a:bodyPr wrap="square" rtlCol="0">
            <a:noAutofit/>
          </a:bodyPr>
          <a:lstStyle/>
          <a:p>
            <a:pPr algn="l"/>
            <a:r>
              <a:rPr lang="en-US" altLang="zh-CN" sz="2800" b="1" dirty="0">
                <a:solidFill>
                  <a:schemeClr val="bg1"/>
                </a:solidFill>
                <a:sym typeface="+mn-ea"/>
              </a:rPr>
              <a:t>How did Peter’s emotion change?</a:t>
            </a:r>
            <a:endParaRPr lang="en-US" altLang="zh-CN" sz="2800" b="1" dirty="0">
              <a:solidFill>
                <a:schemeClr val="bg1"/>
              </a:solidFill>
              <a:sym typeface="+mn-ea"/>
            </a:endParaRPr>
          </a:p>
        </p:txBody>
      </p:sp>
      <p:pic>
        <p:nvPicPr>
          <p:cNvPr id="36" name="图片 35"/>
          <p:cNvPicPr>
            <a:picLocks noChangeAspect="1"/>
          </p:cNvPicPr>
          <p:nvPr>
            <p:custDataLst>
              <p:tags r:id="rId7"/>
            </p:custDataLst>
          </p:nvPr>
        </p:nvPicPr>
        <p:blipFill>
          <a:blip r:embed="rId8"/>
          <a:stretch>
            <a:fillRect/>
          </a:stretch>
        </p:blipFill>
        <p:spPr>
          <a:xfrm>
            <a:off x="334255" y="260"/>
            <a:ext cx="762000" cy="758785"/>
          </a:xfrm>
          <a:prstGeom prst="rect">
            <a:avLst/>
          </a:prstGeom>
        </p:spPr>
      </p:pic>
      <p:sp>
        <p:nvSpPr>
          <p:cNvPr id="2" name="Content Placeholder 7"/>
          <p:cNvSpPr txBox="1"/>
          <p:nvPr>
            <p:custDataLst>
              <p:tags r:id="rId9"/>
            </p:custDataLst>
          </p:nvPr>
        </p:nvSpPr>
        <p:spPr>
          <a:xfrm>
            <a:off x="1450975" y="203200"/>
            <a:ext cx="381190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pic>
        <p:nvPicPr>
          <p:cNvPr id="7" name="图片 6" descr="卡通人物&#10;&#10;中度可信度描述已自动生成"/>
          <p:cNvPicPr>
            <a:picLocks noChangeAspect="1"/>
          </p:cNvPicPr>
          <p:nvPr/>
        </p:nvPicPr>
        <p:blipFill>
          <a:blip r:embed="rId10">
            <a:clrChange>
              <a:clrFrom>
                <a:srgbClr val="F8F8F8"/>
              </a:clrFrom>
              <a:clrTo>
                <a:srgbClr val="F8F8F8">
                  <a:alpha val="0"/>
                </a:srgbClr>
              </a:clrTo>
            </a:clrChange>
            <a:extLst>
              <a:ext uri="{28A0092B-C50C-407E-A947-70E740481C1C}">
                <a14:useLocalDpi xmlns:a14="http://schemas.microsoft.com/office/drawing/2010/main" val="0"/>
              </a:ext>
            </a:extLst>
          </a:blip>
          <a:stretch>
            <a:fillRect/>
          </a:stretch>
        </p:blipFill>
        <p:spPr>
          <a:xfrm>
            <a:off x="10358541" y="3912332"/>
            <a:ext cx="600475" cy="600475"/>
          </a:xfrm>
          <a:prstGeom prst="rect">
            <a:avLst/>
          </a:prstGeom>
        </p:spPr>
      </p:pic>
      <p:cxnSp>
        <p:nvCxnSpPr>
          <p:cNvPr id="28" name="直线连接符 27"/>
          <p:cNvCxnSpPr/>
          <p:nvPr/>
        </p:nvCxnSpPr>
        <p:spPr>
          <a:xfrm>
            <a:off x="10462277" y="4539944"/>
            <a:ext cx="48044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0"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animEffect transition="in" filter="fade">
                                      <p:cBhvr>
                                        <p:cTn id="9" dur="500"/>
                                        <p:tgtEl>
                                          <p:spTgt spid="4"/>
                                        </p:tgtEl>
                                      </p:cBhvr>
                                    </p:animEffect>
                                  </p:childTnLst>
                                </p:cTn>
                              </p:par>
                              <p:par>
                                <p:cTn id="10" presetID="9" presetClass="entr" presetSubtype="0" fill="hold" nodeType="withEffect">
                                  <p:stCondLst>
                                    <p:cond delay="0"/>
                                  </p:stCondLst>
                                  <p:childTnLst>
                                    <p:set>
                                      <p:cBhvr>
                                        <p:cTn id="11" dur="1" fill="hold">
                                          <p:stCondLst>
                                            <p:cond delay="0"/>
                                          </p:stCondLst>
                                        </p:cTn>
                                        <p:tgtEl>
                                          <p:spTgt spid="19"/>
                                        </p:tgtEl>
                                        <p:attrNameLst>
                                          <p:attrName>style.visibility</p:attrName>
                                        </p:attrNameLst>
                                      </p:cBhvr>
                                      <p:to>
                                        <p:strVal val="visible"/>
                                      </p:to>
                                    </p:set>
                                    <p:animEffect transition="in" filter="dissolve">
                                      <p:cBhvr>
                                        <p:cTn id="12" dur="500"/>
                                        <p:tgtEl>
                                          <p:spTgt spid="19"/>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dissolve">
                                      <p:cBhvr>
                                        <p:cTn id="17" dur="500"/>
                                        <p:tgtEl>
                                          <p:spTgt spid="8"/>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0"/>
                                        </p:tgtEl>
                                        <p:attrNameLst>
                                          <p:attrName>style.visibility</p:attrName>
                                        </p:attrNameLst>
                                      </p:cBhvr>
                                      <p:to>
                                        <p:strVal val="visible"/>
                                      </p:to>
                                    </p:set>
                                    <p:animEffect transition="in" filter="fade">
                                      <p:cBhvr>
                                        <p:cTn id="22" dur="500"/>
                                        <p:tgtEl>
                                          <p:spTgt spid="10"/>
                                        </p:tgtEl>
                                      </p:cBhvr>
                                    </p:animEffect>
                                  </p:childTnLst>
                                </p:cTn>
                              </p:par>
                              <p:par>
                                <p:cTn id="23" presetID="10" presetClass="exit" presetSubtype="0" fill="hold" grpId="1" nodeType="withEffect">
                                  <p:stCondLst>
                                    <p:cond delay="0"/>
                                  </p:stCondLst>
                                  <p:childTnLst>
                                    <p:animEffect transition="out" filter="fade">
                                      <p:cBhvr>
                                        <p:cTn id="24" dur="500"/>
                                        <p:tgtEl>
                                          <p:spTgt spid="4"/>
                                        </p:tgtEl>
                                      </p:cBhvr>
                                    </p:animEffect>
                                    <p:set>
                                      <p:cBhvr>
                                        <p:cTn id="25" dur="1" fill="hold">
                                          <p:stCondLst>
                                            <p:cond delay="499"/>
                                          </p:stCondLst>
                                        </p:cTn>
                                        <p:tgtEl>
                                          <p:spTgt spid="4"/>
                                        </p:tgtEl>
                                        <p:attrNameLst>
                                          <p:attrName>style.visibility</p:attrName>
                                        </p:attrNameLst>
                                      </p:cBhvr>
                                      <p:to>
                                        <p:strVal val="hidden"/>
                                      </p:to>
                                    </p:set>
                                  </p:childTnLst>
                                </p:cTn>
                              </p:par>
                            </p:childTnLst>
                          </p:cTn>
                        </p:par>
                      </p:childTnLst>
                    </p:cTn>
                  </p:par>
                  <p:par>
                    <p:cTn id="26" fill="hold">
                      <p:stCondLst>
                        <p:cond delay="indefinite"/>
                      </p:stCondLst>
                      <p:childTnLst>
                        <p:par>
                          <p:cTn id="27" fill="hold">
                            <p:stCondLst>
                              <p:cond delay="0"/>
                            </p:stCondLst>
                            <p:childTnLst>
                              <p:par>
                                <p:cTn id="28" presetID="10" presetClass="entr" presetSubtype="0" fill="hold" nodeType="clickEffect">
                                  <p:stCondLst>
                                    <p:cond delay="0"/>
                                  </p:stCondLst>
                                  <p:childTnLst>
                                    <p:set>
                                      <p:cBhvr>
                                        <p:cTn id="29" dur="1" fill="hold">
                                          <p:stCondLst>
                                            <p:cond delay="0"/>
                                          </p:stCondLst>
                                        </p:cTn>
                                        <p:tgtEl>
                                          <p:spTgt spid="7"/>
                                        </p:tgtEl>
                                        <p:attrNameLst>
                                          <p:attrName>style.visibility</p:attrName>
                                        </p:attrNameLst>
                                      </p:cBhvr>
                                      <p:to>
                                        <p:strVal val="visible"/>
                                      </p:to>
                                    </p:set>
                                    <p:animEffect transition="in" filter="fade">
                                      <p:cBhvr>
                                        <p:cTn id="30" dur="500"/>
                                        <p:tgtEl>
                                          <p:spTgt spid="7"/>
                                        </p:tgtEl>
                                      </p:cBhvr>
                                    </p:animEffect>
                                  </p:childTnLst>
                                </p:cTn>
                              </p:par>
                              <p:par>
                                <p:cTn id="31" presetID="10" presetClass="entr" presetSubtype="0" fill="hold" nodeType="withEffect">
                                  <p:stCondLst>
                                    <p:cond delay="0"/>
                                  </p:stCondLst>
                                  <p:childTnLst>
                                    <p:set>
                                      <p:cBhvr>
                                        <p:cTn id="32" dur="1" fill="hold">
                                          <p:stCondLst>
                                            <p:cond delay="0"/>
                                          </p:stCondLst>
                                        </p:cTn>
                                        <p:tgtEl>
                                          <p:spTgt spid="28"/>
                                        </p:tgtEl>
                                        <p:attrNameLst>
                                          <p:attrName>style.visibility</p:attrName>
                                        </p:attrNameLst>
                                      </p:cBhvr>
                                      <p:to>
                                        <p:strVal val="visible"/>
                                      </p:to>
                                    </p:set>
                                    <p:animEffect transition="in" filter="fade">
                                      <p:cBhvr>
                                        <p:cTn id="33" dur="500"/>
                                        <p:tgtEl>
                                          <p:spTgt spid="28"/>
                                        </p:tgtEl>
                                      </p:cBhvr>
                                    </p:animEffect>
                                  </p:childTnLst>
                                </p:cTn>
                              </p:par>
                            </p:childTnLst>
                          </p:cTn>
                        </p:par>
                      </p:childTnLst>
                    </p:cTn>
                  </p:par>
                  <p:par>
                    <p:cTn id="34" fill="hold">
                      <p:stCondLst>
                        <p:cond delay="indefinite"/>
                      </p:stCondLst>
                      <p:childTnLst>
                        <p:par>
                          <p:cTn id="35" fill="hold">
                            <p:stCondLst>
                              <p:cond delay="0"/>
                            </p:stCondLst>
                            <p:childTnLst>
                              <p:par>
                                <p:cTn id="36" presetID="10" presetClass="entr" presetSubtype="0" fill="hold" grpId="0" nodeType="clickEffect">
                                  <p:stCondLst>
                                    <p:cond delay="0"/>
                                  </p:stCondLst>
                                  <p:childTnLst>
                                    <p:set>
                                      <p:cBhvr>
                                        <p:cTn id="37" dur="1" fill="hold">
                                          <p:stCondLst>
                                            <p:cond delay="0"/>
                                          </p:stCondLst>
                                        </p:cTn>
                                        <p:tgtEl>
                                          <p:spTgt spid="13"/>
                                        </p:tgtEl>
                                        <p:attrNameLst>
                                          <p:attrName>style.visibility</p:attrName>
                                        </p:attrNameLst>
                                      </p:cBhvr>
                                      <p:to>
                                        <p:strVal val="visible"/>
                                      </p:to>
                                    </p:set>
                                    <p:animEffect transition="in" filter="fade">
                                      <p:cBhvr>
                                        <p:cTn id="38"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4" grpId="1" animBg="1"/>
      <p:bldP spid="5" grpId="1" animBg="1"/>
      <p:bldP spid="6" grpId="0" bldLvl="0" animBg="1"/>
      <p:bldP spid="6" grpId="1" animBg="1"/>
      <p:bldP spid="13" grpId="0" bldLvl="0" animBg="1"/>
      <p:bldP spid="10" grpId="0" bldLvl="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矩形 20"/>
          <p:cNvSpPr/>
          <p:nvPr/>
        </p:nvSpPr>
        <p:spPr>
          <a:xfrm>
            <a:off x="0" y="1171109"/>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 name="文本框 3"/>
          <p:cNvSpPr txBox="1"/>
          <p:nvPr/>
        </p:nvSpPr>
        <p:spPr>
          <a:xfrm>
            <a:off x="1259840" y="1189016"/>
            <a:ext cx="9672320" cy="584775"/>
          </a:xfrm>
          <a:prstGeom prst="rect">
            <a:avLst/>
          </a:prstGeom>
          <a:noFill/>
        </p:spPr>
        <p:txBody>
          <a:bodyPr wrap="square" rtlCol="0">
            <a:spAutoFit/>
          </a:bodyPr>
          <a:lstStyle/>
          <a:p>
            <a:pPr algn="ctr"/>
            <a:r>
              <a:rPr lang="en-US" altLang="zh-CN" sz="3200" b="1" dirty="0">
                <a:solidFill>
                  <a:schemeClr val="bg1"/>
                </a:solidFill>
                <a:latin typeface="Times New Roman" panose="02020603050405020304" charset="0"/>
                <a:cs typeface="Times New Roman" panose="02020603050405020304" charset="0"/>
              </a:rPr>
              <a:t>2. What advice did Peter’s father offer him?</a:t>
            </a:r>
            <a:endParaRPr lang="en-US" altLang="zh-CN" sz="3200" b="1" dirty="0">
              <a:solidFill>
                <a:schemeClr val="bg1"/>
              </a:solidFill>
              <a:latin typeface="Times New Roman" panose="02020603050405020304" charset="0"/>
              <a:cs typeface="Times New Roman" panose="02020603050405020304" charset="0"/>
            </a:endParaRPr>
          </a:p>
        </p:txBody>
      </p:sp>
      <p:sp>
        <p:nvSpPr>
          <p:cNvPr id="7" name="文本框 6"/>
          <p:cNvSpPr txBox="1"/>
          <p:nvPr/>
        </p:nvSpPr>
        <p:spPr>
          <a:xfrm>
            <a:off x="532764" y="4119334"/>
            <a:ext cx="1368425" cy="398780"/>
          </a:xfrm>
          <a:prstGeom prst="rect">
            <a:avLst/>
          </a:prstGeom>
          <a:noFill/>
        </p:spPr>
        <p:txBody>
          <a:bodyPr wrap="square" rtlCol="0">
            <a:spAutoFit/>
          </a:bodyPr>
          <a:lstStyle/>
          <a:p>
            <a:r>
              <a:rPr lang="en-US" altLang="zh-CN" sz="2000" b="1" dirty="0">
                <a:solidFill>
                  <a:srgbClr val="FF0000"/>
                </a:solidFill>
              </a:rPr>
              <a:t>Para. 3-5</a:t>
            </a:r>
            <a:endParaRPr lang="en-US" altLang="zh-CN" sz="2000" b="1" dirty="0">
              <a:solidFill>
                <a:srgbClr val="FF0000"/>
              </a:solidFill>
            </a:endParaRPr>
          </a:p>
        </p:txBody>
      </p:sp>
      <p:sp>
        <p:nvSpPr>
          <p:cNvPr id="2" name="文本框 1"/>
          <p:cNvSpPr txBox="1"/>
          <p:nvPr/>
        </p:nvSpPr>
        <p:spPr>
          <a:xfrm>
            <a:off x="1372647" y="2071460"/>
            <a:ext cx="9559513" cy="1568450"/>
          </a:xfrm>
          <a:prstGeom prst="rect">
            <a:avLst/>
          </a:prstGeom>
          <a:noFill/>
        </p:spPr>
        <p:txBody>
          <a:bodyPr wrap="square" rtlCol="0">
            <a:spAutoFit/>
          </a:bodyPr>
          <a:lstStyle/>
          <a:p>
            <a:r>
              <a:rPr lang="en-US" altLang="zh-CN" sz="2400" b="1" dirty="0">
                <a:solidFill>
                  <a:srgbClr val="C00000"/>
                </a:solidFill>
                <a:latin typeface="Times New Roman" panose="02020603050405020304" charset="0"/>
                <a:cs typeface="Times New Roman" panose="02020603050405020304" charset="0"/>
              </a:rPr>
              <a:t>He advised Peter:</a:t>
            </a:r>
            <a:endParaRPr lang="en-US" altLang="zh-CN" sz="2400" b="1" dirty="0">
              <a:solidFill>
                <a:srgbClr val="C00000"/>
              </a:solidFill>
              <a:latin typeface="Times New Roman" panose="02020603050405020304" charset="0"/>
              <a:cs typeface="Times New Roman" panose="02020603050405020304" charset="0"/>
            </a:endParaRPr>
          </a:p>
          <a:p>
            <a:r>
              <a:rPr lang="en-US" altLang="zh-CN" sz="2400" b="1" dirty="0">
                <a:solidFill>
                  <a:srgbClr val="C00000"/>
                </a:solidFill>
                <a:latin typeface="Times New Roman" panose="02020603050405020304" charset="0"/>
                <a:cs typeface="Times New Roman" panose="02020603050405020304" charset="0"/>
              </a:rPr>
              <a:t>1) not to be too hard on himself but to support each other.</a:t>
            </a:r>
            <a:endParaRPr lang="en-US" altLang="zh-CN" sz="2400" b="1" dirty="0">
              <a:solidFill>
                <a:srgbClr val="C00000"/>
              </a:solidFill>
              <a:latin typeface="Times New Roman" panose="02020603050405020304" charset="0"/>
              <a:cs typeface="Times New Roman" panose="02020603050405020304" charset="0"/>
            </a:endParaRPr>
          </a:p>
          <a:p>
            <a:r>
              <a:rPr lang="en-US" altLang="zh-CN" sz="2400" b="1" dirty="0">
                <a:solidFill>
                  <a:srgbClr val="C00000"/>
                </a:solidFill>
                <a:latin typeface="Times New Roman" panose="02020603050405020304" charset="0"/>
                <a:cs typeface="Times New Roman" panose="02020603050405020304" charset="0"/>
              </a:rPr>
              <a:t>2) to learn how to communicate with his teammates.</a:t>
            </a:r>
            <a:endParaRPr lang="en-US" altLang="zh-CN" sz="2400" b="1" dirty="0">
              <a:solidFill>
                <a:srgbClr val="C00000"/>
              </a:solidFill>
              <a:latin typeface="Times New Roman" panose="02020603050405020304" charset="0"/>
              <a:cs typeface="Times New Roman" panose="02020603050405020304" charset="0"/>
            </a:endParaRPr>
          </a:p>
          <a:p>
            <a:r>
              <a:rPr lang="en-US" altLang="zh-CN" sz="2400" b="1" dirty="0">
                <a:solidFill>
                  <a:srgbClr val="C00000"/>
                </a:solidFill>
                <a:latin typeface="Times New Roman" panose="02020603050405020304" charset="0"/>
                <a:cs typeface="Times New Roman" panose="02020603050405020304" charset="0"/>
              </a:rPr>
              <a:t>3) to learn from his mistakes.</a:t>
            </a:r>
            <a:endParaRPr lang="en-US" altLang="zh-CN" sz="2400" b="1" dirty="0">
              <a:solidFill>
                <a:srgbClr val="C00000"/>
              </a:solidFill>
              <a:latin typeface="Times New Roman" panose="02020603050405020304" charset="0"/>
              <a:cs typeface="Times New Roman" panose="02020603050405020304" charset="0"/>
            </a:endParaRPr>
          </a:p>
        </p:txBody>
      </p:sp>
      <p:pic>
        <p:nvPicPr>
          <p:cNvPr id="3" name="图片 2" descr="文本&#10;&#10;描述已自动生成"/>
          <p:cNvPicPr>
            <a:picLocks noChangeAspect="1"/>
          </p:cNvPicPr>
          <p:nvPr/>
        </p:nvPicPr>
        <p:blipFill rotWithShape="1">
          <a:blip r:embed="rId1">
            <a:extLst>
              <a:ext uri="{28A0092B-C50C-407E-A947-70E740481C1C}">
                <a14:useLocalDpi xmlns:a14="http://schemas.microsoft.com/office/drawing/2010/main" val="0"/>
              </a:ext>
            </a:extLst>
          </a:blip>
          <a:srcRect l="7179" t="45366" r="7960" b="39677"/>
          <a:stretch>
            <a:fillRect/>
          </a:stretch>
        </p:blipFill>
        <p:spPr>
          <a:xfrm>
            <a:off x="1901189" y="3957320"/>
            <a:ext cx="9672321" cy="2359660"/>
          </a:xfrm>
          <a:prstGeom prst="rect">
            <a:avLst/>
          </a:prstGeom>
        </p:spPr>
      </p:pic>
      <p:cxnSp>
        <p:nvCxnSpPr>
          <p:cNvPr id="5" name="直接连接符 4"/>
          <p:cNvCxnSpPr/>
          <p:nvPr/>
        </p:nvCxnSpPr>
        <p:spPr>
          <a:xfrm>
            <a:off x="9376092" y="4318635"/>
            <a:ext cx="2024380" cy="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6" name="直接连接符 5"/>
          <p:cNvCxnSpPr/>
          <p:nvPr/>
        </p:nvCxnSpPr>
        <p:spPr>
          <a:xfrm flipV="1">
            <a:off x="1944687" y="4630420"/>
            <a:ext cx="1322705" cy="1143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9" name="直接连接符 8"/>
          <p:cNvCxnSpPr/>
          <p:nvPr/>
        </p:nvCxnSpPr>
        <p:spPr>
          <a:xfrm flipV="1">
            <a:off x="3523297" y="5711190"/>
            <a:ext cx="3470910" cy="635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12" name="直接连接符 11"/>
          <p:cNvCxnSpPr/>
          <p:nvPr/>
        </p:nvCxnSpPr>
        <p:spPr>
          <a:xfrm flipV="1">
            <a:off x="4988877" y="5970270"/>
            <a:ext cx="6458585" cy="37465"/>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13" name="直接连接符 12"/>
          <p:cNvCxnSpPr/>
          <p:nvPr/>
        </p:nvCxnSpPr>
        <p:spPr>
          <a:xfrm>
            <a:off x="2001837" y="6320790"/>
            <a:ext cx="3059430" cy="0"/>
          </a:xfrm>
          <a:prstGeom prst="line">
            <a:avLst/>
          </a:prstGeom>
          <a:ln w="38100">
            <a:gradFill>
              <a:gsLst>
                <a:gs pos="0">
                  <a:srgbClr val="14CD68"/>
                </a:gs>
                <a:gs pos="100000">
                  <a:srgbClr val="0B6E38"/>
                </a:gs>
              </a:gsLst>
            </a:gradFill>
          </a:ln>
        </p:spPr>
        <p:style>
          <a:lnRef idx="1">
            <a:schemeClr val="accent1"/>
          </a:lnRef>
          <a:fillRef idx="0">
            <a:schemeClr val="accent1"/>
          </a:fillRef>
          <a:effectRef idx="0">
            <a:schemeClr val="accent1"/>
          </a:effectRef>
          <a:fontRef idx="minor">
            <a:schemeClr val="tx1"/>
          </a:fontRef>
        </p:style>
      </p:cxnSp>
      <p:sp>
        <p:nvSpPr>
          <p:cNvPr id="14" name="Content Placeholder 7"/>
          <p:cNvSpPr txBox="1"/>
          <p:nvPr>
            <p:custDataLst>
              <p:tags r:id="rId2"/>
            </p:custDataLst>
          </p:nvPr>
        </p:nvSpPr>
        <p:spPr>
          <a:xfrm>
            <a:off x="1727200" y="470535"/>
            <a:ext cx="387667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randombar(horizontal)">
                                      <p:cBhvr>
                                        <p:cTn id="12" dur="500"/>
                                        <p:tgtEl>
                                          <p:spTgt spid="5"/>
                                        </p:tgtEl>
                                      </p:cBhvr>
                                    </p:animEffect>
                                  </p:childTnLst>
                                </p:cTn>
                              </p:par>
                              <p:par>
                                <p:cTn id="13" presetID="14" presetClass="entr" presetSubtype="10" fill="hold" nodeType="with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randombar(horizontal)">
                                      <p:cBhvr>
                                        <p:cTn id="15" dur="500"/>
                                        <p:tgtEl>
                                          <p:spTgt spid="6"/>
                                        </p:tgtEl>
                                      </p:cBhvr>
                                    </p:animEffect>
                                  </p:childTnLst>
                                </p:cTn>
                              </p:par>
                              <p:par>
                                <p:cTn id="16" presetID="1" presetClass="entr" presetSubtype="0" fill="hold" nodeType="withEffect">
                                  <p:stCondLst>
                                    <p:cond delay="0"/>
                                  </p:stCondLst>
                                  <p:childTnLst>
                                    <p:set>
                                      <p:cBhvr>
                                        <p:cTn id="17" dur="1" fill="hold">
                                          <p:stCondLst>
                                            <p:cond delay="0"/>
                                          </p:stCondLst>
                                        </p:cTn>
                                        <p:tgtEl>
                                          <p:spTgt spid="9"/>
                                        </p:tgtEl>
                                        <p:attrNameLst>
                                          <p:attrName>style.visibility</p:attrName>
                                        </p:attrNameLst>
                                      </p:cBhvr>
                                      <p:to>
                                        <p:strVal val="visible"/>
                                      </p:to>
                                    </p:se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nodeType="clickEffect">
                                  <p:stCondLst>
                                    <p:cond delay="0"/>
                                  </p:stCondLst>
                                  <p:childTnLst>
                                    <p:set>
                                      <p:cBhvr>
                                        <p:cTn id="21" dur="1" fill="hold">
                                          <p:stCondLst>
                                            <p:cond delay="0"/>
                                          </p:stCondLst>
                                        </p:cTn>
                                        <p:tgtEl>
                                          <p:spTgt spid="12"/>
                                        </p:tgtEl>
                                        <p:attrNameLst>
                                          <p:attrName>style.visibility</p:attrName>
                                        </p:attrNameLst>
                                      </p:cBhvr>
                                      <p:to>
                                        <p:strVal val="visible"/>
                                      </p:to>
                                    </p:set>
                                  </p:childTnLst>
                                </p:cTn>
                              </p:par>
                              <p:par>
                                <p:cTn id="22" presetID="1" presetClass="entr" presetSubtype="0" fill="hold" nodeType="withEffect">
                                  <p:stCondLst>
                                    <p:cond delay="0"/>
                                  </p:stCondLst>
                                  <p:childTnLst>
                                    <p:set>
                                      <p:cBhvr>
                                        <p:cTn id="23" dur="1" fill="hold">
                                          <p:stCondLst>
                                            <p:cond delay="0"/>
                                          </p:stCondLst>
                                        </p:cTn>
                                        <p:tgtEl>
                                          <p:spTgt spid="13"/>
                                        </p:tgtEl>
                                        <p:attrNameLst>
                                          <p:attrName>style.visibility</p:attrName>
                                        </p:attrNameLst>
                                      </p:cBhvr>
                                      <p:to>
                                        <p:strVal val="visible"/>
                                      </p:to>
                                    </p:set>
                                  </p:childTnLst>
                                </p:cTn>
                              </p:par>
                            </p:childTnLst>
                          </p:cTn>
                        </p:par>
                      </p:childTnLst>
                    </p:cTn>
                  </p:par>
                  <p:par>
                    <p:cTn id="24" fill="hold">
                      <p:stCondLst>
                        <p:cond delay="indefinite"/>
                      </p:stCondLst>
                      <p:childTnLst>
                        <p:par>
                          <p:cTn id="25" fill="hold">
                            <p:stCondLst>
                              <p:cond delay="0"/>
                            </p:stCondLst>
                            <p:childTnLst>
                              <p:par>
                                <p:cTn id="26" presetID="1" presetClass="entr" presetSubtype="0" fill="hold" grpId="0" nodeType="clickEffect">
                                  <p:stCondLst>
                                    <p:cond delay="0"/>
                                  </p:stCondLst>
                                  <p:childTnLst>
                                    <p:set>
                                      <p:cBhvr>
                                        <p:cTn id="27"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1"/>
      <p:bldP spid="7" grpId="0"/>
      <p:bldP spid="7" grpId="1"/>
      <p:bldP spid="2" grpId="0"/>
      <p:bldP spid="2" grpId="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矩形 17"/>
          <p:cNvSpPr/>
          <p:nvPr/>
        </p:nvSpPr>
        <p:spPr>
          <a:xfrm>
            <a:off x="0" y="1171109"/>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3" name="文本框 2"/>
          <p:cNvSpPr txBox="1"/>
          <p:nvPr/>
        </p:nvSpPr>
        <p:spPr>
          <a:xfrm>
            <a:off x="114304" y="1216354"/>
            <a:ext cx="11947515" cy="584775"/>
          </a:xfrm>
          <a:prstGeom prst="rect">
            <a:avLst/>
          </a:prstGeom>
          <a:noFill/>
        </p:spPr>
        <p:txBody>
          <a:bodyPr wrap="square" rtlCol="0">
            <a:spAutoFit/>
          </a:bodyPr>
          <a:lstStyle/>
          <a:p>
            <a:pPr algn="ctr"/>
            <a:r>
              <a:rPr lang="en-US" altLang="zh-CN" sz="3200" b="1" dirty="0">
                <a:solidFill>
                  <a:schemeClr val="bg1"/>
                </a:solidFill>
                <a:latin typeface="Arial" panose="020B0604020202020204" pitchFamily="34" charset="0"/>
                <a:cs typeface="Arial" panose="020B0604020202020204" pitchFamily="34" charset="0"/>
              </a:rPr>
              <a:t>3. Do you agree with Peter’s father?  Why or why not?</a:t>
            </a:r>
            <a:endParaRPr lang="en-US" altLang="zh-CN" sz="3200" b="1" dirty="0">
              <a:solidFill>
                <a:schemeClr val="bg1"/>
              </a:solidFill>
              <a:latin typeface="Arial" panose="020B0604020202020204" pitchFamily="34" charset="0"/>
              <a:cs typeface="Arial" panose="020B0604020202020204" pitchFamily="34" charset="0"/>
            </a:endParaRPr>
          </a:p>
        </p:txBody>
      </p:sp>
      <p:sp>
        <p:nvSpPr>
          <p:cNvPr id="12" name="文本框 11"/>
          <p:cNvSpPr txBox="1"/>
          <p:nvPr/>
        </p:nvSpPr>
        <p:spPr>
          <a:xfrm>
            <a:off x="1537850" y="3660558"/>
            <a:ext cx="3491351" cy="523220"/>
          </a:xfrm>
          <a:prstGeom prst="rect">
            <a:avLst/>
          </a:prstGeom>
          <a:noFill/>
        </p:spPr>
        <p:txBody>
          <a:bodyPr wrap="square" rtlCol="0">
            <a:spAutoFit/>
          </a:bodyPr>
          <a:lstStyle/>
          <a:p>
            <a:r>
              <a:rPr lang="en-US" altLang="zh-CN" sz="2800" b="1" dirty="0"/>
              <a:t>Think like a writer</a:t>
            </a:r>
            <a:endParaRPr lang="en-US" altLang="zh-CN" sz="2800" b="1" dirty="0"/>
          </a:p>
        </p:txBody>
      </p:sp>
      <p:sp>
        <p:nvSpPr>
          <p:cNvPr id="16" name="文本框 15"/>
          <p:cNvSpPr txBox="1"/>
          <p:nvPr/>
        </p:nvSpPr>
        <p:spPr>
          <a:xfrm>
            <a:off x="5490706" y="3322003"/>
            <a:ext cx="1210588" cy="1200329"/>
          </a:xfrm>
          <a:prstGeom prst="rect">
            <a:avLst/>
          </a:prstGeom>
          <a:noFill/>
        </p:spPr>
        <p:txBody>
          <a:bodyPr wrap="none" rtlCol="0">
            <a:spAutoFit/>
          </a:bodyPr>
          <a:lstStyle/>
          <a:p>
            <a:r>
              <a:rPr lang="en-US" altLang="zh-CN" sz="7200" b="1" dirty="0">
                <a:solidFill>
                  <a:srgbClr val="C00000"/>
                </a:solidFill>
              </a:rPr>
              <a:t>vs</a:t>
            </a:r>
            <a:endParaRPr lang="en-US" altLang="zh-CN" sz="7200" b="1" dirty="0">
              <a:solidFill>
                <a:srgbClr val="C00000"/>
              </a:solidFill>
            </a:endParaRPr>
          </a:p>
        </p:txBody>
      </p:sp>
      <p:sp>
        <p:nvSpPr>
          <p:cNvPr id="17" name="文本框 16"/>
          <p:cNvSpPr txBox="1"/>
          <p:nvPr/>
        </p:nvSpPr>
        <p:spPr>
          <a:xfrm>
            <a:off x="7409351" y="3660558"/>
            <a:ext cx="3440365" cy="523220"/>
          </a:xfrm>
          <a:prstGeom prst="rect">
            <a:avLst/>
          </a:prstGeom>
          <a:noFill/>
        </p:spPr>
        <p:txBody>
          <a:bodyPr wrap="none" rtlCol="0">
            <a:spAutoFit/>
          </a:bodyPr>
          <a:lstStyle/>
          <a:p>
            <a:r>
              <a:rPr lang="en-US" altLang="zh-CN" sz="2800" b="1" dirty="0"/>
              <a:t>Think like a reader</a:t>
            </a:r>
            <a:endParaRPr lang="en-US" altLang="zh-CN" sz="2800" b="1" dirty="0"/>
          </a:p>
        </p:txBody>
      </p:sp>
      <p:sp>
        <p:nvSpPr>
          <p:cNvPr id="20" name="Content Placeholder 7"/>
          <p:cNvSpPr txBox="1"/>
          <p:nvPr>
            <p:custDataLst>
              <p:tags r:id="rId1"/>
            </p:custDataLst>
          </p:nvPr>
        </p:nvSpPr>
        <p:spPr>
          <a:xfrm>
            <a:off x="1620298" y="387283"/>
            <a:ext cx="2702047"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Free talk</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1"/>
      <p:bldP spid="12" grpId="0"/>
      <p:bldP spid="12" grpId="1"/>
      <p:bldP spid="16" grpId="0"/>
      <p:bldP spid="16" grpId="1"/>
      <p:bldP spid="17" grpId="0"/>
      <p:bldP spid="17" grpId="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 descr="文本&#10;&#10;描述已自动生成"/>
          <p:cNvPicPr>
            <a:picLocks noChangeAspect="1"/>
          </p:cNvPicPr>
          <p:nvPr/>
        </p:nvPicPr>
        <p:blipFill rotWithShape="1">
          <a:blip r:embed="rId1">
            <a:extLst>
              <a:ext uri="{28A0092B-C50C-407E-A947-70E740481C1C}">
                <a14:useLocalDpi xmlns:a14="http://schemas.microsoft.com/office/drawing/2010/main" val="0"/>
              </a:ext>
            </a:extLst>
          </a:blip>
          <a:srcRect l="3985" t="11989" r="3743" b="10170"/>
          <a:stretch>
            <a:fillRect/>
          </a:stretch>
        </p:blipFill>
        <p:spPr>
          <a:xfrm>
            <a:off x="6436995" y="237129"/>
            <a:ext cx="5755005" cy="6576060"/>
          </a:xfrm>
          <a:prstGeom prst="rect">
            <a:avLst/>
          </a:prstGeom>
        </p:spPr>
      </p:pic>
      <p:pic>
        <p:nvPicPr>
          <p:cNvPr id="20" name="图片 19"/>
          <p:cNvPicPr>
            <a:picLocks noChangeAspect="1"/>
          </p:cNvPicPr>
          <p:nvPr/>
        </p:nvPicPr>
        <p:blipFill>
          <a:blip r:embed="rId2"/>
          <a:stretch>
            <a:fillRect/>
          </a:stretch>
        </p:blipFill>
        <p:spPr>
          <a:xfrm>
            <a:off x="10979325" y="1436996"/>
            <a:ext cx="545465" cy="478790"/>
          </a:xfrm>
          <a:prstGeom prst="rect">
            <a:avLst/>
          </a:prstGeom>
        </p:spPr>
      </p:pic>
      <p:sp>
        <p:nvSpPr>
          <p:cNvPr id="4" name="矩形 3"/>
          <p:cNvSpPr/>
          <p:nvPr/>
        </p:nvSpPr>
        <p:spPr>
          <a:xfrm>
            <a:off x="6575742" y="4590258"/>
            <a:ext cx="5369892" cy="1631430"/>
          </a:xfrm>
          <a:prstGeom prst="rect">
            <a:avLst/>
          </a:prstGeom>
          <a:solidFill>
            <a:srgbClr val="C3DDF6">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dirty="0"/>
          </a:p>
        </p:txBody>
      </p:sp>
      <p:pic>
        <p:nvPicPr>
          <p:cNvPr id="23" name="图片 22"/>
          <p:cNvPicPr>
            <a:picLocks noChangeAspect="1"/>
          </p:cNvPicPr>
          <p:nvPr/>
        </p:nvPicPr>
        <p:blipFill>
          <a:blip r:embed="rId3"/>
          <a:stretch>
            <a:fillRect/>
          </a:stretch>
        </p:blipFill>
        <p:spPr>
          <a:xfrm>
            <a:off x="7127180" y="4799470"/>
            <a:ext cx="527685" cy="494665"/>
          </a:xfrm>
          <a:prstGeom prst="rect">
            <a:avLst/>
          </a:prstGeom>
        </p:spPr>
      </p:pic>
      <p:sp>
        <p:nvSpPr>
          <p:cNvPr id="5" name="圆角矩形 4"/>
          <p:cNvSpPr/>
          <p:nvPr/>
        </p:nvSpPr>
        <p:spPr>
          <a:xfrm flipH="1">
            <a:off x="247650" y="1915795"/>
            <a:ext cx="1939925" cy="935355"/>
          </a:xfrm>
          <a:prstGeom prst="roundRect">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indent="0">
              <a:buFont typeface="+mj-lt"/>
              <a:buNone/>
            </a:pPr>
            <a:r>
              <a:rPr lang="en-US" altLang="zh-CN" b="1" dirty="0">
                <a:latin typeface="Arial" panose="020B0604020202020204" pitchFamily="34" charset="0"/>
                <a:cs typeface="Arial" panose="020B0604020202020204" pitchFamily="34" charset="0"/>
              </a:rPr>
              <a:t>Part 1</a:t>
            </a:r>
            <a:r>
              <a:rPr lang="en-US" altLang="zh-CN" b="1" dirty="0">
                <a:solidFill>
                  <a:schemeClr val="accent3"/>
                </a:solidFill>
                <a:latin typeface="Arial" panose="020B0604020202020204" pitchFamily="34" charset="0"/>
                <a:cs typeface="Arial" panose="020B0604020202020204" pitchFamily="34" charset="0"/>
              </a:rPr>
              <a:t>(Para.1)</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Getting into a problem</a:t>
            </a:r>
            <a:endParaRPr lang="en-US" altLang="zh-CN" b="1" dirty="0">
              <a:latin typeface="Arial" panose="020B0604020202020204" pitchFamily="34" charset="0"/>
              <a:cs typeface="Arial" panose="020B0604020202020204" pitchFamily="34" charset="0"/>
            </a:endParaRPr>
          </a:p>
        </p:txBody>
      </p:sp>
      <p:sp>
        <p:nvSpPr>
          <p:cNvPr id="6" name="圆角矩形 5">
            <a:hlinkClick r:id="rId4" action="ppaction://hlinksldjump"/>
          </p:cNvPr>
          <p:cNvSpPr/>
          <p:nvPr/>
        </p:nvSpPr>
        <p:spPr>
          <a:xfrm flipH="1">
            <a:off x="312420" y="3429000"/>
            <a:ext cx="2014855" cy="866140"/>
          </a:xfrm>
          <a:prstGeom prst="roundRect">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b="1" dirty="0">
                <a:latin typeface="Arial" panose="020B0604020202020204" pitchFamily="34" charset="0"/>
                <a:cs typeface="Arial" panose="020B0604020202020204" pitchFamily="34" charset="0"/>
              </a:rPr>
              <a:t>Part 2</a:t>
            </a:r>
            <a:r>
              <a:rPr lang="en-US" altLang="zh-CN" b="1" dirty="0">
                <a:solidFill>
                  <a:schemeClr val="accent3"/>
                </a:solidFill>
                <a:latin typeface="Arial" panose="020B0604020202020204" pitchFamily="34" charset="0"/>
                <a:cs typeface="Arial" panose="020B0604020202020204" pitchFamily="34" charset="0"/>
              </a:rPr>
              <a:t>(Para. 2-6)</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Talking with his father</a:t>
            </a:r>
            <a:endParaRPr lang="en-US" altLang="zh-CN" b="1" dirty="0">
              <a:latin typeface="Arial" panose="020B0604020202020204" pitchFamily="34" charset="0"/>
              <a:cs typeface="Arial" panose="020B0604020202020204" pitchFamily="34" charset="0"/>
            </a:endParaRPr>
          </a:p>
        </p:txBody>
      </p:sp>
      <p:pic>
        <p:nvPicPr>
          <p:cNvPr id="8" name="图片 7"/>
          <p:cNvPicPr>
            <a:picLocks noChangeAspect="1"/>
          </p:cNvPicPr>
          <p:nvPr/>
        </p:nvPicPr>
        <p:blipFill>
          <a:blip r:embed="rId5"/>
          <a:stretch>
            <a:fillRect/>
          </a:stretch>
        </p:blipFill>
        <p:spPr>
          <a:xfrm>
            <a:off x="8183589" y="2137651"/>
            <a:ext cx="491490" cy="491490"/>
          </a:xfrm>
          <a:prstGeom prst="rect">
            <a:avLst/>
          </a:prstGeom>
        </p:spPr>
      </p:pic>
      <p:sp>
        <p:nvSpPr>
          <p:cNvPr id="11" name="文本框 10"/>
          <p:cNvSpPr txBox="1"/>
          <p:nvPr/>
        </p:nvSpPr>
        <p:spPr>
          <a:xfrm>
            <a:off x="4807585" y="1993265"/>
            <a:ext cx="1469390" cy="857885"/>
          </a:xfrm>
          <a:prstGeom prst="rect">
            <a:avLst/>
          </a:prstGeom>
          <a:solidFill>
            <a:srgbClr val="5FA7AA"/>
          </a:solidFill>
          <a:ln>
            <a:solidFill>
              <a:srgbClr val="5FA7AA"/>
            </a:solidFill>
          </a:ln>
        </p:spPr>
        <p:style>
          <a:lnRef idx="2">
            <a:schemeClr val="accent1"/>
          </a:lnRef>
          <a:fillRef idx="1">
            <a:schemeClr val="lt1"/>
          </a:fillRef>
          <a:effectRef idx="0">
            <a:schemeClr val="accent1"/>
          </a:effectRef>
          <a:fontRef idx="minor">
            <a:schemeClr val="dk1"/>
          </a:fontRef>
        </p:style>
        <p:txBody>
          <a:bodyPr wrap="square" rtlCol="0">
            <a:noAutofit/>
          </a:bodyPr>
          <a:lstStyle/>
          <a:p>
            <a:pPr algn="l"/>
            <a:r>
              <a:rPr lang="en-US" altLang="zh-CN" b="1" dirty="0">
                <a:solidFill>
                  <a:schemeClr val="bg1"/>
                </a:solidFill>
                <a:latin typeface="Arial" panose="020B0604020202020204" pitchFamily="34" charset="0"/>
                <a:cs typeface="Arial" panose="020B0604020202020204" pitchFamily="34" charset="0"/>
              </a:rPr>
              <a:t>angry </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worried </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sad</a:t>
            </a:r>
            <a:endParaRPr lang="zh-CN" altLang="en-US" b="1" dirty="0">
              <a:solidFill>
                <a:schemeClr val="bg1"/>
              </a:solidFill>
              <a:latin typeface="Arial" panose="020B0604020202020204" pitchFamily="34" charset="0"/>
              <a:cs typeface="Arial" panose="020B0604020202020204" pitchFamily="34" charset="0"/>
            </a:endParaRPr>
          </a:p>
        </p:txBody>
      </p:sp>
      <p:sp>
        <p:nvSpPr>
          <p:cNvPr id="13" name="文本框 12"/>
          <p:cNvSpPr txBox="1"/>
          <p:nvPr/>
        </p:nvSpPr>
        <p:spPr>
          <a:xfrm>
            <a:off x="4829744" y="3507984"/>
            <a:ext cx="1363980" cy="645160"/>
          </a:xfrm>
          <a:prstGeom prst="rect">
            <a:avLst/>
          </a:prstGeom>
          <a:solidFill>
            <a:srgbClr val="5FA7AA"/>
          </a:solidFill>
          <a:ln>
            <a:solidFill>
              <a:srgbClr val="5FA7AA"/>
            </a:solidFill>
          </a:ln>
        </p:spPr>
        <p:txBody>
          <a:bodyPr wrap="none" rtlCol="0">
            <a:spAutoFit/>
          </a:bodyPr>
          <a:lstStyle/>
          <a:p>
            <a:pPr algn="l"/>
            <a:r>
              <a:rPr lang="en-US" altLang="zh-CN" b="1" dirty="0">
                <a:solidFill>
                  <a:schemeClr val="bg1"/>
                </a:solidFill>
                <a:latin typeface="Arial" panose="020B0604020202020204" pitchFamily="34" charset="0"/>
                <a:cs typeface="Arial" panose="020B0604020202020204" pitchFamily="34" charset="0"/>
              </a:rPr>
              <a:t>calm down</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think</a:t>
            </a:r>
            <a:endParaRPr lang="en-US" altLang="zh-CN" b="1" dirty="0">
              <a:solidFill>
                <a:schemeClr val="bg1"/>
              </a:solidFill>
              <a:latin typeface="Arial" panose="020B0604020202020204" pitchFamily="34" charset="0"/>
              <a:cs typeface="Arial" panose="020B0604020202020204" pitchFamily="34" charset="0"/>
            </a:endParaRPr>
          </a:p>
        </p:txBody>
      </p:sp>
      <p:sp>
        <p:nvSpPr>
          <p:cNvPr id="10" name="文本框 9"/>
          <p:cNvSpPr txBox="1"/>
          <p:nvPr/>
        </p:nvSpPr>
        <p:spPr>
          <a:xfrm>
            <a:off x="2547427" y="3508024"/>
            <a:ext cx="2038710" cy="707886"/>
          </a:xfrm>
          <a:prstGeom prst="rect">
            <a:avLst/>
          </a:prstGeom>
          <a:solidFill>
            <a:schemeClr val="accent4"/>
          </a:solidFill>
          <a:ln>
            <a:solidFill>
              <a:schemeClr val="accent4"/>
            </a:solidFill>
          </a:ln>
        </p:spPr>
        <p:txBody>
          <a:bodyPr wrap="square">
            <a:spAutoFit/>
          </a:bodyPr>
          <a:lstStyle/>
          <a:p>
            <a:pPr algn="ctr"/>
            <a:r>
              <a:rPr lang="en-US" altLang="zh-CN" sz="2000" dirty="0">
                <a:solidFill>
                  <a:schemeClr val="bg1"/>
                </a:solidFill>
              </a:rPr>
              <a:t>Why“</a:t>
            </a:r>
            <a:r>
              <a:rPr lang="zh-CN" altLang="en-US" sz="2000" dirty="0">
                <a:solidFill>
                  <a:schemeClr val="bg1"/>
                </a:solidFill>
              </a:rPr>
              <a:t> </a:t>
            </a:r>
            <a:r>
              <a:rPr lang="en-US" altLang="zh-CN" sz="2000" dirty="0">
                <a:solidFill>
                  <a:schemeClr val="bg1"/>
                </a:solidFill>
              </a:rPr>
              <a:t>ten minutes later”?</a:t>
            </a:r>
            <a:endParaRPr lang="en-US" altLang="zh-CN" sz="2000" dirty="0">
              <a:solidFill>
                <a:schemeClr val="bg1"/>
              </a:solidFill>
            </a:endParaRPr>
          </a:p>
        </p:txBody>
      </p:sp>
      <p:cxnSp>
        <p:nvCxnSpPr>
          <p:cNvPr id="17" name="直线连接符 16"/>
          <p:cNvCxnSpPr/>
          <p:nvPr/>
        </p:nvCxnSpPr>
        <p:spPr>
          <a:xfrm>
            <a:off x="11091591" y="2075684"/>
            <a:ext cx="38011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19" name="直线连接符 18"/>
          <p:cNvCxnSpPr/>
          <p:nvPr/>
        </p:nvCxnSpPr>
        <p:spPr>
          <a:xfrm>
            <a:off x="7148447" y="2746485"/>
            <a:ext cx="233781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28" name="直线连接符 27"/>
          <p:cNvCxnSpPr/>
          <p:nvPr/>
        </p:nvCxnSpPr>
        <p:spPr>
          <a:xfrm>
            <a:off x="10462277" y="4539944"/>
            <a:ext cx="48044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30" name="直线连接符 29"/>
          <p:cNvCxnSpPr/>
          <p:nvPr/>
        </p:nvCxnSpPr>
        <p:spPr>
          <a:xfrm>
            <a:off x="7092398" y="5491623"/>
            <a:ext cx="562527"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36" name="图片 35"/>
          <p:cNvPicPr>
            <a:picLocks noChangeAspect="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7822573" y="4747515"/>
            <a:ext cx="589346" cy="599686"/>
          </a:xfrm>
          <a:prstGeom prst="rect">
            <a:avLst/>
          </a:prstGeom>
        </p:spPr>
      </p:pic>
      <p:cxnSp>
        <p:nvCxnSpPr>
          <p:cNvPr id="9" name="直线连接符 8"/>
          <p:cNvCxnSpPr/>
          <p:nvPr/>
        </p:nvCxnSpPr>
        <p:spPr>
          <a:xfrm>
            <a:off x="7917136" y="5491623"/>
            <a:ext cx="40022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22" name="图片 21" descr="男人穿着衬衫&#10;&#10;描述已自动生成"/>
          <p:cNvPicPr>
            <a:picLocks noChangeAspect="1"/>
          </p:cNvPicPr>
          <p:nvPr/>
        </p:nvPicPr>
        <p:blipFill rotWithShape="1">
          <a:blip r:embed="rId7">
            <a:extLst>
              <a:ext uri="{28A0092B-C50C-407E-A947-70E740481C1C}">
                <a14:useLocalDpi xmlns:a14="http://schemas.microsoft.com/office/drawing/2010/main" val="0"/>
              </a:ext>
            </a:extLst>
          </a:blip>
          <a:srcRect l="10866" r="10624"/>
          <a:stretch>
            <a:fillRect/>
          </a:stretch>
        </p:blipFill>
        <p:spPr>
          <a:xfrm>
            <a:off x="6934097" y="1013258"/>
            <a:ext cx="1154242" cy="980121"/>
          </a:xfrm>
          <a:prstGeom prst="rect">
            <a:avLst/>
          </a:prstGeom>
        </p:spPr>
      </p:pic>
      <p:cxnSp>
        <p:nvCxnSpPr>
          <p:cNvPr id="29" name="直接连接符 28"/>
          <p:cNvCxnSpPr/>
          <p:nvPr/>
        </p:nvCxnSpPr>
        <p:spPr>
          <a:xfrm>
            <a:off x="9991090" y="2249444"/>
            <a:ext cx="367030" cy="0"/>
          </a:xfrm>
          <a:prstGeom prst="line">
            <a:avLst/>
          </a:prstGeom>
          <a:ln w="28575" cmpd="sng">
            <a:solidFill>
              <a:schemeClr val="accent1"/>
            </a:solidFill>
            <a:prstDash val="solid"/>
          </a:ln>
        </p:spPr>
        <p:style>
          <a:lnRef idx="1">
            <a:schemeClr val="accent1"/>
          </a:lnRef>
          <a:fillRef idx="0">
            <a:schemeClr val="accent1"/>
          </a:fillRef>
          <a:effectRef idx="0">
            <a:schemeClr val="accent1"/>
          </a:effectRef>
          <a:fontRef idx="minor">
            <a:schemeClr val="tx1"/>
          </a:fontRef>
        </p:style>
      </p:cxnSp>
      <p:sp>
        <p:nvSpPr>
          <p:cNvPr id="7" name="圆角矩形 6"/>
          <p:cNvSpPr/>
          <p:nvPr>
            <p:custDataLst>
              <p:tags r:id="rId8"/>
            </p:custDataLst>
          </p:nvPr>
        </p:nvSpPr>
        <p:spPr>
          <a:xfrm flipH="1">
            <a:off x="312420" y="4799330"/>
            <a:ext cx="2080260" cy="880110"/>
          </a:xfrm>
          <a:prstGeom prst="roundRect">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b="1" dirty="0">
                <a:latin typeface="Arial" panose="020B0604020202020204" pitchFamily="34" charset="0"/>
                <a:cs typeface="Arial" panose="020B0604020202020204" pitchFamily="34" charset="0"/>
              </a:rPr>
              <a:t>Part 3</a:t>
            </a:r>
            <a:r>
              <a:rPr lang="en-US" altLang="zh-CN" b="1" dirty="0">
                <a:solidFill>
                  <a:schemeClr val="accent3"/>
                </a:solidFill>
                <a:latin typeface="Arial" panose="020B0604020202020204" pitchFamily="34" charset="0"/>
                <a:cs typeface="Arial" panose="020B0604020202020204" pitchFamily="34" charset="0"/>
              </a:rPr>
              <a:t>(Para. 7-10)</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Talking with his teammates</a:t>
            </a:r>
            <a:endParaRPr lang="en-US" altLang="zh-CN" b="1" dirty="0">
              <a:latin typeface="Arial" panose="020B0604020202020204" pitchFamily="34" charset="0"/>
              <a:cs typeface="Arial" panose="020B0604020202020204" pitchFamily="34" charset="0"/>
            </a:endParaRPr>
          </a:p>
        </p:txBody>
      </p:sp>
      <p:sp>
        <p:nvSpPr>
          <p:cNvPr id="14" name="文本框 13"/>
          <p:cNvSpPr txBox="1"/>
          <p:nvPr>
            <p:custDataLst>
              <p:tags r:id="rId9"/>
            </p:custDataLst>
          </p:nvPr>
        </p:nvSpPr>
        <p:spPr>
          <a:xfrm>
            <a:off x="4806950" y="5033010"/>
            <a:ext cx="1329055" cy="645160"/>
          </a:xfrm>
          <a:prstGeom prst="rect">
            <a:avLst/>
          </a:prstGeom>
          <a:solidFill>
            <a:srgbClr val="5FA7AA"/>
          </a:solidFill>
          <a:ln>
            <a:solidFill>
              <a:srgbClr val="5FA7AA"/>
            </a:solidFill>
          </a:ln>
        </p:spPr>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surprise</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relief</a:t>
            </a:r>
            <a:endParaRPr lang="en-US" altLang="zh-CN" b="1" dirty="0">
              <a:solidFill>
                <a:schemeClr val="bg1"/>
              </a:solidFill>
              <a:latin typeface="Arial" panose="020B0604020202020204" pitchFamily="34" charset="0"/>
              <a:cs typeface="Arial" panose="020B0604020202020204" pitchFamily="34" charset="0"/>
            </a:endParaRPr>
          </a:p>
        </p:txBody>
      </p:sp>
      <p:sp>
        <p:nvSpPr>
          <p:cNvPr id="12" name="矩形 11"/>
          <p:cNvSpPr/>
          <p:nvPr>
            <p:custDataLst>
              <p:tags r:id="rId10"/>
            </p:custDataLst>
          </p:nvPr>
        </p:nvSpPr>
        <p:spPr>
          <a:xfrm>
            <a:off x="247650" y="860064"/>
            <a:ext cx="6105850" cy="725150"/>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600"/>
          </a:p>
        </p:txBody>
      </p:sp>
      <p:sp>
        <p:nvSpPr>
          <p:cNvPr id="15" name="文本框 14"/>
          <p:cNvSpPr txBox="1"/>
          <p:nvPr/>
        </p:nvSpPr>
        <p:spPr>
          <a:xfrm>
            <a:off x="247641" y="1010076"/>
            <a:ext cx="6326698" cy="523220"/>
          </a:xfrm>
          <a:prstGeom prst="rect">
            <a:avLst/>
          </a:prstGeom>
          <a:noFill/>
        </p:spPr>
        <p:txBody>
          <a:bodyPr wrap="square" rtlCol="0">
            <a:spAutoFit/>
          </a:bodyPr>
          <a:lstStyle/>
          <a:p>
            <a:pPr algn="l"/>
            <a:r>
              <a:rPr lang="en-US" altLang="zh-CN" sz="2800" b="1" dirty="0">
                <a:solidFill>
                  <a:schemeClr val="bg1"/>
                </a:solidFill>
                <a:sym typeface="+mn-ea"/>
              </a:rPr>
              <a:t>How did Peter’s emotion change?</a:t>
            </a:r>
            <a:endParaRPr lang="en-US" altLang="zh-CN" sz="2800" b="1" dirty="0">
              <a:solidFill>
                <a:schemeClr val="bg1"/>
              </a:solidFill>
              <a:sym typeface="+mn-ea"/>
            </a:endParaRPr>
          </a:p>
        </p:txBody>
      </p:sp>
      <p:pic>
        <p:nvPicPr>
          <p:cNvPr id="2" name="图片 1" descr="卡通人物&#10;&#10;中度可信度描述已自动生成"/>
          <p:cNvPicPr>
            <a:picLocks noChangeAspect="1"/>
          </p:cNvPicPr>
          <p:nvPr>
            <p:custDataLst>
              <p:tags r:id="rId11"/>
            </p:custDataLst>
          </p:nvPr>
        </p:nvPicPr>
        <p:blipFill>
          <a:blip r:embed="rId12">
            <a:clrChange>
              <a:clrFrom>
                <a:srgbClr val="F8F8F8"/>
              </a:clrFrom>
              <a:clrTo>
                <a:srgbClr val="F8F8F8">
                  <a:alpha val="0"/>
                </a:srgbClr>
              </a:clrTo>
            </a:clrChange>
            <a:extLst>
              <a:ext uri="{28A0092B-C50C-407E-A947-70E740481C1C}">
                <a14:useLocalDpi xmlns:a14="http://schemas.microsoft.com/office/drawing/2010/main" val="0"/>
              </a:ext>
            </a:extLst>
          </a:blip>
          <a:stretch>
            <a:fillRect/>
          </a:stretch>
        </p:blipFill>
        <p:spPr>
          <a:xfrm>
            <a:off x="10378861" y="3759297"/>
            <a:ext cx="600475" cy="600475"/>
          </a:xfrm>
          <a:prstGeom prst="rect">
            <a:avLst/>
          </a:prstGeom>
        </p:spPr>
      </p:pic>
      <p:pic>
        <p:nvPicPr>
          <p:cNvPr id="16" name="图片 15"/>
          <p:cNvPicPr>
            <a:picLocks noChangeAspect="1"/>
          </p:cNvPicPr>
          <p:nvPr>
            <p:custDataLst>
              <p:tags r:id="rId13"/>
            </p:custDataLst>
          </p:nvPr>
        </p:nvPicPr>
        <p:blipFill>
          <a:blip r:embed="rId14"/>
          <a:stretch>
            <a:fillRect/>
          </a:stretch>
        </p:blipFill>
        <p:spPr>
          <a:xfrm>
            <a:off x="334255" y="260"/>
            <a:ext cx="762000" cy="758785"/>
          </a:xfrm>
          <a:prstGeom prst="rect">
            <a:avLst/>
          </a:prstGeom>
        </p:spPr>
      </p:pic>
      <p:sp>
        <p:nvSpPr>
          <p:cNvPr id="18" name="Content Placeholder 7"/>
          <p:cNvSpPr txBox="1"/>
          <p:nvPr>
            <p:custDataLst>
              <p:tags r:id="rId15"/>
            </p:custDataLst>
          </p:nvPr>
        </p:nvSpPr>
        <p:spPr>
          <a:xfrm>
            <a:off x="1472565" y="236855"/>
            <a:ext cx="387667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0"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animEffect transition="in" filter="fade">
                                      <p:cBhvr>
                                        <p:cTn id="9" dur="500"/>
                                        <p:tgtEl>
                                          <p:spTgt spid="4"/>
                                        </p:tgtEl>
                                      </p:cBhvr>
                                    </p:animEffect>
                                  </p:childTnLst>
                                </p:cTn>
                              </p:par>
                              <p:par>
                                <p:cTn id="10" presetID="10" presetClass="exit" presetSubtype="0" fill="hold" grpId="1" nodeType="withEffect">
                                  <p:stCondLst>
                                    <p:cond delay="0"/>
                                  </p:stCondLst>
                                  <p:childTnLst>
                                    <p:animEffect transition="out" filter="fade">
                                      <p:cBhvr>
                                        <p:cTn id="11" dur="500"/>
                                        <p:tgtEl>
                                          <p:spTgt spid="4"/>
                                        </p:tgtEl>
                                      </p:cBhvr>
                                    </p:animEffect>
                                    <p:set>
                                      <p:cBhvr>
                                        <p:cTn id="12" dur="1" fill="hold">
                                          <p:stCondLst>
                                            <p:cond delay="499"/>
                                          </p:stCondLst>
                                        </p:cTn>
                                        <p:tgtEl>
                                          <p:spTgt spid="4"/>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23"/>
                                        </p:tgtEl>
                                        <p:attrNameLst>
                                          <p:attrName>style.visibility</p:attrName>
                                        </p:attrNameLst>
                                      </p:cBhvr>
                                      <p:to>
                                        <p:strVal val="visible"/>
                                      </p:to>
                                    </p:set>
                                  </p:childTnLst>
                                </p:cTn>
                              </p:par>
                              <p:par>
                                <p:cTn id="17" presetID="10" presetClass="entr" presetSubtype="0" fill="hold" nodeType="withEffect">
                                  <p:stCondLst>
                                    <p:cond delay="0"/>
                                  </p:stCondLst>
                                  <p:childTnLst>
                                    <p:set>
                                      <p:cBhvr>
                                        <p:cTn id="18" dur="1" fill="hold">
                                          <p:stCondLst>
                                            <p:cond delay="0"/>
                                          </p:stCondLst>
                                        </p:cTn>
                                        <p:tgtEl>
                                          <p:spTgt spid="36"/>
                                        </p:tgtEl>
                                        <p:attrNameLst>
                                          <p:attrName>style.visibility</p:attrName>
                                        </p:attrNameLst>
                                      </p:cBhvr>
                                      <p:to>
                                        <p:strVal val="visible"/>
                                      </p:to>
                                    </p:set>
                                    <p:animEffect transition="in" filter="fade">
                                      <p:cBhvr>
                                        <p:cTn id="19" dur="500"/>
                                        <p:tgtEl>
                                          <p:spTgt spid="36"/>
                                        </p:tgtEl>
                                      </p:cBhvr>
                                    </p:animEffec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nodeType="clickEffect">
                                  <p:stCondLst>
                                    <p:cond delay="0"/>
                                  </p:stCondLst>
                                  <p:childTnLst>
                                    <p:set>
                                      <p:cBhvr>
                                        <p:cTn id="23" dur="1" fill="hold">
                                          <p:stCondLst>
                                            <p:cond delay="0"/>
                                          </p:stCondLst>
                                        </p:cTn>
                                        <p:tgtEl>
                                          <p:spTgt spid="30"/>
                                        </p:tgtEl>
                                        <p:attrNameLst>
                                          <p:attrName>style.visibility</p:attrName>
                                        </p:attrNameLst>
                                      </p:cBhvr>
                                      <p:to>
                                        <p:strVal val="visible"/>
                                      </p:to>
                                    </p:set>
                                  </p:childTnLst>
                                </p:cTn>
                              </p:par>
                              <p:par>
                                <p:cTn id="24" presetID="1" presetClass="entr" presetSubtype="0" fill="hold" nodeType="withEffect">
                                  <p:stCondLst>
                                    <p:cond delay="0"/>
                                  </p:stCondLst>
                                  <p:childTnLst>
                                    <p:set>
                                      <p:cBhvr>
                                        <p:cTn id="25" dur="1" fill="hold">
                                          <p:stCondLst>
                                            <p:cond delay="0"/>
                                          </p:stCondLst>
                                        </p:cTn>
                                        <p:tgtEl>
                                          <p:spTgt spid="9"/>
                                        </p:tgtEl>
                                        <p:attrNameLst>
                                          <p:attrName>style.visibility</p:attrName>
                                        </p:attrNameLst>
                                      </p:cBhvr>
                                      <p:to>
                                        <p:strVal val="visible"/>
                                      </p:to>
                                    </p:set>
                                  </p:childTnLst>
                                </p:cTn>
                              </p:par>
                              <p:par>
                                <p:cTn id="26" presetID="10" presetClass="entr" presetSubtype="0" fill="hold" grpId="0" nodeType="withEffect">
                                  <p:stCondLst>
                                    <p:cond delay="0"/>
                                  </p:stCondLst>
                                  <p:childTnLst>
                                    <p:set>
                                      <p:cBhvr>
                                        <p:cTn id="27" dur="1" fill="hold">
                                          <p:stCondLst>
                                            <p:cond delay="0"/>
                                          </p:stCondLst>
                                        </p:cTn>
                                        <p:tgtEl>
                                          <p:spTgt spid="14"/>
                                        </p:tgtEl>
                                        <p:attrNameLst>
                                          <p:attrName>style.visibility</p:attrName>
                                        </p:attrNameLst>
                                      </p:cBhvr>
                                      <p:to>
                                        <p:strVal val="visible"/>
                                      </p:to>
                                    </p:set>
                                    <p:animEffect transition="in" filter="fade">
                                      <p:cBhvr>
                                        <p:cTn id="28"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bldLvl="0" animBg="1"/>
      <p:bldP spid="4" grpId="1" bldLvl="0" animBg="1"/>
      <p:bldP spid="5" grpId="1" animBg="1"/>
      <p:bldP spid="6" grpId="1" animBg="1"/>
      <p:bldP spid="7" grpId="0" bldLvl="0" animBg="1"/>
      <p:bldP spid="7" grpId="1" animBg="1"/>
      <p:bldP spid="14" grpId="0" bldLvl="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矩形 17"/>
          <p:cNvSpPr/>
          <p:nvPr/>
        </p:nvSpPr>
        <p:spPr>
          <a:xfrm>
            <a:off x="0" y="1171109"/>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22" name="文本框 21"/>
          <p:cNvSpPr txBox="1"/>
          <p:nvPr/>
        </p:nvSpPr>
        <p:spPr>
          <a:xfrm>
            <a:off x="-868067" y="1263185"/>
            <a:ext cx="13928134" cy="523220"/>
          </a:xfrm>
          <a:prstGeom prst="rect">
            <a:avLst/>
          </a:prstGeom>
          <a:noFill/>
        </p:spPr>
        <p:txBody>
          <a:bodyPr wrap="square" rtlCol="0">
            <a:spAutoFit/>
          </a:bodyPr>
          <a:lstStyle/>
          <a:p>
            <a:pPr algn="ctr"/>
            <a:r>
              <a:rPr lang="en-US" altLang="zh-CN" sz="2800" b="1" dirty="0">
                <a:solidFill>
                  <a:schemeClr val="bg1"/>
                </a:solidFill>
                <a:latin typeface="Arial" panose="020B0604020202020204" pitchFamily="34" charset="0"/>
                <a:cs typeface="Arial" panose="020B0604020202020204" pitchFamily="34" charset="0"/>
              </a:rPr>
              <a:t>4. What happened after Peter told his teammates that he was sorry?</a:t>
            </a:r>
            <a:endParaRPr lang="en-US" altLang="zh-CN" sz="2800" b="1" dirty="0">
              <a:solidFill>
                <a:schemeClr val="bg1"/>
              </a:solidFill>
              <a:latin typeface="Arial" panose="020B0604020202020204" pitchFamily="34" charset="0"/>
              <a:cs typeface="Arial" panose="020B0604020202020204" pitchFamily="34" charset="0"/>
            </a:endParaRPr>
          </a:p>
        </p:txBody>
      </p:sp>
      <p:sp>
        <p:nvSpPr>
          <p:cNvPr id="23" name="文本框 22"/>
          <p:cNvSpPr txBox="1"/>
          <p:nvPr/>
        </p:nvSpPr>
        <p:spPr>
          <a:xfrm>
            <a:off x="2002483" y="2130411"/>
            <a:ext cx="8187033" cy="584775"/>
          </a:xfrm>
          <a:prstGeom prst="rect">
            <a:avLst/>
          </a:prstGeom>
          <a:noFill/>
        </p:spPr>
        <p:txBody>
          <a:bodyPr wrap="square" rtlCol="0">
            <a:spAutoFit/>
          </a:bodyPr>
          <a:lstStyle/>
          <a:p>
            <a:pPr algn="ctr"/>
            <a:r>
              <a:rPr lang="en-US" altLang="zh-CN" sz="3200" b="1" dirty="0">
                <a:solidFill>
                  <a:srgbClr val="C00000"/>
                </a:solidFill>
                <a:latin typeface="Times New Roman" panose="02020603050405020304" charset="0"/>
                <a:cs typeface="Times New Roman" panose="02020603050405020304" charset="0"/>
              </a:rPr>
              <a:t>Peter’s teammates all agreed with him.</a:t>
            </a:r>
            <a:endParaRPr lang="en-US" altLang="zh-CN" sz="3200" b="1" dirty="0">
              <a:solidFill>
                <a:srgbClr val="C00000"/>
              </a:solidFill>
              <a:latin typeface="Times New Roman" panose="02020603050405020304" charset="0"/>
              <a:cs typeface="Times New Roman" panose="02020603050405020304" charset="0"/>
            </a:endParaRPr>
          </a:p>
        </p:txBody>
      </p:sp>
      <p:sp>
        <p:nvSpPr>
          <p:cNvPr id="4" name="文本框 3"/>
          <p:cNvSpPr txBox="1"/>
          <p:nvPr/>
        </p:nvSpPr>
        <p:spPr>
          <a:xfrm>
            <a:off x="609600" y="3276600"/>
            <a:ext cx="1402715" cy="398780"/>
          </a:xfrm>
          <a:prstGeom prst="rect">
            <a:avLst/>
          </a:prstGeom>
          <a:noFill/>
        </p:spPr>
        <p:txBody>
          <a:bodyPr wrap="square" rtlCol="0">
            <a:spAutoFit/>
          </a:bodyPr>
          <a:lstStyle/>
          <a:p>
            <a:r>
              <a:rPr lang="en-US" altLang="zh-CN" sz="2000" b="1" dirty="0">
                <a:solidFill>
                  <a:srgbClr val="FF0000"/>
                </a:solidFill>
              </a:rPr>
              <a:t>Para. 9-10</a:t>
            </a:r>
            <a:endParaRPr lang="en-US" altLang="zh-CN" sz="2000" b="1" dirty="0">
              <a:solidFill>
                <a:srgbClr val="FF0000"/>
              </a:solidFill>
            </a:endParaRPr>
          </a:p>
        </p:txBody>
      </p:sp>
      <p:pic>
        <p:nvPicPr>
          <p:cNvPr id="5" name="图片 4" descr="文本&#10;&#10;描述已自动生成"/>
          <p:cNvPicPr>
            <a:picLocks noChangeAspect="1"/>
          </p:cNvPicPr>
          <p:nvPr/>
        </p:nvPicPr>
        <p:blipFill rotWithShape="1">
          <a:blip r:embed="rId1">
            <a:extLst>
              <a:ext uri="{28A0092B-C50C-407E-A947-70E740481C1C}">
                <a14:useLocalDpi xmlns:a14="http://schemas.microsoft.com/office/drawing/2010/main" val="0"/>
              </a:ext>
            </a:extLst>
          </a:blip>
          <a:srcRect l="7327" t="71914" r="7937" b="13057"/>
          <a:stretch>
            <a:fillRect/>
          </a:stretch>
        </p:blipFill>
        <p:spPr>
          <a:xfrm>
            <a:off x="2153013" y="3136900"/>
            <a:ext cx="9657987" cy="3032760"/>
          </a:xfrm>
          <a:prstGeom prst="rect">
            <a:avLst/>
          </a:prstGeom>
        </p:spPr>
      </p:pic>
      <p:sp>
        <p:nvSpPr>
          <p:cNvPr id="7" name="文本框 6"/>
          <p:cNvSpPr txBox="1"/>
          <p:nvPr/>
        </p:nvSpPr>
        <p:spPr>
          <a:xfrm>
            <a:off x="2153013" y="3623494"/>
            <a:ext cx="2673206" cy="361330"/>
          </a:xfrm>
          <a:prstGeom prst="rect">
            <a:avLst/>
          </a:prstGeom>
          <a:noFill/>
          <a:ln w="38100">
            <a:solidFill>
              <a:srgbClr val="FF0000"/>
            </a:solidFill>
          </a:ln>
        </p:spPr>
        <p:txBody>
          <a:bodyPr wrap="square" rtlCol="0">
            <a:spAutoFit/>
          </a:bodyPr>
          <a:lstStyle/>
          <a:p>
            <a:endParaRPr lang="zh-CN" altLang="en-US"/>
          </a:p>
        </p:txBody>
      </p:sp>
      <p:sp>
        <p:nvSpPr>
          <p:cNvPr id="20" name="Content Placeholder 7"/>
          <p:cNvSpPr txBox="1"/>
          <p:nvPr>
            <p:custDataLst>
              <p:tags r:id="rId2"/>
            </p:custDataLst>
          </p:nvPr>
        </p:nvSpPr>
        <p:spPr>
          <a:xfrm>
            <a:off x="1604645" y="481330"/>
            <a:ext cx="467423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par>
                                <p:cTn id="8" presetID="10" presetClass="entr" presetSubtype="0" fill="hold" nodeType="withEffect">
                                  <p:stCondLst>
                                    <p:cond delay="0"/>
                                  </p:stCondLst>
                                  <p:childTnLst>
                                    <p:set>
                                      <p:cBhvr>
                                        <p:cTn id="9" dur="1" fill="hold">
                                          <p:stCondLst>
                                            <p:cond delay="0"/>
                                          </p:stCondLst>
                                        </p:cTn>
                                        <p:tgtEl>
                                          <p:spTgt spid="5"/>
                                        </p:tgtEl>
                                        <p:attrNameLst>
                                          <p:attrName>style.visibility</p:attrName>
                                        </p:attrNameLst>
                                      </p:cBhvr>
                                      <p:to>
                                        <p:strVal val="visible"/>
                                      </p:to>
                                    </p:set>
                                    <p:animEffect transition="in" filter="fade">
                                      <p:cBhvr>
                                        <p:cTn id="10" dur="500"/>
                                        <p:tgtEl>
                                          <p:spTgt spid="5"/>
                                        </p:tgtEl>
                                      </p:cBhvr>
                                    </p:animEffect>
                                  </p:childTnLst>
                                </p:cTn>
                              </p:par>
                              <p:par>
                                <p:cTn id="11" presetID="10" presetClass="entr" presetSubtype="0" fill="hold" grpId="0" nodeType="withEffect">
                                  <p:stCondLst>
                                    <p:cond delay="500"/>
                                  </p:stCondLst>
                                  <p:childTnLst>
                                    <p:set>
                                      <p:cBhvr>
                                        <p:cTn id="12" dur="1" fill="hold">
                                          <p:stCondLst>
                                            <p:cond delay="0"/>
                                          </p:stCondLst>
                                        </p:cTn>
                                        <p:tgtEl>
                                          <p:spTgt spid="7"/>
                                        </p:tgtEl>
                                        <p:attrNameLst>
                                          <p:attrName>style.visibility</p:attrName>
                                        </p:attrNameLst>
                                      </p:cBhvr>
                                      <p:to>
                                        <p:strVal val="visible"/>
                                      </p:to>
                                    </p:set>
                                    <p:animEffect transition="in" filter="fade">
                                      <p:cBhvr>
                                        <p:cTn id="13" dur="500"/>
                                        <p:tgtEl>
                                          <p:spTgt spid="7"/>
                                        </p:tgtEl>
                                      </p:cBhvr>
                                    </p:animEffect>
                                  </p:childTnLst>
                                </p:cTn>
                              </p:par>
                            </p:childTnLst>
                          </p:cTn>
                        </p:par>
                      </p:childTnLst>
                    </p:cTn>
                  </p:par>
                  <p:par>
                    <p:cTn id="14" fill="hold">
                      <p:stCondLst>
                        <p:cond delay="indefinite"/>
                      </p:stCondLst>
                      <p:childTnLst>
                        <p:par>
                          <p:cTn id="15" fill="hold">
                            <p:stCondLst>
                              <p:cond delay="0"/>
                            </p:stCondLst>
                            <p:childTnLst>
                              <p:par>
                                <p:cTn id="16" presetID="1" presetClass="entr" presetSubtype="0" fill="hold" grpId="0" nodeType="clickEffect">
                                  <p:stCondLst>
                                    <p:cond delay="0"/>
                                  </p:stCondLst>
                                  <p:childTnLst>
                                    <p:set>
                                      <p:cBhvr>
                                        <p:cTn id="17" dur="1" fill="hold">
                                          <p:stCondLst>
                                            <p:cond delay="0"/>
                                          </p:stCondLst>
                                        </p:cTn>
                                        <p:tgtEl>
                                          <p:spTgt spid="2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p:bldP spid="23" grpId="1"/>
      <p:bldP spid="4" grpId="0"/>
      <p:bldP spid="4" grpId="1"/>
      <p:bldP spid="7" grpId="0" bldLvl="0" animBg="1"/>
      <p:bldP spid="7" grpId="1"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矩形 11"/>
          <p:cNvSpPr/>
          <p:nvPr>
            <p:custDataLst>
              <p:tags r:id="rId1"/>
            </p:custDataLst>
          </p:nvPr>
        </p:nvSpPr>
        <p:spPr>
          <a:xfrm>
            <a:off x="128905" y="986155"/>
            <a:ext cx="6501130" cy="624840"/>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600"/>
          </a:p>
        </p:txBody>
      </p:sp>
      <p:pic>
        <p:nvPicPr>
          <p:cNvPr id="3" name="图片 2" descr="文本&#10;&#10;描述已自动生成"/>
          <p:cNvPicPr>
            <a:picLocks noChangeAspect="1"/>
          </p:cNvPicPr>
          <p:nvPr/>
        </p:nvPicPr>
        <p:blipFill rotWithShape="1">
          <a:blip r:embed="rId2">
            <a:extLst>
              <a:ext uri="{28A0092B-C50C-407E-A947-70E740481C1C}">
                <a14:useLocalDpi xmlns:a14="http://schemas.microsoft.com/office/drawing/2010/main" val="0"/>
              </a:ext>
            </a:extLst>
          </a:blip>
          <a:srcRect l="3985" t="11989" r="3743" b="10170"/>
          <a:stretch>
            <a:fillRect/>
          </a:stretch>
        </p:blipFill>
        <p:spPr>
          <a:xfrm>
            <a:off x="6436995" y="157342"/>
            <a:ext cx="5755005" cy="6576060"/>
          </a:xfrm>
          <a:prstGeom prst="rect">
            <a:avLst/>
          </a:prstGeom>
        </p:spPr>
      </p:pic>
      <p:sp>
        <p:nvSpPr>
          <p:cNvPr id="18" name="矩形 17"/>
          <p:cNvSpPr/>
          <p:nvPr/>
        </p:nvSpPr>
        <p:spPr>
          <a:xfrm>
            <a:off x="6629551" y="6067492"/>
            <a:ext cx="3072388" cy="491490"/>
          </a:xfrm>
          <a:prstGeom prst="rect">
            <a:avLst/>
          </a:prstGeom>
          <a:solidFill>
            <a:srgbClr val="C3DDF6">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dirty="0"/>
          </a:p>
        </p:txBody>
      </p:sp>
      <p:pic>
        <p:nvPicPr>
          <p:cNvPr id="20" name="图片 19"/>
          <p:cNvPicPr>
            <a:picLocks noChangeAspect="1"/>
          </p:cNvPicPr>
          <p:nvPr/>
        </p:nvPicPr>
        <p:blipFill>
          <a:blip r:embed="rId3"/>
          <a:stretch>
            <a:fillRect/>
          </a:stretch>
        </p:blipFill>
        <p:spPr>
          <a:xfrm>
            <a:off x="11009170" y="1508974"/>
            <a:ext cx="545465" cy="478790"/>
          </a:xfrm>
          <a:prstGeom prst="rect">
            <a:avLst/>
          </a:prstGeom>
        </p:spPr>
      </p:pic>
      <p:pic>
        <p:nvPicPr>
          <p:cNvPr id="23" name="图片 22"/>
          <p:cNvPicPr>
            <a:picLocks noChangeAspect="1"/>
          </p:cNvPicPr>
          <p:nvPr/>
        </p:nvPicPr>
        <p:blipFill>
          <a:blip r:embed="rId4"/>
          <a:stretch>
            <a:fillRect/>
          </a:stretch>
        </p:blipFill>
        <p:spPr>
          <a:xfrm>
            <a:off x="6564570" y="5078458"/>
            <a:ext cx="527685" cy="494665"/>
          </a:xfrm>
          <a:prstGeom prst="rect">
            <a:avLst/>
          </a:prstGeom>
        </p:spPr>
      </p:pic>
      <p:pic>
        <p:nvPicPr>
          <p:cNvPr id="24" name="图片 23"/>
          <p:cNvPicPr>
            <a:picLocks noChangeAspect="1"/>
          </p:cNvPicPr>
          <p:nvPr>
            <p:custDataLst>
              <p:tags r:id="rId5"/>
            </p:custDataLst>
          </p:nvPr>
        </p:nvPicPr>
        <p:blipFill>
          <a:blip r:embed="rId6">
            <a:clrChange>
              <a:clrFrom>
                <a:srgbClr val="FFFFFF">
                  <a:alpha val="100000"/>
                </a:srgbClr>
              </a:clrFrom>
              <a:clrTo>
                <a:srgbClr val="FFFFFF">
                  <a:alpha val="100000"/>
                  <a:alpha val="0"/>
                </a:srgbClr>
              </a:clrTo>
            </a:clrChange>
          </a:blip>
          <a:stretch>
            <a:fillRect/>
          </a:stretch>
        </p:blipFill>
        <p:spPr>
          <a:xfrm>
            <a:off x="7654731" y="6016826"/>
            <a:ext cx="636905" cy="570230"/>
          </a:xfrm>
          <a:prstGeom prst="rect">
            <a:avLst/>
          </a:prstGeom>
        </p:spPr>
      </p:pic>
      <p:sp>
        <p:nvSpPr>
          <p:cNvPr id="5" name="圆角矩形 4"/>
          <p:cNvSpPr/>
          <p:nvPr/>
        </p:nvSpPr>
        <p:spPr>
          <a:xfrm flipH="1">
            <a:off x="264157" y="1768475"/>
            <a:ext cx="1789873" cy="935355"/>
          </a:xfrm>
          <a:prstGeom prst="roundRect">
            <a:avLst>
              <a:gd name="adj" fmla="val 6725"/>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indent="0">
              <a:buFont typeface="+mj-lt"/>
              <a:buNone/>
            </a:pPr>
            <a:r>
              <a:rPr lang="en-US" altLang="zh-CN" b="1" dirty="0">
                <a:latin typeface="Arial" panose="020B0604020202020204" pitchFamily="34" charset="0"/>
                <a:cs typeface="Arial" panose="020B0604020202020204" pitchFamily="34" charset="0"/>
              </a:rPr>
              <a:t>Part 1 </a:t>
            </a:r>
            <a:r>
              <a:rPr lang="en-US" altLang="zh-CN" b="1" dirty="0">
                <a:solidFill>
                  <a:schemeClr val="accent3"/>
                </a:solidFill>
                <a:latin typeface="Arial" panose="020B0604020202020204" pitchFamily="34" charset="0"/>
                <a:cs typeface="Arial" panose="020B0604020202020204" pitchFamily="34" charset="0"/>
              </a:rPr>
              <a:t>(Para. 1)</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Getting into a problem</a:t>
            </a:r>
            <a:endParaRPr lang="en-US" altLang="zh-CN" b="1" dirty="0">
              <a:latin typeface="Arial" panose="020B0604020202020204" pitchFamily="34" charset="0"/>
              <a:cs typeface="Arial" panose="020B0604020202020204" pitchFamily="34" charset="0"/>
            </a:endParaRPr>
          </a:p>
        </p:txBody>
      </p:sp>
      <p:sp>
        <p:nvSpPr>
          <p:cNvPr id="6" name="圆角矩形 5">
            <a:hlinkClick r:id="rId7" action="ppaction://hlinksldjump"/>
          </p:cNvPr>
          <p:cNvSpPr/>
          <p:nvPr/>
        </p:nvSpPr>
        <p:spPr>
          <a:xfrm flipH="1">
            <a:off x="264160" y="3222625"/>
            <a:ext cx="2069465" cy="866140"/>
          </a:xfrm>
          <a:prstGeom prst="roundRect">
            <a:avLst>
              <a:gd name="adj" fmla="val 4142"/>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b="1" dirty="0">
                <a:latin typeface="Arial" panose="020B0604020202020204" pitchFamily="34" charset="0"/>
                <a:cs typeface="Arial" panose="020B0604020202020204" pitchFamily="34" charset="0"/>
              </a:rPr>
              <a:t>Part 2 </a:t>
            </a:r>
            <a:r>
              <a:rPr lang="en-US" altLang="zh-CN" b="1" dirty="0">
                <a:solidFill>
                  <a:schemeClr val="accent3"/>
                </a:solidFill>
                <a:latin typeface="Arial" panose="020B0604020202020204" pitchFamily="34" charset="0"/>
                <a:cs typeface="Arial" panose="020B0604020202020204" pitchFamily="34" charset="0"/>
              </a:rPr>
              <a:t>(Para. 2-6)</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Talking with his father</a:t>
            </a:r>
            <a:endParaRPr lang="en-US" altLang="zh-CN" b="1" dirty="0">
              <a:latin typeface="Arial" panose="020B0604020202020204" pitchFamily="34" charset="0"/>
              <a:cs typeface="Arial" panose="020B0604020202020204" pitchFamily="34" charset="0"/>
            </a:endParaRPr>
          </a:p>
        </p:txBody>
      </p:sp>
      <p:pic>
        <p:nvPicPr>
          <p:cNvPr id="8" name="图片 7"/>
          <p:cNvPicPr>
            <a:picLocks noChangeAspect="1"/>
          </p:cNvPicPr>
          <p:nvPr/>
        </p:nvPicPr>
        <p:blipFill>
          <a:blip r:embed="rId8"/>
          <a:stretch>
            <a:fillRect/>
          </a:stretch>
        </p:blipFill>
        <p:spPr>
          <a:xfrm>
            <a:off x="9485974" y="2335359"/>
            <a:ext cx="491490" cy="491490"/>
          </a:xfrm>
          <a:prstGeom prst="rect">
            <a:avLst/>
          </a:prstGeom>
        </p:spPr>
      </p:pic>
      <p:sp>
        <p:nvSpPr>
          <p:cNvPr id="11" name="文本框 10"/>
          <p:cNvSpPr txBox="1"/>
          <p:nvPr/>
        </p:nvSpPr>
        <p:spPr>
          <a:xfrm>
            <a:off x="4810362" y="1783005"/>
            <a:ext cx="1287532" cy="923330"/>
          </a:xfrm>
          <a:prstGeom prst="rect">
            <a:avLst/>
          </a:prstGeom>
          <a:solidFill>
            <a:srgbClr val="5FA7AA"/>
          </a:solidFill>
          <a:ln>
            <a:solidFill>
              <a:srgbClr val="5FA7AA"/>
            </a:solidFill>
          </a:ln>
        </p:spPr>
        <p:style>
          <a:lnRef idx="2">
            <a:schemeClr val="accent1"/>
          </a:lnRef>
          <a:fillRef idx="1">
            <a:schemeClr val="lt1"/>
          </a:fillRef>
          <a:effectRef idx="0">
            <a:schemeClr val="accent1"/>
          </a:effectRef>
          <a:fontRef idx="minor">
            <a:schemeClr val="dk1"/>
          </a:fontRef>
        </p:style>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angry</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worried</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sad</a:t>
            </a:r>
            <a:endParaRPr lang="zh-CN" altLang="en-US" b="1" dirty="0">
              <a:solidFill>
                <a:schemeClr val="bg1"/>
              </a:solidFill>
              <a:latin typeface="Arial" panose="020B0604020202020204" pitchFamily="34" charset="0"/>
              <a:cs typeface="Arial" panose="020B0604020202020204" pitchFamily="34" charset="0"/>
            </a:endParaRPr>
          </a:p>
        </p:txBody>
      </p:sp>
      <p:sp>
        <p:nvSpPr>
          <p:cNvPr id="13" name="文本框 12"/>
          <p:cNvSpPr txBox="1"/>
          <p:nvPr/>
        </p:nvSpPr>
        <p:spPr>
          <a:xfrm>
            <a:off x="4692665" y="3333239"/>
            <a:ext cx="1553184" cy="646331"/>
          </a:xfrm>
          <a:prstGeom prst="rect">
            <a:avLst/>
          </a:prstGeom>
          <a:solidFill>
            <a:srgbClr val="5FA7AA"/>
          </a:solidFill>
          <a:ln>
            <a:solidFill>
              <a:srgbClr val="5FA7AA"/>
            </a:solidFill>
          </a:ln>
        </p:spPr>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calm down</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think</a:t>
            </a:r>
            <a:endParaRPr lang="en-US" altLang="zh-CN" b="1" dirty="0">
              <a:solidFill>
                <a:schemeClr val="bg1"/>
              </a:solidFill>
              <a:latin typeface="Arial" panose="020B0604020202020204" pitchFamily="34" charset="0"/>
              <a:cs typeface="Arial" panose="020B0604020202020204" pitchFamily="34" charset="0"/>
            </a:endParaRPr>
          </a:p>
        </p:txBody>
      </p:sp>
      <p:pic>
        <p:nvPicPr>
          <p:cNvPr id="25" name="图片 24" descr="卡通人物&#10;&#10;中度可信度描述已自动生成"/>
          <p:cNvPicPr>
            <a:picLocks noChangeAspect="1"/>
          </p:cNvPicPr>
          <p:nvPr/>
        </p:nvPicPr>
        <p:blipFill>
          <a:blip r:embed="rId9">
            <a:clrChange>
              <a:clrFrom>
                <a:srgbClr val="F8F8F8"/>
              </a:clrFrom>
              <a:clrTo>
                <a:srgbClr val="F8F8F8">
                  <a:alpha val="0"/>
                </a:srgbClr>
              </a:clrTo>
            </a:clrChange>
            <a:extLst>
              <a:ext uri="{28A0092B-C50C-407E-A947-70E740481C1C}">
                <a14:useLocalDpi xmlns:a14="http://schemas.microsoft.com/office/drawing/2010/main" val="0"/>
              </a:ext>
            </a:extLst>
          </a:blip>
          <a:stretch>
            <a:fillRect/>
          </a:stretch>
        </p:blipFill>
        <p:spPr>
          <a:xfrm>
            <a:off x="10342031" y="3725007"/>
            <a:ext cx="600475" cy="600475"/>
          </a:xfrm>
          <a:prstGeom prst="rect">
            <a:avLst/>
          </a:prstGeom>
        </p:spPr>
      </p:pic>
      <p:sp>
        <p:nvSpPr>
          <p:cNvPr id="10" name="文本框 9"/>
          <p:cNvSpPr txBox="1"/>
          <p:nvPr/>
        </p:nvSpPr>
        <p:spPr>
          <a:xfrm>
            <a:off x="2653447" y="3346911"/>
            <a:ext cx="1773142" cy="707886"/>
          </a:xfrm>
          <a:prstGeom prst="rect">
            <a:avLst/>
          </a:prstGeom>
          <a:solidFill>
            <a:schemeClr val="accent4"/>
          </a:solidFill>
          <a:ln>
            <a:solidFill>
              <a:schemeClr val="accent4"/>
            </a:solidFill>
          </a:ln>
        </p:spPr>
        <p:txBody>
          <a:bodyPr wrap="square">
            <a:spAutoFit/>
          </a:bodyPr>
          <a:lstStyle/>
          <a:p>
            <a:pPr algn="ctr"/>
            <a:r>
              <a:rPr lang="en-US" altLang="zh-CN" sz="2000" dirty="0">
                <a:solidFill>
                  <a:schemeClr val="bg1"/>
                </a:solidFill>
              </a:rPr>
              <a:t>Why“</a:t>
            </a:r>
            <a:r>
              <a:rPr lang="zh-CN" altLang="en-US" sz="2000" dirty="0">
                <a:solidFill>
                  <a:schemeClr val="bg1"/>
                </a:solidFill>
              </a:rPr>
              <a:t> </a:t>
            </a:r>
            <a:r>
              <a:rPr lang="en-US" altLang="zh-CN" sz="2000" dirty="0">
                <a:solidFill>
                  <a:schemeClr val="bg1"/>
                </a:solidFill>
              </a:rPr>
              <a:t>ten minutes later”?</a:t>
            </a:r>
            <a:endParaRPr lang="en-US" altLang="zh-CN" sz="2000" dirty="0">
              <a:solidFill>
                <a:schemeClr val="bg1"/>
              </a:solidFill>
            </a:endParaRPr>
          </a:p>
        </p:txBody>
      </p:sp>
      <p:cxnSp>
        <p:nvCxnSpPr>
          <p:cNvPr id="17" name="直线连接符 16"/>
          <p:cNvCxnSpPr/>
          <p:nvPr/>
        </p:nvCxnSpPr>
        <p:spPr>
          <a:xfrm>
            <a:off x="11091591" y="1987642"/>
            <a:ext cx="38011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19" name="直线连接符 18"/>
          <p:cNvCxnSpPr/>
          <p:nvPr/>
        </p:nvCxnSpPr>
        <p:spPr>
          <a:xfrm>
            <a:off x="7148447" y="2658443"/>
            <a:ext cx="233781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28" name="直线连接符 27"/>
          <p:cNvCxnSpPr/>
          <p:nvPr/>
        </p:nvCxnSpPr>
        <p:spPr>
          <a:xfrm>
            <a:off x="10462277" y="4451902"/>
            <a:ext cx="480448"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30" name="直线连接符 29"/>
          <p:cNvCxnSpPr/>
          <p:nvPr/>
        </p:nvCxnSpPr>
        <p:spPr>
          <a:xfrm>
            <a:off x="7092398" y="5403581"/>
            <a:ext cx="562527"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32" name="直线连接符 31"/>
          <p:cNvCxnSpPr/>
          <p:nvPr/>
        </p:nvCxnSpPr>
        <p:spPr>
          <a:xfrm>
            <a:off x="6698759" y="6310880"/>
            <a:ext cx="819111"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36" name="图片 35"/>
          <p:cNvPicPr>
            <a:picLocks noChangeAspect="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8317238" y="5025868"/>
            <a:ext cx="589346" cy="599686"/>
          </a:xfrm>
          <a:prstGeom prst="rect">
            <a:avLst/>
          </a:prstGeom>
        </p:spPr>
      </p:pic>
      <p:cxnSp>
        <p:nvCxnSpPr>
          <p:cNvPr id="9" name="直线连接符 8"/>
          <p:cNvCxnSpPr/>
          <p:nvPr/>
        </p:nvCxnSpPr>
        <p:spPr>
          <a:xfrm>
            <a:off x="7917136" y="5403581"/>
            <a:ext cx="400220" cy="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pic>
        <p:nvPicPr>
          <p:cNvPr id="22" name="图片 21" descr="男人穿着衬衫&#10;&#10;描述已自动生成"/>
          <p:cNvPicPr>
            <a:picLocks noChangeAspect="1"/>
          </p:cNvPicPr>
          <p:nvPr/>
        </p:nvPicPr>
        <p:blipFill rotWithShape="1">
          <a:blip r:embed="rId11">
            <a:extLst>
              <a:ext uri="{28A0092B-C50C-407E-A947-70E740481C1C}">
                <a14:useLocalDpi xmlns:a14="http://schemas.microsoft.com/office/drawing/2010/main" val="0"/>
              </a:ext>
            </a:extLst>
          </a:blip>
          <a:srcRect l="10866" r="10624"/>
          <a:stretch>
            <a:fillRect/>
          </a:stretch>
        </p:blipFill>
        <p:spPr>
          <a:xfrm>
            <a:off x="6934097" y="925216"/>
            <a:ext cx="1154242" cy="980121"/>
          </a:xfrm>
          <a:prstGeom prst="rect">
            <a:avLst/>
          </a:prstGeom>
        </p:spPr>
      </p:pic>
      <p:cxnSp>
        <p:nvCxnSpPr>
          <p:cNvPr id="29" name="直接连接符 28"/>
          <p:cNvCxnSpPr/>
          <p:nvPr/>
        </p:nvCxnSpPr>
        <p:spPr>
          <a:xfrm>
            <a:off x="9991090" y="2161402"/>
            <a:ext cx="367030" cy="0"/>
          </a:xfrm>
          <a:prstGeom prst="line">
            <a:avLst/>
          </a:prstGeom>
          <a:ln w="28575" cmpd="sng">
            <a:solidFill>
              <a:schemeClr val="accent1"/>
            </a:solidFill>
            <a:prstDash val="solid"/>
          </a:ln>
        </p:spPr>
        <p:style>
          <a:lnRef idx="1">
            <a:schemeClr val="accent1"/>
          </a:lnRef>
          <a:fillRef idx="0">
            <a:schemeClr val="accent1"/>
          </a:fillRef>
          <a:effectRef idx="0">
            <a:schemeClr val="accent1"/>
          </a:effectRef>
          <a:fontRef idx="minor">
            <a:schemeClr val="tx1"/>
          </a:fontRef>
        </p:style>
      </p:cxnSp>
      <p:sp>
        <p:nvSpPr>
          <p:cNvPr id="7" name="圆角矩形 6"/>
          <p:cNvSpPr/>
          <p:nvPr>
            <p:custDataLst>
              <p:tags r:id="rId12"/>
            </p:custDataLst>
          </p:nvPr>
        </p:nvSpPr>
        <p:spPr>
          <a:xfrm flipH="1">
            <a:off x="264160" y="4443730"/>
            <a:ext cx="2164080" cy="880110"/>
          </a:xfrm>
          <a:prstGeom prst="roundRect">
            <a:avLst>
              <a:gd name="adj" fmla="val 6101"/>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b="1" dirty="0">
                <a:latin typeface="Arial" panose="020B0604020202020204" pitchFamily="34" charset="0"/>
                <a:cs typeface="Arial" panose="020B0604020202020204" pitchFamily="34" charset="0"/>
              </a:rPr>
              <a:t>Part 3 </a:t>
            </a:r>
            <a:r>
              <a:rPr lang="en-US" altLang="zh-CN" b="1" dirty="0">
                <a:solidFill>
                  <a:schemeClr val="accent3"/>
                </a:solidFill>
                <a:latin typeface="Arial" panose="020B0604020202020204" pitchFamily="34" charset="0"/>
                <a:cs typeface="Arial" panose="020B0604020202020204" pitchFamily="34" charset="0"/>
              </a:rPr>
              <a:t>(Para. 7-10)</a:t>
            </a:r>
            <a:endParaRPr lang="en-US" altLang="zh-CN" b="1" dirty="0">
              <a:solidFill>
                <a:schemeClr val="accent3"/>
              </a:solidFill>
              <a:latin typeface="Arial" panose="020B0604020202020204" pitchFamily="34" charset="0"/>
              <a:cs typeface="Arial" panose="020B0604020202020204" pitchFamily="34" charset="0"/>
            </a:endParaRPr>
          </a:p>
          <a:p>
            <a:r>
              <a:rPr lang="en-US" altLang="zh-CN" b="1" dirty="0">
                <a:latin typeface="Arial" panose="020B0604020202020204" pitchFamily="34" charset="0"/>
                <a:cs typeface="Arial" panose="020B0604020202020204" pitchFamily="34" charset="0"/>
              </a:rPr>
              <a:t>Talking with his teammates</a:t>
            </a:r>
            <a:endParaRPr lang="en-US" altLang="zh-CN" b="1" dirty="0">
              <a:latin typeface="Arial" panose="020B0604020202020204" pitchFamily="34" charset="0"/>
              <a:cs typeface="Arial" panose="020B0604020202020204" pitchFamily="34" charset="0"/>
            </a:endParaRPr>
          </a:p>
        </p:txBody>
      </p:sp>
      <p:sp>
        <p:nvSpPr>
          <p:cNvPr id="14" name="文本框 13"/>
          <p:cNvSpPr txBox="1"/>
          <p:nvPr>
            <p:custDataLst>
              <p:tags r:id="rId13"/>
            </p:custDataLst>
          </p:nvPr>
        </p:nvSpPr>
        <p:spPr>
          <a:xfrm>
            <a:off x="4781182" y="4606973"/>
            <a:ext cx="1415772" cy="646331"/>
          </a:xfrm>
          <a:prstGeom prst="rect">
            <a:avLst/>
          </a:prstGeom>
          <a:solidFill>
            <a:srgbClr val="5FA7AA"/>
          </a:solidFill>
          <a:ln>
            <a:solidFill>
              <a:srgbClr val="5FA7AA"/>
            </a:solidFill>
          </a:ln>
        </p:spPr>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surprise</a:t>
            </a:r>
            <a:endParaRPr lang="en-US" altLang="zh-CN" b="1" dirty="0">
              <a:solidFill>
                <a:schemeClr val="bg1"/>
              </a:solidFill>
              <a:latin typeface="Arial" panose="020B0604020202020204" pitchFamily="34" charset="0"/>
              <a:cs typeface="Arial" panose="020B0604020202020204" pitchFamily="34" charset="0"/>
            </a:endParaRPr>
          </a:p>
          <a:p>
            <a:pPr algn="l"/>
            <a:r>
              <a:rPr lang="en-US" altLang="zh-CN" b="1" dirty="0">
                <a:solidFill>
                  <a:schemeClr val="bg1"/>
                </a:solidFill>
                <a:latin typeface="Arial" panose="020B0604020202020204" pitchFamily="34" charset="0"/>
                <a:cs typeface="Arial" panose="020B0604020202020204" pitchFamily="34" charset="0"/>
              </a:rPr>
              <a:t>relief</a:t>
            </a:r>
            <a:endParaRPr lang="en-US" altLang="zh-CN" b="1" dirty="0">
              <a:solidFill>
                <a:schemeClr val="bg1"/>
              </a:solidFill>
              <a:latin typeface="Arial" panose="020B0604020202020204" pitchFamily="34" charset="0"/>
              <a:cs typeface="Arial" panose="020B0604020202020204" pitchFamily="34" charset="0"/>
            </a:endParaRPr>
          </a:p>
        </p:txBody>
      </p:sp>
      <p:sp>
        <p:nvSpPr>
          <p:cNvPr id="4" name="圆角矩形 3"/>
          <p:cNvSpPr/>
          <p:nvPr>
            <p:custDataLst>
              <p:tags r:id="rId14"/>
            </p:custDataLst>
          </p:nvPr>
        </p:nvSpPr>
        <p:spPr>
          <a:xfrm flipH="1">
            <a:off x="264157" y="5678805"/>
            <a:ext cx="1916293" cy="908050"/>
          </a:xfrm>
          <a:prstGeom prst="roundRect">
            <a:avLst>
              <a:gd name="adj" fmla="val 6426"/>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b="1" dirty="0">
                <a:latin typeface="Arial" panose="020B0604020202020204" pitchFamily="34" charset="0"/>
                <a:cs typeface="Arial" panose="020B0604020202020204" pitchFamily="34" charset="0"/>
              </a:rPr>
              <a:t>Part 4 </a:t>
            </a:r>
            <a:r>
              <a:rPr lang="en-US" altLang="zh-CN" b="1" dirty="0">
                <a:solidFill>
                  <a:schemeClr val="accent3"/>
                </a:solidFill>
                <a:latin typeface="Arial" panose="020B0604020202020204" pitchFamily="34" charset="0"/>
                <a:cs typeface="Arial" panose="020B0604020202020204" pitchFamily="34" charset="0"/>
              </a:rPr>
              <a:t>(Para. 11) </a:t>
            </a:r>
            <a:r>
              <a:rPr lang="en-US" altLang="zh-CN" b="1" dirty="0">
                <a:latin typeface="Arial" panose="020B0604020202020204" pitchFamily="34" charset="0"/>
                <a:cs typeface="Arial" panose="020B0604020202020204" pitchFamily="34" charset="0"/>
              </a:rPr>
              <a:t>Solving the problem</a:t>
            </a:r>
            <a:endParaRPr lang="en-US" altLang="zh-CN" b="1" dirty="0">
              <a:latin typeface="Arial" panose="020B0604020202020204" pitchFamily="34" charset="0"/>
              <a:cs typeface="Arial" panose="020B0604020202020204" pitchFamily="34" charset="0"/>
            </a:endParaRPr>
          </a:p>
        </p:txBody>
      </p:sp>
      <p:sp>
        <p:nvSpPr>
          <p:cNvPr id="15" name="文本框 14"/>
          <p:cNvSpPr txBox="1"/>
          <p:nvPr/>
        </p:nvSpPr>
        <p:spPr>
          <a:xfrm>
            <a:off x="4681844" y="5941287"/>
            <a:ext cx="1703705" cy="369332"/>
          </a:xfrm>
          <a:prstGeom prst="rect">
            <a:avLst/>
          </a:prstGeom>
          <a:solidFill>
            <a:srgbClr val="5FA7AA"/>
          </a:solidFill>
          <a:ln>
            <a:solidFill>
              <a:srgbClr val="5FA7AA"/>
            </a:solidFill>
          </a:ln>
        </p:spPr>
        <p:txBody>
          <a:bodyPr wrap="square" rtlCol="0">
            <a:spAutoFit/>
          </a:bodyPr>
          <a:lstStyle/>
          <a:p>
            <a:pPr algn="l"/>
            <a:r>
              <a:rPr lang="en-US" altLang="zh-CN" b="1" dirty="0">
                <a:solidFill>
                  <a:schemeClr val="bg1"/>
                </a:solidFill>
                <a:latin typeface="Arial" panose="020B0604020202020204" pitchFamily="34" charset="0"/>
                <a:cs typeface="Arial" panose="020B0604020202020204" pitchFamily="34" charset="0"/>
              </a:rPr>
              <a:t>happy again</a:t>
            </a:r>
            <a:endParaRPr lang="en-US" altLang="zh-CN" b="1" dirty="0">
              <a:solidFill>
                <a:schemeClr val="bg1"/>
              </a:solidFill>
              <a:latin typeface="Arial" panose="020B0604020202020204" pitchFamily="34" charset="0"/>
              <a:cs typeface="Arial" panose="020B0604020202020204" pitchFamily="34" charset="0"/>
            </a:endParaRPr>
          </a:p>
        </p:txBody>
      </p:sp>
      <p:sp>
        <p:nvSpPr>
          <p:cNvPr id="16" name="文本框 15"/>
          <p:cNvSpPr txBox="1"/>
          <p:nvPr/>
        </p:nvSpPr>
        <p:spPr>
          <a:xfrm>
            <a:off x="128905" y="1089025"/>
            <a:ext cx="6068060" cy="521970"/>
          </a:xfrm>
          <a:prstGeom prst="rect">
            <a:avLst/>
          </a:prstGeom>
          <a:noFill/>
        </p:spPr>
        <p:txBody>
          <a:bodyPr wrap="square" rtlCol="0">
            <a:spAutoFit/>
          </a:bodyPr>
          <a:lstStyle/>
          <a:p>
            <a:pPr algn="l"/>
            <a:r>
              <a:rPr lang="en-US" altLang="zh-CN" sz="2800" b="1" dirty="0">
                <a:solidFill>
                  <a:schemeClr val="bg1"/>
                </a:solidFill>
                <a:sym typeface="+mn-ea"/>
              </a:rPr>
              <a:t>How did Peter’s emotion change?</a:t>
            </a:r>
            <a:endParaRPr lang="en-US" altLang="zh-CN" sz="2800" b="1" dirty="0">
              <a:solidFill>
                <a:schemeClr val="bg1"/>
              </a:solidFill>
              <a:sym typeface="+mn-ea"/>
            </a:endParaRPr>
          </a:p>
        </p:txBody>
      </p:sp>
      <p:pic>
        <p:nvPicPr>
          <p:cNvPr id="2" name="图片 1"/>
          <p:cNvPicPr>
            <a:picLocks noChangeAspect="1"/>
          </p:cNvPicPr>
          <p:nvPr>
            <p:custDataLst>
              <p:tags r:id="rId15"/>
            </p:custDataLst>
          </p:nvPr>
        </p:nvPicPr>
        <p:blipFill>
          <a:blip r:embed="rId16"/>
          <a:stretch>
            <a:fillRect/>
          </a:stretch>
        </p:blipFill>
        <p:spPr>
          <a:xfrm>
            <a:off x="334255" y="260"/>
            <a:ext cx="762000" cy="758785"/>
          </a:xfrm>
          <a:prstGeom prst="rect">
            <a:avLst/>
          </a:prstGeom>
        </p:spPr>
      </p:pic>
      <p:sp>
        <p:nvSpPr>
          <p:cNvPr id="21" name="Content Placeholder 7"/>
          <p:cNvSpPr txBox="1"/>
          <p:nvPr>
            <p:custDataLst>
              <p:tags r:id="rId17"/>
            </p:custDataLst>
          </p:nvPr>
        </p:nvSpPr>
        <p:spPr>
          <a:xfrm>
            <a:off x="1472565" y="236855"/>
            <a:ext cx="387667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Careful-reading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nodeType="clickEffect">
                                  <p:stCondLst>
                                    <p:cond delay="0"/>
                                  </p:stCondLst>
                                  <p:childTnLst>
                                    <p:set>
                                      <p:cBhvr>
                                        <p:cTn id="14" dur="1" fill="hold">
                                          <p:stCondLst>
                                            <p:cond delay="0"/>
                                          </p:stCondLst>
                                        </p:cTn>
                                        <p:tgtEl>
                                          <p:spTgt spid="24"/>
                                        </p:tgtEl>
                                        <p:attrNameLst>
                                          <p:attrName>style.visibility</p:attrName>
                                        </p:attrNameLst>
                                      </p:cBhvr>
                                      <p:to>
                                        <p:strVal val="visible"/>
                                      </p:to>
                                    </p:set>
                                    <p:animEffect transition="in" filter="dissolve">
                                      <p:cBhvr>
                                        <p:cTn id="15" dur="500"/>
                                        <p:tgtEl>
                                          <p:spTgt spid="24"/>
                                        </p:tgtEl>
                                      </p:cBhvr>
                                    </p:animEffect>
                                  </p:childTnLst>
                                </p:cTn>
                              </p:par>
                              <p:par>
                                <p:cTn id="16" presetID="9" presetClass="entr" presetSubtype="0" fill="hold" grpId="0" nodeType="withEffect">
                                  <p:stCondLst>
                                    <p:cond delay="0"/>
                                  </p:stCondLst>
                                  <p:childTnLst>
                                    <p:set>
                                      <p:cBhvr>
                                        <p:cTn id="17" dur="1" fill="hold">
                                          <p:stCondLst>
                                            <p:cond delay="0"/>
                                          </p:stCondLst>
                                        </p:cTn>
                                        <p:tgtEl>
                                          <p:spTgt spid="15"/>
                                        </p:tgtEl>
                                        <p:attrNameLst>
                                          <p:attrName>style.visibility</p:attrName>
                                        </p:attrNameLst>
                                      </p:cBhvr>
                                      <p:to>
                                        <p:strVal val="visible"/>
                                      </p:to>
                                    </p:set>
                                    <p:animEffect transition="in" filter="dissolve">
                                      <p:cBhvr>
                                        <p:cTn id="18"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1" animBg="1"/>
      <p:bldP spid="6" grpId="1" animBg="1"/>
      <p:bldP spid="7" grpId="1" animBg="1"/>
      <p:bldP spid="4" grpId="0" bldLvl="0" animBg="1"/>
      <p:bldP spid="4" grpId="1" animBg="1"/>
      <p:bldP spid="15" grpId="0" animBg="1"/>
      <p:bldP spid="15" grpId="1"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矩形 17"/>
          <p:cNvSpPr/>
          <p:nvPr/>
        </p:nvSpPr>
        <p:spPr>
          <a:xfrm>
            <a:off x="-635" y="1170940"/>
            <a:ext cx="12192635" cy="1370965"/>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2" name="文本框 1"/>
          <p:cNvSpPr txBox="1"/>
          <p:nvPr/>
        </p:nvSpPr>
        <p:spPr>
          <a:xfrm>
            <a:off x="0" y="1279525"/>
            <a:ext cx="11976100" cy="1076325"/>
          </a:xfrm>
          <a:prstGeom prst="rect">
            <a:avLst/>
          </a:prstGeom>
          <a:noFill/>
        </p:spPr>
        <p:txBody>
          <a:bodyPr wrap="square" rtlCol="0">
            <a:spAutoFit/>
          </a:bodyPr>
          <a:lstStyle/>
          <a:p>
            <a:pPr algn="ctr"/>
            <a:r>
              <a:rPr lang="en-US" altLang="zh-CN" sz="3200" b="1" dirty="0">
                <a:solidFill>
                  <a:schemeClr val="bg1"/>
                </a:solidFill>
                <a:latin typeface="Times New Roman" panose="02020603050405020304" charset="0"/>
                <a:cs typeface="Times New Roman" panose="02020603050405020304" charset="0"/>
              </a:rPr>
              <a:t>5. Why did Peter think that he was on a winning  team even though they lost the last game?</a:t>
            </a:r>
            <a:endParaRPr lang="en-US" altLang="zh-CN" sz="3200" b="1" dirty="0">
              <a:solidFill>
                <a:schemeClr val="bg1"/>
              </a:solidFill>
              <a:latin typeface="Times New Roman" panose="02020603050405020304" charset="0"/>
              <a:cs typeface="Times New Roman" panose="02020603050405020304" charset="0"/>
            </a:endParaRPr>
          </a:p>
        </p:txBody>
      </p:sp>
      <p:sp>
        <p:nvSpPr>
          <p:cNvPr id="5" name="文本框 4"/>
          <p:cNvSpPr txBox="1"/>
          <p:nvPr/>
        </p:nvSpPr>
        <p:spPr>
          <a:xfrm>
            <a:off x="2021994" y="3845117"/>
            <a:ext cx="7042677" cy="1107996"/>
          </a:xfrm>
          <a:prstGeom prst="rect">
            <a:avLst/>
          </a:prstGeom>
          <a:noFill/>
        </p:spPr>
        <p:txBody>
          <a:bodyPr wrap="square">
            <a:spAutoFit/>
          </a:bodyPr>
          <a:lstStyle/>
          <a:p>
            <a:pPr algn="ctr"/>
            <a:r>
              <a:rPr lang="en-US" altLang="zh-CN" sz="6600" b="1" dirty="0">
                <a:solidFill>
                  <a:schemeClr val="accent6"/>
                </a:solidFill>
              </a:rPr>
              <a:t>pulling together</a:t>
            </a:r>
            <a:endParaRPr lang="zh-CN" altLang="en-US" sz="6600" dirty="0">
              <a:solidFill>
                <a:schemeClr val="accent6"/>
              </a:solidFill>
            </a:endParaRPr>
          </a:p>
        </p:txBody>
      </p:sp>
      <p:sp>
        <p:nvSpPr>
          <p:cNvPr id="7" name="文本框 6"/>
          <p:cNvSpPr txBox="1"/>
          <p:nvPr/>
        </p:nvSpPr>
        <p:spPr>
          <a:xfrm rot="5400000">
            <a:off x="5329434" y="5493712"/>
            <a:ext cx="1506395" cy="954107"/>
          </a:xfrm>
          <a:prstGeom prst="rect">
            <a:avLst/>
          </a:prstGeom>
          <a:noFill/>
        </p:spPr>
        <p:txBody>
          <a:bodyPr wrap="square">
            <a:spAutoFit/>
          </a:bodyPr>
          <a:lstStyle/>
          <a:p>
            <a:r>
              <a:rPr lang="en-US" altLang="zh-CN" sz="2800" b="1" dirty="0">
                <a:solidFill>
                  <a:srgbClr val="8CAF7E"/>
                </a:solidFill>
              </a:rPr>
              <a:t>being united</a:t>
            </a:r>
            <a:endParaRPr lang="zh-CN" altLang="en-US" sz="2800" dirty="0">
              <a:solidFill>
                <a:srgbClr val="8CAF7E"/>
              </a:solidFill>
            </a:endParaRPr>
          </a:p>
        </p:txBody>
      </p:sp>
      <p:sp>
        <p:nvSpPr>
          <p:cNvPr id="10" name="文本框 9"/>
          <p:cNvSpPr txBox="1"/>
          <p:nvPr/>
        </p:nvSpPr>
        <p:spPr>
          <a:xfrm>
            <a:off x="7143068" y="3345198"/>
            <a:ext cx="2298115" cy="523220"/>
          </a:xfrm>
          <a:prstGeom prst="rect">
            <a:avLst/>
          </a:prstGeom>
          <a:noFill/>
        </p:spPr>
        <p:txBody>
          <a:bodyPr wrap="square">
            <a:spAutoFit/>
          </a:bodyPr>
          <a:lstStyle/>
          <a:p>
            <a:r>
              <a:rPr lang="en-US" altLang="zh-CN" sz="2800" b="1" dirty="0">
                <a:solidFill>
                  <a:schemeClr val="accent1">
                    <a:lumMod val="20000"/>
                    <a:lumOff val="80000"/>
                  </a:schemeClr>
                </a:solidFill>
              </a:rPr>
              <a:t>supportive</a:t>
            </a:r>
            <a:endParaRPr lang="zh-CN" altLang="en-US" sz="2800" dirty="0">
              <a:solidFill>
                <a:schemeClr val="accent1">
                  <a:lumMod val="20000"/>
                  <a:lumOff val="80000"/>
                </a:schemeClr>
              </a:solidFill>
            </a:endParaRPr>
          </a:p>
        </p:txBody>
      </p:sp>
      <p:sp>
        <p:nvSpPr>
          <p:cNvPr id="14" name="文本框 13"/>
          <p:cNvSpPr txBox="1"/>
          <p:nvPr/>
        </p:nvSpPr>
        <p:spPr>
          <a:xfrm>
            <a:off x="6857042" y="4774742"/>
            <a:ext cx="2932892" cy="523220"/>
          </a:xfrm>
          <a:prstGeom prst="rect">
            <a:avLst/>
          </a:prstGeom>
          <a:noFill/>
        </p:spPr>
        <p:txBody>
          <a:bodyPr wrap="square">
            <a:spAutoFit/>
          </a:bodyPr>
          <a:lstStyle/>
          <a:p>
            <a:r>
              <a:rPr lang="en-US" altLang="zh-CN" sz="2800" b="1" dirty="0">
                <a:solidFill>
                  <a:schemeClr val="accent4">
                    <a:lumMod val="40000"/>
                    <a:lumOff val="60000"/>
                  </a:schemeClr>
                </a:solidFill>
              </a:rPr>
              <a:t>communicative</a:t>
            </a:r>
            <a:endParaRPr lang="zh-CN" altLang="en-US" sz="2800" dirty="0">
              <a:solidFill>
                <a:schemeClr val="accent4">
                  <a:lumMod val="40000"/>
                  <a:lumOff val="60000"/>
                </a:schemeClr>
              </a:solidFill>
            </a:endParaRPr>
          </a:p>
        </p:txBody>
      </p:sp>
      <p:sp>
        <p:nvSpPr>
          <p:cNvPr id="16" name="文本框 15"/>
          <p:cNvSpPr txBox="1"/>
          <p:nvPr/>
        </p:nvSpPr>
        <p:spPr>
          <a:xfrm>
            <a:off x="7144461" y="3710325"/>
            <a:ext cx="2132061" cy="400110"/>
          </a:xfrm>
          <a:prstGeom prst="rect">
            <a:avLst/>
          </a:prstGeom>
          <a:noFill/>
        </p:spPr>
        <p:txBody>
          <a:bodyPr wrap="square">
            <a:spAutoFit/>
          </a:bodyPr>
          <a:lstStyle/>
          <a:p>
            <a:r>
              <a:rPr lang="en-US" altLang="zh-CN" sz="2000" b="1" dirty="0">
                <a:solidFill>
                  <a:schemeClr val="bg2">
                    <a:lumMod val="90000"/>
                  </a:schemeClr>
                </a:solidFill>
              </a:rPr>
              <a:t>understanding</a:t>
            </a:r>
            <a:endParaRPr lang="zh-CN" altLang="en-US" sz="2000" dirty="0">
              <a:solidFill>
                <a:schemeClr val="bg2">
                  <a:lumMod val="90000"/>
                </a:schemeClr>
              </a:solidFill>
            </a:endParaRPr>
          </a:p>
        </p:txBody>
      </p:sp>
      <p:sp>
        <p:nvSpPr>
          <p:cNvPr id="20" name="文本框 19"/>
          <p:cNvSpPr txBox="1"/>
          <p:nvPr/>
        </p:nvSpPr>
        <p:spPr>
          <a:xfrm rot="16200000">
            <a:off x="3399577" y="5276907"/>
            <a:ext cx="1506394" cy="584775"/>
          </a:xfrm>
          <a:prstGeom prst="rect">
            <a:avLst/>
          </a:prstGeom>
          <a:noFill/>
        </p:spPr>
        <p:txBody>
          <a:bodyPr wrap="square">
            <a:spAutoFit/>
          </a:bodyPr>
          <a:lstStyle/>
          <a:p>
            <a:pPr algn="r"/>
            <a:r>
              <a:rPr lang="en-US" altLang="zh-CN" sz="1600" b="1" dirty="0">
                <a:solidFill>
                  <a:schemeClr val="accent2">
                    <a:lumMod val="75000"/>
                  </a:schemeClr>
                </a:solidFill>
              </a:rPr>
              <a:t>learning from mistakes</a:t>
            </a:r>
            <a:endParaRPr lang="zh-CN" altLang="en-US" sz="1600" dirty="0">
              <a:solidFill>
                <a:schemeClr val="accent2">
                  <a:lumMod val="75000"/>
                </a:schemeClr>
              </a:solidFill>
            </a:endParaRPr>
          </a:p>
        </p:txBody>
      </p:sp>
      <p:sp>
        <p:nvSpPr>
          <p:cNvPr id="22" name="文本框 21"/>
          <p:cNvSpPr txBox="1"/>
          <p:nvPr/>
        </p:nvSpPr>
        <p:spPr>
          <a:xfrm>
            <a:off x="2836404" y="6158233"/>
            <a:ext cx="2450616" cy="461665"/>
          </a:xfrm>
          <a:prstGeom prst="rect">
            <a:avLst/>
          </a:prstGeom>
          <a:noFill/>
        </p:spPr>
        <p:txBody>
          <a:bodyPr wrap="square">
            <a:spAutoFit/>
          </a:bodyPr>
          <a:lstStyle/>
          <a:p>
            <a:pPr algn="r"/>
            <a:r>
              <a:rPr lang="en-US" altLang="zh-CN" sz="2400" b="1" dirty="0">
                <a:solidFill>
                  <a:schemeClr val="bg1">
                    <a:lumMod val="85000"/>
                  </a:schemeClr>
                </a:solidFill>
              </a:rPr>
              <a:t>respectable</a:t>
            </a:r>
            <a:endParaRPr lang="zh-CN" altLang="en-US" sz="2400" dirty="0">
              <a:solidFill>
                <a:schemeClr val="bg1">
                  <a:lumMod val="85000"/>
                </a:schemeClr>
              </a:solidFill>
            </a:endParaRPr>
          </a:p>
        </p:txBody>
      </p:sp>
      <p:sp>
        <p:nvSpPr>
          <p:cNvPr id="24" name="文本框 23"/>
          <p:cNvSpPr txBox="1"/>
          <p:nvPr/>
        </p:nvSpPr>
        <p:spPr>
          <a:xfrm rot="5400000">
            <a:off x="5619768" y="3176994"/>
            <a:ext cx="1505645" cy="523220"/>
          </a:xfrm>
          <a:prstGeom prst="rect">
            <a:avLst/>
          </a:prstGeom>
          <a:noFill/>
        </p:spPr>
        <p:txBody>
          <a:bodyPr wrap="square">
            <a:spAutoFit/>
          </a:bodyPr>
          <a:lstStyle/>
          <a:p>
            <a:pPr algn="ctr"/>
            <a:r>
              <a:rPr lang="en-US" altLang="zh-CN" sz="2800" b="1" dirty="0">
                <a:solidFill>
                  <a:srgbClr val="A8A397"/>
                </a:solidFill>
              </a:rPr>
              <a:t>trustful</a:t>
            </a:r>
            <a:endParaRPr lang="zh-CN" altLang="en-US" sz="2800" dirty="0">
              <a:solidFill>
                <a:srgbClr val="A8A397"/>
              </a:solidFill>
            </a:endParaRPr>
          </a:p>
        </p:txBody>
      </p:sp>
      <p:sp>
        <p:nvSpPr>
          <p:cNvPr id="25" name="文本框 24"/>
          <p:cNvSpPr txBox="1"/>
          <p:nvPr/>
        </p:nvSpPr>
        <p:spPr>
          <a:xfrm>
            <a:off x="4430028" y="4919191"/>
            <a:ext cx="2204173" cy="400110"/>
          </a:xfrm>
          <a:prstGeom prst="rect">
            <a:avLst/>
          </a:prstGeom>
          <a:noFill/>
        </p:spPr>
        <p:txBody>
          <a:bodyPr wrap="square">
            <a:spAutoFit/>
          </a:bodyPr>
          <a:lstStyle/>
          <a:p>
            <a:r>
              <a:rPr lang="en-US" altLang="zh-CN" sz="2000" b="1" dirty="0">
                <a:solidFill>
                  <a:schemeClr val="accent3">
                    <a:lumMod val="20000"/>
                    <a:lumOff val="80000"/>
                  </a:schemeClr>
                </a:solidFill>
              </a:rPr>
              <a:t>communicative</a:t>
            </a:r>
            <a:endParaRPr lang="zh-CN" altLang="en-US" sz="2000" dirty="0">
              <a:solidFill>
                <a:schemeClr val="accent3">
                  <a:lumMod val="20000"/>
                  <a:lumOff val="80000"/>
                </a:schemeClr>
              </a:solidFill>
            </a:endParaRPr>
          </a:p>
        </p:txBody>
      </p:sp>
      <p:sp>
        <p:nvSpPr>
          <p:cNvPr id="26" name="文本框 25"/>
          <p:cNvSpPr txBox="1"/>
          <p:nvPr/>
        </p:nvSpPr>
        <p:spPr>
          <a:xfrm>
            <a:off x="1784324" y="3420798"/>
            <a:ext cx="1186781" cy="830997"/>
          </a:xfrm>
          <a:prstGeom prst="rect">
            <a:avLst/>
          </a:prstGeom>
          <a:noFill/>
        </p:spPr>
        <p:txBody>
          <a:bodyPr wrap="square">
            <a:spAutoFit/>
          </a:bodyPr>
          <a:lstStyle/>
          <a:p>
            <a:pPr algn="r"/>
            <a:r>
              <a:rPr lang="en-US" altLang="zh-CN" sz="2400" b="1" dirty="0">
                <a:solidFill>
                  <a:srgbClr val="D8D3C0"/>
                </a:solidFill>
              </a:rPr>
              <a:t>being united</a:t>
            </a:r>
            <a:endParaRPr lang="zh-CN" altLang="en-US" sz="2400" dirty="0">
              <a:solidFill>
                <a:srgbClr val="D8D3C0"/>
              </a:solidFill>
            </a:endParaRPr>
          </a:p>
        </p:txBody>
      </p:sp>
      <p:sp>
        <p:nvSpPr>
          <p:cNvPr id="27" name="文本框 26"/>
          <p:cNvSpPr txBox="1"/>
          <p:nvPr/>
        </p:nvSpPr>
        <p:spPr>
          <a:xfrm rot="5400000">
            <a:off x="5491945" y="5995003"/>
            <a:ext cx="2450616" cy="400110"/>
          </a:xfrm>
          <a:prstGeom prst="rect">
            <a:avLst/>
          </a:prstGeom>
          <a:noFill/>
        </p:spPr>
        <p:txBody>
          <a:bodyPr wrap="square">
            <a:spAutoFit/>
          </a:bodyPr>
          <a:lstStyle/>
          <a:p>
            <a:r>
              <a:rPr lang="en-US" altLang="zh-CN" sz="2000" b="1" dirty="0">
                <a:solidFill>
                  <a:schemeClr val="accent3">
                    <a:lumMod val="20000"/>
                    <a:lumOff val="80000"/>
                  </a:schemeClr>
                </a:solidFill>
              </a:rPr>
              <a:t>respectable</a:t>
            </a:r>
            <a:endParaRPr lang="zh-CN" altLang="en-US" sz="2000" dirty="0">
              <a:solidFill>
                <a:schemeClr val="accent3">
                  <a:lumMod val="20000"/>
                  <a:lumOff val="80000"/>
                </a:schemeClr>
              </a:solidFill>
            </a:endParaRPr>
          </a:p>
        </p:txBody>
      </p:sp>
      <p:sp>
        <p:nvSpPr>
          <p:cNvPr id="28" name="文本框 27"/>
          <p:cNvSpPr txBox="1"/>
          <p:nvPr/>
        </p:nvSpPr>
        <p:spPr>
          <a:xfrm>
            <a:off x="6824055" y="5281826"/>
            <a:ext cx="1121551" cy="369332"/>
          </a:xfrm>
          <a:prstGeom prst="rect">
            <a:avLst/>
          </a:prstGeom>
          <a:noFill/>
        </p:spPr>
        <p:txBody>
          <a:bodyPr wrap="square">
            <a:spAutoFit/>
          </a:bodyPr>
          <a:lstStyle/>
          <a:p>
            <a:pPr algn="ctr"/>
            <a:r>
              <a:rPr lang="en-US" altLang="zh-CN" b="1" dirty="0">
                <a:solidFill>
                  <a:srgbClr val="A8A397"/>
                </a:solidFill>
              </a:rPr>
              <a:t>trustful</a:t>
            </a:r>
            <a:endParaRPr lang="zh-CN" altLang="en-US" dirty="0">
              <a:solidFill>
                <a:srgbClr val="A8A397"/>
              </a:solidFill>
            </a:endParaRPr>
          </a:p>
        </p:txBody>
      </p:sp>
      <p:sp>
        <p:nvSpPr>
          <p:cNvPr id="29" name="文本框 28"/>
          <p:cNvSpPr txBox="1"/>
          <p:nvPr/>
        </p:nvSpPr>
        <p:spPr>
          <a:xfrm rot="5400000">
            <a:off x="7570253" y="5532363"/>
            <a:ext cx="1462877" cy="954107"/>
          </a:xfrm>
          <a:prstGeom prst="rect">
            <a:avLst/>
          </a:prstGeom>
          <a:noFill/>
        </p:spPr>
        <p:txBody>
          <a:bodyPr wrap="square">
            <a:spAutoFit/>
          </a:bodyPr>
          <a:lstStyle/>
          <a:p>
            <a:r>
              <a:rPr lang="en-US" altLang="zh-CN" sz="2800" b="1" dirty="0">
                <a:solidFill>
                  <a:srgbClr val="D8D3C0"/>
                </a:solidFill>
              </a:rPr>
              <a:t>being united</a:t>
            </a:r>
            <a:endParaRPr lang="zh-CN" altLang="en-US" sz="2800" dirty="0">
              <a:solidFill>
                <a:srgbClr val="D8D3C0"/>
              </a:solidFill>
            </a:endParaRPr>
          </a:p>
        </p:txBody>
      </p:sp>
      <p:sp>
        <p:nvSpPr>
          <p:cNvPr id="30" name="文本框 29"/>
          <p:cNvSpPr txBox="1"/>
          <p:nvPr/>
        </p:nvSpPr>
        <p:spPr>
          <a:xfrm>
            <a:off x="2558328" y="3469503"/>
            <a:ext cx="3836611" cy="646331"/>
          </a:xfrm>
          <a:prstGeom prst="rect">
            <a:avLst/>
          </a:prstGeom>
          <a:noFill/>
        </p:spPr>
        <p:txBody>
          <a:bodyPr wrap="square">
            <a:spAutoFit/>
          </a:bodyPr>
          <a:lstStyle/>
          <a:p>
            <a:pPr algn="ctr"/>
            <a:r>
              <a:rPr lang="en-US" altLang="zh-CN" sz="3600" dirty="0">
                <a:solidFill>
                  <a:srgbClr val="D4F3C1"/>
                </a:solidFill>
              </a:rPr>
              <a:t>understanding</a:t>
            </a:r>
            <a:endParaRPr lang="zh-CN" altLang="en-US" sz="3600" dirty="0">
              <a:solidFill>
                <a:srgbClr val="D4F3C1"/>
              </a:solidFill>
            </a:endParaRPr>
          </a:p>
        </p:txBody>
      </p:sp>
      <p:sp>
        <p:nvSpPr>
          <p:cNvPr id="31" name="文本框 30"/>
          <p:cNvSpPr txBox="1"/>
          <p:nvPr/>
        </p:nvSpPr>
        <p:spPr>
          <a:xfrm>
            <a:off x="4476634" y="5271728"/>
            <a:ext cx="1352492" cy="923330"/>
          </a:xfrm>
          <a:prstGeom prst="rect">
            <a:avLst/>
          </a:prstGeom>
          <a:noFill/>
        </p:spPr>
        <p:txBody>
          <a:bodyPr wrap="square">
            <a:spAutoFit/>
          </a:bodyPr>
          <a:lstStyle/>
          <a:p>
            <a:r>
              <a:rPr lang="en-US" altLang="zh-CN" b="1" dirty="0">
                <a:solidFill>
                  <a:schemeClr val="accent2">
                    <a:lumMod val="40000"/>
                    <a:lumOff val="60000"/>
                  </a:schemeClr>
                </a:solidFill>
              </a:rPr>
              <a:t>learning from mistakes</a:t>
            </a:r>
            <a:endParaRPr lang="zh-CN" altLang="en-US" dirty="0">
              <a:solidFill>
                <a:schemeClr val="accent2">
                  <a:lumMod val="40000"/>
                  <a:lumOff val="60000"/>
                </a:schemeClr>
              </a:solidFill>
            </a:endParaRPr>
          </a:p>
        </p:txBody>
      </p:sp>
      <p:sp>
        <p:nvSpPr>
          <p:cNvPr id="32" name="文本框 31"/>
          <p:cNvSpPr txBox="1"/>
          <p:nvPr/>
        </p:nvSpPr>
        <p:spPr>
          <a:xfrm rot="16200000">
            <a:off x="1258344" y="4947645"/>
            <a:ext cx="1793167" cy="461665"/>
          </a:xfrm>
          <a:prstGeom prst="rect">
            <a:avLst/>
          </a:prstGeom>
          <a:noFill/>
        </p:spPr>
        <p:txBody>
          <a:bodyPr wrap="square">
            <a:spAutoFit/>
          </a:bodyPr>
          <a:lstStyle/>
          <a:p>
            <a:r>
              <a:rPr lang="en-US" altLang="zh-CN" sz="2400" b="1" dirty="0">
                <a:solidFill>
                  <a:schemeClr val="accent5">
                    <a:lumMod val="20000"/>
                    <a:lumOff val="80000"/>
                  </a:schemeClr>
                </a:solidFill>
              </a:rPr>
              <a:t>supportive</a:t>
            </a:r>
            <a:endParaRPr lang="zh-CN" altLang="en-US" sz="2400" dirty="0">
              <a:solidFill>
                <a:schemeClr val="accent5">
                  <a:lumMod val="20000"/>
                  <a:lumOff val="80000"/>
                </a:schemeClr>
              </a:solidFill>
            </a:endParaRPr>
          </a:p>
        </p:txBody>
      </p:sp>
      <p:sp>
        <p:nvSpPr>
          <p:cNvPr id="33" name="文本框 32"/>
          <p:cNvSpPr txBox="1"/>
          <p:nvPr/>
        </p:nvSpPr>
        <p:spPr>
          <a:xfrm rot="16200000">
            <a:off x="6741379" y="5845408"/>
            <a:ext cx="1155837" cy="738664"/>
          </a:xfrm>
          <a:prstGeom prst="rect">
            <a:avLst/>
          </a:prstGeom>
          <a:noFill/>
        </p:spPr>
        <p:txBody>
          <a:bodyPr wrap="square">
            <a:spAutoFit/>
          </a:bodyPr>
          <a:lstStyle/>
          <a:p>
            <a:pPr algn="r"/>
            <a:r>
              <a:rPr lang="en-US" altLang="zh-CN" sz="1400" b="1" dirty="0">
                <a:solidFill>
                  <a:schemeClr val="accent2">
                    <a:lumMod val="75000"/>
                  </a:schemeClr>
                </a:solidFill>
              </a:rPr>
              <a:t>learning from mistakes</a:t>
            </a:r>
            <a:endParaRPr lang="zh-CN" altLang="en-US" sz="1400" dirty="0">
              <a:solidFill>
                <a:schemeClr val="accent2">
                  <a:lumMod val="75000"/>
                </a:schemeClr>
              </a:solidFill>
            </a:endParaRPr>
          </a:p>
        </p:txBody>
      </p:sp>
      <p:sp>
        <p:nvSpPr>
          <p:cNvPr id="34" name="文本框 33"/>
          <p:cNvSpPr txBox="1"/>
          <p:nvPr/>
        </p:nvSpPr>
        <p:spPr>
          <a:xfrm rot="5400000">
            <a:off x="5251207" y="2672859"/>
            <a:ext cx="1155837" cy="738664"/>
          </a:xfrm>
          <a:prstGeom prst="rect">
            <a:avLst/>
          </a:prstGeom>
          <a:noFill/>
        </p:spPr>
        <p:txBody>
          <a:bodyPr wrap="square">
            <a:spAutoFit/>
          </a:bodyPr>
          <a:lstStyle/>
          <a:p>
            <a:pPr algn="r"/>
            <a:r>
              <a:rPr lang="en-US" altLang="zh-CN" sz="1400" b="1" dirty="0">
                <a:solidFill>
                  <a:schemeClr val="accent1">
                    <a:lumMod val="20000"/>
                    <a:lumOff val="80000"/>
                  </a:schemeClr>
                </a:solidFill>
              </a:rPr>
              <a:t>learning from mistakes</a:t>
            </a:r>
            <a:endParaRPr lang="zh-CN" altLang="en-US" sz="1400" dirty="0">
              <a:solidFill>
                <a:schemeClr val="accent1">
                  <a:lumMod val="20000"/>
                  <a:lumOff val="80000"/>
                </a:schemeClr>
              </a:solidFill>
            </a:endParaRPr>
          </a:p>
        </p:txBody>
      </p:sp>
      <p:sp>
        <p:nvSpPr>
          <p:cNvPr id="35" name="文本框 34"/>
          <p:cNvSpPr txBox="1"/>
          <p:nvPr/>
        </p:nvSpPr>
        <p:spPr>
          <a:xfrm rot="16200000">
            <a:off x="6355038" y="3321113"/>
            <a:ext cx="994070" cy="584775"/>
          </a:xfrm>
          <a:prstGeom prst="rect">
            <a:avLst/>
          </a:prstGeom>
          <a:noFill/>
        </p:spPr>
        <p:txBody>
          <a:bodyPr wrap="square">
            <a:spAutoFit/>
          </a:bodyPr>
          <a:lstStyle/>
          <a:p>
            <a:r>
              <a:rPr lang="en-US" altLang="zh-CN" sz="1600" b="1" dirty="0">
                <a:solidFill>
                  <a:srgbClr val="8CAF7E"/>
                </a:solidFill>
              </a:rPr>
              <a:t>being united</a:t>
            </a:r>
            <a:endParaRPr lang="zh-CN" altLang="en-US" sz="1600" dirty="0">
              <a:solidFill>
                <a:srgbClr val="8CAF7E"/>
              </a:solidFill>
            </a:endParaRPr>
          </a:p>
        </p:txBody>
      </p:sp>
      <p:sp>
        <p:nvSpPr>
          <p:cNvPr id="36" name="文本框 35"/>
          <p:cNvSpPr txBox="1"/>
          <p:nvPr/>
        </p:nvSpPr>
        <p:spPr>
          <a:xfrm>
            <a:off x="8132869" y="5830129"/>
            <a:ext cx="2450616" cy="461665"/>
          </a:xfrm>
          <a:prstGeom prst="rect">
            <a:avLst/>
          </a:prstGeom>
          <a:noFill/>
        </p:spPr>
        <p:txBody>
          <a:bodyPr wrap="square">
            <a:spAutoFit/>
          </a:bodyPr>
          <a:lstStyle/>
          <a:p>
            <a:pPr algn="r"/>
            <a:r>
              <a:rPr lang="en-US" altLang="zh-CN" sz="2400" b="1" dirty="0">
                <a:solidFill>
                  <a:schemeClr val="accent6">
                    <a:lumMod val="20000"/>
                    <a:lumOff val="80000"/>
                  </a:schemeClr>
                </a:solidFill>
              </a:rPr>
              <a:t>respectable</a:t>
            </a:r>
            <a:endParaRPr lang="zh-CN" altLang="en-US" sz="2400" dirty="0">
              <a:solidFill>
                <a:schemeClr val="accent6">
                  <a:lumMod val="20000"/>
                  <a:lumOff val="80000"/>
                </a:schemeClr>
              </a:solidFill>
            </a:endParaRPr>
          </a:p>
        </p:txBody>
      </p:sp>
      <p:sp>
        <p:nvSpPr>
          <p:cNvPr id="37" name="文本框 36"/>
          <p:cNvSpPr txBox="1"/>
          <p:nvPr/>
        </p:nvSpPr>
        <p:spPr>
          <a:xfrm rot="16200000">
            <a:off x="8827256" y="4781417"/>
            <a:ext cx="1793167" cy="461665"/>
          </a:xfrm>
          <a:prstGeom prst="rect">
            <a:avLst/>
          </a:prstGeom>
          <a:noFill/>
        </p:spPr>
        <p:txBody>
          <a:bodyPr wrap="square">
            <a:spAutoFit/>
          </a:bodyPr>
          <a:lstStyle/>
          <a:p>
            <a:r>
              <a:rPr lang="en-US" altLang="zh-CN" sz="2400" b="1" dirty="0">
                <a:solidFill>
                  <a:schemeClr val="accent5">
                    <a:lumMod val="20000"/>
                    <a:lumOff val="80000"/>
                  </a:schemeClr>
                </a:solidFill>
              </a:rPr>
              <a:t>supportive</a:t>
            </a:r>
            <a:endParaRPr lang="zh-CN" altLang="en-US" sz="2400" dirty="0">
              <a:solidFill>
                <a:schemeClr val="accent5">
                  <a:lumMod val="20000"/>
                  <a:lumOff val="80000"/>
                </a:schemeClr>
              </a:solidFill>
            </a:endParaRPr>
          </a:p>
        </p:txBody>
      </p:sp>
      <p:sp>
        <p:nvSpPr>
          <p:cNvPr id="38" name="文本框 37"/>
          <p:cNvSpPr txBox="1"/>
          <p:nvPr/>
        </p:nvSpPr>
        <p:spPr>
          <a:xfrm>
            <a:off x="6505566" y="2481695"/>
            <a:ext cx="1352492" cy="923330"/>
          </a:xfrm>
          <a:prstGeom prst="rect">
            <a:avLst/>
          </a:prstGeom>
          <a:noFill/>
        </p:spPr>
        <p:txBody>
          <a:bodyPr wrap="square">
            <a:spAutoFit/>
          </a:bodyPr>
          <a:lstStyle/>
          <a:p>
            <a:r>
              <a:rPr lang="en-US" altLang="zh-CN" b="1" dirty="0">
                <a:solidFill>
                  <a:schemeClr val="accent2">
                    <a:lumMod val="40000"/>
                    <a:lumOff val="60000"/>
                  </a:schemeClr>
                </a:solidFill>
              </a:rPr>
              <a:t>learning from mistakes</a:t>
            </a:r>
            <a:endParaRPr lang="zh-CN" altLang="en-US" dirty="0">
              <a:solidFill>
                <a:schemeClr val="accent2">
                  <a:lumMod val="40000"/>
                  <a:lumOff val="60000"/>
                </a:schemeClr>
              </a:solidFill>
            </a:endParaRPr>
          </a:p>
        </p:txBody>
      </p:sp>
      <p:sp>
        <p:nvSpPr>
          <p:cNvPr id="39" name="文本框 38"/>
          <p:cNvSpPr txBox="1"/>
          <p:nvPr/>
        </p:nvSpPr>
        <p:spPr>
          <a:xfrm>
            <a:off x="4325773" y="2696780"/>
            <a:ext cx="1352492" cy="923330"/>
          </a:xfrm>
          <a:prstGeom prst="rect">
            <a:avLst/>
          </a:prstGeom>
          <a:noFill/>
        </p:spPr>
        <p:txBody>
          <a:bodyPr wrap="square">
            <a:spAutoFit/>
          </a:bodyPr>
          <a:lstStyle/>
          <a:p>
            <a:r>
              <a:rPr lang="en-US" altLang="zh-CN" b="1" dirty="0">
                <a:solidFill>
                  <a:schemeClr val="accent2">
                    <a:lumMod val="40000"/>
                    <a:lumOff val="60000"/>
                  </a:schemeClr>
                </a:solidFill>
              </a:rPr>
              <a:t>learning from mistakes</a:t>
            </a:r>
            <a:endParaRPr lang="zh-CN" altLang="en-US" dirty="0">
              <a:solidFill>
                <a:schemeClr val="accent2">
                  <a:lumMod val="40000"/>
                  <a:lumOff val="60000"/>
                </a:schemeClr>
              </a:solidFill>
            </a:endParaRPr>
          </a:p>
        </p:txBody>
      </p:sp>
      <p:sp>
        <p:nvSpPr>
          <p:cNvPr id="40" name="文本框 39"/>
          <p:cNvSpPr txBox="1"/>
          <p:nvPr/>
        </p:nvSpPr>
        <p:spPr>
          <a:xfrm>
            <a:off x="3289781" y="3158445"/>
            <a:ext cx="1121551" cy="400110"/>
          </a:xfrm>
          <a:prstGeom prst="rect">
            <a:avLst/>
          </a:prstGeom>
          <a:noFill/>
        </p:spPr>
        <p:txBody>
          <a:bodyPr wrap="square">
            <a:spAutoFit/>
          </a:bodyPr>
          <a:lstStyle/>
          <a:p>
            <a:pPr algn="ctr"/>
            <a:r>
              <a:rPr lang="en-US" altLang="zh-CN" sz="2000" b="1" dirty="0">
                <a:solidFill>
                  <a:srgbClr val="CDBF37"/>
                </a:solidFill>
              </a:rPr>
              <a:t>trustful</a:t>
            </a:r>
            <a:endParaRPr lang="zh-CN" altLang="en-US" sz="2000" dirty="0">
              <a:solidFill>
                <a:srgbClr val="CDBF37"/>
              </a:solidFill>
            </a:endParaRPr>
          </a:p>
        </p:txBody>
      </p:sp>
      <p:sp>
        <p:nvSpPr>
          <p:cNvPr id="41" name="文本框 40"/>
          <p:cNvSpPr txBox="1"/>
          <p:nvPr/>
        </p:nvSpPr>
        <p:spPr>
          <a:xfrm rot="16200000">
            <a:off x="7363146" y="2497948"/>
            <a:ext cx="1185109" cy="830997"/>
          </a:xfrm>
          <a:prstGeom prst="rect">
            <a:avLst/>
          </a:prstGeom>
          <a:noFill/>
        </p:spPr>
        <p:txBody>
          <a:bodyPr wrap="square">
            <a:spAutoFit/>
          </a:bodyPr>
          <a:lstStyle/>
          <a:p>
            <a:r>
              <a:rPr lang="en-US" altLang="zh-CN" sz="2400" dirty="0">
                <a:solidFill>
                  <a:schemeClr val="bg2">
                    <a:lumMod val="75000"/>
                  </a:schemeClr>
                </a:solidFill>
              </a:rPr>
              <a:t>supportive</a:t>
            </a:r>
            <a:endParaRPr lang="zh-CN" altLang="en-US" sz="2400" dirty="0">
              <a:solidFill>
                <a:schemeClr val="bg2">
                  <a:lumMod val="75000"/>
                </a:schemeClr>
              </a:solidFill>
            </a:endParaRPr>
          </a:p>
        </p:txBody>
      </p:sp>
      <p:sp>
        <p:nvSpPr>
          <p:cNvPr id="42" name="文本框 41"/>
          <p:cNvSpPr txBox="1"/>
          <p:nvPr/>
        </p:nvSpPr>
        <p:spPr>
          <a:xfrm>
            <a:off x="8617272" y="5346954"/>
            <a:ext cx="954107" cy="584775"/>
          </a:xfrm>
          <a:prstGeom prst="rect">
            <a:avLst/>
          </a:prstGeom>
          <a:noFill/>
        </p:spPr>
        <p:txBody>
          <a:bodyPr wrap="square">
            <a:spAutoFit/>
          </a:bodyPr>
          <a:lstStyle/>
          <a:p>
            <a:pPr algn="ctr"/>
            <a:r>
              <a:rPr lang="en-US" altLang="zh-CN" sz="1600" dirty="0">
                <a:solidFill>
                  <a:srgbClr val="F5E4BE"/>
                </a:solidFill>
              </a:rPr>
              <a:t>understanding</a:t>
            </a:r>
            <a:endParaRPr lang="zh-CN" altLang="en-US" sz="1600" dirty="0">
              <a:solidFill>
                <a:srgbClr val="F5E4BE"/>
              </a:solidFill>
            </a:endParaRPr>
          </a:p>
        </p:txBody>
      </p:sp>
      <p:sp>
        <p:nvSpPr>
          <p:cNvPr id="43" name="文本框 42"/>
          <p:cNvSpPr txBox="1"/>
          <p:nvPr/>
        </p:nvSpPr>
        <p:spPr>
          <a:xfrm>
            <a:off x="2119843" y="4969750"/>
            <a:ext cx="1852656" cy="1200329"/>
          </a:xfrm>
          <a:prstGeom prst="rect">
            <a:avLst/>
          </a:prstGeom>
          <a:noFill/>
        </p:spPr>
        <p:txBody>
          <a:bodyPr wrap="square">
            <a:spAutoFit/>
          </a:bodyPr>
          <a:lstStyle/>
          <a:p>
            <a:pPr algn="r"/>
            <a:r>
              <a:rPr lang="en-US" altLang="zh-CN" sz="2400" b="1" dirty="0">
                <a:solidFill>
                  <a:schemeClr val="accent4">
                    <a:lumMod val="20000"/>
                    <a:lumOff val="80000"/>
                  </a:schemeClr>
                </a:solidFill>
              </a:rPr>
              <a:t>learning from mistakes</a:t>
            </a:r>
            <a:endParaRPr lang="zh-CN" altLang="en-US" sz="2400" dirty="0">
              <a:solidFill>
                <a:schemeClr val="accent4">
                  <a:lumMod val="20000"/>
                  <a:lumOff val="80000"/>
                </a:schemeClr>
              </a:solidFill>
            </a:endParaRPr>
          </a:p>
        </p:txBody>
      </p:sp>
      <p:sp>
        <p:nvSpPr>
          <p:cNvPr id="44" name="文本框 43"/>
          <p:cNvSpPr txBox="1"/>
          <p:nvPr/>
        </p:nvSpPr>
        <p:spPr>
          <a:xfrm rot="16200000">
            <a:off x="9430316" y="5168263"/>
            <a:ext cx="1288270" cy="307777"/>
          </a:xfrm>
          <a:prstGeom prst="rect">
            <a:avLst/>
          </a:prstGeom>
          <a:noFill/>
        </p:spPr>
        <p:txBody>
          <a:bodyPr wrap="square">
            <a:spAutoFit/>
          </a:bodyPr>
          <a:lstStyle/>
          <a:p>
            <a:r>
              <a:rPr lang="en-US" altLang="zh-CN" sz="1400" b="1" dirty="0">
                <a:solidFill>
                  <a:srgbClr val="BFB4FF"/>
                </a:solidFill>
              </a:rPr>
              <a:t>being united</a:t>
            </a:r>
            <a:endParaRPr lang="zh-CN" altLang="en-US" sz="1400" dirty="0">
              <a:solidFill>
                <a:srgbClr val="BFB4FF"/>
              </a:solidFill>
            </a:endParaRPr>
          </a:p>
        </p:txBody>
      </p:sp>
      <p:sp>
        <p:nvSpPr>
          <p:cNvPr id="45" name="文本框 44"/>
          <p:cNvSpPr txBox="1"/>
          <p:nvPr/>
        </p:nvSpPr>
        <p:spPr>
          <a:xfrm rot="5400000">
            <a:off x="8628537" y="4226437"/>
            <a:ext cx="959219" cy="646331"/>
          </a:xfrm>
          <a:prstGeom prst="rect">
            <a:avLst/>
          </a:prstGeom>
          <a:noFill/>
        </p:spPr>
        <p:txBody>
          <a:bodyPr wrap="square">
            <a:spAutoFit/>
          </a:bodyPr>
          <a:lstStyle/>
          <a:p>
            <a:r>
              <a:rPr lang="en-US" altLang="zh-CN" b="1" dirty="0">
                <a:solidFill>
                  <a:srgbClr val="C2B9D8"/>
                </a:solidFill>
              </a:rPr>
              <a:t>being united</a:t>
            </a:r>
            <a:endParaRPr lang="zh-CN" altLang="en-US" dirty="0">
              <a:solidFill>
                <a:srgbClr val="C2B9D8"/>
              </a:solidFill>
            </a:endParaRPr>
          </a:p>
        </p:txBody>
      </p:sp>
      <p:sp>
        <p:nvSpPr>
          <p:cNvPr id="46" name="文本框 45"/>
          <p:cNvSpPr txBox="1"/>
          <p:nvPr/>
        </p:nvSpPr>
        <p:spPr>
          <a:xfrm>
            <a:off x="8307898" y="3012543"/>
            <a:ext cx="2450616" cy="400110"/>
          </a:xfrm>
          <a:prstGeom prst="rect">
            <a:avLst/>
          </a:prstGeom>
          <a:noFill/>
        </p:spPr>
        <p:txBody>
          <a:bodyPr wrap="square">
            <a:spAutoFit/>
          </a:bodyPr>
          <a:lstStyle/>
          <a:p>
            <a:r>
              <a:rPr lang="en-US" altLang="zh-CN" sz="2000" b="1" dirty="0">
                <a:solidFill>
                  <a:srgbClr val="B0EEF3"/>
                </a:solidFill>
              </a:rPr>
              <a:t>respectable</a:t>
            </a:r>
            <a:endParaRPr lang="zh-CN" altLang="en-US" sz="2000" dirty="0">
              <a:solidFill>
                <a:srgbClr val="B0EEF3"/>
              </a:solidFill>
            </a:endParaRPr>
          </a:p>
        </p:txBody>
      </p:sp>
      <p:sp>
        <p:nvSpPr>
          <p:cNvPr id="4" name="文本框 3"/>
          <p:cNvSpPr txBox="1"/>
          <p:nvPr/>
        </p:nvSpPr>
        <p:spPr>
          <a:xfrm rot="5400000">
            <a:off x="642175" y="4086970"/>
            <a:ext cx="2341119" cy="400110"/>
          </a:xfrm>
          <a:prstGeom prst="rect">
            <a:avLst/>
          </a:prstGeom>
          <a:noFill/>
        </p:spPr>
        <p:txBody>
          <a:bodyPr wrap="square">
            <a:spAutoFit/>
          </a:bodyPr>
          <a:lstStyle/>
          <a:p>
            <a:pPr algn="r"/>
            <a:r>
              <a:rPr lang="en-US" altLang="zh-CN" sz="2000" b="1" dirty="0">
                <a:solidFill>
                  <a:schemeClr val="accent4">
                    <a:lumMod val="40000"/>
                    <a:lumOff val="60000"/>
                  </a:schemeClr>
                </a:solidFill>
              </a:rPr>
              <a:t>communicative</a:t>
            </a:r>
            <a:endParaRPr lang="zh-CN" altLang="en-US" sz="2000" dirty="0">
              <a:solidFill>
                <a:schemeClr val="accent4">
                  <a:lumMod val="40000"/>
                  <a:lumOff val="60000"/>
                </a:schemeClr>
              </a:solidFill>
            </a:endParaRPr>
          </a:p>
        </p:txBody>
      </p:sp>
      <p:sp>
        <p:nvSpPr>
          <p:cNvPr id="6" name="文本框 5"/>
          <p:cNvSpPr txBox="1"/>
          <p:nvPr/>
        </p:nvSpPr>
        <p:spPr>
          <a:xfrm>
            <a:off x="9058091" y="3345198"/>
            <a:ext cx="1345634" cy="830997"/>
          </a:xfrm>
          <a:prstGeom prst="rect">
            <a:avLst/>
          </a:prstGeom>
          <a:noFill/>
        </p:spPr>
        <p:txBody>
          <a:bodyPr wrap="square">
            <a:spAutoFit/>
          </a:bodyPr>
          <a:lstStyle/>
          <a:p>
            <a:r>
              <a:rPr lang="en-US" altLang="zh-CN" sz="1600" b="1" dirty="0">
                <a:solidFill>
                  <a:schemeClr val="accent3">
                    <a:lumMod val="20000"/>
                    <a:lumOff val="80000"/>
                  </a:schemeClr>
                </a:solidFill>
              </a:rPr>
              <a:t>learning from mistakes</a:t>
            </a:r>
            <a:endParaRPr lang="zh-CN" altLang="en-US" sz="1600" dirty="0">
              <a:solidFill>
                <a:schemeClr val="accent3">
                  <a:lumMod val="20000"/>
                  <a:lumOff val="80000"/>
                </a:schemeClr>
              </a:solidFill>
            </a:endParaRPr>
          </a:p>
        </p:txBody>
      </p:sp>
      <p:sp>
        <p:nvSpPr>
          <p:cNvPr id="8" name="Content Placeholder 7"/>
          <p:cNvSpPr txBox="1"/>
          <p:nvPr>
            <p:custDataLst>
              <p:tags r:id="rId1"/>
            </p:custDataLst>
          </p:nvPr>
        </p:nvSpPr>
        <p:spPr>
          <a:xfrm>
            <a:off x="1784128" y="427288"/>
            <a:ext cx="2702047"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Free talk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50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500"/>
                                        <p:tgtEl>
                                          <p:spTgt spid="5"/>
                                        </p:tgtEl>
                                      </p:cBhvr>
                                    </p:animEffect>
                                  </p:childTnLst>
                                </p:cTn>
                              </p:par>
                              <p:par>
                                <p:cTn id="8" presetID="10" presetClass="entr" presetSubtype="0" fill="hold" grpId="0" nodeType="withEffect">
                                  <p:stCondLst>
                                    <p:cond delay="320"/>
                                  </p:stCondLst>
                                  <p:childTnLst>
                                    <p:set>
                                      <p:cBhvr>
                                        <p:cTn id="9" dur="1" fill="hold">
                                          <p:stCondLst>
                                            <p:cond delay="0"/>
                                          </p:stCondLst>
                                        </p:cTn>
                                        <p:tgtEl>
                                          <p:spTgt spid="7"/>
                                        </p:tgtEl>
                                        <p:attrNameLst>
                                          <p:attrName>style.visibility</p:attrName>
                                        </p:attrNameLst>
                                      </p:cBhvr>
                                      <p:to>
                                        <p:strVal val="visible"/>
                                      </p:to>
                                    </p:set>
                                    <p:animEffect transition="in" filter="fade">
                                      <p:cBhvr>
                                        <p:cTn id="10" dur="500"/>
                                        <p:tgtEl>
                                          <p:spTgt spid="7"/>
                                        </p:tgtEl>
                                      </p:cBhvr>
                                    </p:animEffect>
                                  </p:childTnLst>
                                </p:cTn>
                              </p:par>
                              <p:par>
                                <p:cTn id="11" presetID="10" presetClass="entr" presetSubtype="0" fill="hold" grpId="0" nodeType="withEffect">
                                  <p:stCondLst>
                                    <p:cond delay="100"/>
                                  </p:stCondLst>
                                  <p:childTnLst>
                                    <p:set>
                                      <p:cBhvr>
                                        <p:cTn id="12" dur="1" fill="hold">
                                          <p:stCondLst>
                                            <p:cond delay="0"/>
                                          </p:stCondLst>
                                        </p:cTn>
                                        <p:tgtEl>
                                          <p:spTgt spid="10"/>
                                        </p:tgtEl>
                                        <p:attrNameLst>
                                          <p:attrName>style.visibility</p:attrName>
                                        </p:attrNameLst>
                                      </p:cBhvr>
                                      <p:to>
                                        <p:strVal val="visible"/>
                                      </p:to>
                                    </p:set>
                                    <p:animEffect transition="in" filter="fade">
                                      <p:cBhvr>
                                        <p:cTn id="13" dur="500"/>
                                        <p:tgtEl>
                                          <p:spTgt spid="10"/>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14"/>
                                        </p:tgtEl>
                                        <p:attrNameLst>
                                          <p:attrName>style.visibility</p:attrName>
                                        </p:attrNameLst>
                                      </p:cBhvr>
                                      <p:to>
                                        <p:strVal val="visible"/>
                                      </p:to>
                                    </p:set>
                                    <p:animEffect transition="in" filter="fade">
                                      <p:cBhvr>
                                        <p:cTn id="16" dur="500"/>
                                        <p:tgtEl>
                                          <p:spTgt spid="14"/>
                                        </p:tgtEl>
                                      </p:cBhvr>
                                    </p:animEffect>
                                  </p:childTnLst>
                                </p:cTn>
                              </p:par>
                              <p:par>
                                <p:cTn id="17" presetID="10" presetClass="entr" presetSubtype="0" fill="hold" grpId="0" nodeType="withEffect">
                                  <p:stCondLst>
                                    <p:cond delay="400"/>
                                  </p:stCondLst>
                                  <p:childTnLst>
                                    <p:set>
                                      <p:cBhvr>
                                        <p:cTn id="18" dur="1" fill="hold">
                                          <p:stCondLst>
                                            <p:cond delay="0"/>
                                          </p:stCondLst>
                                        </p:cTn>
                                        <p:tgtEl>
                                          <p:spTgt spid="16"/>
                                        </p:tgtEl>
                                        <p:attrNameLst>
                                          <p:attrName>style.visibility</p:attrName>
                                        </p:attrNameLst>
                                      </p:cBhvr>
                                      <p:to>
                                        <p:strVal val="visible"/>
                                      </p:to>
                                    </p:set>
                                    <p:animEffect transition="in" filter="fade">
                                      <p:cBhvr>
                                        <p:cTn id="19" dur="500"/>
                                        <p:tgtEl>
                                          <p:spTgt spid="16"/>
                                        </p:tgtEl>
                                      </p:cBhvr>
                                    </p:animEffect>
                                  </p:childTnLst>
                                </p:cTn>
                              </p:par>
                              <p:par>
                                <p:cTn id="20" presetID="10" presetClass="entr" presetSubtype="0" fill="hold" grpId="0" nodeType="withEffect">
                                  <p:stCondLst>
                                    <p:cond delay="200"/>
                                  </p:stCondLst>
                                  <p:childTnLst>
                                    <p:set>
                                      <p:cBhvr>
                                        <p:cTn id="21" dur="1" fill="hold">
                                          <p:stCondLst>
                                            <p:cond delay="0"/>
                                          </p:stCondLst>
                                        </p:cTn>
                                        <p:tgtEl>
                                          <p:spTgt spid="20"/>
                                        </p:tgtEl>
                                        <p:attrNameLst>
                                          <p:attrName>style.visibility</p:attrName>
                                        </p:attrNameLst>
                                      </p:cBhvr>
                                      <p:to>
                                        <p:strVal val="visible"/>
                                      </p:to>
                                    </p:set>
                                    <p:animEffect transition="in" filter="fade">
                                      <p:cBhvr>
                                        <p:cTn id="22" dur="500"/>
                                        <p:tgtEl>
                                          <p:spTgt spid="20"/>
                                        </p:tgtEl>
                                      </p:cBhvr>
                                    </p:animEffect>
                                  </p:childTnLst>
                                </p:cTn>
                              </p:par>
                              <p:par>
                                <p:cTn id="23" presetID="10" presetClass="entr" presetSubtype="0" fill="hold" grpId="0" nodeType="withEffect">
                                  <p:stCondLst>
                                    <p:cond delay="440"/>
                                  </p:stCondLst>
                                  <p:childTnLst>
                                    <p:set>
                                      <p:cBhvr>
                                        <p:cTn id="24" dur="1" fill="hold">
                                          <p:stCondLst>
                                            <p:cond delay="0"/>
                                          </p:stCondLst>
                                        </p:cTn>
                                        <p:tgtEl>
                                          <p:spTgt spid="22"/>
                                        </p:tgtEl>
                                        <p:attrNameLst>
                                          <p:attrName>style.visibility</p:attrName>
                                        </p:attrNameLst>
                                      </p:cBhvr>
                                      <p:to>
                                        <p:strVal val="visible"/>
                                      </p:to>
                                    </p:set>
                                    <p:animEffect transition="in" filter="fade">
                                      <p:cBhvr>
                                        <p:cTn id="25" dur="500"/>
                                        <p:tgtEl>
                                          <p:spTgt spid="22"/>
                                        </p:tgtEl>
                                      </p:cBhvr>
                                    </p:animEffect>
                                  </p:childTnLst>
                                </p:cTn>
                              </p:par>
                              <p:par>
                                <p:cTn id="26" presetID="10" presetClass="entr" presetSubtype="0" fill="hold" grpId="0" nodeType="withEffect">
                                  <p:stCondLst>
                                    <p:cond delay="120"/>
                                  </p:stCondLst>
                                  <p:childTnLst>
                                    <p:set>
                                      <p:cBhvr>
                                        <p:cTn id="27" dur="1" fill="hold">
                                          <p:stCondLst>
                                            <p:cond delay="0"/>
                                          </p:stCondLst>
                                        </p:cTn>
                                        <p:tgtEl>
                                          <p:spTgt spid="24"/>
                                        </p:tgtEl>
                                        <p:attrNameLst>
                                          <p:attrName>style.visibility</p:attrName>
                                        </p:attrNameLst>
                                      </p:cBhvr>
                                      <p:to>
                                        <p:strVal val="visible"/>
                                      </p:to>
                                    </p:set>
                                    <p:animEffect transition="in" filter="fade">
                                      <p:cBhvr>
                                        <p:cTn id="28" dur="500"/>
                                        <p:tgtEl>
                                          <p:spTgt spid="24"/>
                                        </p:tgtEl>
                                      </p:cBhvr>
                                    </p:animEffect>
                                  </p:childTnLst>
                                </p:cTn>
                              </p:par>
                              <p:par>
                                <p:cTn id="29" presetID="10" presetClass="entr" presetSubtype="0" fill="hold" grpId="0" nodeType="withEffect">
                                  <p:stCondLst>
                                    <p:cond delay="150"/>
                                  </p:stCondLst>
                                  <p:childTnLst>
                                    <p:set>
                                      <p:cBhvr>
                                        <p:cTn id="30" dur="1" fill="hold">
                                          <p:stCondLst>
                                            <p:cond delay="0"/>
                                          </p:stCondLst>
                                        </p:cTn>
                                        <p:tgtEl>
                                          <p:spTgt spid="25"/>
                                        </p:tgtEl>
                                        <p:attrNameLst>
                                          <p:attrName>style.visibility</p:attrName>
                                        </p:attrNameLst>
                                      </p:cBhvr>
                                      <p:to>
                                        <p:strVal val="visible"/>
                                      </p:to>
                                    </p:set>
                                    <p:animEffect transition="in" filter="fade">
                                      <p:cBhvr>
                                        <p:cTn id="31" dur="500"/>
                                        <p:tgtEl>
                                          <p:spTgt spid="25"/>
                                        </p:tgtEl>
                                      </p:cBhvr>
                                    </p:animEffect>
                                  </p:childTnLst>
                                </p:cTn>
                              </p:par>
                              <p:par>
                                <p:cTn id="32" presetID="10" presetClass="entr" presetSubtype="0" fill="hold" grpId="0" nodeType="withEffect">
                                  <p:stCondLst>
                                    <p:cond delay="380"/>
                                  </p:stCondLst>
                                  <p:childTnLst>
                                    <p:set>
                                      <p:cBhvr>
                                        <p:cTn id="33" dur="1" fill="hold">
                                          <p:stCondLst>
                                            <p:cond delay="0"/>
                                          </p:stCondLst>
                                        </p:cTn>
                                        <p:tgtEl>
                                          <p:spTgt spid="26"/>
                                        </p:tgtEl>
                                        <p:attrNameLst>
                                          <p:attrName>style.visibility</p:attrName>
                                        </p:attrNameLst>
                                      </p:cBhvr>
                                      <p:to>
                                        <p:strVal val="visible"/>
                                      </p:to>
                                    </p:set>
                                    <p:animEffect transition="in" filter="fade">
                                      <p:cBhvr>
                                        <p:cTn id="34" dur="500"/>
                                        <p:tgtEl>
                                          <p:spTgt spid="26"/>
                                        </p:tgtEl>
                                      </p:cBhvr>
                                    </p:animEffect>
                                  </p:childTnLst>
                                </p:cTn>
                              </p:par>
                              <p:par>
                                <p:cTn id="35" presetID="10" presetClass="entr" presetSubtype="0" fill="hold" grpId="0" nodeType="withEffect">
                                  <p:stCondLst>
                                    <p:cond delay="240"/>
                                  </p:stCondLst>
                                  <p:childTnLst>
                                    <p:set>
                                      <p:cBhvr>
                                        <p:cTn id="36" dur="1" fill="hold">
                                          <p:stCondLst>
                                            <p:cond delay="0"/>
                                          </p:stCondLst>
                                        </p:cTn>
                                        <p:tgtEl>
                                          <p:spTgt spid="28"/>
                                        </p:tgtEl>
                                        <p:attrNameLst>
                                          <p:attrName>style.visibility</p:attrName>
                                        </p:attrNameLst>
                                      </p:cBhvr>
                                      <p:to>
                                        <p:strVal val="visible"/>
                                      </p:to>
                                    </p:set>
                                    <p:animEffect transition="in" filter="fade">
                                      <p:cBhvr>
                                        <p:cTn id="37" dur="500"/>
                                        <p:tgtEl>
                                          <p:spTgt spid="28"/>
                                        </p:tgtEl>
                                      </p:cBhvr>
                                    </p:animEffect>
                                  </p:childTnLst>
                                </p:cTn>
                              </p:par>
                              <p:par>
                                <p:cTn id="38" presetID="10" presetClass="entr" presetSubtype="0" fill="hold" grpId="0" nodeType="withEffect">
                                  <p:stCondLst>
                                    <p:cond delay="170"/>
                                  </p:stCondLst>
                                  <p:childTnLst>
                                    <p:set>
                                      <p:cBhvr>
                                        <p:cTn id="39" dur="1" fill="hold">
                                          <p:stCondLst>
                                            <p:cond delay="0"/>
                                          </p:stCondLst>
                                        </p:cTn>
                                        <p:tgtEl>
                                          <p:spTgt spid="29"/>
                                        </p:tgtEl>
                                        <p:attrNameLst>
                                          <p:attrName>style.visibility</p:attrName>
                                        </p:attrNameLst>
                                      </p:cBhvr>
                                      <p:to>
                                        <p:strVal val="visible"/>
                                      </p:to>
                                    </p:set>
                                    <p:animEffect transition="in" filter="fade">
                                      <p:cBhvr>
                                        <p:cTn id="40" dur="500"/>
                                        <p:tgtEl>
                                          <p:spTgt spid="29"/>
                                        </p:tgtEl>
                                      </p:cBhvr>
                                    </p:animEffect>
                                  </p:childTnLst>
                                </p:cTn>
                              </p:par>
                              <p:par>
                                <p:cTn id="41" presetID="10" presetClass="entr" presetSubtype="0" fill="hold" grpId="0" nodeType="withEffect">
                                  <p:stCondLst>
                                    <p:cond delay="480"/>
                                  </p:stCondLst>
                                  <p:childTnLst>
                                    <p:set>
                                      <p:cBhvr>
                                        <p:cTn id="42" dur="1" fill="hold">
                                          <p:stCondLst>
                                            <p:cond delay="0"/>
                                          </p:stCondLst>
                                        </p:cTn>
                                        <p:tgtEl>
                                          <p:spTgt spid="30"/>
                                        </p:tgtEl>
                                        <p:attrNameLst>
                                          <p:attrName>style.visibility</p:attrName>
                                        </p:attrNameLst>
                                      </p:cBhvr>
                                      <p:to>
                                        <p:strVal val="visible"/>
                                      </p:to>
                                    </p:set>
                                    <p:animEffect transition="in" filter="fade">
                                      <p:cBhvr>
                                        <p:cTn id="43" dur="500"/>
                                        <p:tgtEl>
                                          <p:spTgt spid="30"/>
                                        </p:tgtEl>
                                      </p:cBhvr>
                                    </p:animEffect>
                                  </p:childTnLst>
                                </p:cTn>
                              </p:par>
                              <p:par>
                                <p:cTn id="44" presetID="10" presetClass="entr" presetSubtype="0" fill="hold" grpId="0" nodeType="withEffect">
                                  <p:stCondLst>
                                    <p:cond delay="0"/>
                                  </p:stCondLst>
                                  <p:childTnLst>
                                    <p:set>
                                      <p:cBhvr>
                                        <p:cTn id="45" dur="1" fill="hold">
                                          <p:stCondLst>
                                            <p:cond delay="0"/>
                                          </p:stCondLst>
                                        </p:cTn>
                                        <p:tgtEl>
                                          <p:spTgt spid="31"/>
                                        </p:tgtEl>
                                        <p:attrNameLst>
                                          <p:attrName>style.visibility</p:attrName>
                                        </p:attrNameLst>
                                      </p:cBhvr>
                                      <p:to>
                                        <p:strVal val="visible"/>
                                      </p:to>
                                    </p:set>
                                    <p:animEffect transition="in" filter="fade">
                                      <p:cBhvr>
                                        <p:cTn id="46" dur="500"/>
                                        <p:tgtEl>
                                          <p:spTgt spid="31"/>
                                        </p:tgtEl>
                                      </p:cBhvr>
                                    </p:animEffect>
                                  </p:childTnLst>
                                </p:cTn>
                              </p:par>
                              <p:par>
                                <p:cTn id="47" presetID="10" presetClass="entr" presetSubtype="0" fill="hold" grpId="0" nodeType="withEffect">
                                  <p:stCondLst>
                                    <p:cond delay="420"/>
                                  </p:stCondLst>
                                  <p:childTnLst>
                                    <p:set>
                                      <p:cBhvr>
                                        <p:cTn id="48" dur="1" fill="hold">
                                          <p:stCondLst>
                                            <p:cond delay="0"/>
                                          </p:stCondLst>
                                        </p:cTn>
                                        <p:tgtEl>
                                          <p:spTgt spid="32"/>
                                        </p:tgtEl>
                                        <p:attrNameLst>
                                          <p:attrName>style.visibility</p:attrName>
                                        </p:attrNameLst>
                                      </p:cBhvr>
                                      <p:to>
                                        <p:strVal val="visible"/>
                                      </p:to>
                                    </p:set>
                                    <p:animEffect transition="in" filter="fade">
                                      <p:cBhvr>
                                        <p:cTn id="49" dur="500"/>
                                        <p:tgtEl>
                                          <p:spTgt spid="32"/>
                                        </p:tgtEl>
                                      </p:cBhvr>
                                    </p:animEffect>
                                  </p:childTnLst>
                                </p:cTn>
                              </p:par>
                              <p:par>
                                <p:cTn id="50" presetID="10" presetClass="entr" presetSubtype="0" fill="hold" grpId="0" nodeType="withEffect">
                                  <p:stCondLst>
                                    <p:cond delay="450"/>
                                  </p:stCondLst>
                                  <p:childTnLst>
                                    <p:set>
                                      <p:cBhvr>
                                        <p:cTn id="51" dur="1" fill="hold">
                                          <p:stCondLst>
                                            <p:cond delay="0"/>
                                          </p:stCondLst>
                                        </p:cTn>
                                        <p:tgtEl>
                                          <p:spTgt spid="33"/>
                                        </p:tgtEl>
                                        <p:attrNameLst>
                                          <p:attrName>style.visibility</p:attrName>
                                        </p:attrNameLst>
                                      </p:cBhvr>
                                      <p:to>
                                        <p:strVal val="visible"/>
                                      </p:to>
                                    </p:set>
                                    <p:animEffect transition="in" filter="fade">
                                      <p:cBhvr>
                                        <p:cTn id="52" dur="500"/>
                                        <p:tgtEl>
                                          <p:spTgt spid="33"/>
                                        </p:tgtEl>
                                      </p:cBhvr>
                                    </p:animEffect>
                                  </p:childTnLst>
                                </p:cTn>
                              </p:par>
                              <p:par>
                                <p:cTn id="53" presetID="10" presetClass="entr" presetSubtype="0" fill="hold" grpId="0" nodeType="withEffect">
                                  <p:stCondLst>
                                    <p:cond delay="200"/>
                                  </p:stCondLst>
                                  <p:childTnLst>
                                    <p:set>
                                      <p:cBhvr>
                                        <p:cTn id="54" dur="1" fill="hold">
                                          <p:stCondLst>
                                            <p:cond delay="0"/>
                                          </p:stCondLst>
                                        </p:cTn>
                                        <p:tgtEl>
                                          <p:spTgt spid="34"/>
                                        </p:tgtEl>
                                        <p:attrNameLst>
                                          <p:attrName>style.visibility</p:attrName>
                                        </p:attrNameLst>
                                      </p:cBhvr>
                                      <p:to>
                                        <p:strVal val="visible"/>
                                      </p:to>
                                    </p:set>
                                    <p:animEffect transition="in" filter="fade">
                                      <p:cBhvr>
                                        <p:cTn id="55" dur="500"/>
                                        <p:tgtEl>
                                          <p:spTgt spid="34"/>
                                        </p:tgtEl>
                                      </p:cBhvr>
                                    </p:animEffect>
                                  </p:childTnLst>
                                </p:cTn>
                              </p:par>
                              <p:par>
                                <p:cTn id="56" presetID="10" presetClass="entr" presetSubtype="0" fill="hold" grpId="0" nodeType="withEffect">
                                  <p:stCondLst>
                                    <p:cond delay="270"/>
                                  </p:stCondLst>
                                  <p:childTnLst>
                                    <p:set>
                                      <p:cBhvr>
                                        <p:cTn id="57" dur="1" fill="hold">
                                          <p:stCondLst>
                                            <p:cond delay="0"/>
                                          </p:stCondLst>
                                        </p:cTn>
                                        <p:tgtEl>
                                          <p:spTgt spid="35"/>
                                        </p:tgtEl>
                                        <p:attrNameLst>
                                          <p:attrName>style.visibility</p:attrName>
                                        </p:attrNameLst>
                                      </p:cBhvr>
                                      <p:to>
                                        <p:strVal val="visible"/>
                                      </p:to>
                                    </p:set>
                                    <p:animEffect transition="in" filter="fade">
                                      <p:cBhvr>
                                        <p:cTn id="58" dur="500"/>
                                        <p:tgtEl>
                                          <p:spTgt spid="35"/>
                                        </p:tgtEl>
                                      </p:cBhvr>
                                    </p:animEffect>
                                  </p:childTnLst>
                                </p:cTn>
                              </p:par>
                              <p:par>
                                <p:cTn id="59" presetID="10" presetClass="entr" presetSubtype="0" fill="hold" grpId="0" nodeType="withEffect">
                                  <p:stCondLst>
                                    <p:cond delay="300"/>
                                  </p:stCondLst>
                                  <p:childTnLst>
                                    <p:set>
                                      <p:cBhvr>
                                        <p:cTn id="60" dur="1" fill="hold">
                                          <p:stCondLst>
                                            <p:cond delay="0"/>
                                          </p:stCondLst>
                                        </p:cTn>
                                        <p:tgtEl>
                                          <p:spTgt spid="36"/>
                                        </p:tgtEl>
                                        <p:attrNameLst>
                                          <p:attrName>style.visibility</p:attrName>
                                        </p:attrNameLst>
                                      </p:cBhvr>
                                      <p:to>
                                        <p:strVal val="visible"/>
                                      </p:to>
                                    </p:set>
                                    <p:animEffect transition="in" filter="fade">
                                      <p:cBhvr>
                                        <p:cTn id="61" dur="500"/>
                                        <p:tgtEl>
                                          <p:spTgt spid="36"/>
                                        </p:tgtEl>
                                      </p:cBhvr>
                                    </p:animEffect>
                                  </p:childTnLst>
                                </p:cTn>
                              </p:par>
                              <p:par>
                                <p:cTn id="62" presetID="10" presetClass="entr" presetSubtype="0" fill="hold" grpId="0" nodeType="withEffect">
                                  <p:stCondLst>
                                    <p:cond delay="360"/>
                                  </p:stCondLst>
                                  <p:childTnLst>
                                    <p:set>
                                      <p:cBhvr>
                                        <p:cTn id="63" dur="1" fill="hold">
                                          <p:stCondLst>
                                            <p:cond delay="0"/>
                                          </p:stCondLst>
                                        </p:cTn>
                                        <p:tgtEl>
                                          <p:spTgt spid="37"/>
                                        </p:tgtEl>
                                        <p:attrNameLst>
                                          <p:attrName>style.visibility</p:attrName>
                                        </p:attrNameLst>
                                      </p:cBhvr>
                                      <p:to>
                                        <p:strVal val="visible"/>
                                      </p:to>
                                    </p:set>
                                    <p:animEffect transition="in" filter="fade">
                                      <p:cBhvr>
                                        <p:cTn id="64" dur="500"/>
                                        <p:tgtEl>
                                          <p:spTgt spid="37"/>
                                        </p:tgtEl>
                                      </p:cBhvr>
                                    </p:animEffect>
                                  </p:childTnLst>
                                </p:cTn>
                              </p:par>
                              <p:par>
                                <p:cTn id="65" presetID="10" presetClass="entr" presetSubtype="0" fill="hold" grpId="0" nodeType="withEffect">
                                  <p:stCondLst>
                                    <p:cond delay="300"/>
                                  </p:stCondLst>
                                  <p:childTnLst>
                                    <p:set>
                                      <p:cBhvr>
                                        <p:cTn id="66" dur="1" fill="hold">
                                          <p:stCondLst>
                                            <p:cond delay="0"/>
                                          </p:stCondLst>
                                        </p:cTn>
                                        <p:tgtEl>
                                          <p:spTgt spid="38"/>
                                        </p:tgtEl>
                                        <p:attrNameLst>
                                          <p:attrName>style.visibility</p:attrName>
                                        </p:attrNameLst>
                                      </p:cBhvr>
                                      <p:to>
                                        <p:strVal val="visible"/>
                                      </p:to>
                                    </p:set>
                                    <p:animEffect transition="in" filter="fade">
                                      <p:cBhvr>
                                        <p:cTn id="67" dur="500"/>
                                        <p:tgtEl>
                                          <p:spTgt spid="38"/>
                                        </p:tgtEl>
                                      </p:cBhvr>
                                    </p:animEffect>
                                  </p:childTnLst>
                                </p:cTn>
                              </p:par>
                              <p:par>
                                <p:cTn id="68" presetID="10" presetClass="entr" presetSubtype="0" fill="hold" grpId="0" nodeType="withEffect">
                                  <p:stCondLst>
                                    <p:cond delay="360"/>
                                  </p:stCondLst>
                                  <p:childTnLst>
                                    <p:set>
                                      <p:cBhvr>
                                        <p:cTn id="69" dur="1" fill="hold">
                                          <p:stCondLst>
                                            <p:cond delay="0"/>
                                          </p:stCondLst>
                                        </p:cTn>
                                        <p:tgtEl>
                                          <p:spTgt spid="39"/>
                                        </p:tgtEl>
                                        <p:attrNameLst>
                                          <p:attrName>style.visibility</p:attrName>
                                        </p:attrNameLst>
                                      </p:cBhvr>
                                      <p:to>
                                        <p:strVal val="visible"/>
                                      </p:to>
                                    </p:set>
                                    <p:animEffect transition="in" filter="fade">
                                      <p:cBhvr>
                                        <p:cTn id="70" dur="500"/>
                                        <p:tgtEl>
                                          <p:spTgt spid="39"/>
                                        </p:tgtEl>
                                      </p:cBhvr>
                                    </p:animEffect>
                                  </p:childTnLst>
                                </p:cTn>
                              </p:par>
                              <p:par>
                                <p:cTn id="71" presetID="10" presetClass="entr" presetSubtype="0" fill="hold" grpId="0" nodeType="withEffect">
                                  <p:stCondLst>
                                    <p:cond delay="270"/>
                                  </p:stCondLst>
                                  <p:childTnLst>
                                    <p:set>
                                      <p:cBhvr>
                                        <p:cTn id="72" dur="1" fill="hold">
                                          <p:stCondLst>
                                            <p:cond delay="0"/>
                                          </p:stCondLst>
                                        </p:cTn>
                                        <p:tgtEl>
                                          <p:spTgt spid="40"/>
                                        </p:tgtEl>
                                        <p:attrNameLst>
                                          <p:attrName>style.visibility</p:attrName>
                                        </p:attrNameLst>
                                      </p:cBhvr>
                                      <p:to>
                                        <p:strVal val="visible"/>
                                      </p:to>
                                    </p:set>
                                    <p:animEffect transition="in" filter="fade">
                                      <p:cBhvr>
                                        <p:cTn id="73" dur="500"/>
                                        <p:tgtEl>
                                          <p:spTgt spid="40"/>
                                        </p:tgtEl>
                                      </p:cBhvr>
                                    </p:animEffect>
                                  </p:childTnLst>
                                </p:cTn>
                              </p:par>
                              <p:par>
                                <p:cTn id="74" presetID="10" presetClass="entr" presetSubtype="0" fill="hold" grpId="0" nodeType="withEffect">
                                  <p:stCondLst>
                                    <p:cond delay="400"/>
                                  </p:stCondLst>
                                  <p:childTnLst>
                                    <p:set>
                                      <p:cBhvr>
                                        <p:cTn id="75" dur="1" fill="hold">
                                          <p:stCondLst>
                                            <p:cond delay="0"/>
                                          </p:stCondLst>
                                        </p:cTn>
                                        <p:tgtEl>
                                          <p:spTgt spid="41"/>
                                        </p:tgtEl>
                                        <p:attrNameLst>
                                          <p:attrName>style.visibility</p:attrName>
                                        </p:attrNameLst>
                                      </p:cBhvr>
                                      <p:to>
                                        <p:strVal val="visible"/>
                                      </p:to>
                                    </p:set>
                                    <p:animEffect transition="in" filter="fade">
                                      <p:cBhvr>
                                        <p:cTn id="76" dur="500"/>
                                        <p:tgtEl>
                                          <p:spTgt spid="41"/>
                                        </p:tgtEl>
                                      </p:cBhvr>
                                    </p:animEffect>
                                  </p:childTnLst>
                                </p:cTn>
                              </p:par>
                              <p:par>
                                <p:cTn id="77" presetID="10" presetClass="entr" presetSubtype="0" fill="hold" grpId="0" nodeType="withEffect">
                                  <p:stCondLst>
                                    <p:cond delay="240"/>
                                  </p:stCondLst>
                                  <p:childTnLst>
                                    <p:set>
                                      <p:cBhvr>
                                        <p:cTn id="78" dur="1" fill="hold">
                                          <p:stCondLst>
                                            <p:cond delay="0"/>
                                          </p:stCondLst>
                                        </p:cTn>
                                        <p:tgtEl>
                                          <p:spTgt spid="42"/>
                                        </p:tgtEl>
                                        <p:attrNameLst>
                                          <p:attrName>style.visibility</p:attrName>
                                        </p:attrNameLst>
                                      </p:cBhvr>
                                      <p:to>
                                        <p:strVal val="visible"/>
                                      </p:to>
                                    </p:set>
                                    <p:animEffect transition="in" filter="fade">
                                      <p:cBhvr>
                                        <p:cTn id="79" dur="500"/>
                                        <p:tgtEl>
                                          <p:spTgt spid="42"/>
                                        </p:tgtEl>
                                      </p:cBhvr>
                                    </p:animEffect>
                                  </p:childTnLst>
                                </p:cTn>
                              </p:par>
                              <p:par>
                                <p:cTn id="80" presetID="10" presetClass="entr" presetSubtype="0" fill="hold" grpId="0" nodeType="withEffect">
                                  <p:stCondLst>
                                    <p:cond delay="150"/>
                                  </p:stCondLst>
                                  <p:childTnLst>
                                    <p:set>
                                      <p:cBhvr>
                                        <p:cTn id="81" dur="1" fill="hold">
                                          <p:stCondLst>
                                            <p:cond delay="0"/>
                                          </p:stCondLst>
                                        </p:cTn>
                                        <p:tgtEl>
                                          <p:spTgt spid="43"/>
                                        </p:tgtEl>
                                        <p:attrNameLst>
                                          <p:attrName>style.visibility</p:attrName>
                                        </p:attrNameLst>
                                      </p:cBhvr>
                                      <p:to>
                                        <p:strVal val="visible"/>
                                      </p:to>
                                    </p:set>
                                    <p:animEffect transition="in" filter="fade">
                                      <p:cBhvr>
                                        <p:cTn id="82" dur="500"/>
                                        <p:tgtEl>
                                          <p:spTgt spid="43"/>
                                        </p:tgtEl>
                                      </p:cBhvr>
                                    </p:animEffect>
                                  </p:childTnLst>
                                </p:cTn>
                              </p:par>
                              <p:par>
                                <p:cTn id="83" presetID="10" presetClass="entr" presetSubtype="0" fill="hold" grpId="0" nodeType="withEffect">
                                  <p:stCondLst>
                                    <p:cond delay="260"/>
                                  </p:stCondLst>
                                  <p:childTnLst>
                                    <p:set>
                                      <p:cBhvr>
                                        <p:cTn id="84" dur="1" fill="hold">
                                          <p:stCondLst>
                                            <p:cond delay="0"/>
                                          </p:stCondLst>
                                        </p:cTn>
                                        <p:tgtEl>
                                          <p:spTgt spid="44"/>
                                        </p:tgtEl>
                                        <p:attrNameLst>
                                          <p:attrName>style.visibility</p:attrName>
                                        </p:attrNameLst>
                                      </p:cBhvr>
                                      <p:to>
                                        <p:strVal val="visible"/>
                                      </p:to>
                                    </p:set>
                                    <p:animEffect transition="in" filter="fade">
                                      <p:cBhvr>
                                        <p:cTn id="85" dur="500"/>
                                        <p:tgtEl>
                                          <p:spTgt spid="44"/>
                                        </p:tgtEl>
                                      </p:cBhvr>
                                    </p:animEffect>
                                  </p:childTnLst>
                                </p:cTn>
                              </p:par>
                              <p:par>
                                <p:cTn id="86" presetID="10" presetClass="entr" presetSubtype="0" fill="hold" grpId="0" nodeType="withEffect">
                                  <p:stCondLst>
                                    <p:cond delay="330"/>
                                  </p:stCondLst>
                                  <p:childTnLst>
                                    <p:set>
                                      <p:cBhvr>
                                        <p:cTn id="87" dur="1" fill="hold">
                                          <p:stCondLst>
                                            <p:cond delay="0"/>
                                          </p:stCondLst>
                                        </p:cTn>
                                        <p:tgtEl>
                                          <p:spTgt spid="45"/>
                                        </p:tgtEl>
                                        <p:attrNameLst>
                                          <p:attrName>style.visibility</p:attrName>
                                        </p:attrNameLst>
                                      </p:cBhvr>
                                      <p:to>
                                        <p:strVal val="visible"/>
                                      </p:to>
                                    </p:set>
                                    <p:animEffect transition="in" filter="fade">
                                      <p:cBhvr>
                                        <p:cTn id="88" dur="500"/>
                                        <p:tgtEl>
                                          <p:spTgt spid="45"/>
                                        </p:tgtEl>
                                      </p:cBhvr>
                                    </p:animEffect>
                                  </p:childTnLst>
                                </p:cTn>
                              </p:par>
                              <p:par>
                                <p:cTn id="89" presetID="10" presetClass="entr" presetSubtype="0" fill="hold" grpId="0" nodeType="withEffect">
                                  <p:stCondLst>
                                    <p:cond delay="440"/>
                                  </p:stCondLst>
                                  <p:childTnLst>
                                    <p:set>
                                      <p:cBhvr>
                                        <p:cTn id="90" dur="1" fill="hold">
                                          <p:stCondLst>
                                            <p:cond delay="0"/>
                                          </p:stCondLst>
                                        </p:cTn>
                                        <p:tgtEl>
                                          <p:spTgt spid="46"/>
                                        </p:tgtEl>
                                        <p:attrNameLst>
                                          <p:attrName>style.visibility</p:attrName>
                                        </p:attrNameLst>
                                      </p:cBhvr>
                                      <p:to>
                                        <p:strVal val="visible"/>
                                      </p:to>
                                    </p:set>
                                    <p:animEffect transition="in" filter="fade">
                                      <p:cBhvr>
                                        <p:cTn id="91" dur="500"/>
                                        <p:tgtEl>
                                          <p:spTgt spid="46"/>
                                        </p:tgtEl>
                                      </p:cBhvr>
                                    </p:animEffect>
                                  </p:childTnLst>
                                </p:cTn>
                              </p:par>
                              <p:par>
                                <p:cTn id="92" presetID="10" presetClass="entr" presetSubtype="0" fill="hold" grpId="0" nodeType="withEffect">
                                  <p:stCondLst>
                                    <p:cond delay="400"/>
                                  </p:stCondLst>
                                  <p:childTnLst>
                                    <p:set>
                                      <p:cBhvr>
                                        <p:cTn id="93" dur="1" fill="hold">
                                          <p:stCondLst>
                                            <p:cond delay="0"/>
                                          </p:stCondLst>
                                        </p:cTn>
                                        <p:tgtEl>
                                          <p:spTgt spid="4"/>
                                        </p:tgtEl>
                                        <p:attrNameLst>
                                          <p:attrName>style.visibility</p:attrName>
                                        </p:attrNameLst>
                                      </p:cBhvr>
                                      <p:to>
                                        <p:strVal val="visible"/>
                                      </p:to>
                                    </p:set>
                                    <p:animEffect transition="in" filter="fade">
                                      <p:cBhvr>
                                        <p:cTn id="94" dur="500"/>
                                        <p:tgtEl>
                                          <p:spTgt spid="4"/>
                                        </p:tgtEl>
                                      </p:cBhvr>
                                    </p:animEffect>
                                  </p:childTnLst>
                                </p:cTn>
                              </p:par>
                              <p:par>
                                <p:cTn id="95" presetID="10" presetClass="entr" presetSubtype="0" fill="hold" grpId="0" nodeType="withEffect">
                                  <p:stCondLst>
                                    <p:cond delay="360"/>
                                  </p:stCondLst>
                                  <p:childTnLst>
                                    <p:set>
                                      <p:cBhvr>
                                        <p:cTn id="96" dur="1" fill="hold">
                                          <p:stCondLst>
                                            <p:cond delay="0"/>
                                          </p:stCondLst>
                                        </p:cTn>
                                        <p:tgtEl>
                                          <p:spTgt spid="6"/>
                                        </p:tgtEl>
                                        <p:attrNameLst>
                                          <p:attrName>style.visibility</p:attrName>
                                        </p:attrNameLst>
                                      </p:cBhvr>
                                      <p:to>
                                        <p:strVal val="visible"/>
                                      </p:to>
                                    </p:set>
                                    <p:animEffect transition="in" filter="fade">
                                      <p:cBhvr>
                                        <p:cTn id="97" dur="500"/>
                                        <p:tgtEl>
                                          <p:spTgt spid="6"/>
                                        </p:tgtEl>
                                      </p:cBhvr>
                                    </p:animEffect>
                                  </p:childTnLst>
                                </p:cTn>
                              </p:par>
                              <p:par>
                                <p:cTn id="98" presetID="10" presetClass="entr" presetSubtype="0" fill="hold" grpId="0" nodeType="withEffect">
                                  <p:stCondLst>
                                    <p:cond delay="360"/>
                                  </p:stCondLst>
                                  <p:childTnLst>
                                    <p:set>
                                      <p:cBhvr>
                                        <p:cTn id="99" dur="1" fill="hold">
                                          <p:stCondLst>
                                            <p:cond delay="0"/>
                                          </p:stCondLst>
                                        </p:cTn>
                                        <p:tgtEl>
                                          <p:spTgt spid="27"/>
                                        </p:tgtEl>
                                        <p:attrNameLst>
                                          <p:attrName>style.visibility</p:attrName>
                                        </p:attrNameLst>
                                      </p:cBhvr>
                                      <p:to>
                                        <p:strVal val="visible"/>
                                      </p:to>
                                    </p:set>
                                    <p:animEffect transition="in" filter="fade">
                                      <p:cBhvr>
                                        <p:cTn id="100"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1"/>
      <p:bldP spid="5" grpId="0"/>
      <p:bldP spid="7" grpId="0"/>
      <p:bldP spid="10" grpId="0"/>
      <p:bldP spid="14" grpId="0"/>
      <p:bldP spid="16" grpId="0"/>
      <p:bldP spid="20" grpId="0"/>
      <p:bldP spid="22" grpId="0"/>
      <p:bldP spid="24" grpId="0"/>
      <p:bldP spid="25" grpId="0"/>
      <p:bldP spid="26" grpId="0"/>
      <p:bldP spid="27" grpId="0"/>
      <p:bldP spid="28" grpId="0"/>
      <p:bldP spid="29" grpId="0"/>
      <p:bldP spid="30" grpId="0"/>
      <p:bldP spid="31" grpId="0"/>
      <p:bldP spid="32" grpId="0"/>
      <p:bldP spid="33" grpId="0"/>
      <p:bldP spid="34" grpId="0"/>
      <p:bldP spid="35" grpId="0"/>
      <p:bldP spid="36" grpId="0"/>
      <p:bldP spid="37" grpId="0"/>
      <p:bldP spid="38" grpId="0"/>
      <p:bldP spid="39" grpId="0"/>
      <p:bldP spid="40" grpId="0"/>
      <p:bldP spid="41" grpId="0"/>
      <p:bldP spid="42" grpId="0"/>
      <p:bldP spid="43" grpId="0"/>
      <p:bldP spid="44" grpId="0"/>
      <p:bldP spid="45" grpId="0"/>
      <p:bldP spid="46" grpId="0"/>
      <p:bldP spid="4" grpId="0"/>
      <p:bldP spid="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直线箭头连接符 4"/>
          <p:cNvCxnSpPr/>
          <p:nvPr>
            <p:custDataLst>
              <p:tags r:id="rId1"/>
            </p:custDataLst>
          </p:nvPr>
        </p:nvCxnSpPr>
        <p:spPr>
          <a:xfrm flipV="1">
            <a:off x="170399" y="4048021"/>
            <a:ext cx="11355705" cy="16510"/>
          </a:xfrm>
          <a:prstGeom prst="straightConnector1">
            <a:avLst/>
          </a:prstGeom>
          <a:ln w="76200">
            <a:solidFill>
              <a:srgbClr val="5FA7AA"/>
            </a:solidFill>
            <a:tailEnd type="triangle"/>
          </a:ln>
        </p:spPr>
        <p:style>
          <a:lnRef idx="1">
            <a:schemeClr val="accent1"/>
          </a:lnRef>
          <a:fillRef idx="0">
            <a:schemeClr val="accent1"/>
          </a:fillRef>
          <a:effectRef idx="0">
            <a:schemeClr val="accent1"/>
          </a:effectRef>
          <a:fontRef idx="minor">
            <a:schemeClr val="tx1"/>
          </a:fontRef>
        </p:style>
      </p:cxnSp>
      <p:sp>
        <p:nvSpPr>
          <p:cNvPr id="4" name="矩形 3"/>
          <p:cNvSpPr/>
          <p:nvPr>
            <p:custDataLst>
              <p:tags r:id="rId2"/>
            </p:custDataLst>
          </p:nvPr>
        </p:nvSpPr>
        <p:spPr>
          <a:xfrm>
            <a:off x="0" y="863606"/>
            <a:ext cx="12192000" cy="677288"/>
          </a:xfrm>
          <a:prstGeom prst="rect">
            <a:avLst/>
          </a:prstGeom>
          <a:solidFill>
            <a:srgbClr val="5FA7AA"/>
          </a:solidFill>
          <a:ln>
            <a:solidFill>
              <a:srgbClr val="5FA7A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l" defTabSz="914400" rtl="0" eaLnBrk="1" fontAlgn="auto" latinLnBrk="0" hangingPunct="1">
              <a:lnSpc>
                <a:spcPct val="100000"/>
              </a:lnSpc>
              <a:spcBef>
                <a:spcPct val="0"/>
              </a:spcBef>
              <a:spcAft>
                <a:spcPct val="0"/>
              </a:spcAft>
              <a:buClrTx/>
              <a:buSzTx/>
              <a:buFontTx/>
              <a:buNone/>
              <a:defRPr/>
            </a:pPr>
            <a:r>
              <a:rPr lang="en-US" altLang="zh-CN" sz="2400" b="1" dirty="0">
                <a:solidFill>
                  <a:schemeClr val="bg1"/>
                </a:solidFill>
                <a:latin typeface="Times New Roman" panose="02020603050405020304" charset="0"/>
                <a:cs typeface="Times New Roman" panose="02020603050405020304" charset="0"/>
                <a:sym typeface="+mn-ea"/>
              </a:rPr>
              <a:t>                                           </a:t>
            </a:r>
            <a:r>
              <a:rPr lang="en-US" altLang="zh-CN" sz="2800" b="1" dirty="0">
                <a:solidFill>
                  <a:schemeClr val="bg1"/>
                </a:solidFill>
                <a:latin typeface="Times New Roman" panose="02020603050405020304" charset="0"/>
                <a:cs typeface="Times New Roman" panose="02020603050405020304" charset="0"/>
                <a:sym typeface="+mn-ea"/>
              </a:rPr>
              <a:t>     </a:t>
            </a:r>
            <a:endParaRPr lang="en-US" altLang="zh-CN" sz="2800" b="1" dirty="0">
              <a:solidFill>
                <a:schemeClr val="bg1"/>
              </a:solidFill>
              <a:latin typeface="Times New Roman" panose="02020603050405020304" charset="0"/>
              <a:cs typeface="Times New Roman" panose="02020603050405020304" charset="0"/>
            </a:endParaRPr>
          </a:p>
        </p:txBody>
      </p:sp>
      <p:sp>
        <p:nvSpPr>
          <p:cNvPr id="11" name="文本框 10"/>
          <p:cNvSpPr txBox="1"/>
          <p:nvPr>
            <p:custDataLst>
              <p:tags r:id="rId3"/>
            </p:custDataLst>
          </p:nvPr>
        </p:nvSpPr>
        <p:spPr>
          <a:xfrm>
            <a:off x="691906" y="4423837"/>
            <a:ext cx="1527039" cy="1200329"/>
          </a:xfrm>
          <a:prstGeom prst="rect">
            <a:avLst/>
          </a:prstGeom>
          <a:solidFill>
            <a:srgbClr val="5FA7AA"/>
          </a:solidFill>
          <a:ln>
            <a:solidFill>
              <a:srgbClr val="5FA7AA"/>
            </a:solidFill>
          </a:ln>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altLang="zh-CN" sz="2400" b="1" dirty="0">
                <a:solidFill>
                  <a:schemeClr val="bg1"/>
                </a:solidFill>
                <a:latin typeface="Arial" panose="020B0604020202020204" pitchFamily="34" charset="0"/>
                <a:cs typeface="Arial" panose="020B0604020202020204" pitchFamily="34" charset="0"/>
              </a:rPr>
              <a:t>angry </a:t>
            </a:r>
            <a:endParaRPr lang="en-US" altLang="zh-CN" sz="2400" b="1" dirty="0">
              <a:solidFill>
                <a:schemeClr val="bg1"/>
              </a:solidFill>
              <a:latin typeface="Arial" panose="020B0604020202020204" pitchFamily="34" charset="0"/>
              <a:cs typeface="Arial" panose="020B0604020202020204" pitchFamily="34" charset="0"/>
            </a:endParaRPr>
          </a:p>
          <a:p>
            <a:pPr algn="ctr"/>
            <a:r>
              <a:rPr lang="en-US" altLang="zh-CN" sz="2400" b="1" dirty="0">
                <a:solidFill>
                  <a:schemeClr val="bg1"/>
                </a:solidFill>
                <a:latin typeface="Arial" panose="020B0604020202020204" pitchFamily="34" charset="0"/>
                <a:cs typeface="Arial" panose="020B0604020202020204" pitchFamily="34" charset="0"/>
              </a:rPr>
              <a:t>worried </a:t>
            </a:r>
            <a:endParaRPr lang="en-US" altLang="zh-CN" sz="2400" b="1" dirty="0">
              <a:solidFill>
                <a:schemeClr val="bg1"/>
              </a:solidFill>
              <a:latin typeface="Arial" panose="020B0604020202020204" pitchFamily="34" charset="0"/>
              <a:cs typeface="Arial" panose="020B0604020202020204" pitchFamily="34" charset="0"/>
            </a:endParaRPr>
          </a:p>
          <a:p>
            <a:pPr algn="ctr"/>
            <a:r>
              <a:rPr lang="en-US" altLang="zh-CN" sz="2400" b="1" dirty="0">
                <a:solidFill>
                  <a:schemeClr val="bg1"/>
                </a:solidFill>
                <a:latin typeface="Arial" panose="020B0604020202020204" pitchFamily="34" charset="0"/>
                <a:cs typeface="Arial" panose="020B0604020202020204" pitchFamily="34" charset="0"/>
              </a:rPr>
              <a:t>sad</a:t>
            </a:r>
            <a:endParaRPr lang="zh-CN" altLang="en-US" sz="2400" b="1" dirty="0">
              <a:solidFill>
                <a:schemeClr val="bg1"/>
              </a:solidFill>
              <a:latin typeface="Arial" panose="020B0604020202020204" pitchFamily="34" charset="0"/>
              <a:cs typeface="Arial" panose="020B0604020202020204" pitchFamily="34" charset="0"/>
            </a:endParaRPr>
          </a:p>
        </p:txBody>
      </p:sp>
      <p:sp>
        <p:nvSpPr>
          <p:cNvPr id="13" name="文本框 12"/>
          <p:cNvSpPr txBox="1"/>
          <p:nvPr>
            <p:custDataLst>
              <p:tags r:id="rId4"/>
            </p:custDataLst>
          </p:nvPr>
        </p:nvSpPr>
        <p:spPr>
          <a:xfrm>
            <a:off x="4105280" y="2934687"/>
            <a:ext cx="1739847" cy="783590"/>
          </a:xfrm>
          <a:prstGeom prst="rect">
            <a:avLst/>
          </a:prstGeom>
          <a:solidFill>
            <a:srgbClr val="5FA7AA"/>
          </a:solidFill>
          <a:ln>
            <a:solidFill>
              <a:srgbClr val="5FA7AA"/>
            </a:solidFill>
          </a:ln>
        </p:spPr>
        <p:txBody>
          <a:bodyPr wrap="none" rtlCol="0">
            <a:noAutofit/>
          </a:bodyPr>
          <a:lstStyle/>
          <a:p>
            <a:pPr algn="ctr"/>
            <a:r>
              <a:rPr lang="en-US" altLang="zh-CN" sz="2400" b="1" dirty="0">
                <a:solidFill>
                  <a:schemeClr val="bg1"/>
                </a:solidFill>
                <a:latin typeface="Arial" panose="020B0604020202020204" pitchFamily="34" charset="0"/>
                <a:cs typeface="Arial" panose="020B0604020202020204" pitchFamily="34" charset="0"/>
              </a:rPr>
              <a:t>calm down</a:t>
            </a:r>
            <a:endParaRPr lang="en-US" altLang="zh-CN" sz="2400" b="1" dirty="0">
              <a:solidFill>
                <a:schemeClr val="bg1"/>
              </a:solidFill>
              <a:latin typeface="Arial" panose="020B0604020202020204" pitchFamily="34" charset="0"/>
              <a:cs typeface="Arial" panose="020B0604020202020204" pitchFamily="34" charset="0"/>
            </a:endParaRPr>
          </a:p>
          <a:p>
            <a:pPr algn="ctr"/>
            <a:r>
              <a:rPr lang="en-US" altLang="zh-CN" sz="2400" b="1" dirty="0">
                <a:solidFill>
                  <a:schemeClr val="bg1"/>
                </a:solidFill>
                <a:latin typeface="Arial" panose="020B0604020202020204" pitchFamily="34" charset="0"/>
                <a:cs typeface="Arial" panose="020B0604020202020204" pitchFamily="34" charset="0"/>
              </a:rPr>
              <a:t> think</a:t>
            </a:r>
            <a:endParaRPr lang="en-US" altLang="zh-CN" sz="2400" b="1" dirty="0">
              <a:solidFill>
                <a:schemeClr val="bg1"/>
              </a:solidFill>
              <a:latin typeface="Arial" panose="020B0604020202020204" pitchFamily="34" charset="0"/>
              <a:cs typeface="Arial" panose="020B0604020202020204" pitchFamily="34" charset="0"/>
            </a:endParaRPr>
          </a:p>
        </p:txBody>
      </p:sp>
      <p:sp>
        <p:nvSpPr>
          <p:cNvPr id="14" name="文本框 13"/>
          <p:cNvSpPr txBox="1"/>
          <p:nvPr>
            <p:custDataLst>
              <p:tags r:id="rId5"/>
            </p:custDataLst>
          </p:nvPr>
        </p:nvSpPr>
        <p:spPr>
          <a:xfrm>
            <a:off x="7180564" y="2941361"/>
            <a:ext cx="1736269" cy="830997"/>
          </a:xfrm>
          <a:prstGeom prst="rect">
            <a:avLst/>
          </a:prstGeom>
          <a:solidFill>
            <a:srgbClr val="5FA7AA"/>
          </a:solidFill>
          <a:ln>
            <a:solidFill>
              <a:srgbClr val="5FA7AA"/>
            </a:solidFill>
          </a:ln>
        </p:spPr>
        <p:txBody>
          <a:bodyPr wrap="square" rtlCol="0">
            <a:spAutoFit/>
          </a:bodyPr>
          <a:lstStyle/>
          <a:p>
            <a:pPr algn="ctr"/>
            <a:r>
              <a:rPr lang="en-US" altLang="zh-CN" sz="2400" b="1" dirty="0">
                <a:solidFill>
                  <a:schemeClr val="bg1"/>
                </a:solidFill>
                <a:latin typeface="Arial" panose="020B0604020202020204" pitchFamily="34" charset="0"/>
                <a:cs typeface="Arial" panose="020B0604020202020204" pitchFamily="34" charset="0"/>
              </a:rPr>
              <a:t>surprise </a:t>
            </a:r>
            <a:endParaRPr lang="en-US" altLang="zh-CN" sz="2400" b="1" dirty="0">
              <a:solidFill>
                <a:schemeClr val="bg1"/>
              </a:solidFill>
              <a:latin typeface="Arial" panose="020B0604020202020204" pitchFamily="34" charset="0"/>
              <a:cs typeface="Arial" panose="020B0604020202020204" pitchFamily="34" charset="0"/>
            </a:endParaRPr>
          </a:p>
          <a:p>
            <a:pPr algn="ctr"/>
            <a:r>
              <a:rPr lang="en-US" altLang="zh-CN" sz="2400" b="1" dirty="0">
                <a:solidFill>
                  <a:schemeClr val="bg1"/>
                </a:solidFill>
                <a:latin typeface="Arial" panose="020B0604020202020204" pitchFamily="34" charset="0"/>
                <a:cs typeface="Arial" panose="020B0604020202020204" pitchFamily="34" charset="0"/>
              </a:rPr>
              <a:t>relief</a:t>
            </a:r>
            <a:endParaRPr lang="en-US" altLang="zh-CN" sz="2400" b="1" dirty="0">
              <a:solidFill>
                <a:schemeClr val="bg1"/>
              </a:solidFill>
              <a:latin typeface="Arial" panose="020B0604020202020204" pitchFamily="34" charset="0"/>
              <a:cs typeface="Arial" panose="020B0604020202020204" pitchFamily="34" charset="0"/>
            </a:endParaRPr>
          </a:p>
        </p:txBody>
      </p:sp>
      <p:sp>
        <p:nvSpPr>
          <p:cNvPr id="15" name="文本框 14"/>
          <p:cNvSpPr txBox="1"/>
          <p:nvPr>
            <p:custDataLst>
              <p:tags r:id="rId6"/>
            </p:custDataLst>
          </p:nvPr>
        </p:nvSpPr>
        <p:spPr>
          <a:xfrm>
            <a:off x="10091418" y="2917190"/>
            <a:ext cx="1329645" cy="771525"/>
          </a:xfrm>
          <a:prstGeom prst="rect">
            <a:avLst/>
          </a:prstGeom>
          <a:solidFill>
            <a:srgbClr val="5FA7AA"/>
          </a:solidFill>
          <a:ln>
            <a:solidFill>
              <a:srgbClr val="5FA7AA"/>
            </a:solidFill>
          </a:ln>
        </p:spPr>
        <p:txBody>
          <a:bodyPr wrap="none" rtlCol="0">
            <a:noAutofit/>
          </a:bodyPr>
          <a:lstStyle/>
          <a:p>
            <a:pPr algn="ctr"/>
            <a:r>
              <a:rPr lang="en-US" altLang="zh-CN" sz="2400" b="1" dirty="0">
                <a:solidFill>
                  <a:schemeClr val="bg1"/>
                </a:solidFill>
                <a:latin typeface="Arial" panose="020B0604020202020204" pitchFamily="34" charset="0"/>
                <a:cs typeface="Arial" panose="020B0604020202020204" pitchFamily="34" charset="0"/>
              </a:rPr>
              <a:t>happy</a:t>
            </a:r>
            <a:endParaRPr lang="en-US" altLang="zh-CN" sz="2400" b="1" dirty="0">
              <a:solidFill>
                <a:schemeClr val="bg1"/>
              </a:solidFill>
              <a:latin typeface="Arial" panose="020B0604020202020204" pitchFamily="34" charset="0"/>
              <a:cs typeface="Arial" panose="020B0604020202020204" pitchFamily="34" charset="0"/>
            </a:endParaRPr>
          </a:p>
          <a:p>
            <a:pPr algn="ctr"/>
            <a:r>
              <a:rPr lang="en-US" altLang="zh-CN" sz="2400" b="1" dirty="0">
                <a:solidFill>
                  <a:schemeClr val="bg1"/>
                </a:solidFill>
                <a:latin typeface="Arial" panose="020B0604020202020204" pitchFamily="34" charset="0"/>
                <a:cs typeface="Arial" panose="020B0604020202020204" pitchFamily="34" charset="0"/>
              </a:rPr>
              <a:t> again</a:t>
            </a:r>
            <a:endParaRPr lang="en-US" altLang="zh-CN" sz="2400" b="1" dirty="0">
              <a:solidFill>
                <a:schemeClr val="bg1"/>
              </a:solidFill>
              <a:latin typeface="Arial" panose="020B0604020202020204" pitchFamily="34" charset="0"/>
              <a:cs typeface="Arial" panose="020B0604020202020204" pitchFamily="34" charset="0"/>
            </a:endParaRPr>
          </a:p>
        </p:txBody>
      </p:sp>
      <p:pic>
        <p:nvPicPr>
          <p:cNvPr id="23" name="图片 22"/>
          <p:cNvPicPr>
            <a:picLocks noChangeAspect="1"/>
          </p:cNvPicPr>
          <p:nvPr>
            <p:custDataLst>
              <p:tags r:id="rId7"/>
            </p:custDataLst>
          </p:nvPr>
        </p:nvPicPr>
        <p:blipFill>
          <a:blip r:embed="rId8">
            <a:clrChange>
              <a:clrFrom>
                <a:srgbClr val="FFFFFF"/>
              </a:clrFrom>
              <a:clrTo>
                <a:srgbClr val="FFFFFF">
                  <a:alpha val="0"/>
                </a:srgbClr>
              </a:clrTo>
            </a:clrChange>
          </a:blip>
          <a:stretch>
            <a:fillRect/>
          </a:stretch>
        </p:blipFill>
        <p:spPr>
          <a:xfrm>
            <a:off x="7425488" y="3849370"/>
            <a:ext cx="527685" cy="494665"/>
          </a:xfrm>
          <a:prstGeom prst="rect">
            <a:avLst/>
          </a:prstGeom>
        </p:spPr>
      </p:pic>
      <p:pic>
        <p:nvPicPr>
          <p:cNvPr id="3" name="图片 2"/>
          <p:cNvPicPr>
            <a:picLocks noChangeAspect="1"/>
          </p:cNvPicPr>
          <p:nvPr>
            <p:custDataLst>
              <p:tags r:id="rId9"/>
            </p:custDataLst>
          </p:nvPr>
        </p:nvPicPr>
        <p:blipFill>
          <a:blip r:embed="rId10"/>
          <a:stretch>
            <a:fillRect/>
          </a:stretch>
        </p:blipFill>
        <p:spPr>
          <a:xfrm>
            <a:off x="909770" y="3807398"/>
            <a:ext cx="491490" cy="491490"/>
          </a:xfrm>
          <a:prstGeom prst="rect">
            <a:avLst/>
          </a:prstGeom>
        </p:spPr>
      </p:pic>
      <p:pic>
        <p:nvPicPr>
          <p:cNvPr id="20" name="图片 19"/>
          <p:cNvPicPr>
            <a:picLocks noChangeAspect="1"/>
          </p:cNvPicPr>
          <p:nvPr>
            <p:custDataLst>
              <p:tags r:id="rId11"/>
            </p:custDataLst>
          </p:nvPr>
        </p:nvPicPr>
        <p:blipFill>
          <a:blip r:embed="rId12"/>
          <a:stretch>
            <a:fillRect/>
          </a:stretch>
        </p:blipFill>
        <p:spPr>
          <a:xfrm>
            <a:off x="1401726" y="3808418"/>
            <a:ext cx="545465" cy="478790"/>
          </a:xfrm>
          <a:prstGeom prst="rect">
            <a:avLst/>
          </a:prstGeom>
        </p:spPr>
      </p:pic>
      <p:pic>
        <p:nvPicPr>
          <p:cNvPr id="21" name="图片 20"/>
          <p:cNvPicPr>
            <a:picLocks noChangeAspect="1"/>
          </p:cNvPicPr>
          <p:nvPr>
            <p:custDataLst>
              <p:tags r:id="rId13"/>
            </p:custDataLst>
          </p:nvPr>
        </p:nvPicPr>
        <p:blipFill>
          <a:blip r:embed="rId14">
            <a:extLst>
              <a:ext uri="{28A0092B-C50C-407E-A947-70E740481C1C}">
                <a14:useLocalDpi xmlns:a14="http://schemas.microsoft.com/office/drawing/2010/main" val="0"/>
              </a:ext>
            </a:extLst>
          </a:blip>
          <a:stretch>
            <a:fillRect/>
          </a:stretch>
        </p:blipFill>
        <p:spPr>
          <a:xfrm>
            <a:off x="5021049" y="3789506"/>
            <a:ext cx="497702" cy="497702"/>
          </a:xfrm>
          <a:prstGeom prst="rect">
            <a:avLst/>
          </a:prstGeom>
        </p:spPr>
      </p:pic>
      <p:pic>
        <p:nvPicPr>
          <p:cNvPr id="25" name="图片 24" descr="卡通人物&#10;&#10;中度可信度描述已自动生成"/>
          <p:cNvPicPr>
            <a:picLocks noChangeAspect="1"/>
          </p:cNvPicPr>
          <p:nvPr>
            <p:custDataLst>
              <p:tags r:id="rId15"/>
            </p:custDataLst>
          </p:nvPr>
        </p:nvPicPr>
        <p:blipFill>
          <a:blip r:embed="rId16">
            <a:clrChange>
              <a:clrFrom>
                <a:srgbClr val="F8F8F8"/>
              </a:clrFrom>
              <a:clrTo>
                <a:srgbClr val="F8F8F8">
                  <a:alpha val="0"/>
                </a:srgbClr>
              </a:clrTo>
            </a:clrChange>
            <a:extLst>
              <a:ext uri="{28A0092B-C50C-407E-A947-70E740481C1C}">
                <a14:useLocalDpi xmlns:a14="http://schemas.microsoft.com/office/drawing/2010/main" val="0"/>
              </a:ext>
            </a:extLst>
          </a:blip>
          <a:stretch>
            <a:fillRect/>
          </a:stretch>
        </p:blipFill>
        <p:spPr>
          <a:xfrm>
            <a:off x="4366888" y="3747575"/>
            <a:ext cx="600475" cy="600475"/>
          </a:xfrm>
          <a:prstGeom prst="rect">
            <a:avLst/>
          </a:prstGeom>
        </p:spPr>
      </p:pic>
      <p:pic>
        <p:nvPicPr>
          <p:cNvPr id="36" name="图片 35"/>
          <p:cNvPicPr>
            <a:picLocks noChangeAspect="1"/>
          </p:cNvPicPr>
          <p:nvPr>
            <p:custDataLst>
              <p:tags r:id="rId17"/>
            </p:custDataLst>
          </p:nvPr>
        </p:nvPicPr>
        <p:blipFill>
          <a:blip r:embed="rId18">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8049701" y="3780136"/>
            <a:ext cx="589346" cy="599686"/>
          </a:xfrm>
          <a:prstGeom prst="rect">
            <a:avLst/>
          </a:prstGeom>
        </p:spPr>
      </p:pic>
      <p:pic>
        <p:nvPicPr>
          <p:cNvPr id="24" name="图片 23"/>
          <p:cNvPicPr>
            <a:picLocks noChangeAspect="1"/>
          </p:cNvPicPr>
          <p:nvPr>
            <p:custDataLst>
              <p:tags r:id="rId19"/>
            </p:custDataLst>
          </p:nvPr>
        </p:nvPicPr>
        <p:blipFill>
          <a:blip r:embed="rId20"/>
          <a:stretch>
            <a:fillRect/>
          </a:stretch>
        </p:blipFill>
        <p:spPr>
          <a:xfrm>
            <a:off x="10437789" y="3733481"/>
            <a:ext cx="636905" cy="570230"/>
          </a:xfrm>
          <a:prstGeom prst="rect">
            <a:avLst/>
          </a:prstGeom>
        </p:spPr>
      </p:pic>
      <p:cxnSp>
        <p:nvCxnSpPr>
          <p:cNvPr id="19" name="直线连接符 7"/>
          <p:cNvCxnSpPr/>
          <p:nvPr>
            <p:custDataLst>
              <p:tags r:id="rId21"/>
            </p:custDataLst>
          </p:nvPr>
        </p:nvCxnSpPr>
        <p:spPr>
          <a:xfrm flipV="1">
            <a:off x="3293089" y="4058575"/>
            <a:ext cx="0" cy="569626"/>
          </a:xfrm>
          <a:prstGeom prst="line">
            <a:avLst/>
          </a:prstGeom>
          <a:ln w="57150">
            <a:solidFill>
              <a:srgbClr val="5FA7AA"/>
            </a:solidFill>
          </a:ln>
        </p:spPr>
        <p:style>
          <a:lnRef idx="1">
            <a:schemeClr val="accent1"/>
          </a:lnRef>
          <a:fillRef idx="0">
            <a:schemeClr val="accent1"/>
          </a:fillRef>
          <a:effectRef idx="0">
            <a:schemeClr val="accent1"/>
          </a:effectRef>
          <a:fontRef idx="minor">
            <a:schemeClr val="tx1"/>
          </a:fontRef>
        </p:style>
      </p:cxnSp>
      <p:cxnSp>
        <p:nvCxnSpPr>
          <p:cNvPr id="22" name="直线连接符 7"/>
          <p:cNvCxnSpPr/>
          <p:nvPr>
            <p:custDataLst>
              <p:tags r:id="rId22"/>
            </p:custDataLst>
          </p:nvPr>
        </p:nvCxnSpPr>
        <p:spPr>
          <a:xfrm flipV="1">
            <a:off x="6520617" y="2885106"/>
            <a:ext cx="0" cy="1179512"/>
          </a:xfrm>
          <a:prstGeom prst="line">
            <a:avLst/>
          </a:prstGeom>
          <a:ln w="57150">
            <a:solidFill>
              <a:srgbClr val="5FA7AA"/>
            </a:solidFill>
          </a:ln>
        </p:spPr>
        <p:style>
          <a:lnRef idx="1">
            <a:schemeClr val="accent1"/>
          </a:lnRef>
          <a:fillRef idx="0">
            <a:schemeClr val="accent1"/>
          </a:fillRef>
          <a:effectRef idx="0">
            <a:schemeClr val="accent1"/>
          </a:effectRef>
          <a:fontRef idx="minor">
            <a:schemeClr val="tx1"/>
          </a:fontRef>
        </p:style>
      </p:cxnSp>
      <p:cxnSp>
        <p:nvCxnSpPr>
          <p:cNvPr id="26" name="直线连接符 7"/>
          <p:cNvCxnSpPr/>
          <p:nvPr>
            <p:custDataLst>
              <p:tags r:id="rId23"/>
            </p:custDataLst>
          </p:nvPr>
        </p:nvCxnSpPr>
        <p:spPr>
          <a:xfrm flipV="1">
            <a:off x="9556094" y="4047813"/>
            <a:ext cx="0" cy="569626"/>
          </a:xfrm>
          <a:prstGeom prst="line">
            <a:avLst/>
          </a:prstGeom>
          <a:ln w="57150">
            <a:solidFill>
              <a:srgbClr val="5FA7AA"/>
            </a:solidFill>
          </a:ln>
        </p:spPr>
        <p:style>
          <a:lnRef idx="1">
            <a:schemeClr val="accent1"/>
          </a:lnRef>
          <a:fillRef idx="0">
            <a:schemeClr val="accent1"/>
          </a:fillRef>
          <a:effectRef idx="0">
            <a:schemeClr val="accent1"/>
          </a:effectRef>
          <a:fontRef idx="minor">
            <a:schemeClr val="tx1"/>
          </a:fontRef>
        </p:style>
      </p:cxnSp>
      <p:sp>
        <p:nvSpPr>
          <p:cNvPr id="27" name="文本框 26"/>
          <p:cNvSpPr txBox="1"/>
          <p:nvPr>
            <p:custDataLst>
              <p:tags r:id="rId24"/>
            </p:custDataLst>
          </p:nvPr>
        </p:nvSpPr>
        <p:spPr>
          <a:xfrm>
            <a:off x="2402205" y="4554220"/>
            <a:ext cx="4619625" cy="1383665"/>
          </a:xfrm>
          <a:prstGeom prst="rect">
            <a:avLst/>
          </a:prstGeom>
          <a:noFill/>
          <a:ln>
            <a:noFill/>
          </a:ln>
        </p:spPr>
        <p:txBody>
          <a:bodyPr wrap="square" rtlCol="0">
            <a:spAutoFit/>
          </a:bodyPr>
          <a:lstStyle>
            <a:defPPr>
              <a:defRPr lang="zh-CN"/>
            </a:defPPr>
            <a:lvl1pPr algn="ctr">
              <a:defRPr sz="3200" b="1">
                <a:solidFill>
                  <a:srgbClr val="808080"/>
                </a:solidFill>
                <a:latin typeface="微软雅黑" panose="020B0503020204020204" pitchFamily="34" charset="-122"/>
                <a:ea typeface="微软雅黑" panose="020B0503020204020204" pitchFamily="34" charset="-122"/>
              </a:defRPr>
            </a:lvl1pPr>
          </a:lstStyle>
          <a:p>
            <a:pPr lvl="0" algn="l">
              <a:lnSpc>
                <a:spcPct val="150000"/>
              </a:lnSpc>
              <a:spcBef>
                <a:spcPct val="0"/>
              </a:spcBef>
              <a:spcAft>
                <a:spcPct val="0"/>
              </a:spcAft>
              <a:defRPr/>
            </a:pP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He  _____ to his dad and</a:t>
            </a:r>
            <a:endPar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endParaRPr>
          </a:p>
          <a:p>
            <a:pPr lvl="0" algn="l">
              <a:lnSpc>
                <a:spcPct val="150000"/>
              </a:lnSpc>
              <a:spcBef>
                <a:spcPct val="0"/>
              </a:spcBef>
              <a:spcAft>
                <a:spcPct val="0"/>
              </a:spcAft>
              <a:defRPr/>
            </a:pP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 ______________</a:t>
            </a:r>
            <a:r>
              <a:rPr lang="en-US" altLang="zh-CN" sz="2800" kern="0" dirty="0">
                <a:solidFill>
                  <a:schemeClr val="tx2"/>
                </a:solidFill>
                <a:latin typeface="Times New Roman" panose="02020603050405020304" charset="0"/>
                <a:cs typeface="Times New Roman" panose="02020603050405020304" charset="0"/>
                <a:sym typeface="+mn-ea"/>
              </a:rPr>
              <a:t> from dad</a:t>
            </a: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 </a:t>
            </a:r>
            <a:endPar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endParaRPr>
          </a:p>
        </p:txBody>
      </p:sp>
      <p:sp>
        <p:nvSpPr>
          <p:cNvPr id="30" name="文本框 29"/>
          <p:cNvSpPr txBox="1"/>
          <p:nvPr/>
        </p:nvSpPr>
        <p:spPr>
          <a:xfrm>
            <a:off x="2579015" y="5295433"/>
            <a:ext cx="2526907" cy="521970"/>
          </a:xfrm>
          <a:prstGeom prst="rect">
            <a:avLst/>
          </a:prstGeom>
          <a:noFill/>
        </p:spPr>
        <p:txBody>
          <a:bodyPr wrap="square" rtlCol="0" anchor="t">
            <a:spAutoFit/>
          </a:bodyPr>
          <a:lstStyle/>
          <a:p>
            <a:r>
              <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received advice</a:t>
            </a:r>
            <a:endPar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31" name="文本框 30"/>
          <p:cNvSpPr txBox="1"/>
          <p:nvPr/>
        </p:nvSpPr>
        <p:spPr>
          <a:xfrm>
            <a:off x="2901950" y="4700905"/>
            <a:ext cx="1209675" cy="521970"/>
          </a:xfrm>
          <a:prstGeom prst="rect">
            <a:avLst/>
          </a:prstGeom>
          <a:noFill/>
        </p:spPr>
        <p:txBody>
          <a:bodyPr wrap="square" rtlCol="0" anchor="t">
            <a:spAutoFit/>
          </a:bodyPr>
          <a:lstStyle/>
          <a:p>
            <a:r>
              <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talked </a:t>
            </a:r>
            <a:endPar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34" name="文本框 33"/>
          <p:cNvSpPr txBox="1"/>
          <p:nvPr>
            <p:custDataLst>
              <p:tags r:id="rId25"/>
            </p:custDataLst>
          </p:nvPr>
        </p:nvSpPr>
        <p:spPr>
          <a:xfrm>
            <a:off x="5678023" y="1583621"/>
            <a:ext cx="5881903" cy="1198880"/>
          </a:xfrm>
          <a:prstGeom prst="rect">
            <a:avLst/>
          </a:prstGeom>
          <a:noFill/>
          <a:ln>
            <a:noFill/>
          </a:ln>
        </p:spPr>
        <p:txBody>
          <a:bodyPr wrap="square" rtlCol="0">
            <a:spAutoFit/>
          </a:bodyPr>
          <a:lstStyle>
            <a:defPPr>
              <a:defRPr lang="zh-CN"/>
            </a:defPPr>
            <a:lvl1pPr algn="ctr">
              <a:defRPr sz="3200" b="1">
                <a:solidFill>
                  <a:srgbClr val="808080"/>
                </a:solidFill>
                <a:latin typeface="微软雅黑" panose="020B0503020204020204" pitchFamily="34" charset="-122"/>
                <a:ea typeface="微软雅黑" panose="020B0503020204020204" pitchFamily="34" charset="-122"/>
              </a:defRPr>
            </a:lvl1pPr>
          </a:lstStyle>
          <a:p>
            <a:pPr algn="l">
              <a:lnSpc>
                <a:spcPct val="150000"/>
              </a:lnSpc>
              <a:spcBef>
                <a:spcPct val="0"/>
              </a:spcBef>
              <a:spcAft>
                <a:spcPct val="0"/>
              </a:spcAft>
              <a:defRPr/>
            </a:pPr>
            <a:r>
              <a:rPr lang="en-US" altLang="zh-CN" sz="2400" kern="0" dirty="0">
                <a:solidFill>
                  <a:schemeClr val="tx2"/>
                </a:solidFill>
                <a:latin typeface="Times New Roman" panose="02020603050405020304" charset="0"/>
                <a:cs typeface="Times New Roman" panose="02020603050405020304" charset="0"/>
              </a:rPr>
              <a:t>He __________</a:t>
            </a:r>
            <a:r>
              <a:rPr kumimoji="0" lang="en-US" altLang="zh-CN" sz="2400" i="0" u="none" strike="noStrike" kern="0" cap="none" spc="0" normalizeH="0" baseline="0" noProof="0" dirty="0">
                <a:ln>
                  <a:noFill/>
                </a:ln>
                <a:solidFill>
                  <a:schemeClr val="tx2"/>
                </a:solidFill>
                <a:effectLst/>
                <a:uLnTx/>
                <a:uFillTx/>
                <a:latin typeface="Times New Roman" panose="02020603050405020304" charset="0"/>
                <a:cs typeface="Times New Roman" panose="02020603050405020304" charset="0"/>
              </a:rPr>
              <a:t>teammates and </a:t>
            </a:r>
            <a:r>
              <a:rPr lang="en-US" altLang="zh-CN" sz="2400" kern="0" dirty="0">
                <a:solidFill>
                  <a:schemeClr val="tx2"/>
                </a:solidFill>
                <a:latin typeface="Times New Roman" panose="02020603050405020304" charset="0"/>
                <a:cs typeface="Times New Roman" panose="02020603050405020304" charset="0"/>
              </a:rPr>
              <a:t>made  _____________</a:t>
            </a:r>
            <a:r>
              <a:rPr lang="en-US" altLang="zh-CN" sz="2400" kern="0" dirty="0">
                <a:solidFill>
                  <a:schemeClr val="tx2"/>
                </a:solidFill>
                <a:latin typeface="Times New Roman" panose="02020603050405020304" charset="0"/>
                <a:cs typeface="Times New Roman" panose="02020603050405020304" charset="0"/>
                <a:sym typeface="+mn-ea"/>
              </a:rPr>
              <a:t>with teammates.</a:t>
            </a:r>
            <a:endParaRPr lang="en-US" altLang="zh-CN" sz="2400" kern="0" dirty="0">
              <a:solidFill>
                <a:schemeClr val="tx2"/>
              </a:solidFill>
              <a:latin typeface="Times New Roman" panose="02020603050405020304" charset="0"/>
              <a:cs typeface="Times New Roman" panose="02020603050405020304" charset="0"/>
              <a:sym typeface="+mn-ea"/>
            </a:endParaRPr>
          </a:p>
        </p:txBody>
      </p:sp>
      <p:sp>
        <p:nvSpPr>
          <p:cNvPr id="37" name="文本框 36"/>
          <p:cNvSpPr txBox="1"/>
          <p:nvPr/>
        </p:nvSpPr>
        <p:spPr>
          <a:xfrm>
            <a:off x="6289675" y="1668780"/>
            <a:ext cx="1481455" cy="460375"/>
          </a:xfrm>
          <a:prstGeom prst="rect">
            <a:avLst/>
          </a:prstGeom>
          <a:noFill/>
        </p:spPr>
        <p:txBody>
          <a:bodyPr wrap="square" rtlCol="0" anchor="t">
            <a:spAutoFit/>
          </a:bodyPr>
          <a:lstStyle/>
          <a:p>
            <a:r>
              <a:rPr lang="en-US" altLang="zh-CN" sz="24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talked to</a:t>
            </a:r>
            <a:endParaRPr lang="en-US" altLang="zh-CN" sz="24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38" name="文本框 37"/>
          <p:cNvSpPr txBox="1"/>
          <p:nvPr/>
        </p:nvSpPr>
        <p:spPr>
          <a:xfrm>
            <a:off x="5720208" y="2256319"/>
            <a:ext cx="2560955" cy="461665"/>
          </a:xfrm>
          <a:prstGeom prst="rect">
            <a:avLst/>
          </a:prstGeom>
          <a:noFill/>
        </p:spPr>
        <p:txBody>
          <a:bodyPr wrap="square" rtlCol="0" anchor="t">
            <a:spAutoFit/>
          </a:bodyPr>
          <a:lstStyle/>
          <a:p>
            <a:r>
              <a:rPr lang="en-US" altLang="zh-CN" sz="24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an agreement</a:t>
            </a:r>
            <a:endParaRPr lang="en-US" altLang="zh-CN" sz="2400"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42" name="文本框 41"/>
          <p:cNvSpPr txBox="1"/>
          <p:nvPr>
            <p:custDataLst>
              <p:tags r:id="rId26"/>
            </p:custDataLst>
          </p:nvPr>
        </p:nvSpPr>
        <p:spPr>
          <a:xfrm>
            <a:off x="6704965" y="4594225"/>
            <a:ext cx="5605145" cy="1383665"/>
          </a:xfrm>
          <a:prstGeom prst="rect">
            <a:avLst/>
          </a:prstGeom>
          <a:noFill/>
          <a:ln>
            <a:noFill/>
          </a:ln>
        </p:spPr>
        <p:txBody>
          <a:bodyPr wrap="square" rtlCol="0">
            <a:spAutoFit/>
          </a:bodyPr>
          <a:lstStyle>
            <a:defPPr>
              <a:defRPr lang="zh-CN"/>
            </a:defPPr>
            <a:lvl1pPr algn="ctr">
              <a:defRPr sz="3200" b="1">
                <a:solidFill>
                  <a:srgbClr val="808080"/>
                </a:solidFill>
                <a:latin typeface="微软雅黑" panose="020B0503020204020204" pitchFamily="34" charset="-122"/>
                <a:ea typeface="微软雅黑" panose="020B0503020204020204" pitchFamily="34" charset="-122"/>
              </a:defRPr>
            </a:lvl1pPr>
          </a:lstStyle>
          <a:p>
            <a:pPr algn="l">
              <a:lnSpc>
                <a:spcPct val="150000"/>
              </a:lnSpc>
              <a:spcBef>
                <a:spcPct val="0"/>
              </a:spcBef>
              <a:spcAft>
                <a:spcPct val="0"/>
              </a:spcAft>
              <a:defRPr/>
            </a:pP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He </a:t>
            </a:r>
            <a:r>
              <a:rPr lang="en-US" altLang="zh-CN" sz="2800" kern="0" noProof="0" dirty="0">
                <a:ln>
                  <a:noFill/>
                </a:ln>
                <a:solidFill>
                  <a:schemeClr val="tx2"/>
                </a:solidFill>
                <a:effectLst/>
                <a:uLnTx/>
                <a:uFillTx/>
                <a:latin typeface="Times New Roman" panose="02020603050405020304" charset="0"/>
                <a:cs typeface="Times New Roman" panose="02020603050405020304" charset="0"/>
                <a:sym typeface="+mn-ea"/>
              </a:rPr>
              <a:t>______</a:t>
            </a: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  the problem  </a:t>
            </a:r>
            <a:r>
              <a:rPr lang="en-US" altLang="zh-CN" sz="2800" kern="0" dirty="0">
                <a:solidFill>
                  <a:schemeClr val="tx2"/>
                </a:solidFill>
                <a:latin typeface="Times New Roman" panose="02020603050405020304" charset="0"/>
                <a:cs typeface="Times New Roman" panose="02020603050405020304" charset="0"/>
                <a:sym typeface="+mn-ea"/>
              </a:rPr>
              <a:t>and knew</a:t>
            </a:r>
            <a:endParaRPr lang="en-US" altLang="zh-CN" sz="2800" kern="0" dirty="0">
              <a:solidFill>
                <a:schemeClr val="tx2"/>
              </a:solidFill>
              <a:latin typeface="Times New Roman" panose="02020603050405020304" charset="0"/>
              <a:cs typeface="Times New Roman" panose="02020603050405020304" charset="0"/>
              <a:sym typeface="+mn-ea"/>
            </a:endParaRPr>
          </a:p>
          <a:p>
            <a:pPr marL="0" marR="0" lvl="0" indent="0" algn="l" defTabSz="914400" rtl="0" eaLnBrk="1" fontAlgn="auto" latinLnBrk="0" hangingPunct="1">
              <a:lnSpc>
                <a:spcPct val="150000"/>
              </a:lnSpc>
              <a:spcBef>
                <a:spcPct val="0"/>
              </a:spcBef>
              <a:spcAft>
                <a:spcPct val="0"/>
              </a:spcAft>
              <a:buClrTx/>
              <a:buSzTx/>
              <a:buFontTx/>
              <a:buNone/>
              <a:defRPr/>
            </a:pP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        _____________________.</a:t>
            </a:r>
            <a:endPar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endParaRPr>
          </a:p>
        </p:txBody>
      </p:sp>
      <p:sp>
        <p:nvSpPr>
          <p:cNvPr id="43" name="文本框 42"/>
          <p:cNvSpPr txBox="1"/>
          <p:nvPr/>
        </p:nvSpPr>
        <p:spPr>
          <a:xfrm>
            <a:off x="7293239" y="4728080"/>
            <a:ext cx="1346200" cy="521970"/>
          </a:xfrm>
          <a:prstGeom prst="rect">
            <a:avLst/>
          </a:prstGeom>
          <a:noFill/>
        </p:spPr>
        <p:txBody>
          <a:bodyPr wrap="square" rtlCol="0" anchor="t">
            <a:spAutoFit/>
          </a:bodyPr>
          <a:lstStyle/>
          <a:p>
            <a:pPr marL="0" marR="0" lvl="0" indent="0" algn="ctr" defTabSz="914400" rtl="0" eaLnBrk="1" fontAlgn="auto" latinLnBrk="0" hangingPunct="1">
              <a:lnSpc>
                <a:spcPct val="100000"/>
              </a:lnSpc>
              <a:spcBef>
                <a:spcPct val="0"/>
              </a:spcBef>
              <a:spcAft>
                <a:spcPct val="0"/>
              </a:spcAft>
              <a:buClrTx/>
              <a:buSzTx/>
              <a:buFontTx/>
              <a:buNone/>
              <a:defRPr/>
            </a:pPr>
            <a:r>
              <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solved</a:t>
            </a:r>
            <a:endParaRPr lang="en-US" altLang="zh-CN" sz="2800"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45" name="文本框 44"/>
          <p:cNvSpPr txBox="1"/>
          <p:nvPr/>
        </p:nvSpPr>
        <p:spPr>
          <a:xfrm>
            <a:off x="7285355" y="5318760"/>
            <a:ext cx="4133850" cy="521970"/>
          </a:xfrm>
          <a:prstGeom prst="rect">
            <a:avLst/>
          </a:prstGeom>
          <a:noFill/>
        </p:spPr>
        <p:txBody>
          <a:bodyPr wrap="square" rtlCol="0" anchor="t">
            <a:spAutoFit/>
          </a:bodyPr>
          <a:lstStyle/>
          <a:p>
            <a:pPr marL="0" marR="0" lvl="0" algn="l" defTabSz="914400" rtl="0" eaLnBrk="1" fontAlgn="auto" latinLnBrk="0" hangingPunct="1">
              <a:lnSpc>
                <a:spcPct val="100000"/>
              </a:lnSpc>
              <a:buClrTx/>
              <a:buSzTx/>
              <a:buFontTx/>
              <a:buNone/>
              <a:defRPr/>
            </a:pPr>
            <a:r>
              <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he was on a winning team</a:t>
            </a:r>
            <a:endPar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sp>
        <p:nvSpPr>
          <p:cNvPr id="9" name="文本框 8"/>
          <p:cNvSpPr txBox="1"/>
          <p:nvPr/>
        </p:nvSpPr>
        <p:spPr>
          <a:xfrm>
            <a:off x="2901737" y="893733"/>
            <a:ext cx="7237759" cy="584775"/>
          </a:xfrm>
          <a:prstGeom prst="rect">
            <a:avLst/>
          </a:prstGeom>
          <a:noFill/>
        </p:spPr>
        <p:txBody>
          <a:bodyPr wrap="square">
            <a:spAutoFit/>
          </a:bodyPr>
          <a:lstStyle/>
          <a:p>
            <a:pPr algn="ctr"/>
            <a:r>
              <a:rPr lang="en-US" altLang="zh-CN" sz="3200" b="1" dirty="0">
                <a:solidFill>
                  <a:schemeClr val="bg1"/>
                </a:solidFill>
                <a:latin typeface="Arial" panose="020B0604020202020204" pitchFamily="34" charset="0"/>
                <a:cs typeface="Arial" panose="020B0604020202020204" pitchFamily="34" charset="0"/>
                <a:sym typeface="+mn-ea"/>
              </a:rPr>
              <a:t>How did Peter solve his problem?</a:t>
            </a:r>
            <a:endParaRPr lang="zh-CN" altLang="en-US" sz="3200" b="1" dirty="0">
              <a:latin typeface="Arial" panose="020B0604020202020204" pitchFamily="34" charset="0"/>
              <a:cs typeface="Arial" panose="020B0604020202020204" pitchFamily="34" charset="0"/>
            </a:endParaRPr>
          </a:p>
        </p:txBody>
      </p:sp>
      <p:sp>
        <p:nvSpPr>
          <p:cNvPr id="6" name="文本框 5"/>
          <p:cNvSpPr txBox="1"/>
          <p:nvPr/>
        </p:nvSpPr>
        <p:spPr>
          <a:xfrm>
            <a:off x="691515" y="6205220"/>
            <a:ext cx="11199495" cy="460375"/>
          </a:xfrm>
          <a:prstGeom prst="rect">
            <a:avLst/>
          </a:prstGeom>
          <a:noFill/>
        </p:spPr>
        <p:txBody>
          <a:bodyPr wrap="square" rtlCol="0">
            <a:spAutoFit/>
          </a:bodyPr>
          <a:lstStyle/>
          <a:p>
            <a:r>
              <a:rPr lang="en-US" altLang="zh-CN" sz="2400" b="1">
                <a:highlight>
                  <a:srgbClr val="C0C0C0"/>
                </a:highlight>
                <a:latin typeface="Times New Roman" panose="02020603050405020304" charset="0"/>
                <a:cs typeface="Times New Roman" panose="02020603050405020304" charset="0"/>
              </a:rPr>
              <a:t>We learn to use proper language to express our feelings when we are in a bad mood.</a:t>
            </a:r>
            <a:endParaRPr lang="en-US" altLang="zh-CN" sz="2400" b="1">
              <a:highlight>
                <a:srgbClr val="C0C0C0"/>
              </a:highlight>
              <a:latin typeface="Times New Roman" panose="02020603050405020304" charset="0"/>
              <a:cs typeface="Times New Roman" panose="02020603050405020304" charset="0"/>
            </a:endParaRPr>
          </a:p>
        </p:txBody>
      </p:sp>
      <p:sp>
        <p:nvSpPr>
          <p:cNvPr id="7" name="文本框 6"/>
          <p:cNvSpPr txBox="1"/>
          <p:nvPr/>
        </p:nvSpPr>
        <p:spPr>
          <a:xfrm>
            <a:off x="1401445" y="885825"/>
            <a:ext cx="8454390" cy="583565"/>
          </a:xfrm>
          <a:prstGeom prst="rect">
            <a:avLst/>
          </a:prstGeom>
          <a:noFill/>
        </p:spPr>
        <p:txBody>
          <a:bodyPr wrap="square">
            <a:spAutoFit/>
          </a:bodyPr>
          <a:lstStyle/>
          <a:p>
            <a:pPr algn="ctr"/>
            <a:r>
              <a:rPr lang="en-US" altLang="zh-CN" sz="3200" b="1" dirty="0">
                <a:solidFill>
                  <a:schemeClr val="bg1"/>
                </a:solidFill>
                <a:latin typeface="Arial" panose="020B0604020202020204" pitchFamily="34" charset="0"/>
                <a:cs typeface="Arial" panose="020B0604020202020204" pitchFamily="34" charset="0"/>
                <a:sym typeface="+mn-ea"/>
              </a:rPr>
              <a:t>What can you learn from his problem?</a:t>
            </a:r>
            <a:endParaRPr lang="zh-CN" altLang="en-US" sz="3200" b="1" dirty="0">
              <a:latin typeface="Arial" panose="020B0604020202020204" pitchFamily="34" charset="0"/>
              <a:cs typeface="Arial" panose="020B0604020202020204" pitchFamily="34" charset="0"/>
            </a:endParaRPr>
          </a:p>
        </p:txBody>
      </p:sp>
      <p:sp>
        <p:nvSpPr>
          <p:cNvPr id="10" name="文本框 9"/>
          <p:cNvSpPr txBox="1"/>
          <p:nvPr>
            <p:custDataLst>
              <p:tags r:id="rId27"/>
            </p:custDataLst>
          </p:nvPr>
        </p:nvSpPr>
        <p:spPr>
          <a:xfrm>
            <a:off x="130430" y="3045627"/>
            <a:ext cx="4733232" cy="737235"/>
          </a:xfrm>
          <a:prstGeom prst="rect">
            <a:avLst/>
          </a:prstGeom>
          <a:noFill/>
          <a:ln>
            <a:noFill/>
          </a:ln>
        </p:spPr>
        <p:txBody>
          <a:bodyPr wrap="square" rtlCol="0">
            <a:spAutoFit/>
          </a:bodyPr>
          <a:lstStyle>
            <a:defPPr>
              <a:defRPr lang="zh-CN"/>
            </a:defPPr>
            <a:lvl1pPr algn="ctr">
              <a:defRPr sz="3200" b="1">
                <a:solidFill>
                  <a:srgbClr val="808080"/>
                </a:solidFill>
                <a:latin typeface="微软雅黑" panose="020B0503020204020204" pitchFamily="34" charset="-122"/>
                <a:ea typeface="微软雅黑" panose="020B0503020204020204" pitchFamily="34" charset="-122"/>
              </a:defRPr>
            </a:lvl1pPr>
          </a:lstStyle>
          <a:p>
            <a:pPr lvl="0" algn="l">
              <a:lnSpc>
                <a:spcPct val="150000"/>
              </a:lnSpc>
              <a:spcBef>
                <a:spcPct val="0"/>
              </a:spcBef>
              <a:spcAft>
                <a:spcPct val="0"/>
              </a:spcAft>
              <a:defRPr/>
            </a:pPr>
            <a:r>
              <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rPr>
              <a:t>Peter________ a goal </a:t>
            </a:r>
            <a:endParaRPr kumimoji="0" lang="en-US" altLang="zh-CN" sz="2800" i="0" u="none" strike="noStrike" kern="0" cap="none" spc="0" normalizeH="0" baseline="0" noProof="0" dirty="0">
              <a:ln>
                <a:noFill/>
              </a:ln>
              <a:solidFill>
                <a:schemeClr val="tx2"/>
              </a:solidFill>
              <a:effectLst/>
              <a:uLnTx/>
              <a:uFillTx/>
              <a:latin typeface="Times New Roman" panose="02020603050405020304" charset="0"/>
              <a:ea typeface="微软雅黑" panose="020B0503020204020204" pitchFamily="34" charset="-122"/>
              <a:cs typeface="Times New Roman" panose="02020603050405020304" charset="0"/>
            </a:endParaRPr>
          </a:p>
        </p:txBody>
      </p:sp>
      <p:sp>
        <p:nvSpPr>
          <p:cNvPr id="12" name="文本框 11"/>
          <p:cNvSpPr txBox="1"/>
          <p:nvPr>
            <p:custDataLst>
              <p:tags r:id="rId28"/>
            </p:custDataLst>
          </p:nvPr>
        </p:nvSpPr>
        <p:spPr>
          <a:xfrm>
            <a:off x="1100716" y="3185321"/>
            <a:ext cx="1629419" cy="521970"/>
          </a:xfrm>
          <a:prstGeom prst="rect">
            <a:avLst/>
          </a:prstGeom>
          <a:noFill/>
        </p:spPr>
        <p:txBody>
          <a:bodyPr wrap="square" rtlCol="0" anchor="t">
            <a:spAutoFit/>
          </a:bodyPr>
          <a:lstStyle/>
          <a:p>
            <a:r>
              <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rPr>
              <a:t>missed </a:t>
            </a:r>
            <a:endParaRPr lang="en-US" altLang="zh-CN" sz="2800" b="1" kern="0" noProof="0" dirty="0">
              <a:ln>
                <a:noFill/>
              </a:ln>
              <a:solidFill>
                <a:schemeClr val="accent6"/>
              </a:solidFill>
              <a:effectLst/>
              <a:uLnTx/>
              <a:uFillTx/>
              <a:latin typeface="Times New Roman" panose="02020603050405020304" charset="0"/>
              <a:ea typeface="微软雅黑" panose="020B0503020204020204" pitchFamily="34" charset="-122"/>
              <a:cs typeface="Times New Roman" panose="02020603050405020304" charset="0"/>
              <a:sym typeface="+mn-ea"/>
            </a:endParaRPr>
          </a:p>
        </p:txBody>
      </p:sp>
      <p:pic>
        <p:nvPicPr>
          <p:cNvPr id="2" name="图片 1"/>
          <p:cNvPicPr>
            <a:picLocks noChangeAspect="1"/>
          </p:cNvPicPr>
          <p:nvPr>
            <p:custDataLst>
              <p:tags r:id="rId29"/>
            </p:custDataLst>
          </p:nvPr>
        </p:nvPicPr>
        <p:blipFill>
          <a:blip r:embed="rId30"/>
          <a:stretch>
            <a:fillRect/>
          </a:stretch>
        </p:blipFill>
        <p:spPr>
          <a:xfrm>
            <a:off x="338700" y="62490"/>
            <a:ext cx="762000" cy="758785"/>
          </a:xfrm>
          <a:prstGeom prst="rect">
            <a:avLst/>
          </a:prstGeom>
        </p:spPr>
      </p:pic>
      <p:sp>
        <p:nvSpPr>
          <p:cNvPr id="16" name="Content Placeholder 7"/>
          <p:cNvSpPr txBox="1"/>
          <p:nvPr>
            <p:custDataLst>
              <p:tags r:id="rId31"/>
            </p:custDataLst>
          </p:nvPr>
        </p:nvSpPr>
        <p:spPr>
          <a:xfrm>
            <a:off x="1472565" y="236855"/>
            <a:ext cx="387667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Post-reading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500"/>
                                        <p:tgtEl>
                                          <p:spTgt spid="1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1"/>
                                        </p:tgtEl>
                                        <p:attrNameLst>
                                          <p:attrName>style.visibility</p:attrName>
                                        </p:attrNameLst>
                                      </p:cBhvr>
                                      <p:to>
                                        <p:strVal val="visible"/>
                                      </p:to>
                                    </p:set>
                                    <p:animEffect transition="in" filter="fade">
                                      <p:cBhvr>
                                        <p:cTn id="12" dur="500"/>
                                        <p:tgtEl>
                                          <p:spTgt spid="31"/>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0"/>
                                        </p:tgtEl>
                                        <p:attrNameLst>
                                          <p:attrName>style.visibility</p:attrName>
                                        </p:attrNameLst>
                                      </p:cBhvr>
                                      <p:to>
                                        <p:strVal val="visible"/>
                                      </p:to>
                                    </p:set>
                                    <p:animEffect transition="in" filter="fade">
                                      <p:cBhvr>
                                        <p:cTn id="17" dur="500"/>
                                        <p:tgtEl>
                                          <p:spTgt spid="30"/>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7"/>
                                        </p:tgtEl>
                                        <p:attrNameLst>
                                          <p:attrName>style.visibility</p:attrName>
                                        </p:attrNameLst>
                                      </p:cBhvr>
                                      <p:to>
                                        <p:strVal val="visible"/>
                                      </p:to>
                                    </p:set>
                                    <p:animEffect transition="in" filter="fade">
                                      <p:cBhvr>
                                        <p:cTn id="22" dur="500"/>
                                        <p:tgtEl>
                                          <p:spTgt spid="37"/>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8"/>
                                        </p:tgtEl>
                                        <p:attrNameLst>
                                          <p:attrName>style.visibility</p:attrName>
                                        </p:attrNameLst>
                                      </p:cBhvr>
                                      <p:to>
                                        <p:strVal val="visible"/>
                                      </p:to>
                                    </p:set>
                                    <p:animEffect transition="in" filter="fade">
                                      <p:cBhvr>
                                        <p:cTn id="27" dur="500"/>
                                        <p:tgtEl>
                                          <p:spTgt spid="38"/>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43"/>
                                        </p:tgtEl>
                                        <p:attrNameLst>
                                          <p:attrName>style.visibility</p:attrName>
                                        </p:attrNameLst>
                                      </p:cBhvr>
                                      <p:to>
                                        <p:strVal val="visible"/>
                                      </p:to>
                                    </p:set>
                                    <p:animEffect transition="in" filter="fade">
                                      <p:cBhvr>
                                        <p:cTn id="32" dur="500"/>
                                        <p:tgtEl>
                                          <p:spTgt spid="43"/>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45"/>
                                        </p:tgtEl>
                                        <p:attrNameLst>
                                          <p:attrName>style.visibility</p:attrName>
                                        </p:attrNameLst>
                                      </p:cBhvr>
                                      <p:to>
                                        <p:strVal val="visible"/>
                                      </p:to>
                                    </p:set>
                                    <p:animEffect transition="in" filter="fade">
                                      <p:cBhvr>
                                        <p:cTn id="37" dur="500"/>
                                        <p:tgtEl>
                                          <p:spTgt spid="45"/>
                                        </p:tgtEl>
                                      </p:cBhvr>
                                    </p:animEffect>
                                  </p:childTnLst>
                                </p:cTn>
                              </p:par>
                            </p:childTnLst>
                          </p:cTn>
                        </p:par>
                      </p:childTnLst>
                    </p:cTn>
                  </p:par>
                  <p:par>
                    <p:cTn id="38" fill="hold">
                      <p:stCondLst>
                        <p:cond delay="indefinite"/>
                      </p:stCondLst>
                      <p:childTnLst>
                        <p:par>
                          <p:cTn id="39" fill="hold">
                            <p:stCondLst>
                              <p:cond delay="0"/>
                            </p:stCondLst>
                            <p:childTnLst>
                              <p:par>
                                <p:cTn id="40" presetID="3" presetClass="exit" presetSubtype="10" fill="hold" grpId="0" nodeType="clickEffect">
                                  <p:stCondLst>
                                    <p:cond delay="0"/>
                                  </p:stCondLst>
                                  <p:childTnLst>
                                    <p:animEffect transition="out" filter="blinds(horizontal)">
                                      <p:cBhvr>
                                        <p:cTn id="41" dur="500"/>
                                        <p:tgtEl>
                                          <p:spTgt spid="9"/>
                                        </p:tgtEl>
                                      </p:cBhvr>
                                    </p:animEffect>
                                    <p:set>
                                      <p:cBhvr>
                                        <p:cTn id="42" dur="1" fill="hold">
                                          <p:stCondLst>
                                            <p:cond delay="499"/>
                                          </p:stCondLst>
                                        </p:cTn>
                                        <p:tgtEl>
                                          <p:spTgt spid="9"/>
                                        </p:tgtEl>
                                        <p:attrNameLst>
                                          <p:attrName>style.visibility</p:attrName>
                                        </p:attrNameLst>
                                      </p:cBhvr>
                                      <p:to>
                                        <p:strVal val="hidden"/>
                                      </p:to>
                                    </p:set>
                                  </p:childTnLst>
                                </p:cTn>
                              </p:par>
                            </p:childTnLst>
                          </p:cTn>
                        </p:par>
                      </p:childTnLst>
                    </p:cTn>
                  </p:par>
                  <p:par>
                    <p:cTn id="43" fill="hold">
                      <p:stCondLst>
                        <p:cond delay="indefinite"/>
                      </p:stCondLst>
                      <p:childTnLst>
                        <p:par>
                          <p:cTn id="44" fill="hold">
                            <p:stCondLst>
                              <p:cond delay="0"/>
                            </p:stCondLst>
                            <p:childTnLst>
                              <p:par>
                                <p:cTn id="45" presetID="12" presetClass="entr" presetSubtype="4" fill="hold" grpId="0" nodeType="clickEffect">
                                  <p:stCondLst>
                                    <p:cond delay="0"/>
                                  </p:stCondLst>
                                  <p:childTnLst>
                                    <p:set>
                                      <p:cBhvr>
                                        <p:cTn id="46" dur="1" fill="hold">
                                          <p:stCondLst>
                                            <p:cond delay="0"/>
                                          </p:stCondLst>
                                        </p:cTn>
                                        <p:tgtEl>
                                          <p:spTgt spid="7"/>
                                        </p:tgtEl>
                                        <p:attrNameLst>
                                          <p:attrName>style.visibility</p:attrName>
                                        </p:attrNameLst>
                                      </p:cBhvr>
                                      <p:to>
                                        <p:strVal val="visible"/>
                                      </p:to>
                                    </p:set>
                                    <p:anim calcmode="lin" valueType="num">
                                      <p:cBhvr additive="base">
                                        <p:cTn id="47" dur="500"/>
                                        <p:tgtEl>
                                          <p:spTgt spid="7"/>
                                        </p:tgtEl>
                                        <p:attrNameLst>
                                          <p:attrName>ppt_y</p:attrName>
                                        </p:attrNameLst>
                                      </p:cBhvr>
                                      <p:tavLst>
                                        <p:tav tm="0">
                                          <p:val>
                                            <p:strVal val="#ppt_y+#ppt_h*1.125000"/>
                                          </p:val>
                                        </p:tav>
                                        <p:tav tm="100000">
                                          <p:val>
                                            <p:strVal val="#ppt_y"/>
                                          </p:val>
                                        </p:tav>
                                      </p:tavLst>
                                    </p:anim>
                                    <p:animEffect transition="in" filter="wipe(up)">
                                      <p:cBhvr>
                                        <p:cTn id="48" dur="500"/>
                                        <p:tgtEl>
                                          <p:spTgt spid="7"/>
                                        </p:tgtEl>
                                      </p:cBhvr>
                                    </p:animEffect>
                                  </p:childTnLst>
                                </p:cTn>
                              </p:par>
                            </p:childTnLst>
                          </p:cTn>
                        </p:par>
                      </p:childTnLst>
                    </p:cTn>
                  </p:par>
                  <p:par>
                    <p:cTn id="49" fill="hold">
                      <p:stCondLst>
                        <p:cond delay="indefinite"/>
                      </p:stCondLst>
                      <p:childTnLst>
                        <p:par>
                          <p:cTn id="50" fill="hold">
                            <p:stCondLst>
                              <p:cond delay="0"/>
                            </p:stCondLst>
                            <p:childTnLst>
                              <p:par>
                                <p:cTn id="51" presetID="22" presetClass="entr" presetSubtype="4" fill="hold" grpId="0" nodeType="clickEffect">
                                  <p:stCondLst>
                                    <p:cond delay="0"/>
                                  </p:stCondLst>
                                  <p:childTnLst>
                                    <p:set>
                                      <p:cBhvr>
                                        <p:cTn id="52" dur="1" fill="hold">
                                          <p:stCondLst>
                                            <p:cond delay="0"/>
                                          </p:stCondLst>
                                        </p:cTn>
                                        <p:tgtEl>
                                          <p:spTgt spid="6"/>
                                        </p:tgtEl>
                                        <p:attrNameLst>
                                          <p:attrName>style.visibility</p:attrName>
                                        </p:attrNameLst>
                                      </p:cBhvr>
                                      <p:to>
                                        <p:strVal val="visible"/>
                                      </p:to>
                                    </p:set>
                                    <p:animEffect transition="in" filter="wipe(down)">
                                      <p:cBhvr>
                                        <p:cTn id="53"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1"/>
      <p:bldP spid="30" grpId="0"/>
      <p:bldP spid="30" grpId="1"/>
      <p:bldP spid="31" grpId="0"/>
      <p:bldP spid="31" grpId="1"/>
      <p:bldP spid="34" grpId="1"/>
      <p:bldP spid="37" grpId="0"/>
      <p:bldP spid="37" grpId="1"/>
      <p:bldP spid="38" grpId="0"/>
      <p:bldP spid="38" grpId="1"/>
      <p:bldP spid="42" grpId="1"/>
      <p:bldP spid="43" grpId="0"/>
      <p:bldP spid="43" grpId="1"/>
      <p:bldP spid="45" grpId="0"/>
      <p:bldP spid="45" grpId="1"/>
      <p:bldP spid="9" grpId="0"/>
      <p:bldP spid="9" grpId="1"/>
      <p:bldP spid="6" grpId="0"/>
      <p:bldP spid="6" grpId="1"/>
      <p:bldP spid="7" grpId="0"/>
      <p:bldP spid="7" grpId="1"/>
      <p:bldP spid="12" grpId="0"/>
      <p:bldP spid="12" grpId="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5" descr="90cb2a2bd91a3e898b6155c6a979d4f"/>
          <p:cNvPicPr>
            <a:picLocks noChangeAspect="1"/>
          </p:cNvPicPr>
          <p:nvPr/>
        </p:nvPicPr>
        <p:blipFill>
          <a:blip r:embed="rId1"/>
          <a:srcRect l="17176" t="21472" r="18466" b="48968"/>
          <a:stretch>
            <a:fillRect/>
          </a:stretch>
        </p:blipFill>
        <p:spPr>
          <a:xfrm>
            <a:off x="378460" y="2021840"/>
            <a:ext cx="5445760" cy="4460875"/>
          </a:xfrm>
          <a:prstGeom prst="rect">
            <a:avLst/>
          </a:prstGeom>
        </p:spPr>
      </p:pic>
      <p:pic>
        <p:nvPicPr>
          <p:cNvPr id="4" name="图片 3"/>
          <p:cNvPicPr>
            <a:picLocks noChangeAspect="1"/>
          </p:cNvPicPr>
          <p:nvPr/>
        </p:nvPicPr>
        <p:blipFill>
          <a:blip r:embed="rId2"/>
          <a:srcRect l="18444" t="40387" r="19100" b="20993"/>
          <a:stretch>
            <a:fillRect/>
          </a:stretch>
        </p:blipFill>
        <p:spPr>
          <a:xfrm>
            <a:off x="6766016" y="1043401"/>
            <a:ext cx="4922520" cy="5439410"/>
          </a:xfrm>
          <a:prstGeom prst="rect">
            <a:avLst/>
          </a:prstGeom>
        </p:spPr>
      </p:pic>
      <p:sp>
        <p:nvSpPr>
          <p:cNvPr id="7" name="圆角矩形 6"/>
          <p:cNvSpPr/>
          <p:nvPr/>
        </p:nvSpPr>
        <p:spPr>
          <a:xfrm>
            <a:off x="8187368" y="3895782"/>
            <a:ext cx="3023118" cy="839755"/>
          </a:xfrm>
          <a:prstGeom prst="roundRect">
            <a:avLst/>
          </a:prstGeom>
          <a:noFill/>
          <a:ln w="381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9" name="文本框 8"/>
          <p:cNvSpPr txBox="1"/>
          <p:nvPr/>
        </p:nvSpPr>
        <p:spPr>
          <a:xfrm>
            <a:off x="568234" y="1652135"/>
            <a:ext cx="6352672" cy="369332"/>
          </a:xfrm>
          <a:prstGeom prst="rect">
            <a:avLst/>
          </a:prstGeom>
          <a:noFill/>
        </p:spPr>
        <p:txBody>
          <a:bodyPr wrap="square">
            <a:spAutoFit/>
          </a:bodyPr>
          <a:lstStyle/>
          <a:p>
            <a:pPr algn="l"/>
            <a:r>
              <a:rPr lang="zh-CN" altLang="en-US" dirty="0"/>
              <a:t>https://www.fiba.basketball/news/women-in-basketball</a:t>
            </a:r>
            <a:endParaRPr lang="zh-CN" altLang="en-US" dirty="0"/>
          </a:p>
        </p:txBody>
      </p:sp>
      <p:sp>
        <p:nvSpPr>
          <p:cNvPr id="21" name="Content Placeholder 7"/>
          <p:cNvSpPr txBox="1"/>
          <p:nvPr>
            <p:custDataLst>
              <p:tags r:id="rId3"/>
            </p:custDataLst>
          </p:nvPr>
        </p:nvSpPr>
        <p:spPr>
          <a:xfrm>
            <a:off x="1548130" y="434975"/>
            <a:ext cx="387667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t>Post-reading </a:t>
            </a:r>
            <a:endParaRPr lang="en-US" altLang="zh-CN" sz="2800" b="1" dirty="0">
              <a:solidFill>
                <a:schemeClr val="tx1">
                  <a:lumMod val="85000"/>
                  <a:lumOff val="15000"/>
                </a:schemeClr>
              </a:solidFill>
              <a:cs typeface="+mn-ea"/>
              <a:sym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ldLvl="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1"/>
          <p:cNvPicPr>
            <a:picLocks noChangeAspect="1"/>
          </p:cNvPicPr>
          <p:nvPr/>
        </p:nvPicPr>
        <p:blipFill>
          <a:blip r:embed="rId1"/>
          <a:stretch>
            <a:fillRect/>
          </a:stretch>
        </p:blipFill>
        <p:spPr>
          <a:xfrm>
            <a:off x="1552895" y="3785261"/>
            <a:ext cx="1223095" cy="3643670"/>
          </a:xfrm>
          <a:prstGeom prst="rect">
            <a:avLst/>
          </a:prstGeom>
        </p:spPr>
      </p:pic>
      <p:pic>
        <p:nvPicPr>
          <p:cNvPr id="9" name="图片 8"/>
          <p:cNvPicPr>
            <a:picLocks noChangeAspect="1"/>
          </p:cNvPicPr>
          <p:nvPr/>
        </p:nvPicPr>
        <p:blipFill>
          <a:blip r:embed="rId1"/>
          <a:stretch>
            <a:fillRect/>
          </a:stretch>
        </p:blipFill>
        <p:spPr>
          <a:xfrm>
            <a:off x="9602329" y="3785261"/>
            <a:ext cx="1223095" cy="3643670"/>
          </a:xfrm>
          <a:prstGeom prst="rect">
            <a:avLst/>
          </a:prstGeom>
        </p:spPr>
      </p:pic>
      <p:sp>
        <p:nvSpPr>
          <p:cNvPr id="7" name="文本框 6"/>
          <p:cNvSpPr txBox="1"/>
          <p:nvPr/>
        </p:nvSpPr>
        <p:spPr>
          <a:xfrm>
            <a:off x="2698464" y="2306462"/>
            <a:ext cx="7044200" cy="1015663"/>
          </a:xfrm>
          <a:prstGeom prst="rect">
            <a:avLst/>
          </a:prstGeom>
          <a:noFill/>
        </p:spPr>
        <p:txBody>
          <a:bodyPr wrap="square" rtlCol="0">
            <a:spAutoFit/>
          </a:bodyPr>
          <a:lstStyle/>
          <a:p>
            <a:pPr algn="ctr"/>
            <a:r>
              <a:rPr lang="en-US" altLang="zh-CN" sz="6000" b="1" dirty="0">
                <a:solidFill>
                  <a:schemeClr val="bg1"/>
                </a:solidFill>
              </a:rPr>
              <a:t>Winner or loser?</a:t>
            </a:r>
            <a:endParaRPr lang="en-US" altLang="zh-CN" sz="6000" b="1" dirty="0">
              <a:solidFill>
                <a:schemeClr val="bg1"/>
              </a:solidFill>
            </a:endParaRPr>
          </a:p>
        </p:txBody>
      </p:sp>
      <p:sp>
        <p:nvSpPr>
          <p:cNvPr id="4" name="Content Placeholder 7"/>
          <p:cNvSpPr txBox="1"/>
          <p:nvPr/>
        </p:nvSpPr>
        <p:spPr>
          <a:xfrm>
            <a:off x="1240491" y="572601"/>
            <a:ext cx="5941996" cy="52322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solidFill>
                  <a:schemeClr val="tx1">
                    <a:lumMod val="85000"/>
                    <a:lumOff val="15000"/>
                  </a:schemeClr>
                </a:solidFill>
                <a:cs typeface="+mn-ea"/>
                <a:sym typeface="+mn-lt"/>
              </a:rPr>
              <a:t>Think and Share</a:t>
            </a:r>
            <a:endParaRPr lang="en-US" altLang="zh-CN" sz="2800" b="1" dirty="0">
              <a:solidFill>
                <a:schemeClr val="tx1">
                  <a:lumMod val="85000"/>
                  <a:lumOff val="15000"/>
                </a:schemeClr>
              </a:solidFill>
              <a:cs typeface="+mn-ea"/>
              <a:sym typeface="+mn-lt"/>
            </a:endParaRPr>
          </a:p>
        </p:txBody>
      </p:sp>
      <p:pic>
        <p:nvPicPr>
          <p:cNvPr id="3" name="课例9 音频1 （张）">
            <a:hlinkClick r:id="" action="ppaction://media"/>
          </p:cNvPr>
          <p:cNvPicPr/>
          <p:nvPr>
            <a:audioFile r:link="rId2"/>
            <p:extLst>
              <p:ext uri="{DAA4B4D4-6D71-4841-9C94-3DE7FCFB9230}">
                <p14:media xmlns:p14="http://schemas.microsoft.com/office/powerpoint/2010/main" r:embed="rId3"/>
              </p:ext>
            </p:extLst>
          </p:nvPr>
        </p:nvPicPr>
        <p:blipFill>
          <a:blip r:embed="rId4"/>
          <a:stretch>
            <a:fillRect/>
          </a:stretch>
        </p:blipFill>
        <p:spPr>
          <a:xfrm>
            <a:off x="6011545" y="5468620"/>
            <a:ext cx="413385" cy="551180"/>
          </a:xfrm>
          <a:prstGeom prst="rect">
            <a:avLst/>
          </a:prstGeom>
        </p:spPr>
      </p:pic>
      <p:pic>
        <p:nvPicPr>
          <p:cNvPr id="5" name="课例9 音频2 （唐）">
            <a:hlinkClick r:id="" action="ppaction://media"/>
          </p:cNvPr>
          <p:cNvPicPr/>
          <p:nvPr>
            <a:audioFile r:link="rId5"/>
            <p:extLst>
              <p:ext uri="{DAA4B4D4-6D71-4841-9C94-3DE7FCFB9230}">
                <p14:media xmlns:p14="http://schemas.microsoft.com/office/powerpoint/2010/main" r:embed="rId6"/>
              </p:ext>
            </p:extLst>
          </p:nvPr>
        </p:nvPicPr>
        <p:blipFill>
          <a:blip r:embed="rId4"/>
          <a:stretch>
            <a:fillRect/>
          </a:stretch>
        </p:blipFill>
        <p:spPr>
          <a:xfrm>
            <a:off x="11436350" y="1276985"/>
            <a:ext cx="559435" cy="644525"/>
          </a:xfrm>
          <a:prstGeom prst="rect">
            <a:avLst/>
          </a:prstGeom>
        </p:spPr>
      </p:pic>
      <p:pic>
        <p:nvPicPr>
          <p:cNvPr id="8" name="课例9 winner or loser 王梓旭">
            <a:hlinkClick r:id="" action="ppaction://media"/>
          </p:cNvPr>
          <p:cNvPicPr/>
          <p:nvPr>
            <a:audioFile r:link="rId7"/>
            <p:extLst>
              <p:ext uri="{DAA4B4D4-6D71-4841-9C94-3DE7FCFB9230}">
                <p14:media xmlns:p14="http://schemas.microsoft.com/office/powerpoint/2010/main" r:embed="rId8"/>
              </p:ext>
            </p:extLst>
          </p:nvPr>
        </p:nvPicPr>
        <p:blipFill>
          <a:blip r:embed="rId4"/>
          <a:stretch>
            <a:fillRect/>
          </a:stretch>
        </p:blipFill>
        <p:spPr>
          <a:xfrm>
            <a:off x="1459865" y="1654175"/>
            <a:ext cx="619125" cy="61912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fade">
                                      <p:cBhvr>
                                        <p:cTn id="12" dur="1000"/>
                                        <p:tgtEl>
                                          <p:spTgt spid="9"/>
                                        </p:tgtEl>
                                      </p:cBhvr>
                                    </p:animEffect>
                                    <p:anim calcmode="lin" valueType="num">
                                      <p:cBhvr>
                                        <p:cTn id="13" dur="1000" fill="hold"/>
                                        <p:tgtEl>
                                          <p:spTgt spid="9"/>
                                        </p:tgtEl>
                                        <p:attrNameLst>
                                          <p:attrName>ppt_x</p:attrName>
                                        </p:attrNameLst>
                                      </p:cBhvr>
                                      <p:tavLst>
                                        <p:tav tm="0">
                                          <p:val>
                                            <p:strVal val="#ppt_x"/>
                                          </p:val>
                                        </p:tav>
                                        <p:tav tm="100000">
                                          <p:val>
                                            <p:strVal val="#ppt_x"/>
                                          </p:val>
                                        </p:tav>
                                      </p:tavLst>
                                    </p:anim>
                                    <p:anim calcmode="lin" valueType="num">
                                      <p:cBhvr>
                                        <p:cTn id="14" dur="1000" fill="hold"/>
                                        <p:tgtEl>
                                          <p:spTgt spid="9"/>
                                        </p:tgtEl>
                                        <p:attrNameLst>
                                          <p:attrName>ppt_y</p:attrName>
                                        </p:attrNameLst>
                                      </p:cBhvr>
                                      <p:tavLst>
                                        <p:tav tm="0">
                                          <p:val>
                                            <p:strVal val="#ppt_y+.1"/>
                                          </p:val>
                                        </p:tav>
                                        <p:tav tm="100000">
                                          <p:val>
                                            <p:strVal val="#ppt_y"/>
                                          </p:val>
                                        </p:tav>
                                      </p:tavLst>
                                    </p:anim>
                                  </p:childTnLst>
                                </p:cTn>
                              </p:par>
                              <p:par>
                                <p:cTn id="15" presetID="22" presetClass="entr" presetSubtype="8" fill="hold" grpId="0" nodeType="with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wipe(left)">
                                      <p:cBhvr>
                                        <p:cTn id="17" dur="750"/>
                                        <p:tgtEl>
                                          <p:spTgt spid="4"/>
                                        </p:tgtEl>
                                      </p:cBhvr>
                                    </p:animEffect>
                                  </p:childTnLst>
                                </p:cTn>
                              </p:par>
                              <p:par>
                                <p:cTn id="18" presetID="10" presetClass="entr" presetSubtype="0" fill="hold" grpId="0" nodeType="withEffect">
                                  <p:stCondLst>
                                    <p:cond delay="500"/>
                                  </p:stCondLst>
                                  <p:childTnLst>
                                    <p:set>
                                      <p:cBhvr>
                                        <p:cTn id="19" dur="1" fill="hold">
                                          <p:stCondLst>
                                            <p:cond delay="0"/>
                                          </p:stCondLst>
                                        </p:cTn>
                                        <p:tgtEl>
                                          <p:spTgt spid="7"/>
                                        </p:tgtEl>
                                        <p:attrNameLst>
                                          <p:attrName>style.visibility</p:attrName>
                                        </p:attrNameLst>
                                      </p:cBhvr>
                                      <p:to>
                                        <p:strVal val="visible"/>
                                      </p:to>
                                    </p:set>
                                    <p:animEffect transition="in" filter="fade">
                                      <p:cBhvr>
                                        <p:cTn id="2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21" fill="hold" display="1">
                  <p:stCondLst>
                    <p:cond delay="indefinite"/>
                  </p:stCondLst>
                  <p:endCondLst>
                    <p:cond evt="onStopAudio" delay="0">
                      <p:tgtEl>
                        <p:sldTgt/>
                      </p:tgtEl>
                    </p:cond>
                  </p:endCondLst>
                </p:cTn>
                <p:tgtEl>
                  <p:spTgt spid="3"/>
                </p:tgtEl>
              </p:cMediaNode>
            </p:audio>
            <p:audio>
              <p:cMediaNode>
                <p:cTn id="22" fill="hold" display="1">
                  <p:stCondLst>
                    <p:cond delay="indefinite"/>
                  </p:stCondLst>
                  <p:endCondLst>
                    <p:cond evt="onStopAudio" delay="0">
                      <p:tgtEl>
                        <p:sldTgt/>
                      </p:tgtEl>
                    </p:cond>
                  </p:endCondLst>
                </p:cTn>
                <p:tgtEl>
                  <p:spTgt spid="5"/>
                </p:tgtEl>
              </p:cMediaNode>
            </p:audio>
            <p:audio>
              <p:cMediaNode>
                <p:cTn id="23" fill="hold" display="1">
                  <p:stCondLst>
                    <p:cond delay="indefinite"/>
                  </p:stCondLst>
                  <p:endCondLst>
                    <p:cond evt="onStopAudio" delay="0">
                      <p:tgtEl>
                        <p:sldTgt/>
                      </p:tgtEl>
                    </p:cond>
                  </p:endCondLst>
                </p:cTn>
                <p:tgtEl>
                  <p:spTgt spid="8"/>
                </p:tgtEl>
              </p:cMediaNode>
            </p:audio>
          </p:childTnLst>
        </p:cTn>
      </p:par>
    </p:tnLst>
    <p:bldLst>
      <p:bldP spid="7" grpId="0"/>
      <p:bldP spid="4"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矩形 7"/>
          <p:cNvSpPr/>
          <p:nvPr/>
        </p:nvSpPr>
        <p:spPr>
          <a:xfrm>
            <a:off x="4163695" y="1466215"/>
            <a:ext cx="3934460" cy="4269105"/>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0" name="Content Placeholder 7"/>
          <p:cNvSpPr txBox="1"/>
          <p:nvPr/>
        </p:nvSpPr>
        <p:spPr>
          <a:xfrm>
            <a:off x="1519829" y="448327"/>
            <a:ext cx="2937947" cy="52322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solidFill>
                  <a:schemeClr val="tx1">
                    <a:lumMod val="85000"/>
                    <a:lumOff val="15000"/>
                  </a:schemeClr>
                </a:solidFill>
                <a:cs typeface="+mn-ea"/>
                <a:sym typeface="+mn-lt"/>
              </a:rPr>
              <a:t>Summary</a:t>
            </a:r>
            <a:endParaRPr lang="en-US" altLang="zh-CN" sz="2800" b="1" dirty="0">
              <a:solidFill>
                <a:schemeClr val="tx1">
                  <a:lumMod val="85000"/>
                  <a:lumOff val="15000"/>
                </a:schemeClr>
              </a:solidFill>
              <a:cs typeface="+mn-ea"/>
              <a:sym typeface="+mn-lt"/>
            </a:endParaRPr>
          </a:p>
        </p:txBody>
      </p:sp>
      <p:grpSp>
        <p:nvGrpSpPr>
          <p:cNvPr id="13" name="组合 12"/>
          <p:cNvGrpSpPr/>
          <p:nvPr/>
        </p:nvGrpSpPr>
        <p:grpSpPr>
          <a:xfrm>
            <a:off x="-10160" y="611778"/>
            <a:ext cx="12202160" cy="4635862"/>
            <a:chOff x="-10160" y="1462314"/>
            <a:chExt cx="12313920" cy="4635862"/>
          </a:xfrm>
        </p:grpSpPr>
        <p:cxnSp>
          <p:nvCxnSpPr>
            <p:cNvPr id="3" name="肘形连接符 2"/>
            <p:cNvCxnSpPr/>
            <p:nvPr/>
          </p:nvCxnSpPr>
          <p:spPr>
            <a:xfrm flipV="1">
              <a:off x="-10160" y="4579797"/>
              <a:ext cx="5164710" cy="1518379"/>
            </a:xfrm>
            <a:prstGeom prst="bentConnector3">
              <a:avLst>
                <a:gd name="adj1" fmla="val 50000"/>
              </a:avLst>
            </a:prstGeom>
            <a:ln w="57150"/>
          </p:spPr>
          <p:style>
            <a:lnRef idx="1">
              <a:schemeClr val="accent1"/>
            </a:lnRef>
            <a:fillRef idx="0">
              <a:schemeClr val="accent1"/>
            </a:fillRef>
            <a:effectRef idx="0">
              <a:schemeClr val="accent1"/>
            </a:effectRef>
            <a:fontRef idx="minor">
              <a:schemeClr val="tx1"/>
            </a:fontRef>
          </p:style>
        </p:cxnSp>
        <p:cxnSp>
          <p:nvCxnSpPr>
            <p:cNvPr id="4" name="肘形连接符 3"/>
            <p:cNvCxnSpPr/>
            <p:nvPr/>
          </p:nvCxnSpPr>
          <p:spPr>
            <a:xfrm flipV="1">
              <a:off x="2587641" y="3007537"/>
              <a:ext cx="5091400" cy="1580515"/>
            </a:xfrm>
            <a:prstGeom prst="bentConnector3">
              <a:avLst>
                <a:gd name="adj1" fmla="val 50000"/>
              </a:avLst>
            </a:prstGeom>
            <a:ln w="57150"/>
          </p:spPr>
          <p:style>
            <a:lnRef idx="1">
              <a:schemeClr val="accent1"/>
            </a:lnRef>
            <a:fillRef idx="0">
              <a:schemeClr val="accent1"/>
            </a:fillRef>
            <a:effectRef idx="0">
              <a:schemeClr val="accent1"/>
            </a:effectRef>
            <a:fontRef idx="minor">
              <a:schemeClr val="tx1"/>
            </a:fontRef>
          </p:style>
        </p:cxnSp>
        <p:cxnSp>
          <p:nvCxnSpPr>
            <p:cNvPr id="10" name="肘形连接符 9"/>
            <p:cNvCxnSpPr/>
            <p:nvPr/>
          </p:nvCxnSpPr>
          <p:spPr>
            <a:xfrm flipV="1">
              <a:off x="5140746" y="1462314"/>
              <a:ext cx="7163014" cy="1555708"/>
            </a:xfrm>
            <a:prstGeom prst="bentConnector3">
              <a:avLst>
                <a:gd name="adj1" fmla="val 39362"/>
              </a:avLst>
            </a:prstGeom>
            <a:ln w="57150"/>
          </p:spPr>
          <p:style>
            <a:lnRef idx="1">
              <a:schemeClr val="accent1"/>
            </a:lnRef>
            <a:fillRef idx="0">
              <a:schemeClr val="accent1"/>
            </a:fillRef>
            <a:effectRef idx="0">
              <a:schemeClr val="accent1"/>
            </a:effectRef>
            <a:fontRef idx="minor">
              <a:schemeClr val="tx1"/>
            </a:fontRef>
          </p:style>
        </p:cxnSp>
      </p:grpSp>
      <p:pic>
        <p:nvPicPr>
          <p:cNvPr id="14" name="图片 13"/>
          <p:cNvPicPr>
            <a:picLocks noChangeAspect="1"/>
          </p:cNvPicPr>
          <p:nvPr/>
        </p:nvPicPr>
        <p:blipFill>
          <a:blip r:embed="rId1" cstate="print">
            <a:extLst>
              <a:ext uri="{28A0092B-C50C-407E-A947-70E740481C1C}">
                <a14:useLocalDpi xmlns:a14="http://schemas.microsoft.com/office/drawing/2010/main" val="0"/>
              </a:ext>
            </a:extLst>
          </a:blip>
          <a:stretch>
            <a:fillRect/>
          </a:stretch>
        </p:blipFill>
        <p:spPr>
          <a:xfrm flipH="1">
            <a:off x="193040" y="3767455"/>
            <a:ext cx="1196340" cy="1435100"/>
          </a:xfrm>
          <a:prstGeom prst="rect">
            <a:avLst/>
          </a:prstGeom>
        </p:spPr>
      </p:pic>
      <p:pic>
        <p:nvPicPr>
          <p:cNvPr id="16" name="图片 15" descr="文本&#10;&#10;描述已自动生成"/>
          <p:cNvPicPr>
            <a:picLocks noChangeAspect="1"/>
          </p:cNvPicPr>
          <p:nvPr/>
        </p:nvPicPr>
        <p:blipFill rotWithShape="1">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l="38385" t="10039" r="41044" b="63060"/>
          <a:stretch>
            <a:fillRect/>
          </a:stretch>
        </p:blipFill>
        <p:spPr>
          <a:xfrm>
            <a:off x="6473192" y="568238"/>
            <a:ext cx="784860" cy="1542415"/>
          </a:xfrm>
          <a:prstGeom prst="rect">
            <a:avLst/>
          </a:prstGeom>
        </p:spPr>
      </p:pic>
      <p:sp>
        <p:nvSpPr>
          <p:cNvPr id="2" name="文本框 1"/>
          <p:cNvSpPr txBox="1"/>
          <p:nvPr/>
        </p:nvSpPr>
        <p:spPr>
          <a:xfrm>
            <a:off x="284480" y="5398770"/>
            <a:ext cx="2560320" cy="1015663"/>
          </a:xfrm>
          <a:prstGeom prst="rect">
            <a:avLst/>
          </a:prstGeom>
          <a:noFill/>
        </p:spPr>
        <p:txBody>
          <a:bodyPr wrap="square" rtlCol="0">
            <a:spAutoFit/>
          </a:bodyPr>
          <a:lstStyle/>
          <a:p>
            <a:r>
              <a:rPr lang="en-US" altLang="zh-CN" sz="2000" b="1" dirty="0">
                <a:solidFill>
                  <a:schemeClr val="accent6"/>
                </a:solidFill>
              </a:rPr>
              <a:t>Reading skills</a:t>
            </a:r>
            <a:endParaRPr lang="en-US" altLang="zh-CN" sz="2000" b="1" dirty="0">
              <a:solidFill>
                <a:schemeClr val="accent6"/>
              </a:solidFill>
            </a:endParaRPr>
          </a:p>
          <a:p>
            <a:pPr marL="342900" indent="-342900">
              <a:buFont typeface="Arial" panose="020B0604020202020204" pitchFamily="34" charset="0"/>
              <a:buChar char="•"/>
            </a:pPr>
            <a:r>
              <a:rPr lang="en-US" altLang="zh-CN" sz="2000" b="1" dirty="0">
                <a:solidFill>
                  <a:schemeClr val="accent6"/>
                </a:solidFill>
              </a:rPr>
              <a:t>locating info</a:t>
            </a:r>
            <a:endParaRPr lang="en-US" altLang="zh-CN" sz="2000" b="1" dirty="0">
              <a:solidFill>
                <a:schemeClr val="accent6"/>
              </a:solidFill>
            </a:endParaRPr>
          </a:p>
          <a:p>
            <a:pPr marL="342900" indent="-342900">
              <a:buFont typeface="Arial" panose="020B0604020202020204" pitchFamily="34" charset="0"/>
              <a:buChar char="•"/>
            </a:pPr>
            <a:r>
              <a:rPr lang="en-US" altLang="zh-CN" sz="2000" b="1" dirty="0">
                <a:solidFill>
                  <a:schemeClr val="accent6"/>
                </a:solidFill>
              </a:rPr>
              <a:t>transferring info</a:t>
            </a:r>
            <a:endParaRPr lang="en-US" altLang="zh-CN" sz="2000" b="1" dirty="0">
              <a:solidFill>
                <a:schemeClr val="accent6"/>
              </a:solidFill>
            </a:endParaRPr>
          </a:p>
        </p:txBody>
      </p:sp>
      <p:sp>
        <p:nvSpPr>
          <p:cNvPr id="5" name="文本框 4"/>
          <p:cNvSpPr txBox="1"/>
          <p:nvPr/>
        </p:nvSpPr>
        <p:spPr>
          <a:xfrm>
            <a:off x="2722245" y="3977173"/>
            <a:ext cx="2127505" cy="1015663"/>
          </a:xfrm>
          <a:prstGeom prst="rect">
            <a:avLst/>
          </a:prstGeom>
          <a:noFill/>
        </p:spPr>
        <p:txBody>
          <a:bodyPr wrap="none" rtlCol="0">
            <a:spAutoFit/>
          </a:bodyPr>
          <a:lstStyle/>
          <a:p>
            <a:r>
              <a:rPr lang="en-US" altLang="zh-CN" sz="2000" b="1" dirty="0">
                <a:solidFill>
                  <a:schemeClr val="accent6"/>
                </a:solidFill>
              </a:rPr>
              <a:t>Recognizing</a:t>
            </a:r>
            <a:endParaRPr lang="en-US" altLang="zh-CN" sz="2000" b="1" dirty="0">
              <a:solidFill>
                <a:schemeClr val="accent6"/>
              </a:solidFill>
            </a:endParaRPr>
          </a:p>
          <a:p>
            <a:pPr marL="342900" indent="-342900">
              <a:buFont typeface="Arial" panose="020B0604020202020204" pitchFamily="34" charset="0"/>
              <a:buChar char="•"/>
            </a:pPr>
            <a:r>
              <a:rPr lang="en-US" altLang="zh-CN" sz="2000" b="1" dirty="0">
                <a:solidFill>
                  <a:schemeClr val="accent6"/>
                </a:solidFill>
              </a:rPr>
              <a:t>idioms</a:t>
            </a:r>
            <a:endParaRPr lang="en-US" altLang="zh-CN" sz="2000" b="1" dirty="0">
              <a:solidFill>
                <a:schemeClr val="accent6"/>
              </a:solidFill>
            </a:endParaRPr>
          </a:p>
          <a:p>
            <a:pPr marL="342900" indent="-342900">
              <a:buFont typeface="Arial" panose="020B0604020202020204" pitchFamily="34" charset="0"/>
              <a:buChar char="•"/>
            </a:pPr>
            <a:r>
              <a:rPr lang="en-US" altLang="zh-CN" sz="2000" b="1" dirty="0">
                <a:solidFill>
                  <a:schemeClr val="accent6"/>
                </a:solidFill>
              </a:rPr>
              <a:t>verb phrases</a:t>
            </a:r>
            <a:endParaRPr lang="en-US" altLang="zh-CN" sz="2000" b="1" dirty="0">
              <a:solidFill>
                <a:schemeClr val="accent6"/>
              </a:solidFill>
            </a:endParaRPr>
          </a:p>
        </p:txBody>
      </p:sp>
      <p:sp>
        <p:nvSpPr>
          <p:cNvPr id="6" name="文本框 5"/>
          <p:cNvSpPr txBox="1"/>
          <p:nvPr/>
        </p:nvSpPr>
        <p:spPr>
          <a:xfrm>
            <a:off x="5239386" y="2287397"/>
            <a:ext cx="3256913" cy="1323439"/>
          </a:xfrm>
          <a:prstGeom prst="rect">
            <a:avLst/>
          </a:prstGeom>
          <a:noFill/>
        </p:spPr>
        <p:txBody>
          <a:bodyPr wrap="square" rtlCol="0">
            <a:spAutoFit/>
          </a:bodyPr>
          <a:lstStyle/>
          <a:p>
            <a:r>
              <a:rPr lang="en-US" altLang="zh-CN" sz="2000" b="1" dirty="0">
                <a:solidFill>
                  <a:schemeClr val="accent6"/>
                </a:solidFill>
              </a:rPr>
              <a:t>Language use</a:t>
            </a:r>
            <a:endParaRPr lang="en-US" altLang="zh-CN" sz="2000" b="1" dirty="0">
              <a:solidFill>
                <a:schemeClr val="accent6"/>
              </a:solidFill>
            </a:endParaRPr>
          </a:p>
          <a:p>
            <a:pPr marL="285750" indent="-285750">
              <a:buFont typeface="Arial" panose="020B0604020202020204" pitchFamily="34" charset="0"/>
              <a:buChar char="•"/>
            </a:pPr>
            <a:r>
              <a:rPr lang="en-US" altLang="zh-CN" sz="2000" b="1" dirty="0">
                <a:solidFill>
                  <a:schemeClr val="accent6"/>
                </a:solidFill>
              </a:rPr>
              <a:t>expressing feelings</a:t>
            </a:r>
            <a:endParaRPr lang="en-US" altLang="zh-CN" sz="2000" b="1" dirty="0">
              <a:solidFill>
                <a:schemeClr val="accent6"/>
              </a:solidFill>
            </a:endParaRPr>
          </a:p>
          <a:p>
            <a:pPr marL="285750" indent="-285750">
              <a:buFont typeface="Arial" panose="020B0604020202020204" pitchFamily="34" charset="0"/>
              <a:buChar char="•"/>
            </a:pPr>
            <a:r>
              <a:rPr lang="en-US" altLang="zh-CN" sz="2000" b="1" dirty="0">
                <a:solidFill>
                  <a:schemeClr val="accent6"/>
                </a:solidFill>
              </a:rPr>
              <a:t>communicating when in a bad mood</a:t>
            </a:r>
            <a:endParaRPr lang="en-US" altLang="zh-CN" sz="2000" b="1" dirty="0">
              <a:solidFill>
                <a:schemeClr val="accent6"/>
              </a:solidFill>
            </a:endParaRPr>
          </a:p>
        </p:txBody>
      </p:sp>
      <p:sp>
        <p:nvSpPr>
          <p:cNvPr id="7" name="文本框 6"/>
          <p:cNvSpPr txBox="1"/>
          <p:nvPr/>
        </p:nvSpPr>
        <p:spPr>
          <a:xfrm>
            <a:off x="8098046" y="693876"/>
            <a:ext cx="4730175" cy="1631216"/>
          </a:xfrm>
          <a:prstGeom prst="rect">
            <a:avLst/>
          </a:prstGeom>
          <a:noFill/>
        </p:spPr>
        <p:txBody>
          <a:bodyPr wrap="square" rtlCol="0">
            <a:spAutoFit/>
          </a:bodyPr>
          <a:lstStyle/>
          <a:p>
            <a:r>
              <a:rPr lang="en-US" altLang="zh-CN" sz="2000" b="1" dirty="0">
                <a:solidFill>
                  <a:schemeClr val="accent6"/>
                </a:solidFill>
              </a:rPr>
              <a:t>SEL</a:t>
            </a:r>
            <a:endParaRPr lang="en-US" altLang="zh-CN" sz="2000" b="1" dirty="0">
              <a:solidFill>
                <a:schemeClr val="accent6"/>
              </a:solidFill>
            </a:endParaRPr>
          </a:p>
          <a:p>
            <a:pPr marL="285750" indent="-285750">
              <a:buFont typeface="Arial" panose="020B0604020202020204" pitchFamily="34" charset="0"/>
              <a:buChar char="•"/>
            </a:pPr>
            <a:r>
              <a:rPr lang="en-US" altLang="zh-CN" sz="2000" b="1" dirty="0">
                <a:solidFill>
                  <a:schemeClr val="accent6"/>
                </a:solidFill>
              </a:rPr>
              <a:t>positive thinking</a:t>
            </a:r>
            <a:endParaRPr lang="en-US" altLang="zh-CN" sz="2000" b="1" dirty="0">
              <a:solidFill>
                <a:schemeClr val="accent6"/>
              </a:solidFill>
            </a:endParaRPr>
          </a:p>
          <a:p>
            <a:pPr marL="285750" indent="-285750">
              <a:buFont typeface="Arial" panose="020B0604020202020204" pitchFamily="34" charset="0"/>
              <a:buChar char="•"/>
            </a:pPr>
            <a:r>
              <a:rPr lang="en-US" altLang="zh-CN" sz="2000" b="1" dirty="0">
                <a:solidFill>
                  <a:schemeClr val="accent6"/>
                </a:solidFill>
                <a:sym typeface="+mn-ea"/>
              </a:rPr>
              <a:t>interpersonal relationship improving</a:t>
            </a:r>
            <a:endParaRPr lang="en-US" altLang="zh-CN" sz="2000" b="1" dirty="0">
              <a:solidFill>
                <a:schemeClr val="accent6"/>
              </a:solidFill>
              <a:sym typeface="+mn-ea"/>
            </a:endParaRPr>
          </a:p>
          <a:p>
            <a:pPr indent="0">
              <a:buFont typeface="Arial" panose="020B0604020202020204" pitchFamily="34" charset="0"/>
              <a:buNone/>
            </a:pPr>
            <a:r>
              <a:rPr lang="en-US" altLang="zh-CN" sz="2000" b="1" dirty="0">
                <a:solidFill>
                  <a:schemeClr val="accent6"/>
                </a:solidFill>
              </a:rPr>
              <a:t>   </a:t>
            </a:r>
            <a:endParaRPr lang="en-US" altLang="zh-CN" sz="2000" b="1" dirty="0">
              <a:solidFill>
                <a:schemeClr val="accent6"/>
              </a:solidFill>
            </a:endParaRPr>
          </a:p>
        </p:txBody>
      </p:sp>
      <p:sp>
        <p:nvSpPr>
          <p:cNvPr id="12" name="文本框 11"/>
          <p:cNvSpPr txBox="1"/>
          <p:nvPr/>
        </p:nvSpPr>
        <p:spPr>
          <a:xfrm>
            <a:off x="7648047" y="4184825"/>
            <a:ext cx="4350913" cy="707886"/>
          </a:xfrm>
          <a:prstGeom prst="rect">
            <a:avLst/>
          </a:prstGeom>
          <a:noFill/>
        </p:spPr>
        <p:txBody>
          <a:bodyPr wrap="square">
            <a:spAutoFit/>
          </a:bodyPr>
          <a:lstStyle/>
          <a:p>
            <a:pPr algn="ctr"/>
            <a:r>
              <a:rPr lang="en-US" altLang="zh-CN" sz="2000" b="1" dirty="0">
                <a:solidFill>
                  <a:schemeClr val="accent6"/>
                </a:solidFill>
              </a:rPr>
              <a:t>Social Emotional Learning</a:t>
            </a:r>
            <a:endParaRPr lang="en-US" altLang="zh-CN" sz="2000" b="1" dirty="0">
              <a:solidFill>
                <a:schemeClr val="accent6"/>
              </a:solidFill>
            </a:endParaRPr>
          </a:p>
          <a:p>
            <a:pPr algn="ctr"/>
            <a:r>
              <a:rPr lang="en-US" altLang="zh-CN" sz="2000" b="1" dirty="0">
                <a:solidFill>
                  <a:schemeClr val="accent6"/>
                </a:solidFill>
              </a:rPr>
              <a:t>(</a:t>
            </a:r>
            <a:r>
              <a:rPr lang="zh-CN" altLang="en-US" sz="2000" dirty="0">
                <a:solidFill>
                  <a:schemeClr val="accent6"/>
                </a:solidFill>
              </a:rPr>
              <a:t>社会情感学习</a:t>
            </a:r>
            <a:r>
              <a:rPr lang="en-US" altLang="zh-CN" sz="2000" b="1" dirty="0">
                <a:solidFill>
                  <a:schemeClr val="accent6"/>
                </a:solidFill>
              </a:rPr>
              <a:t>)</a:t>
            </a:r>
            <a:endParaRPr lang="en-US" altLang="zh-CN" sz="2000" b="1" dirty="0">
              <a:solidFill>
                <a:schemeClr val="accent6"/>
              </a:solidFill>
            </a:endParaRPr>
          </a:p>
        </p:txBody>
      </p:sp>
      <p:grpSp>
        <p:nvGrpSpPr>
          <p:cNvPr id="21" name="组合 20"/>
          <p:cNvGrpSpPr/>
          <p:nvPr/>
        </p:nvGrpSpPr>
        <p:grpSpPr>
          <a:xfrm>
            <a:off x="8098046" y="1049087"/>
            <a:ext cx="1908841" cy="3015827"/>
            <a:chOff x="8098046" y="1049087"/>
            <a:chExt cx="1908841" cy="3015827"/>
          </a:xfrm>
        </p:grpSpPr>
        <p:cxnSp>
          <p:nvCxnSpPr>
            <p:cNvPr id="11" name="肘形连接符 10"/>
            <p:cNvCxnSpPr/>
            <p:nvPr/>
          </p:nvCxnSpPr>
          <p:spPr>
            <a:xfrm rot="16200000" flipH="1">
              <a:off x="7663286" y="1721312"/>
              <a:ext cx="3008384" cy="1678819"/>
            </a:xfrm>
            <a:prstGeom prst="bentConnector3">
              <a:avLst>
                <a:gd name="adj1" fmla="val 50000"/>
              </a:avLst>
            </a:prstGeom>
            <a:ln w="28575">
              <a:solidFill>
                <a:srgbClr val="8CAF7E"/>
              </a:solidFill>
              <a:tailEnd type="triangle"/>
            </a:ln>
          </p:spPr>
          <p:style>
            <a:lnRef idx="1">
              <a:schemeClr val="accent1"/>
            </a:lnRef>
            <a:fillRef idx="0">
              <a:schemeClr val="accent1"/>
            </a:fillRef>
            <a:effectRef idx="0">
              <a:schemeClr val="accent1"/>
            </a:effectRef>
            <a:fontRef idx="minor">
              <a:schemeClr val="tx1"/>
            </a:fontRef>
          </p:style>
        </p:cxnSp>
        <p:cxnSp>
          <p:nvCxnSpPr>
            <p:cNvPr id="19" name="直线连接符 18"/>
            <p:cNvCxnSpPr/>
            <p:nvPr/>
          </p:nvCxnSpPr>
          <p:spPr>
            <a:xfrm flipH="1">
              <a:off x="8098046" y="1049087"/>
              <a:ext cx="662168" cy="0"/>
            </a:xfrm>
            <a:prstGeom prst="line">
              <a:avLst/>
            </a:prstGeom>
            <a:ln w="28575">
              <a:solidFill>
                <a:srgbClr val="8CAF7E"/>
              </a:solidFill>
            </a:ln>
          </p:spPr>
          <p:style>
            <a:lnRef idx="1">
              <a:schemeClr val="accent1"/>
            </a:lnRef>
            <a:fillRef idx="0">
              <a:schemeClr val="accent1"/>
            </a:fillRef>
            <a:effectRef idx="0">
              <a:schemeClr val="accent1"/>
            </a:effectRef>
            <a:fontRef idx="minor">
              <a:schemeClr val="tx1"/>
            </a:fontRef>
          </p:style>
        </p:cxn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fade">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fade">
                                      <p:cBhvr>
                                        <p:cTn id="22" dur="5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1" fill="hold" nodeType="clickEffect">
                                  <p:stCondLst>
                                    <p:cond delay="0"/>
                                  </p:stCondLst>
                                  <p:childTnLst>
                                    <p:set>
                                      <p:cBhvr>
                                        <p:cTn id="26" dur="1" fill="hold">
                                          <p:stCondLst>
                                            <p:cond delay="0"/>
                                          </p:stCondLst>
                                        </p:cTn>
                                        <p:tgtEl>
                                          <p:spTgt spid="21"/>
                                        </p:tgtEl>
                                        <p:attrNameLst>
                                          <p:attrName>style.visibility</p:attrName>
                                        </p:attrNameLst>
                                      </p:cBhvr>
                                      <p:to>
                                        <p:strVal val="visible"/>
                                      </p:to>
                                    </p:set>
                                    <p:animEffect transition="in" filter="wipe(up)">
                                      <p:cBhvr>
                                        <p:cTn id="27" dur="500"/>
                                        <p:tgtEl>
                                          <p:spTgt spid="21"/>
                                        </p:tgtEl>
                                      </p:cBhvr>
                                    </p:animEffect>
                                  </p:childTnLst>
                                </p:cTn>
                              </p:par>
                              <p:par>
                                <p:cTn id="28" presetID="10" presetClass="entr" presetSubtype="0" fill="hold" grpId="0" nodeType="withEffect">
                                  <p:stCondLst>
                                    <p:cond delay="500"/>
                                  </p:stCondLst>
                                  <p:childTnLst>
                                    <p:set>
                                      <p:cBhvr>
                                        <p:cTn id="29" dur="1" fill="hold">
                                          <p:stCondLst>
                                            <p:cond delay="0"/>
                                          </p:stCondLst>
                                        </p:cTn>
                                        <p:tgtEl>
                                          <p:spTgt spid="12"/>
                                        </p:tgtEl>
                                        <p:attrNameLst>
                                          <p:attrName>style.visibility</p:attrName>
                                        </p:attrNameLst>
                                      </p:cBhvr>
                                      <p:to>
                                        <p:strVal val="visible"/>
                                      </p:to>
                                    </p:set>
                                    <p:animEffect transition="in" filter="fade">
                                      <p:cBhvr>
                                        <p:cTn id="30"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P spid="6" grpId="0"/>
      <p:bldP spid="7" grpId="0"/>
      <p:bldP spid="12" grpId="0"/>
    </p:bldLst>
  </p:timing>
</p:sld>
</file>

<file path=ppt/slides/slide18.xml><?xml version="1.0" encoding="utf-8"?>
<p:sld xmlns:a="http://schemas.openxmlformats.org/drawingml/2006/main" xmlns:r="http://schemas.openxmlformats.org/officeDocument/2006/relationships" xmlns:p="http://schemas.openxmlformats.org/presentationml/2006/main">
  <p:cSld>
    <p:bg>
      <p:bgPr>
        <a:noFill/>
        <a:effectLst/>
      </p:bgPr>
    </p:bg>
    <p:spTree>
      <p:nvGrpSpPr>
        <p:cNvPr id="1" name=""/>
        <p:cNvGrpSpPr/>
        <p:nvPr/>
      </p:nvGrpSpPr>
      <p:grpSpPr>
        <a:xfrm>
          <a:off x="0" y="0"/>
          <a:ext cx="0" cy="0"/>
          <a:chOff x="0" y="0"/>
          <a:chExt cx="0" cy="0"/>
        </a:xfrm>
      </p:grpSpPr>
      <p:sp>
        <p:nvSpPr>
          <p:cNvPr id="4" name="文本框 3"/>
          <p:cNvSpPr txBox="1"/>
          <p:nvPr/>
        </p:nvSpPr>
        <p:spPr>
          <a:xfrm>
            <a:off x="6447155" y="2414270"/>
            <a:ext cx="5108575" cy="2030095"/>
          </a:xfrm>
          <a:prstGeom prst="rect">
            <a:avLst/>
          </a:prstGeom>
          <a:noFill/>
        </p:spPr>
        <p:txBody>
          <a:bodyPr wrap="square" rtlCol="0">
            <a:spAutoFit/>
          </a:bodyPr>
          <a:lstStyle/>
          <a:p>
            <a:pPr>
              <a:lnSpc>
                <a:spcPct val="150000"/>
              </a:lnSpc>
            </a:pPr>
            <a:r>
              <a:rPr kumimoji="1" lang="en-US" altLang="zh-CN" sz="2800" b="1" dirty="0">
                <a:solidFill>
                  <a:schemeClr val="accent3">
                    <a:lumMod val="50000"/>
                  </a:schemeClr>
                </a:solidFill>
                <a:latin typeface="Arial" panose="020B0604020202020204" pitchFamily="34" charset="0"/>
                <a:cs typeface="Arial" panose="020B0604020202020204" pitchFamily="34" charset="0"/>
              </a:rPr>
              <a:t>No matter what happens, smile at the world and it will smile back.</a:t>
            </a:r>
            <a:endParaRPr kumimoji="1" lang="en-US" altLang="zh-CN" sz="2800" b="1" dirty="0">
              <a:solidFill>
                <a:schemeClr val="accent3">
                  <a:lumMod val="50000"/>
                </a:schemeClr>
              </a:solidFill>
              <a:latin typeface="Arial" panose="020B0604020202020204" pitchFamily="34" charset="0"/>
              <a:cs typeface="Arial" panose="020B0604020202020204" pitchFamily="34" charset="0"/>
            </a:endParaRPr>
          </a:p>
        </p:txBody>
      </p:sp>
      <p:pic>
        <p:nvPicPr>
          <p:cNvPr id="10" name="图片 9" descr="121645129&amp;pky91121645129&amp;"/>
          <p:cNvPicPr>
            <a:picLocks noChangeAspect="1"/>
          </p:cNvPicPr>
          <p:nvPr/>
        </p:nvPicPr>
        <p:blipFill>
          <a:blip r:embed="rId1"/>
          <a:stretch>
            <a:fillRect/>
          </a:stretch>
        </p:blipFill>
        <p:spPr>
          <a:xfrm>
            <a:off x="259715" y="452437"/>
            <a:ext cx="5953125" cy="5953125"/>
          </a:xfrm>
          <a:prstGeom prst="rect">
            <a:avLst/>
          </a:prstGeom>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noFill/>
        <a:effectLst/>
      </p:bgPr>
    </p:bg>
    <p:spTree>
      <p:nvGrpSpPr>
        <p:cNvPr id="1" name=""/>
        <p:cNvGrpSpPr/>
        <p:nvPr/>
      </p:nvGrpSpPr>
      <p:grpSpPr>
        <a:xfrm>
          <a:off x="0" y="0"/>
          <a:ext cx="0" cy="0"/>
          <a:chOff x="0" y="0"/>
          <a:chExt cx="0" cy="0"/>
        </a:xfrm>
      </p:grpSpPr>
      <p:pic>
        <p:nvPicPr>
          <p:cNvPr id="2" name="图片 1"/>
          <p:cNvPicPr>
            <a:picLocks noChangeAspect="1"/>
          </p:cNvPicPr>
          <p:nvPr>
            <p:custDataLst>
              <p:tags r:id="rId1"/>
            </p:custDataLst>
          </p:nvPr>
        </p:nvPicPr>
        <p:blipFill>
          <a:blip r:embed="rId2"/>
          <a:stretch>
            <a:fillRect/>
          </a:stretch>
        </p:blipFill>
        <p:spPr>
          <a:xfrm>
            <a:off x="189550" y="3504591"/>
            <a:ext cx="1223095" cy="3643670"/>
          </a:xfrm>
          <a:prstGeom prst="rect">
            <a:avLst/>
          </a:prstGeom>
        </p:spPr>
      </p:pic>
      <p:pic>
        <p:nvPicPr>
          <p:cNvPr id="9" name="图片 8"/>
          <p:cNvPicPr>
            <a:picLocks noChangeAspect="1"/>
          </p:cNvPicPr>
          <p:nvPr>
            <p:custDataLst>
              <p:tags r:id="rId3"/>
            </p:custDataLst>
          </p:nvPr>
        </p:nvPicPr>
        <p:blipFill>
          <a:blip r:embed="rId2"/>
          <a:stretch>
            <a:fillRect/>
          </a:stretch>
        </p:blipFill>
        <p:spPr>
          <a:xfrm>
            <a:off x="10493234" y="3590951"/>
            <a:ext cx="1223095" cy="3643670"/>
          </a:xfrm>
          <a:prstGeom prst="rect">
            <a:avLst/>
          </a:prstGeom>
        </p:spPr>
      </p:pic>
      <p:sp>
        <p:nvSpPr>
          <p:cNvPr id="28" name="Content Placeholder 7"/>
          <p:cNvSpPr txBox="1"/>
          <p:nvPr>
            <p:custDataLst>
              <p:tags r:id="rId4"/>
            </p:custDataLst>
          </p:nvPr>
        </p:nvSpPr>
        <p:spPr>
          <a:xfrm>
            <a:off x="727842" y="440035"/>
            <a:ext cx="3409315" cy="521970"/>
          </a:xfrm>
          <a:prstGeom prst="rect">
            <a:avLst/>
          </a:prstGeom>
        </p:spPr>
        <p:txBody>
          <a:bodyPr vert="horz" wrap="square" lIns="91440" tIns="45720" rIns="91440" bIns="45720" rtlCol="0">
            <a:spAutoFit/>
          </a:bodyPr>
          <a:lstStyle>
            <a:lvl1pPr marL="342900" indent="-342900" algn="l" defTabSz="914400" rtl="0" eaLnBrk="1" latinLnBrk="0" hangingPunct="1">
              <a:spcBef>
                <a:spcPct val="20000"/>
              </a:spcBef>
              <a:buFont typeface="Arial" panose="020B0604020202020204" pitchFamily="34" charset="0"/>
              <a:buChar char="•"/>
              <a:defRPr sz="16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4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2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1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US" altLang="zh-CN" sz="2800" b="1" dirty="0">
                <a:solidFill>
                  <a:schemeClr val="tx1">
                    <a:lumMod val="85000"/>
                    <a:lumOff val="15000"/>
                  </a:schemeClr>
                </a:solidFill>
                <a:cs typeface="+mn-ea"/>
                <a:sym typeface="+mn-lt"/>
              </a:rPr>
              <a:t>Homework</a:t>
            </a:r>
            <a:endParaRPr lang="en-US" altLang="zh-CN" sz="2800" b="1" dirty="0">
              <a:solidFill>
                <a:schemeClr val="tx1">
                  <a:lumMod val="85000"/>
                  <a:lumOff val="15000"/>
                </a:schemeClr>
              </a:solidFill>
              <a:cs typeface="+mn-ea"/>
              <a:sym typeface="+mn-lt"/>
            </a:endParaRPr>
          </a:p>
        </p:txBody>
      </p:sp>
      <p:sp>
        <p:nvSpPr>
          <p:cNvPr id="4" name="文本框 3"/>
          <p:cNvSpPr txBox="1"/>
          <p:nvPr/>
        </p:nvSpPr>
        <p:spPr>
          <a:xfrm>
            <a:off x="1826260" y="2200910"/>
            <a:ext cx="8030210" cy="1014730"/>
          </a:xfrm>
          <a:prstGeom prst="rect">
            <a:avLst/>
          </a:prstGeom>
          <a:noFill/>
        </p:spPr>
        <p:txBody>
          <a:bodyPr wrap="square">
            <a:spAutoFit/>
          </a:bodyPr>
          <a:lstStyle/>
          <a:p>
            <a:pPr algn="l">
              <a:lnSpc>
                <a:spcPct val="150000"/>
              </a:lnSpc>
            </a:pPr>
            <a:r>
              <a:rPr lang="en-US" altLang="zh-CN" sz="2000" b="1" dirty="0">
                <a:solidFill>
                  <a:schemeClr val="bg1"/>
                </a:solidFill>
                <a:ea typeface="宋体" panose="02010600030101010101" pitchFamily="2" charset="-122"/>
                <a:cs typeface="+mn-lt"/>
                <a:sym typeface="+mn-ea"/>
              </a:rPr>
              <a:t>If you were Peter’s coach, what would you say to your team? Record a video and send it to 25370664@qq.com.</a:t>
            </a:r>
            <a:endParaRPr lang="en-US" altLang="zh-CN" sz="2000" b="1" dirty="0">
              <a:solidFill>
                <a:schemeClr val="bg1"/>
              </a:solidFill>
              <a:ea typeface="宋体" panose="02010600030101010101" pitchFamily="2" charset="-122"/>
              <a:cs typeface="+mn-lt"/>
              <a:sym typeface="+mn-ea"/>
            </a:endParaRPr>
          </a:p>
        </p:txBody>
      </p:sp>
      <p:sp>
        <p:nvSpPr>
          <p:cNvPr id="5" name="文本框 4"/>
          <p:cNvSpPr txBox="1"/>
          <p:nvPr/>
        </p:nvSpPr>
        <p:spPr>
          <a:xfrm>
            <a:off x="1882775" y="3764915"/>
            <a:ext cx="3453130" cy="460375"/>
          </a:xfrm>
          <a:prstGeom prst="rect">
            <a:avLst/>
          </a:prstGeom>
          <a:noFill/>
        </p:spPr>
        <p:txBody>
          <a:bodyPr wrap="square" rtlCol="0">
            <a:spAutoFit/>
          </a:bodyPr>
          <a:lstStyle/>
          <a:p>
            <a:r>
              <a:rPr kumimoji="1" lang="en-US" altLang="zh-CN" sz="2400" b="1" dirty="0">
                <a:solidFill>
                  <a:schemeClr val="bg1"/>
                </a:solidFill>
                <a:latin typeface="微软雅黑" panose="020B0503020204020204" pitchFamily="34" charset="-122"/>
                <a:ea typeface="微软雅黑" panose="020B0503020204020204" pitchFamily="34" charset="-122"/>
              </a:rPr>
              <a:t>Optional</a:t>
            </a:r>
            <a:endParaRPr kumimoji="1" lang="zh-CN" altLang="en-US" sz="2400" b="1" dirty="0">
              <a:solidFill>
                <a:schemeClr val="bg1"/>
              </a:solidFill>
              <a:latin typeface="微软雅黑" panose="020B0503020204020204" pitchFamily="34" charset="-122"/>
              <a:ea typeface="微软雅黑" panose="020B0503020204020204" pitchFamily="34" charset="-122"/>
            </a:endParaRPr>
          </a:p>
        </p:txBody>
      </p:sp>
      <p:sp>
        <p:nvSpPr>
          <p:cNvPr id="8" name="文本框 7"/>
          <p:cNvSpPr txBox="1"/>
          <p:nvPr/>
        </p:nvSpPr>
        <p:spPr>
          <a:xfrm>
            <a:off x="1882775" y="1693545"/>
            <a:ext cx="2814320" cy="460375"/>
          </a:xfrm>
          <a:prstGeom prst="rect">
            <a:avLst/>
          </a:prstGeom>
          <a:noFill/>
        </p:spPr>
        <p:txBody>
          <a:bodyPr wrap="square" rtlCol="0">
            <a:spAutoFit/>
          </a:bodyPr>
          <a:lstStyle/>
          <a:p>
            <a:r>
              <a:rPr kumimoji="1" lang="en-US" altLang="zh-CN" sz="2400" b="1" dirty="0">
                <a:solidFill>
                  <a:schemeClr val="bg1"/>
                </a:solidFill>
                <a:latin typeface="微软雅黑" panose="020B0503020204020204" pitchFamily="34" charset="-122"/>
                <a:ea typeface="微软雅黑" panose="020B0503020204020204" pitchFamily="34" charset="-122"/>
              </a:rPr>
              <a:t>Compulsory</a:t>
            </a:r>
            <a:endParaRPr kumimoji="1" lang="zh-CN" altLang="en-US" sz="2400" b="1" dirty="0">
              <a:solidFill>
                <a:schemeClr val="bg1"/>
              </a:solidFill>
              <a:latin typeface="微软雅黑" panose="020B0503020204020204" pitchFamily="34" charset="-122"/>
              <a:ea typeface="微软雅黑" panose="020B0503020204020204" pitchFamily="34" charset="-122"/>
            </a:endParaRPr>
          </a:p>
        </p:txBody>
      </p:sp>
      <p:sp>
        <p:nvSpPr>
          <p:cNvPr id="3" name="文本框 2"/>
          <p:cNvSpPr txBox="1"/>
          <p:nvPr/>
        </p:nvSpPr>
        <p:spPr>
          <a:xfrm>
            <a:off x="1882775" y="4430395"/>
            <a:ext cx="7884795" cy="706755"/>
          </a:xfrm>
          <a:prstGeom prst="rect">
            <a:avLst/>
          </a:prstGeom>
          <a:noFill/>
        </p:spPr>
        <p:txBody>
          <a:bodyPr wrap="square" rtlCol="0">
            <a:spAutoFit/>
          </a:bodyPr>
          <a:lstStyle/>
          <a:p>
            <a:r>
              <a:rPr lang="en-US" altLang="zh-CN" sz="2000" b="1" dirty="0">
                <a:solidFill>
                  <a:schemeClr val="bg1"/>
                </a:solidFill>
                <a:ea typeface="宋体" panose="02010600030101010101" pitchFamily="2" charset="-122"/>
                <a:cs typeface="+mn-lt"/>
              </a:rPr>
              <a:t>Did you meet something difficult in your life? Write down and share with me if you like.</a:t>
            </a:r>
            <a:endParaRPr lang="en-US" altLang="zh-CN" sz="2000" b="1" dirty="0">
              <a:solidFill>
                <a:schemeClr val="bg1"/>
              </a:solidFill>
              <a:ea typeface="宋体" panose="02010600030101010101" pitchFamily="2" charset="-122"/>
              <a:cs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fade">
                                      <p:cBhvr>
                                        <p:cTn id="12" dur="1000"/>
                                        <p:tgtEl>
                                          <p:spTgt spid="9"/>
                                        </p:tgtEl>
                                      </p:cBhvr>
                                    </p:animEffect>
                                    <p:anim calcmode="lin" valueType="num">
                                      <p:cBhvr>
                                        <p:cTn id="13" dur="1000" fill="hold"/>
                                        <p:tgtEl>
                                          <p:spTgt spid="9"/>
                                        </p:tgtEl>
                                        <p:attrNameLst>
                                          <p:attrName>ppt_x</p:attrName>
                                        </p:attrNameLst>
                                      </p:cBhvr>
                                      <p:tavLst>
                                        <p:tav tm="0">
                                          <p:val>
                                            <p:strVal val="#ppt_x"/>
                                          </p:val>
                                        </p:tav>
                                        <p:tav tm="100000">
                                          <p:val>
                                            <p:strVal val="#ppt_x"/>
                                          </p:val>
                                        </p:tav>
                                      </p:tavLst>
                                    </p:anim>
                                    <p:anim calcmode="lin" valueType="num">
                                      <p:cBhvr>
                                        <p:cTn id="14"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Google Shape;364;p40"/>
          <p:cNvSpPr txBox="1"/>
          <p:nvPr/>
        </p:nvSpPr>
        <p:spPr>
          <a:xfrm>
            <a:off x="806450" y="2652395"/>
            <a:ext cx="10707370" cy="1102995"/>
          </a:xfrm>
          <a:prstGeom prst="rect">
            <a:avLst/>
          </a:prstGeom>
        </p:spPr>
        <p:txBody>
          <a:bodyPr spcFirstLastPara="1" wrap="square" lIns="91425" tIns="91425" rIns="91425" bIns="91425" anchor="t" anchorCtr="0">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50000"/>
              </a:lnSpc>
              <a:spcBef>
                <a:spcPts val="0"/>
              </a:spcBef>
              <a:defRPr/>
            </a:pPr>
            <a:r>
              <a:rPr lang="en-US" sz="4400" b="1" dirty="0">
                <a:effectLst>
                  <a:outerShdw blurRad="38100" dist="19050" dir="2700000" algn="tl" rotWithShape="0">
                    <a:schemeClr val="dk1">
                      <a:alpha val="40000"/>
                    </a:schemeClr>
                  </a:outerShdw>
                </a:effectLst>
                <a:latin typeface="Times New Roman Bold" panose="02020603050405020304" charset="0"/>
                <a:ea typeface="+mn-ea"/>
                <a:cs typeface="Times New Roman" panose="02020603050405020304" charset="0"/>
              </a:rPr>
              <a:t>Unit 11 Sad movies make me cry.</a:t>
            </a:r>
            <a:endParaRPr lang="en-US" sz="4400" b="1" dirty="0">
              <a:effectLst>
                <a:outerShdw blurRad="38100" dist="19050" dir="2700000" algn="tl" rotWithShape="0">
                  <a:schemeClr val="dk1">
                    <a:alpha val="40000"/>
                  </a:schemeClr>
                </a:outerShdw>
              </a:effectLst>
              <a:latin typeface="Times New Roman Bold" panose="02020603050405020304" charset="0"/>
              <a:ea typeface="+mn-ea"/>
              <a:cs typeface="Times New Roman" panose="02020603050405020304" charset="0"/>
            </a:endParaRPr>
          </a:p>
        </p:txBody>
      </p:sp>
      <p:sp>
        <p:nvSpPr>
          <p:cNvPr id="3" name="文本框 2"/>
          <p:cNvSpPr txBox="1"/>
          <p:nvPr/>
        </p:nvSpPr>
        <p:spPr>
          <a:xfrm>
            <a:off x="2832100" y="1111885"/>
            <a:ext cx="7533640" cy="583565"/>
          </a:xfrm>
          <a:prstGeom prst="rect">
            <a:avLst/>
          </a:prstGeom>
          <a:noFill/>
        </p:spPr>
        <p:txBody>
          <a:bodyPr wrap="square">
            <a:spAutoFit/>
          </a:bodyPr>
          <a:lstStyle/>
          <a:p>
            <a:r>
              <a:rPr lang="zh-CN" altLang="zh-CN" sz="3200" b="1" dirty="0">
                <a:solidFill>
                  <a:schemeClr val="tx1"/>
                </a:solidFill>
                <a:latin typeface="+mj-ea"/>
                <a:ea typeface="+mj-ea"/>
                <a:cs typeface="+mj-ea"/>
              </a:rPr>
              <a:t>教学阐释</a:t>
            </a:r>
            <a:r>
              <a:rPr lang="en-US" altLang="zh-CN" sz="3200" b="1" dirty="0">
                <a:solidFill>
                  <a:schemeClr val="tx1"/>
                </a:solidFill>
                <a:latin typeface="+mj-ea"/>
                <a:ea typeface="+mj-ea"/>
                <a:cs typeface="+mj-ea"/>
              </a:rPr>
              <a:t> Teaching Interpretation</a:t>
            </a:r>
            <a:endParaRPr lang="en-US" altLang="zh-CN" sz="3200" b="1" dirty="0">
              <a:solidFill>
                <a:schemeClr val="tx1"/>
              </a:solidFill>
              <a:latin typeface="+mj-ea"/>
              <a:ea typeface="+mj-ea"/>
              <a:cs typeface="+mj-ea"/>
            </a:endParaRPr>
          </a:p>
        </p:txBody>
      </p:sp>
      <p:sp>
        <p:nvSpPr>
          <p:cNvPr id="4" name="文本框 3"/>
          <p:cNvSpPr txBox="1"/>
          <p:nvPr/>
        </p:nvSpPr>
        <p:spPr>
          <a:xfrm>
            <a:off x="2558003" y="2051272"/>
            <a:ext cx="6934200" cy="523220"/>
          </a:xfrm>
          <a:prstGeom prst="rect">
            <a:avLst/>
          </a:prstGeom>
          <a:noFill/>
        </p:spPr>
        <p:txBody>
          <a:bodyPr wrap="square">
            <a:spAutoFit/>
          </a:bodyPr>
          <a:lstStyle/>
          <a:p>
            <a:pPr algn="ctr"/>
            <a:r>
              <a:rPr lang="zh-CN" altLang="en-US" sz="2800" b="1" dirty="0">
                <a:solidFill>
                  <a:schemeClr val="tx1"/>
                </a:solidFill>
                <a:latin typeface="微软雅黑" panose="020B0503020204020204" pitchFamily="34" charset="-122"/>
                <a:ea typeface="微软雅黑" panose="020B0503020204020204" pitchFamily="34" charset="-122"/>
              </a:rPr>
              <a:t>基于大观念的单元整体教学设计</a:t>
            </a:r>
            <a:endParaRPr lang="zh-CN" altLang="en-US" sz="2800" b="1" dirty="0">
              <a:solidFill>
                <a:schemeClr val="tx1"/>
              </a:solidFill>
              <a:latin typeface="微软雅黑" panose="020B0503020204020204" pitchFamily="34" charset="-122"/>
              <a:ea typeface="微软雅黑" panose="020B0503020204020204" pitchFamily="34" charset="-122"/>
            </a:endParaRPr>
          </a:p>
        </p:txBody>
      </p:sp>
      <p:sp>
        <p:nvSpPr>
          <p:cNvPr id="5" name="文本框 4"/>
          <p:cNvSpPr txBox="1"/>
          <p:nvPr/>
        </p:nvSpPr>
        <p:spPr>
          <a:xfrm>
            <a:off x="1108592" y="4006473"/>
            <a:ext cx="9659853" cy="521970"/>
          </a:xfrm>
          <a:prstGeom prst="rect">
            <a:avLst/>
          </a:prstGeom>
          <a:noFill/>
        </p:spPr>
        <p:txBody>
          <a:bodyPr wrap="square" rtlCol="0">
            <a:spAutoFit/>
          </a:bodyPr>
          <a:lstStyle/>
          <a:p>
            <a:pPr algn="ctr"/>
            <a:r>
              <a:rPr lang="en-US" altLang="zh-CN" sz="2800" b="1" dirty="0">
                <a:latin typeface="Times New Roman" panose="02020603050405020304" charset="0"/>
                <a:cs typeface="Times New Roman" panose="02020603050405020304" charset="0"/>
              </a:rPr>
              <a:t>Period 5</a:t>
            </a:r>
            <a:r>
              <a:rPr lang="zh-CN" altLang="en-US" sz="2800" b="1" dirty="0">
                <a:latin typeface="Times New Roman" panose="02020603050405020304" charset="0"/>
                <a:cs typeface="Times New Roman" panose="02020603050405020304" charset="0"/>
              </a:rPr>
              <a:t> </a:t>
            </a:r>
            <a:r>
              <a:rPr lang="en-US" altLang="zh-CN" sz="2800" b="1" dirty="0">
                <a:latin typeface="Times New Roman" panose="02020603050405020304" charset="0"/>
                <a:cs typeface="Times New Roman" panose="02020603050405020304" charset="0"/>
              </a:rPr>
              <a:t>Reading</a:t>
            </a:r>
            <a:endParaRPr lang="en-US" altLang="zh-CN" sz="2800" b="1" dirty="0">
              <a:latin typeface="Times New Roman" panose="02020603050405020304" charset="0"/>
              <a:cs typeface="Times New Roman" panose="02020603050405020304" charset="0"/>
            </a:endParaRPr>
          </a:p>
        </p:txBody>
      </p:sp>
      <p:sp>
        <p:nvSpPr>
          <p:cNvPr id="6" name="文本框 5"/>
          <p:cNvSpPr txBox="1"/>
          <p:nvPr>
            <p:custDataLst>
              <p:tags r:id="rId1"/>
            </p:custDataLst>
          </p:nvPr>
        </p:nvSpPr>
        <p:spPr>
          <a:xfrm>
            <a:off x="3572510" y="4778818"/>
            <a:ext cx="4572000" cy="829945"/>
          </a:xfrm>
          <a:prstGeom prst="rect">
            <a:avLst/>
          </a:prstGeom>
          <a:noFill/>
        </p:spPr>
        <p:txBody>
          <a:bodyPr wrap="square" rtlCol="0" anchor="t">
            <a:spAutoFit/>
          </a:bodyPr>
          <a:lstStyle/>
          <a:p>
            <a:pPr algn="ctr" defTabSz="914400">
              <a:lnSpc>
                <a:spcPct val="150000"/>
              </a:lnSpc>
              <a:spcBef>
                <a:spcPts val="0"/>
              </a:spcBef>
              <a:buClrTx/>
              <a:buSzTx/>
              <a:buFontTx/>
              <a:defRPr/>
            </a:pPr>
            <a:r>
              <a:rPr lang="en-US" sz="3200" dirty="0">
                <a:effectLst>
                  <a:outerShdw blurRad="38100" dist="19050" dir="2700000" algn="tl" rotWithShape="0">
                    <a:schemeClr val="dk1">
                      <a:alpha val="40000"/>
                    </a:schemeClr>
                  </a:outerShdw>
                </a:effectLst>
                <a:latin typeface="Times New Roman Bold" panose="02020603050405020304" charset="0"/>
                <a:cs typeface="Times New Roman" panose="02020603050405020304" charset="0"/>
                <a:sym typeface="+mn-ea"/>
              </a:rPr>
              <a:t>课例 9</a:t>
            </a:r>
            <a:endParaRPr lang="en-US" sz="3200" dirty="0">
              <a:effectLst>
                <a:outerShdw blurRad="38100" dist="19050" dir="2700000" algn="tl" rotWithShape="0">
                  <a:schemeClr val="dk1">
                    <a:alpha val="40000"/>
                  </a:schemeClr>
                </a:outerShdw>
              </a:effectLst>
              <a:latin typeface="Times New Roman Bold" panose="02020603050405020304" charset="0"/>
              <a:cs typeface="Times New Roman" panose="02020603050405020304" charset="0"/>
              <a:sym typeface="+mn-ea"/>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9" name="组合 28"/>
          <p:cNvGrpSpPr/>
          <p:nvPr/>
        </p:nvGrpSpPr>
        <p:grpSpPr>
          <a:xfrm>
            <a:off x="2137523" y="1720922"/>
            <a:ext cx="8711382" cy="778513"/>
            <a:chOff x="1544856" y="1818944"/>
            <a:chExt cx="8711382" cy="778513"/>
          </a:xfrm>
        </p:grpSpPr>
        <p:sp>
          <p:nvSpPr>
            <p:cNvPr id="7" name="文本框 7"/>
            <p:cNvSpPr txBox="1">
              <a:spLocks noChangeArrowheads="1"/>
            </p:cNvSpPr>
            <p:nvPr/>
          </p:nvSpPr>
          <p:spPr bwMode="auto">
            <a:xfrm>
              <a:off x="2710088" y="1951126"/>
              <a:ext cx="7546150"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pPr eaLnBrk="1" hangingPunct="1"/>
              <a:r>
                <a:rPr lang="en-US" altLang="zh-CN" sz="3600" b="1" dirty="0">
                  <a:latin typeface="Arial" panose="020B0604020202020204" pitchFamily="34" charset="0"/>
                  <a:cs typeface="Arial" panose="020B0604020202020204" pitchFamily="34" charset="0"/>
                  <a:sym typeface="+mn-ea"/>
                </a:rPr>
                <a:t>01. Teaching Philosophy</a:t>
              </a:r>
              <a:endParaRPr lang="zh-CN" altLang="en-US" sz="3600" b="1" dirty="0">
                <a:latin typeface="Arial" panose="020B0604020202020204" pitchFamily="34" charset="0"/>
                <a:ea typeface="+mn-ea"/>
                <a:cs typeface="Arial" panose="020B0604020202020204" pitchFamily="34" charset="0"/>
              </a:endParaRPr>
            </a:p>
          </p:txBody>
        </p:sp>
        <p:pic>
          <p:nvPicPr>
            <p:cNvPr id="26" name="图片 25"/>
            <p:cNvPicPr>
              <a:picLocks noChangeAspect="1"/>
            </p:cNvPicPr>
            <p:nvPr/>
          </p:nvPicPr>
          <p:blipFill>
            <a:blip r:embed="rId1"/>
            <a:stretch>
              <a:fillRect/>
            </a:stretch>
          </p:blipFill>
          <p:spPr>
            <a:xfrm flipH="1">
              <a:off x="1544856" y="1818944"/>
              <a:ext cx="781811" cy="778513"/>
            </a:xfrm>
            <a:prstGeom prst="rect">
              <a:avLst/>
            </a:prstGeom>
          </p:spPr>
        </p:pic>
      </p:grpSp>
      <p:grpSp>
        <p:nvGrpSpPr>
          <p:cNvPr id="30" name="组合 29"/>
          <p:cNvGrpSpPr/>
          <p:nvPr/>
        </p:nvGrpSpPr>
        <p:grpSpPr>
          <a:xfrm>
            <a:off x="2137523" y="3042512"/>
            <a:ext cx="9970459" cy="778513"/>
            <a:chOff x="1544856" y="3140534"/>
            <a:chExt cx="9970459" cy="778513"/>
          </a:xfrm>
        </p:grpSpPr>
        <p:sp>
          <p:nvSpPr>
            <p:cNvPr id="10" name="文本框 7"/>
            <p:cNvSpPr txBox="1">
              <a:spLocks noChangeArrowheads="1"/>
            </p:cNvSpPr>
            <p:nvPr/>
          </p:nvSpPr>
          <p:spPr bwMode="auto">
            <a:xfrm>
              <a:off x="2710088" y="3206626"/>
              <a:ext cx="8805227" cy="6451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pPr eaLnBrk="1" hangingPunct="1"/>
              <a:r>
                <a:rPr lang="en-US" altLang="zh-CN" sz="3600" b="1" dirty="0">
                  <a:latin typeface="Arial" panose="020B0604020202020204" pitchFamily="34" charset="0"/>
                  <a:cs typeface="Arial" panose="020B0604020202020204" pitchFamily="34" charset="0"/>
                  <a:sym typeface="+mn-ea"/>
                </a:rPr>
                <a:t>02. </a:t>
              </a:r>
              <a:r>
                <a:rPr lang="en-US" altLang="zh-CN" sz="3600" b="1" dirty="0">
                  <a:latin typeface="Arial" panose="020B0604020202020204" pitchFamily="34" charset="0"/>
                  <a:cs typeface="Arial" panose="020B0604020202020204" pitchFamily="34" charset="0"/>
                </a:rPr>
                <a:t>Background Information</a:t>
              </a:r>
              <a:endParaRPr lang="en-US" altLang="zh-CN" sz="3600" b="1" dirty="0">
                <a:latin typeface="Arial" panose="020B0604020202020204" pitchFamily="34" charset="0"/>
                <a:cs typeface="Arial" panose="020B0604020202020204" pitchFamily="34" charset="0"/>
              </a:endParaRPr>
            </a:p>
          </p:txBody>
        </p:sp>
        <p:pic>
          <p:nvPicPr>
            <p:cNvPr id="27" name="图片 26"/>
            <p:cNvPicPr>
              <a:picLocks noChangeAspect="1"/>
            </p:cNvPicPr>
            <p:nvPr/>
          </p:nvPicPr>
          <p:blipFill>
            <a:blip r:embed="rId1"/>
            <a:stretch>
              <a:fillRect/>
            </a:stretch>
          </p:blipFill>
          <p:spPr>
            <a:xfrm flipH="1">
              <a:off x="1544856" y="3140534"/>
              <a:ext cx="781811" cy="778513"/>
            </a:xfrm>
            <a:prstGeom prst="rect">
              <a:avLst/>
            </a:prstGeom>
          </p:spPr>
        </p:pic>
      </p:grpSp>
      <p:grpSp>
        <p:nvGrpSpPr>
          <p:cNvPr id="31" name="组合 30"/>
          <p:cNvGrpSpPr/>
          <p:nvPr/>
        </p:nvGrpSpPr>
        <p:grpSpPr>
          <a:xfrm>
            <a:off x="2137522" y="4299792"/>
            <a:ext cx="10647145" cy="778513"/>
            <a:chOff x="1544855" y="4397814"/>
            <a:chExt cx="10647145" cy="778513"/>
          </a:xfrm>
        </p:grpSpPr>
        <p:sp>
          <p:nvSpPr>
            <p:cNvPr id="20" name="文本框 7"/>
            <p:cNvSpPr txBox="1">
              <a:spLocks noChangeArrowheads="1"/>
            </p:cNvSpPr>
            <p:nvPr/>
          </p:nvSpPr>
          <p:spPr bwMode="auto">
            <a:xfrm>
              <a:off x="2710088" y="4462125"/>
              <a:ext cx="9481912" cy="6451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pPr eaLnBrk="1" hangingPunct="1"/>
              <a:r>
                <a:rPr lang="en-US" altLang="zh-CN" sz="3600" b="1" dirty="0">
                  <a:latin typeface="Arial" panose="020B0604020202020204" pitchFamily="34" charset="0"/>
                  <a:cs typeface="Arial" panose="020B0604020202020204" pitchFamily="34" charset="0"/>
                  <a:sym typeface="+mn-ea"/>
                </a:rPr>
                <a:t>03. Learning Activities</a:t>
              </a:r>
              <a:endParaRPr lang="en-US" altLang="zh-CN" sz="3600" b="1" dirty="0">
                <a:latin typeface="Arial" panose="020B0604020202020204" pitchFamily="34" charset="0"/>
                <a:cs typeface="Arial" panose="020B0604020202020204" pitchFamily="34" charset="0"/>
              </a:endParaRPr>
            </a:p>
          </p:txBody>
        </p:sp>
        <p:pic>
          <p:nvPicPr>
            <p:cNvPr id="28" name="图片 27"/>
            <p:cNvPicPr>
              <a:picLocks noChangeAspect="1"/>
            </p:cNvPicPr>
            <p:nvPr/>
          </p:nvPicPr>
          <p:blipFill>
            <a:blip r:embed="rId1"/>
            <a:stretch>
              <a:fillRect/>
            </a:stretch>
          </p:blipFill>
          <p:spPr>
            <a:xfrm flipH="1">
              <a:off x="1544855" y="4397814"/>
              <a:ext cx="781811" cy="778513"/>
            </a:xfrm>
            <a:prstGeom prst="rect">
              <a:avLst/>
            </a:prstGeom>
          </p:spPr>
        </p:pic>
      </p:grpSp>
      <p:sp>
        <p:nvSpPr>
          <p:cNvPr id="32" name="矩形 31" descr="e7d195523061f1c09e9d68d7cf438b91ef959ecb14fc25d26BBA7F7DBC18E55DFF4014AF651F0BF2569D4B6C1DA7F1A4683A481403BD872FC687266AD13265C1DE7C373772FD8728ABDD69ADD03BFF5BE2862BC891DBB79E831677839DA1A1704E8AE592028226C9E918C0B50881C89B77AB8D1B44EF594EC5FCAA7D071964C2C3832D0F3E7F2E7532694B2E8EF2793F"/>
          <p:cNvSpPr/>
          <p:nvPr/>
        </p:nvSpPr>
        <p:spPr>
          <a:xfrm>
            <a:off x="3369426" y="550375"/>
            <a:ext cx="5419399" cy="646331"/>
          </a:xfrm>
          <a:prstGeom prst="rect">
            <a:avLst/>
          </a:prstGeom>
        </p:spPr>
        <p:txBody>
          <a:bodyPr wrap="square">
            <a:spAutoFit/>
          </a:bodyPr>
          <a:lstStyle/>
          <a:p>
            <a:pPr algn="ctr" defTabSz="514350" fontAlgn="base">
              <a:spcBef>
                <a:spcPct val="0"/>
              </a:spcBef>
              <a:spcAft>
                <a:spcPct val="0"/>
              </a:spcAft>
            </a:pPr>
            <a:r>
              <a:rPr lang="en-US" altLang="zh-CN" sz="3600" b="1" dirty="0">
                <a:solidFill>
                  <a:schemeClr val="accent3"/>
                </a:solidFill>
                <a:latin typeface="Arial Black" panose="020B0A04020102020204" pitchFamily="34" charset="0"/>
                <a:ea typeface="微软雅黑" panose="020B0503020204020204" pitchFamily="34" charset="-122"/>
                <a:cs typeface="Arial Black" panose="020B0A04020102020204" pitchFamily="34" charset="0"/>
                <a:sym typeface="Calibri" panose="020F0502020204030204" pitchFamily="34" charset="0"/>
              </a:rPr>
              <a:t>CONTENTS</a:t>
            </a:r>
            <a:endParaRPr lang="en-US" altLang="zh-CN" sz="4000" b="1" dirty="0">
              <a:solidFill>
                <a:schemeClr val="accent3"/>
              </a:solidFill>
              <a:latin typeface="Arial Black" panose="020B0A04020102020204" pitchFamily="34" charset="0"/>
              <a:ea typeface="微软雅黑" panose="020B0503020204020204" pitchFamily="34" charset="-122"/>
              <a:cs typeface="Arial Black" panose="020B0A04020102020204" pitchFamily="34" charset="0"/>
              <a:sym typeface="Calibri" panose="020F0502020204030204" pitchFamily="34" charset="0"/>
            </a:endParaRPr>
          </a:p>
        </p:txBody>
      </p:sp>
      <p:grpSp>
        <p:nvGrpSpPr>
          <p:cNvPr id="5" name="组合 4"/>
          <p:cNvGrpSpPr/>
          <p:nvPr/>
        </p:nvGrpSpPr>
        <p:grpSpPr>
          <a:xfrm>
            <a:off x="3644724" y="3848984"/>
            <a:ext cx="7340951" cy="2458641"/>
            <a:chOff x="8521524" y="4460955"/>
            <a:chExt cx="7340951" cy="2458641"/>
          </a:xfrm>
        </p:grpSpPr>
        <p:sp>
          <p:nvSpPr>
            <p:cNvPr id="13" name="文本框 7"/>
            <p:cNvSpPr txBox="1">
              <a:spLocks noChangeArrowheads="1"/>
            </p:cNvSpPr>
            <p:nvPr/>
          </p:nvSpPr>
          <p:spPr bwMode="auto">
            <a:xfrm>
              <a:off x="8876736" y="5126613"/>
              <a:ext cx="5939914" cy="4595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pPr eaLnBrk="1" hangingPunct="1"/>
              <a:r>
                <a:rPr lang="en-US" altLang="zh-CN" sz="2400" b="1" dirty="0">
                  <a:latin typeface="Arial" panose="020B0604020202020204" pitchFamily="34" charset="0"/>
                  <a:cs typeface="Arial" panose="020B0604020202020204" pitchFamily="34" charset="0"/>
                  <a:sym typeface="+mn-ea"/>
                </a:rPr>
                <a:t>Analysis of </a:t>
              </a:r>
              <a:r>
                <a:rPr lang="en-US" altLang="zh-CN" sz="2400" b="1" dirty="0">
                  <a:latin typeface="Arial" panose="020B0604020202020204" pitchFamily="34" charset="0"/>
                  <a:cs typeface="Arial" panose="020B0604020202020204" pitchFamily="34" charset="0"/>
                </a:rPr>
                <a:t>Students</a:t>
              </a:r>
              <a:endParaRPr lang="zh-CN" altLang="en-US" sz="2400" b="1" dirty="0">
                <a:latin typeface="Arial" panose="020B0604020202020204" pitchFamily="34" charset="0"/>
                <a:ea typeface="+mn-ea"/>
                <a:cs typeface="Arial" panose="020B0604020202020204" pitchFamily="34" charset="0"/>
              </a:endParaRPr>
            </a:p>
          </p:txBody>
        </p:sp>
        <p:sp>
          <p:nvSpPr>
            <p:cNvPr id="15" name="文本框 7"/>
            <p:cNvSpPr txBox="1">
              <a:spLocks noChangeArrowheads="1"/>
            </p:cNvSpPr>
            <p:nvPr/>
          </p:nvSpPr>
          <p:spPr bwMode="auto">
            <a:xfrm>
              <a:off x="8876736" y="5792272"/>
              <a:ext cx="6724464"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pPr eaLnBrk="1" hangingPunct="1"/>
              <a:r>
                <a:rPr lang="en-US" altLang="zh-CN" sz="2400" b="1" dirty="0">
                  <a:latin typeface="Arial" panose="020B0604020202020204" pitchFamily="34" charset="0"/>
                  <a:cs typeface="Arial" panose="020B0604020202020204" pitchFamily="34" charset="0"/>
                </a:rPr>
                <a:t>Teaching Objectives</a:t>
              </a:r>
              <a:endParaRPr lang="zh-CN" altLang="en-US" sz="2400" b="1" dirty="0">
                <a:latin typeface="Arial" panose="020B0604020202020204" pitchFamily="34" charset="0"/>
                <a:ea typeface="+mn-ea"/>
                <a:cs typeface="Arial" panose="020B0604020202020204" pitchFamily="34" charset="0"/>
              </a:endParaRPr>
            </a:p>
          </p:txBody>
        </p:sp>
        <p:sp>
          <p:nvSpPr>
            <p:cNvPr id="17" name="文本框 7"/>
            <p:cNvSpPr txBox="1">
              <a:spLocks noChangeArrowheads="1"/>
            </p:cNvSpPr>
            <p:nvPr/>
          </p:nvSpPr>
          <p:spPr bwMode="auto">
            <a:xfrm>
              <a:off x="8876736" y="6460074"/>
              <a:ext cx="6985739" cy="4595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r>
                <a:rPr lang="en-US" altLang="zh-CN" sz="2400" b="1" dirty="0">
                  <a:latin typeface="Arial" panose="020B0604020202020204" pitchFamily="34" charset="0"/>
                  <a:cs typeface="Arial" panose="020B0604020202020204" pitchFamily="34" charset="0"/>
                </a:rPr>
                <a:t>Teaching &amp; Learning Approaches</a:t>
              </a:r>
              <a:endParaRPr lang="zh-CN" altLang="en-US" sz="2400" b="1" dirty="0">
                <a:latin typeface="Arial" panose="020B0604020202020204" pitchFamily="34" charset="0"/>
                <a:ea typeface="+mn-ea"/>
                <a:cs typeface="Arial" panose="020B0604020202020204" pitchFamily="34" charset="0"/>
              </a:endParaRPr>
            </a:p>
          </p:txBody>
        </p:sp>
        <p:pic>
          <p:nvPicPr>
            <p:cNvPr id="22" name="图片 21"/>
            <p:cNvPicPr>
              <a:picLocks noChangeAspect="1"/>
            </p:cNvPicPr>
            <p:nvPr/>
          </p:nvPicPr>
          <p:blipFill>
            <a:blip r:embed="rId1"/>
            <a:stretch>
              <a:fillRect/>
            </a:stretch>
          </p:blipFill>
          <p:spPr>
            <a:xfrm flipH="1">
              <a:off x="8521524" y="5244853"/>
              <a:ext cx="225422" cy="224471"/>
            </a:xfrm>
            <a:prstGeom prst="rect">
              <a:avLst/>
            </a:prstGeom>
          </p:spPr>
        </p:pic>
        <p:pic>
          <p:nvPicPr>
            <p:cNvPr id="23" name="图片 22"/>
            <p:cNvPicPr>
              <a:picLocks noChangeAspect="1"/>
            </p:cNvPicPr>
            <p:nvPr/>
          </p:nvPicPr>
          <p:blipFill>
            <a:blip r:embed="rId1"/>
            <a:stretch>
              <a:fillRect/>
            </a:stretch>
          </p:blipFill>
          <p:spPr>
            <a:xfrm flipH="1">
              <a:off x="8521524" y="5911226"/>
              <a:ext cx="225422" cy="224471"/>
            </a:xfrm>
            <a:prstGeom prst="rect">
              <a:avLst/>
            </a:prstGeom>
          </p:spPr>
        </p:pic>
        <p:pic>
          <p:nvPicPr>
            <p:cNvPr id="24" name="图片 23"/>
            <p:cNvPicPr>
              <a:picLocks noChangeAspect="1"/>
            </p:cNvPicPr>
            <p:nvPr/>
          </p:nvPicPr>
          <p:blipFill>
            <a:blip r:embed="rId1"/>
            <a:stretch>
              <a:fillRect/>
            </a:stretch>
          </p:blipFill>
          <p:spPr>
            <a:xfrm flipH="1">
              <a:off x="8521524" y="6577599"/>
              <a:ext cx="225422" cy="224471"/>
            </a:xfrm>
            <a:prstGeom prst="rect">
              <a:avLst/>
            </a:prstGeom>
          </p:spPr>
        </p:pic>
        <p:sp>
          <p:nvSpPr>
            <p:cNvPr id="2" name="文本框 7"/>
            <p:cNvSpPr txBox="1">
              <a:spLocks noChangeArrowheads="1"/>
            </p:cNvSpPr>
            <p:nvPr/>
          </p:nvSpPr>
          <p:spPr bwMode="auto">
            <a:xfrm>
              <a:off x="8876736" y="4460955"/>
              <a:ext cx="6985739"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514350">
                <a:defRPr sz="1300">
                  <a:solidFill>
                    <a:schemeClr val="tx1"/>
                  </a:solidFill>
                  <a:latin typeface="Calibri" panose="020F0502020204030204" pitchFamily="34" charset="0"/>
                  <a:ea typeface="宋体" panose="02010600030101010101" pitchFamily="2" charset="-122"/>
                </a:defRPr>
              </a:lvl1pPr>
              <a:lvl2pPr marL="742950" indent="-285750" defTabSz="514350">
                <a:defRPr sz="1300">
                  <a:solidFill>
                    <a:schemeClr val="tx1"/>
                  </a:solidFill>
                  <a:latin typeface="Calibri" panose="020F0502020204030204" pitchFamily="34" charset="0"/>
                  <a:ea typeface="宋体" panose="02010600030101010101" pitchFamily="2" charset="-122"/>
                </a:defRPr>
              </a:lvl2pPr>
              <a:lvl3pPr marL="1143000" indent="-228600" defTabSz="514350">
                <a:defRPr sz="1300">
                  <a:solidFill>
                    <a:schemeClr val="tx1"/>
                  </a:solidFill>
                  <a:latin typeface="Calibri" panose="020F0502020204030204" pitchFamily="34" charset="0"/>
                  <a:ea typeface="宋体" panose="02010600030101010101" pitchFamily="2" charset="-122"/>
                </a:defRPr>
              </a:lvl3pPr>
              <a:lvl4pPr marL="1600200" indent="-228600" defTabSz="514350">
                <a:defRPr sz="1300">
                  <a:solidFill>
                    <a:schemeClr val="tx1"/>
                  </a:solidFill>
                  <a:latin typeface="Calibri" panose="020F0502020204030204" pitchFamily="34" charset="0"/>
                  <a:ea typeface="宋体" panose="02010600030101010101" pitchFamily="2" charset="-122"/>
                </a:defRPr>
              </a:lvl4pPr>
              <a:lvl5pPr marL="2057400" indent="-228600" defTabSz="514350">
                <a:defRPr sz="1300">
                  <a:solidFill>
                    <a:schemeClr val="tx1"/>
                  </a:solidFill>
                  <a:latin typeface="Calibri" panose="020F0502020204030204" pitchFamily="34" charset="0"/>
                  <a:ea typeface="宋体" panose="02010600030101010101" pitchFamily="2" charset="-122"/>
                </a:defRPr>
              </a:lvl5pPr>
              <a:lvl6pPr marL="25146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6pPr>
              <a:lvl7pPr marL="29718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7pPr>
              <a:lvl8pPr marL="34290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8pPr>
              <a:lvl9pPr marL="3886200" indent="-228600" defTabSz="514350" eaLnBrk="0" fontAlgn="base" hangingPunct="0">
                <a:spcBef>
                  <a:spcPct val="0"/>
                </a:spcBef>
                <a:spcAft>
                  <a:spcPct val="0"/>
                </a:spcAft>
                <a:defRPr sz="1300">
                  <a:solidFill>
                    <a:schemeClr val="tx1"/>
                  </a:solidFill>
                  <a:latin typeface="Calibri" panose="020F0502020204030204" pitchFamily="34" charset="0"/>
                  <a:ea typeface="宋体" panose="02010600030101010101" pitchFamily="2" charset="-122"/>
                </a:defRPr>
              </a:lvl9pPr>
            </a:lstStyle>
            <a:p>
              <a:r>
                <a:rPr lang="en-US" altLang="zh-CN" sz="2400" b="1" dirty="0">
                  <a:latin typeface="Arial" panose="020B0604020202020204" pitchFamily="34" charset="0"/>
                  <a:cs typeface="Arial" panose="020B0604020202020204" pitchFamily="34" charset="0"/>
                </a:rPr>
                <a:t>Analysis of Teaching Contents</a:t>
              </a:r>
              <a:endParaRPr lang="zh-CN" altLang="en-US" sz="2400" b="1" dirty="0">
                <a:latin typeface="Arial" panose="020B0604020202020204" pitchFamily="34" charset="0"/>
                <a:ea typeface="+mn-ea"/>
                <a:cs typeface="Arial" panose="020B0604020202020204" pitchFamily="34" charset="0"/>
              </a:endParaRPr>
            </a:p>
          </p:txBody>
        </p:sp>
        <p:pic>
          <p:nvPicPr>
            <p:cNvPr id="3" name="图片 2"/>
            <p:cNvPicPr>
              <a:picLocks noChangeAspect="1"/>
            </p:cNvPicPr>
            <p:nvPr/>
          </p:nvPicPr>
          <p:blipFill>
            <a:blip r:embed="rId1"/>
            <a:stretch>
              <a:fillRect/>
            </a:stretch>
          </p:blipFill>
          <p:spPr>
            <a:xfrm flipH="1">
              <a:off x="8521524" y="4578480"/>
              <a:ext cx="225422" cy="224471"/>
            </a:xfrm>
            <a:prstGeom prst="rect">
              <a:avLst/>
            </a:prstGeom>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xit" presetSubtype="0" fill="hold" nodeType="clickEffect">
                                  <p:stCondLst>
                                    <p:cond delay="0"/>
                                  </p:stCondLst>
                                  <p:childTnLst>
                                    <p:animEffect transition="out" filter="fade">
                                      <p:cBhvr>
                                        <p:cTn id="6" dur="500"/>
                                        <p:tgtEl>
                                          <p:spTgt spid="31"/>
                                        </p:tgtEl>
                                      </p:cBhvr>
                                    </p:animEffect>
                                    <p:set>
                                      <p:cBhvr>
                                        <p:cTn id="7" dur="1" fill="hold">
                                          <p:stCondLst>
                                            <p:cond delay="499"/>
                                          </p:stCondLst>
                                        </p:cTn>
                                        <p:tgtEl>
                                          <p:spTgt spid="31"/>
                                        </p:tgtEl>
                                        <p:attrNameLst>
                                          <p:attrName>style.visibility</p:attrName>
                                        </p:attrNameLst>
                                      </p:cBhvr>
                                      <p:to>
                                        <p:strVal val="hidden"/>
                                      </p:to>
                                    </p:set>
                                  </p:childTnLst>
                                </p:cTn>
                              </p:par>
                            </p:childTnLst>
                          </p:cTn>
                        </p:par>
                        <p:par>
                          <p:cTn id="8" fill="hold">
                            <p:stCondLst>
                              <p:cond delay="500"/>
                            </p:stCondLst>
                            <p:childTnLst>
                              <p:par>
                                <p:cTn id="9" presetID="22" presetClass="entr" presetSubtype="1" fill="hold" nodeType="afterEffect">
                                  <p:stCondLst>
                                    <p:cond delay="0"/>
                                  </p:stCondLst>
                                  <p:childTnLst>
                                    <p:set>
                                      <p:cBhvr>
                                        <p:cTn id="10" dur="1" fill="hold">
                                          <p:stCondLst>
                                            <p:cond delay="0"/>
                                          </p:stCondLst>
                                        </p:cTn>
                                        <p:tgtEl>
                                          <p:spTgt spid="5"/>
                                        </p:tgtEl>
                                        <p:attrNameLst>
                                          <p:attrName>style.visibility</p:attrName>
                                        </p:attrNameLst>
                                      </p:cBhvr>
                                      <p:to>
                                        <p:strVal val="visible"/>
                                      </p:to>
                                    </p:set>
                                    <p:animEffect transition="in" filter="wipe(up)">
                                      <p:cBhvr>
                                        <p:cTn id="11" dur="500"/>
                                        <p:tgtEl>
                                          <p:spTgt spid="5"/>
                                        </p:tgtEl>
                                      </p:cBhvr>
                                    </p:animEffect>
                                  </p:childTnLst>
                                </p:cTn>
                              </p:par>
                            </p:childTnLst>
                          </p:cTn>
                        </p:par>
                      </p:childTnLst>
                    </p:cTn>
                  </p:par>
                  <p:par>
                    <p:cTn id="12" fill="hold">
                      <p:stCondLst>
                        <p:cond delay="indefinite"/>
                      </p:stCondLst>
                      <p:childTnLst>
                        <p:par>
                          <p:cTn id="13" fill="hold">
                            <p:stCondLst>
                              <p:cond delay="0"/>
                            </p:stCondLst>
                            <p:childTnLst>
                              <p:par>
                                <p:cTn id="14" presetID="22" presetClass="exit" presetSubtype="4" fill="hold" nodeType="clickEffect">
                                  <p:stCondLst>
                                    <p:cond delay="0"/>
                                  </p:stCondLst>
                                  <p:childTnLst>
                                    <p:animEffect transition="out" filter="wipe(down)">
                                      <p:cBhvr>
                                        <p:cTn id="15" dur="500"/>
                                        <p:tgtEl>
                                          <p:spTgt spid="5"/>
                                        </p:tgtEl>
                                      </p:cBhvr>
                                    </p:animEffect>
                                    <p:set>
                                      <p:cBhvr>
                                        <p:cTn id="16" dur="1" fill="hold">
                                          <p:stCondLst>
                                            <p:cond delay="499"/>
                                          </p:stCondLst>
                                        </p:cTn>
                                        <p:tgtEl>
                                          <p:spTgt spid="5"/>
                                        </p:tgtEl>
                                        <p:attrNameLst>
                                          <p:attrName>style.visibility</p:attrName>
                                        </p:attrNameLst>
                                      </p:cBhvr>
                                      <p:to>
                                        <p:strVal val="hidden"/>
                                      </p:to>
                                    </p:set>
                                  </p:childTnLst>
                                </p:cTn>
                              </p:par>
                            </p:childTnLst>
                          </p:cTn>
                        </p:par>
                        <p:par>
                          <p:cTn id="17" fill="hold">
                            <p:stCondLst>
                              <p:cond delay="500"/>
                            </p:stCondLst>
                            <p:childTnLst>
                              <p:par>
                                <p:cTn id="18" presetID="10" presetClass="entr" presetSubtype="0" fill="hold" nodeType="afterEffect">
                                  <p:stCondLst>
                                    <p:cond delay="0"/>
                                  </p:stCondLst>
                                  <p:childTnLst>
                                    <p:set>
                                      <p:cBhvr>
                                        <p:cTn id="19" dur="1" fill="hold">
                                          <p:stCondLst>
                                            <p:cond delay="0"/>
                                          </p:stCondLst>
                                        </p:cTn>
                                        <p:tgtEl>
                                          <p:spTgt spid="31"/>
                                        </p:tgtEl>
                                        <p:attrNameLst>
                                          <p:attrName>style.visibility</p:attrName>
                                        </p:attrNameLst>
                                      </p:cBhvr>
                                      <p:to>
                                        <p:strVal val="visible"/>
                                      </p:to>
                                    </p:set>
                                    <p:animEffect transition="in" filter="fade">
                                      <p:cBhvr>
                                        <p:cTn id="20" dur="500"/>
                                        <p:tgtEl>
                                          <p:spTgt spid="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descr="e7d195523061f1c09e9d68d7cf438b91ef959ecb14fc25d26BBA7F7DBC18E55DFF4014AF651F0BF2569D4B6C1DA7F1A4683A481403BD872FC687266AD13265C1DE7C373772FD8728ABDD69ADD03BFF5BE2862BC891DBB79E831677839DA1A1704E8AE592028226C9E918C0B50881C89B77AB8D1B44EF594EC5FCAA7D071964C2C3832D0F3E7F2E7532694B2E8EF2793F"/>
          <p:cNvSpPr/>
          <p:nvPr/>
        </p:nvSpPr>
        <p:spPr>
          <a:xfrm>
            <a:off x="2035854" y="3541567"/>
            <a:ext cx="8120291" cy="1085490"/>
          </a:xfrm>
          <a:prstGeom prst="rect">
            <a:avLst/>
          </a:prstGeom>
        </p:spPr>
        <p:txBody>
          <a:bodyPr wrap="square">
            <a:spAutoFit/>
          </a:bodyPr>
          <a:lstStyle/>
          <a:p>
            <a:pPr algn="ctr" defTabSz="514350" fontAlgn="base">
              <a:lnSpc>
                <a:spcPct val="150000"/>
              </a:lnSpc>
              <a:spcBef>
                <a:spcPct val="0"/>
              </a:spcBef>
              <a:spcAft>
                <a:spcPct val="0"/>
              </a:spcAft>
            </a:pPr>
            <a:r>
              <a:rPr lang="en-US" altLang="zh-CN" sz="4800" b="1" dirty="0">
                <a:latin typeface="Arial Black" panose="020B0A04020102020204" pitchFamily="34" charset="0"/>
                <a:cs typeface="Arial Black" panose="020B0A04020102020204" pitchFamily="34" charset="0"/>
                <a:sym typeface="+mn-ea"/>
              </a:rPr>
              <a:t>Teaching</a:t>
            </a:r>
            <a:r>
              <a:rPr lang="en-US" altLang="zh-CN" sz="4800" b="1" dirty="0">
                <a:latin typeface="Arial Black" panose="020B0A04020102020204" pitchFamily="34" charset="0"/>
                <a:cs typeface="Arial Black" panose="020B0A04020102020204" pitchFamily="34" charset="0"/>
              </a:rPr>
              <a:t> </a:t>
            </a:r>
            <a:r>
              <a:rPr lang="en-US" altLang="zh-CN" sz="4800" b="1" dirty="0">
                <a:latin typeface="Arial Black" panose="020B0A04020102020204" pitchFamily="34" charset="0"/>
                <a:cs typeface="Arial Black" panose="020B0A04020102020204" pitchFamily="34" charset="0"/>
                <a:sym typeface="+mn-ea"/>
              </a:rPr>
              <a:t>Philosophy</a:t>
            </a:r>
            <a:endParaRPr lang="zh-CN" altLang="en-US" sz="4800" b="1" dirty="0">
              <a:latin typeface="Arial Black" panose="020B0A04020102020204" pitchFamily="34" charset="0"/>
              <a:ea typeface="+mj-ea"/>
              <a:cs typeface="Arial Black" panose="020B0A04020102020204" pitchFamily="34" charset="0"/>
              <a:sym typeface="Calibri" panose="020F0502020204030204" pitchFamily="34" charset="0"/>
            </a:endParaRPr>
          </a:p>
        </p:txBody>
      </p:sp>
      <p:sp>
        <p:nvSpPr>
          <p:cNvPr id="4" name="文本框 3"/>
          <p:cNvSpPr txBox="1"/>
          <p:nvPr/>
        </p:nvSpPr>
        <p:spPr>
          <a:xfrm>
            <a:off x="3810000" y="2083667"/>
            <a:ext cx="4572000" cy="1457900"/>
          </a:xfrm>
          <a:prstGeom prst="rect">
            <a:avLst/>
          </a:prstGeom>
          <a:noFill/>
        </p:spPr>
        <p:txBody>
          <a:bodyPr wrap="square">
            <a:spAutoFit/>
          </a:bodyPr>
          <a:lstStyle/>
          <a:p>
            <a:pPr algn="ctr" defTabSz="514350" fontAlgn="base">
              <a:lnSpc>
                <a:spcPct val="150000"/>
              </a:lnSpc>
              <a:spcBef>
                <a:spcPct val="0"/>
              </a:spcBef>
              <a:spcAft>
                <a:spcPct val="0"/>
              </a:spcAft>
            </a:pP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Part</a:t>
            </a:r>
            <a:r>
              <a:rPr lang="zh-CN" altLang="en-US"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 </a:t>
            </a: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1</a:t>
            </a:r>
            <a:endPar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1"/>
          <p:cNvPicPr/>
          <p:nvPr>
            <p:custDataLst>
              <p:tags r:id="rId1"/>
            </p:custDataLst>
          </p:nvPr>
        </p:nvPicPr>
        <p:blipFill rotWithShape="1">
          <a:blip r:embed="rId2">
            <a:clrChange>
              <a:clrFrom>
                <a:srgbClr val="FFFFFF"/>
              </a:clrFrom>
              <a:clrTo>
                <a:srgbClr val="FFFFFF">
                  <a:alpha val="0"/>
                </a:srgbClr>
              </a:clrTo>
            </a:clrChange>
          </a:blip>
          <a:srcRect l="12058" r="12252"/>
          <a:stretch>
            <a:fillRect/>
          </a:stretch>
        </p:blipFill>
        <p:spPr>
          <a:xfrm>
            <a:off x="423589" y="2552700"/>
            <a:ext cx="2522811" cy="3020464"/>
          </a:xfrm>
          <a:prstGeom prst="rect">
            <a:avLst/>
          </a:prstGeom>
          <a:noFill/>
          <a:ln w="9525">
            <a:noFill/>
          </a:ln>
        </p:spPr>
      </p:pic>
      <p:sp>
        <p:nvSpPr>
          <p:cNvPr id="3" name="文本框 6"/>
          <p:cNvSpPr txBox="1">
            <a:spLocks noChangeArrowheads="1"/>
          </p:cNvSpPr>
          <p:nvPr/>
        </p:nvSpPr>
        <p:spPr bwMode="auto">
          <a:xfrm>
            <a:off x="1421482" y="497546"/>
            <a:ext cx="7514699"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400" b="1" dirty="0">
                <a:latin typeface="Arial" panose="020B0604020202020204" pitchFamily="34" charset="0"/>
                <a:cs typeface="Arial" panose="020B0604020202020204" pitchFamily="34" charset="0"/>
                <a:sym typeface="+mn-ea"/>
              </a:rPr>
              <a:t>Analysis of the Teach</a:t>
            </a:r>
            <a:r>
              <a:rPr lang="en-US" altLang="zh-CN" sz="2400" b="1" dirty="0">
                <a:latin typeface="Arial" panose="020B0604020202020204" pitchFamily="34" charset="0"/>
                <a:cs typeface="Arial" panose="020B0604020202020204" pitchFamily="34" charset="0"/>
              </a:rPr>
              <a:t>ing</a:t>
            </a:r>
            <a:r>
              <a:rPr lang="zh-CN" altLang="en-US" sz="2400" b="1">
                <a:latin typeface="Arial" panose="020B0604020202020204" pitchFamily="34" charset="0"/>
                <a:cs typeface="Arial" panose="020B0604020202020204" pitchFamily="34" charset="0"/>
                <a:sym typeface="+mn-ea"/>
              </a:rPr>
              <a:t> </a:t>
            </a:r>
            <a:r>
              <a:rPr lang="en-US" altLang="zh-CN" sz="2400" b="1" dirty="0">
                <a:latin typeface="Arial" panose="020B0604020202020204" pitchFamily="34" charset="0"/>
                <a:cs typeface="Arial" panose="020B0604020202020204" pitchFamily="34" charset="0"/>
                <a:sym typeface="+mn-ea"/>
              </a:rPr>
              <a:t>Philosophy</a:t>
            </a:r>
            <a:endParaRPr lang="zh-CN" altLang="en-US" sz="2400" b="1">
              <a:latin typeface="Arial" panose="020B0604020202020204" pitchFamily="34" charset="0"/>
              <a:ea typeface="+mj-ea"/>
              <a:cs typeface="Arial" panose="020B0604020202020204" pitchFamily="34" charset="0"/>
              <a:sym typeface="Calibri" panose="020F0502020204030204" pitchFamily="34" charset="0"/>
            </a:endParaRPr>
          </a:p>
        </p:txBody>
      </p:sp>
      <p:sp>
        <p:nvSpPr>
          <p:cNvPr id="4" name="文本框 3"/>
          <p:cNvSpPr txBox="1"/>
          <p:nvPr/>
        </p:nvSpPr>
        <p:spPr>
          <a:xfrm>
            <a:off x="5635528" y="5762440"/>
            <a:ext cx="4139356" cy="321877"/>
          </a:xfrm>
          <a:prstGeom prst="rect">
            <a:avLst/>
          </a:prstGeom>
          <a:noFill/>
          <a:ln w="9525">
            <a:noFill/>
          </a:ln>
        </p:spPr>
        <p:txBody>
          <a:bodyPr>
            <a:noAutofit/>
          </a:bodyPr>
          <a:lstStyle/>
          <a:p>
            <a:pPr indent="0" algn="ctr"/>
            <a:r>
              <a:rPr lang="zh-CN" b="0" kern="0" dirty="0">
                <a:solidFill>
                  <a:schemeClr val="tx1"/>
                </a:solidFill>
                <a:latin typeface="微软雅黑" panose="020B0503020204020204" pitchFamily="34" charset="-122"/>
                <a:ea typeface="微软雅黑" panose="020B0503020204020204" pitchFamily="34" charset="-122"/>
                <a:cs typeface="Arial" panose="020B0604020202020204"/>
              </a:rPr>
              <a:t>表 </a:t>
            </a:r>
            <a:r>
              <a:rPr lang="zh-CN" kern="0" dirty="0">
                <a:solidFill>
                  <a:schemeClr val="tx1"/>
                </a:solidFill>
                <a:latin typeface="微软雅黑" panose="020B0503020204020204" pitchFamily="34" charset="-122"/>
                <a:ea typeface="微软雅黑" panose="020B0503020204020204" pitchFamily="34" charset="-122"/>
                <a:cs typeface="Arial" panose="020B0604020202020204"/>
              </a:rPr>
              <a:t>24 </a:t>
            </a:r>
            <a:r>
              <a:rPr lang="zh-CN" b="0" kern="0" dirty="0">
                <a:solidFill>
                  <a:schemeClr val="tx1"/>
                </a:solidFill>
                <a:latin typeface="微软雅黑" panose="020B0503020204020204" pitchFamily="34" charset="-122"/>
                <a:ea typeface="微软雅黑" panose="020B0503020204020204" pitchFamily="34" charset="-122"/>
                <a:cs typeface="Arial" panose="020B0604020202020204"/>
              </a:rPr>
              <a:t>三级</a:t>
            </a:r>
            <a:r>
              <a:rPr lang="zh-CN" sz="1800" kern="0" dirty="0">
                <a:latin typeface="微软雅黑" panose="020B0503020204020204" pitchFamily="34" charset="-122"/>
                <a:ea typeface="微软雅黑" panose="020B0503020204020204" pitchFamily="34" charset="-122"/>
                <a:cs typeface="Arial" panose="020B0604020202020204"/>
              </a:rPr>
              <a:t>（7〜9 </a:t>
            </a:r>
            <a:r>
              <a:rPr lang="zh-CN" sz="1800" b="0" kern="0" dirty="0">
                <a:latin typeface="微软雅黑" panose="020B0503020204020204" pitchFamily="34" charset="-122"/>
                <a:ea typeface="微软雅黑" panose="020B0503020204020204" pitchFamily="34" charset="-122"/>
                <a:cs typeface="Arial" panose="020B0604020202020204"/>
              </a:rPr>
              <a:t>年级）学业质量标准</a:t>
            </a:r>
            <a:endParaRPr lang="zh-CN" sz="1800" b="0" kern="0" dirty="0">
              <a:latin typeface="微软雅黑" panose="020B0503020204020204" pitchFamily="34" charset="-122"/>
              <a:ea typeface="微软雅黑" panose="020B0503020204020204" pitchFamily="34" charset="-122"/>
              <a:cs typeface="Arial" panose="020B0604020202020204"/>
            </a:endParaRPr>
          </a:p>
        </p:txBody>
      </p:sp>
      <p:graphicFrame>
        <p:nvGraphicFramePr>
          <p:cNvPr id="5" name="Google Shape;2842;p66"/>
          <p:cNvGraphicFramePr/>
          <p:nvPr/>
        </p:nvGraphicFramePr>
        <p:xfrm>
          <a:off x="3327400" y="2101768"/>
          <a:ext cx="8280400" cy="3471396"/>
        </p:xfrm>
        <a:graphic>
          <a:graphicData uri="http://schemas.openxmlformats.org/drawingml/2006/table">
            <a:tbl>
              <a:tblPr>
                <a:tableStyleId>{D03447BB-5D67-496B-8E87-E561075AD55C}</a:tableStyleId>
              </a:tblPr>
              <a:tblGrid>
                <a:gridCol w="667876"/>
                <a:gridCol w="7612524"/>
              </a:tblGrid>
              <a:tr h="378643">
                <a:tc>
                  <a:txBody>
                    <a:bodyPr/>
                    <a:lstStyle/>
                    <a:p>
                      <a:pPr marL="0" lvl="0" indent="0" algn="ctr" defTabSz="57150" rtl="0">
                        <a:spcBef>
                          <a:spcPts val="0"/>
                        </a:spcBef>
                        <a:spcAft>
                          <a:spcPts val="0"/>
                        </a:spcAft>
                        <a:buNone/>
                      </a:pPr>
                      <a:r>
                        <a:rPr lang="zh-CN" altLang="en-US" sz="1100" b="1" dirty="0">
                          <a:solidFill>
                            <a:schemeClr val="tx1"/>
                          </a:solidFill>
                          <a:latin typeface="微软雅黑" panose="020B0503020204020204" pitchFamily="34" charset="-122"/>
                          <a:ea typeface="微软雅黑" panose="020B0503020204020204" pitchFamily="34" charset="-122"/>
                          <a:sym typeface="Bad Script"/>
                        </a:rPr>
                        <a:t>序号</a:t>
                      </a:r>
                      <a:endParaRPr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algn="ctr" defTabSz="57150"/>
                      <a:r>
                        <a:rPr lang="zh-CN" altLang="en-US" sz="1100" b="1" dirty="0">
                          <a:solidFill>
                            <a:schemeClr val="tx1"/>
                          </a:solidFill>
                          <a:latin typeface="微软雅黑" panose="020B0503020204020204" pitchFamily="34" charset="-122"/>
                          <a:ea typeface="微软雅黑" panose="020B0503020204020204" pitchFamily="34" charset="-122"/>
                        </a:rPr>
                        <a:t>学业质量描述</a:t>
                      </a:r>
                      <a:endParaRPr lang="zh-CN" altLang="en-US" sz="1100" b="1" dirty="0">
                        <a:solidFill>
                          <a:schemeClr val="tx1"/>
                        </a:solidFill>
                        <a:latin typeface="微软雅黑" panose="020B0503020204020204" pitchFamily="34" charset="-122"/>
                        <a:ea typeface="微软雅黑" panose="020B0503020204020204" pitchFamily="34" charset="-122"/>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9555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3-4</a:t>
                      </a:r>
                      <a:endParaRPr lang="en-US" altLang="zh-CN"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marR="0" lvl="0" indent="0" algn="l" defTabSz="57150" rtl="0" eaLnBrk="1" fontAlgn="auto" latinLnBrk="0" hangingPunct="1">
                        <a:lnSpc>
                          <a:spcPct val="100000"/>
                        </a:lnSpc>
                        <a:spcBef>
                          <a:spcPts val="0"/>
                        </a:spcBef>
                        <a:spcAft>
                          <a:spcPts val="0"/>
                        </a:spcAft>
                        <a:buClr>
                          <a:srgbClr val="000000"/>
                        </a:buClr>
                        <a:buSzTx/>
                        <a:buFont typeface="Arial" panose="020B0604020202020204"/>
                        <a:buNone/>
                        <a:defRPr/>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能通过图书、影视作品等材料获取与中外文化有关的基本信息，比较文化异同。</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9555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3-5</a:t>
                      </a:r>
                      <a:endParaRPr lang="en-US" altLang="zh-CN"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lvl="0" indent="0" algn="l" defTabSz="57150" rtl="0">
                        <a:spcBef>
                          <a:spcPts val="0"/>
                        </a:spcBef>
                        <a:spcAft>
                          <a:spcPts val="0"/>
                        </a:spcAft>
                        <a:buNone/>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能借助基本的构词法知识推测语篇中生词的含义，辅助理解语篇内容。</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9555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3-6</a:t>
                      </a:r>
                      <a:endParaRPr lang="en-US" altLang="zh-CN"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lvl="0" indent="0" algn="l" defTabSz="57150" rtl="0">
                        <a:spcBef>
                          <a:spcPts val="0"/>
                        </a:spcBef>
                        <a:spcAft>
                          <a:spcPts val="0"/>
                        </a:spcAft>
                        <a:buNone/>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能运用一定的阅读策略，借助表格、思维导图等工具梳理书面语篇的主要信息，理解大意。</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26986">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3-7</a:t>
                      </a:r>
                      <a:endParaRPr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lvl="0" indent="0" algn="l" defTabSz="57150" rtl="0">
                        <a:spcBef>
                          <a:spcPts val="0"/>
                        </a:spcBef>
                        <a:spcAft>
                          <a:spcPts val="0"/>
                        </a:spcAft>
                        <a:buNone/>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在阅读稍长的语篇材料时，能理解主要内容，推断隐含信息，表达个人看法，提出合理疑问，分析和解决问题。</a:t>
                      </a:r>
                      <a:endParaRPr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0063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3-10</a:t>
                      </a:r>
                      <a:endParaRPr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marR="0" lvl="0" indent="0" algn="l" defTabSz="57150" rtl="0" eaLnBrk="1" fontAlgn="auto" latinLnBrk="0" hangingPunct="1">
                        <a:lnSpc>
                          <a:spcPct val="100000"/>
                        </a:lnSpc>
                        <a:spcBef>
                          <a:spcPts val="0"/>
                        </a:spcBef>
                        <a:spcAft>
                          <a:spcPts val="0"/>
                        </a:spcAft>
                        <a:buClr>
                          <a:srgbClr val="000000"/>
                        </a:buClr>
                        <a:buSzTx/>
                        <a:buFont typeface="Arial" panose="020B0604020202020204"/>
                        <a:buNone/>
                        <a:defRPr/>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能选用正确的词语、句式和时态，通过口语或书面语篇描述、介绍人和事物，表达个人看法，表意清晰，话语基本通顺。</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413988">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3-11</a:t>
                      </a:r>
                      <a:endParaRPr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marR="0" lvl="0" indent="0" algn="l" defTabSz="57150" rtl="0" eaLnBrk="1" fontAlgn="auto" latinLnBrk="0" hangingPunct="1">
                        <a:lnSpc>
                          <a:spcPct val="100000"/>
                        </a:lnSpc>
                        <a:spcBef>
                          <a:spcPts val="0"/>
                        </a:spcBef>
                        <a:spcAft>
                          <a:spcPts val="0"/>
                        </a:spcAft>
                        <a:buClr>
                          <a:srgbClr val="000000"/>
                        </a:buClr>
                        <a:buSzTx/>
                        <a:buFont typeface="Arial" panose="020B0604020202020204"/>
                        <a:buNone/>
                        <a:defRPr/>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能用所学英语，通过口语或书面</a:t>
                      </a:r>
                      <a:r>
                        <a:rPr lang="zh-CN" altLang="en-US" sz="1100" b="0" dirty="0">
                          <a:solidFill>
                            <a:schemeClr val="tx1"/>
                          </a:solidFill>
                          <a:latin typeface="微软雅黑" panose="020B0503020204020204" pitchFamily="34" charset="-122"/>
                          <a:ea typeface="微软雅黑" panose="020B0503020204020204" pitchFamily="34" charset="-122"/>
                          <a:sym typeface="Bad Script"/>
                        </a:rPr>
                        <a:t>语篇简单介绍中外主要文化现象（如风景名胜、历史故事、文化传统等），语义基本连贯。</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9555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3-16</a:t>
                      </a:r>
                      <a:endParaRPr lang="en-US" altLang="zh-CN"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lvl="0" indent="0" algn="l" defTabSz="57150" rtl="0">
                        <a:spcBef>
                          <a:spcPts val="0"/>
                        </a:spcBef>
                        <a:spcAft>
                          <a:spcPts val="0"/>
                        </a:spcAft>
                        <a:buNone/>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善于通过多种渠道获取资料，尝试归纳学习素材中的语言和文化现象，从不同角度分析问题。</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r h="395557">
                <a:tc>
                  <a:txBody>
                    <a:bodyPr/>
                    <a:lstStyle/>
                    <a:p>
                      <a:pPr marL="0" lvl="0" indent="0" algn="ctr" defTabSz="57150" rtl="0">
                        <a:spcBef>
                          <a:spcPts val="0"/>
                        </a:spcBef>
                        <a:spcAft>
                          <a:spcPts val="0"/>
                        </a:spcAft>
                        <a:buNone/>
                      </a:pPr>
                      <a:r>
                        <a:rPr lang="en-US" altLang="zh-CN" sz="1100" b="1" dirty="0">
                          <a:solidFill>
                            <a:schemeClr val="tx1"/>
                          </a:solidFill>
                          <a:latin typeface="微软雅黑" panose="020B0503020204020204" pitchFamily="34" charset="-122"/>
                          <a:ea typeface="微软雅黑" panose="020B0503020204020204" pitchFamily="34" charset="-122"/>
                          <a:sym typeface="Bad Script"/>
                        </a:rPr>
                        <a:t>3-17</a:t>
                      </a:r>
                      <a:endParaRPr lang="en-US" altLang="zh-CN" sz="1100" b="1"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c>
                  <a:txBody>
                    <a:bodyPr/>
                    <a:lstStyle/>
                    <a:p>
                      <a:pPr marL="0" lvl="0" indent="0" algn="l" defTabSz="57150" rtl="0">
                        <a:spcBef>
                          <a:spcPts val="0"/>
                        </a:spcBef>
                        <a:spcAft>
                          <a:spcPts val="0"/>
                        </a:spcAft>
                        <a:buNone/>
                      </a:pPr>
                      <a:r>
                        <a:rPr lang="zh-CN" altLang="en-US" sz="1100" b="0" dirty="0">
                          <a:solidFill>
                            <a:schemeClr val="tx1"/>
                          </a:solidFill>
                          <a:latin typeface="微软雅黑" panose="020B0503020204020204" pitchFamily="34" charset="-122"/>
                          <a:ea typeface="微软雅黑" panose="020B0503020204020204" pitchFamily="34" charset="-122"/>
                          <a:sym typeface="Bad Script"/>
                        </a:rPr>
                        <a:t>积极参与课堂活动，与同伴一起就相关主题进行讨论，合作完成学习任务。</a:t>
                      </a:r>
                      <a:endParaRPr lang="zh-CN" altLang="en-US" sz="1100" b="0" dirty="0">
                        <a:solidFill>
                          <a:schemeClr val="tx1"/>
                        </a:solidFill>
                        <a:latin typeface="微软雅黑" panose="020B0503020204020204" pitchFamily="34" charset="-122"/>
                        <a:ea typeface="微软雅黑" panose="020B0503020204020204" pitchFamily="34" charset="-122"/>
                        <a:sym typeface="Bad Script"/>
                      </a:endParaRPr>
                    </a:p>
                  </a:txBody>
                  <a:tcPr marL="91425" marR="91425" marT="91425" marB="91425">
                    <a:lnL w="9525" cap="flat" cmpd="sng" algn="ctr">
                      <a:solidFill>
                        <a:schemeClr val="tx1"/>
                      </a:solidFill>
                      <a:prstDash val="solid"/>
                      <a:round/>
                      <a:headEnd type="none" w="med" len="med"/>
                      <a:tailEnd type="none" w="med" len="med"/>
                    </a:lnL>
                    <a:lnR w="9525" cap="flat" cmpd="sng" algn="ctr">
                      <a:solidFill>
                        <a:schemeClr val="tx1"/>
                      </a:solidFill>
                      <a:prstDash val="solid"/>
                      <a:round/>
                      <a:headEnd type="none" w="med" len="med"/>
                      <a:tailEnd type="none" w="med" len="med"/>
                    </a:lnR>
                    <a:lnT w="9525" cap="flat" cmpd="sng" algn="ctr">
                      <a:solidFill>
                        <a:schemeClr val="tx1"/>
                      </a:solidFill>
                      <a:prstDash val="solid"/>
                      <a:round/>
                      <a:headEnd type="none" w="med" len="med"/>
                      <a:tailEnd type="none" w="med" len="med"/>
                    </a:lnT>
                    <a:lnB w="9525" cap="flat" cmpd="sng" algn="ctr">
                      <a:solidFill>
                        <a:schemeClr val="tx1"/>
                      </a:solidFill>
                      <a:prstDash val="solid"/>
                      <a:round/>
                      <a:headEnd type="none" w="med" len="med"/>
                      <a:tailEnd type="none" w="med" len="med"/>
                    </a:lnB>
                    <a:noFill/>
                  </a:tcPr>
                </a:tc>
              </a:tr>
            </a:tbl>
          </a:graphicData>
        </a:graphic>
      </p:graphicFrame>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6"/>
          <p:cNvSpPr txBox="1">
            <a:spLocks noChangeArrowheads="1"/>
          </p:cNvSpPr>
          <p:nvPr/>
        </p:nvSpPr>
        <p:spPr bwMode="auto">
          <a:xfrm>
            <a:off x="1595351" y="530689"/>
            <a:ext cx="690685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400" b="1">
                <a:latin typeface="Arial" panose="020B0604020202020204" pitchFamily="34" charset="0"/>
                <a:cs typeface="Arial" panose="020B0604020202020204" pitchFamily="34" charset="0"/>
                <a:sym typeface="+mn-ea"/>
              </a:rPr>
              <a:t>Analysis of the Teaching Philosophy</a:t>
            </a:r>
            <a:endParaRPr lang="zh-CN" altLang="en-US" sz="2400" b="1">
              <a:latin typeface="Arial" panose="020B0604020202020204" pitchFamily="34" charset="0"/>
              <a:ea typeface="+mj-ea"/>
              <a:cs typeface="Arial" panose="020B0604020202020204" pitchFamily="34" charset="0"/>
              <a:sym typeface="Calibri" panose="020F0502020204030204" pitchFamily="34" charset="0"/>
            </a:endParaRPr>
          </a:p>
        </p:txBody>
      </p:sp>
      <p:sp>
        <p:nvSpPr>
          <p:cNvPr id="3" name="文本框 2"/>
          <p:cNvSpPr txBox="1"/>
          <p:nvPr/>
        </p:nvSpPr>
        <p:spPr>
          <a:xfrm>
            <a:off x="7031355" y="6011545"/>
            <a:ext cx="4273550" cy="706755"/>
          </a:xfrm>
          <a:prstGeom prst="rect">
            <a:avLst/>
          </a:prstGeom>
          <a:noFill/>
        </p:spPr>
        <p:txBody>
          <a:bodyPr wrap="square">
            <a:spAutoFit/>
          </a:bodyPr>
          <a:lstStyle/>
          <a:p>
            <a:pPr marL="0" marR="0" algn="ctr">
              <a:spcBef>
                <a:spcPts val="0"/>
              </a:spcBef>
              <a:spcAft>
                <a:spcPts val="0"/>
              </a:spcAft>
            </a:pPr>
            <a:r>
              <a:rPr lang="en-GB" altLang="zh-CN" sz="2000" b="1" kern="100" dirty="0">
                <a:latin typeface="Arial" panose="020B0604020202020204" pitchFamily="34" charset="0"/>
                <a:ea typeface="宋体" panose="02010600030101010101" pitchFamily="2" charset="-122"/>
                <a:cs typeface="Arial" panose="020B0604020202020204" pitchFamily="34" charset="0"/>
              </a:rPr>
              <a:t>An activity-based approach to English language learning</a:t>
            </a:r>
            <a:endParaRPr lang="en-GB" altLang="zh-CN" sz="2000" b="1" kern="100" dirty="0">
              <a:latin typeface="Arial" panose="020B0604020202020204" pitchFamily="34" charset="0"/>
              <a:ea typeface="宋体" panose="02010600030101010101" pitchFamily="2" charset="-122"/>
              <a:cs typeface="Arial" panose="020B0604020202020204" pitchFamily="34" charset="0"/>
            </a:endParaRPr>
          </a:p>
        </p:txBody>
      </p:sp>
      <p:grpSp>
        <p:nvGrpSpPr>
          <p:cNvPr id="4" name="组合 3"/>
          <p:cNvGrpSpPr/>
          <p:nvPr/>
        </p:nvGrpSpPr>
        <p:grpSpPr>
          <a:xfrm>
            <a:off x="6545272" y="1281139"/>
            <a:ext cx="5078260" cy="4659298"/>
            <a:chOff x="5503192" y="652745"/>
            <a:chExt cx="6311415" cy="6019255"/>
          </a:xfrm>
        </p:grpSpPr>
        <p:sp>
          <p:nvSpPr>
            <p:cNvPr id="5" name="椭圆 4"/>
            <p:cNvSpPr/>
            <p:nvPr/>
          </p:nvSpPr>
          <p:spPr>
            <a:xfrm>
              <a:off x="6095999" y="1180583"/>
              <a:ext cx="4968307" cy="4886971"/>
            </a:xfrm>
            <a:prstGeom prst="ellipse">
              <a:avLst/>
            </a:prstGeom>
            <a:solidFill>
              <a:schemeClr val="accent2">
                <a:lumMod val="75000"/>
              </a:schemeClr>
            </a:solidFill>
            <a:ln>
              <a:noFill/>
            </a:ln>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endParaRPr kumimoji="1" lang="zh-CN" altLang="en-US" sz="900">
                <a:solidFill>
                  <a:schemeClr val="tx1"/>
                </a:solidFill>
              </a:endParaRPr>
            </a:p>
          </p:txBody>
        </p:sp>
        <p:sp>
          <p:nvSpPr>
            <p:cNvPr id="6" name="任意形状 5"/>
            <p:cNvSpPr/>
            <p:nvPr/>
          </p:nvSpPr>
          <p:spPr>
            <a:xfrm rot="16934802" flipH="1">
              <a:off x="7781546" y="2296477"/>
              <a:ext cx="1807408" cy="2329301"/>
            </a:xfrm>
            <a:custGeom>
              <a:avLst/>
              <a:gdLst>
                <a:gd name="connsiteX0" fmla="*/ 1440000 w 2160000"/>
                <a:gd name="connsiteY0" fmla="*/ 0 h 2880000"/>
                <a:gd name="connsiteX1" fmla="*/ 2160000 w 2160000"/>
                <a:gd name="connsiteY1" fmla="*/ 720000 h 2880000"/>
                <a:gd name="connsiteX2" fmla="*/ 1440000 w 2160000"/>
                <a:gd name="connsiteY2" fmla="*/ 1440000 h 2880000"/>
                <a:gd name="connsiteX3" fmla="*/ 720000 w 2160000"/>
                <a:gd name="connsiteY3" fmla="*/ 2160000 h 2880000"/>
                <a:gd name="connsiteX4" fmla="*/ 1440000 w 2160000"/>
                <a:gd name="connsiteY4" fmla="*/ 2880000 h 2880000"/>
                <a:gd name="connsiteX5" fmla="*/ 0 w 2160000"/>
                <a:gd name="connsiteY5" fmla="*/ 1440000 h 2880000"/>
                <a:gd name="connsiteX6" fmla="*/ 1440000 w 2160000"/>
                <a:gd name="connsiteY6" fmla="*/ 0 h 288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2160000" h="2880000">
                  <a:moveTo>
                    <a:pt x="1440000" y="0"/>
                  </a:moveTo>
                  <a:cubicBezTo>
                    <a:pt x="1837645" y="0"/>
                    <a:pt x="2160000" y="322355"/>
                    <a:pt x="2160000" y="720000"/>
                  </a:cubicBezTo>
                  <a:cubicBezTo>
                    <a:pt x="2160000" y="1117645"/>
                    <a:pt x="1837645" y="1440000"/>
                    <a:pt x="1440000" y="1440000"/>
                  </a:cubicBezTo>
                  <a:cubicBezTo>
                    <a:pt x="1042355" y="1440000"/>
                    <a:pt x="720000" y="1762355"/>
                    <a:pt x="720000" y="2160000"/>
                  </a:cubicBezTo>
                  <a:cubicBezTo>
                    <a:pt x="720000" y="2557645"/>
                    <a:pt x="1042355" y="2880000"/>
                    <a:pt x="1440000" y="2880000"/>
                  </a:cubicBezTo>
                  <a:cubicBezTo>
                    <a:pt x="644710" y="2880000"/>
                    <a:pt x="0" y="2235290"/>
                    <a:pt x="0" y="1440000"/>
                  </a:cubicBezTo>
                  <a:cubicBezTo>
                    <a:pt x="0" y="644710"/>
                    <a:pt x="644710" y="0"/>
                    <a:pt x="1440000" y="0"/>
                  </a:cubicBezTo>
                  <a:close/>
                </a:path>
              </a:pathLst>
            </a:custGeom>
            <a:ln>
              <a:noFill/>
            </a:ln>
          </p:spPr>
          <p:style>
            <a:lnRef idx="3">
              <a:schemeClr val="lt1"/>
            </a:lnRef>
            <a:fillRef idx="1">
              <a:schemeClr val="accent1"/>
            </a:fillRef>
            <a:effectRef idx="1">
              <a:schemeClr val="accent1"/>
            </a:effectRef>
            <a:fontRef idx="minor">
              <a:schemeClr val="lt1"/>
            </a:fontRef>
          </p:style>
          <p:txBody>
            <a:bodyPr wrap="square" rtlCol="0" anchor="ctr">
              <a:noAutofit/>
            </a:bodyPr>
            <a:lstStyle/>
            <a:p>
              <a:pPr algn="ctr"/>
              <a:endParaRPr kumimoji="1" lang="zh-CN" altLang="en-US" sz="900">
                <a:solidFill>
                  <a:schemeClr val="tx1"/>
                </a:solidFill>
              </a:endParaRPr>
            </a:p>
          </p:txBody>
        </p:sp>
        <p:sp>
          <p:nvSpPr>
            <p:cNvPr id="7" name="环形箭头 6"/>
            <p:cNvSpPr/>
            <p:nvPr/>
          </p:nvSpPr>
          <p:spPr>
            <a:xfrm rot="15548524">
              <a:off x="6202544" y="1190513"/>
              <a:ext cx="4602814" cy="4909697"/>
            </a:xfrm>
            <a:prstGeom prst="circularArrow">
              <a:avLst>
                <a:gd name="adj1" fmla="val 16044"/>
                <a:gd name="adj2" fmla="val 608945"/>
                <a:gd name="adj3" fmla="val 20423704"/>
                <a:gd name="adj4" fmla="val 12602918"/>
                <a:gd name="adj5" fmla="val 12500"/>
              </a:avLst>
            </a:prstGeom>
          </p:spPr>
          <p:style>
            <a:lnRef idx="0">
              <a:schemeClr val="accent6"/>
            </a:lnRef>
            <a:fillRef idx="3">
              <a:schemeClr val="accent6"/>
            </a:fillRef>
            <a:effectRef idx="3">
              <a:schemeClr val="accent6"/>
            </a:effectRef>
            <a:fontRef idx="minor">
              <a:schemeClr val="lt1"/>
            </a:fontRef>
          </p:style>
          <p:txBody>
            <a:bodyPr rtlCol="0" anchor="ctr"/>
            <a:lstStyle/>
            <a:p>
              <a:pPr algn="ctr"/>
              <a:endParaRPr kumimoji="1" lang="zh-CN" altLang="en-US" sz="900">
                <a:solidFill>
                  <a:schemeClr val="tx1"/>
                </a:solidFill>
              </a:endParaRPr>
            </a:p>
          </p:txBody>
        </p:sp>
        <p:sp>
          <p:nvSpPr>
            <p:cNvPr id="8" name="环形箭头 7"/>
            <p:cNvSpPr/>
            <p:nvPr/>
          </p:nvSpPr>
          <p:spPr>
            <a:xfrm rot="4484014">
              <a:off x="6338124" y="1303745"/>
              <a:ext cx="4602814" cy="4909697"/>
            </a:xfrm>
            <a:prstGeom prst="circularArrow">
              <a:avLst>
                <a:gd name="adj1" fmla="val 16044"/>
                <a:gd name="adj2" fmla="val 608945"/>
                <a:gd name="adj3" fmla="val 20423704"/>
                <a:gd name="adj4" fmla="val 13027878"/>
                <a:gd name="adj5" fmla="val 12500"/>
              </a:avLst>
            </a:prstGeom>
          </p:spPr>
          <p:style>
            <a:lnRef idx="0">
              <a:schemeClr val="accent6"/>
            </a:lnRef>
            <a:fillRef idx="3">
              <a:schemeClr val="accent6"/>
            </a:fillRef>
            <a:effectRef idx="3">
              <a:schemeClr val="accent6"/>
            </a:effectRef>
            <a:fontRef idx="minor">
              <a:schemeClr val="lt1"/>
            </a:fontRef>
          </p:style>
          <p:txBody>
            <a:bodyPr rtlCol="0" anchor="ctr"/>
            <a:lstStyle/>
            <a:p>
              <a:pPr algn="ctr"/>
              <a:endParaRPr kumimoji="1" lang="zh-CN" altLang="en-US" sz="900">
                <a:solidFill>
                  <a:schemeClr val="tx1"/>
                </a:solidFill>
              </a:endParaRPr>
            </a:p>
          </p:txBody>
        </p:sp>
        <p:sp>
          <p:nvSpPr>
            <p:cNvPr id="9" name="文本框 8"/>
            <p:cNvSpPr txBox="1"/>
            <p:nvPr/>
          </p:nvSpPr>
          <p:spPr>
            <a:xfrm>
              <a:off x="7935322" y="1532184"/>
              <a:ext cx="1289662" cy="704939"/>
            </a:xfrm>
            <a:prstGeom prst="rect">
              <a:avLst/>
            </a:prstGeom>
            <a:noFill/>
          </p:spPr>
          <p:txBody>
            <a:bodyPr wrap="square" rtlCol="0">
              <a:spAutoFit/>
            </a:bodyPr>
            <a:lstStyle/>
            <a:p>
              <a:pPr algn="ctr"/>
              <a:r>
                <a:rPr kumimoji="1" lang="zh-CN" altLang="en-US" sz="1800"/>
                <a:t>主题</a:t>
              </a:r>
              <a:endParaRPr kumimoji="1" lang="zh-CN" altLang="en-US" sz="1800"/>
            </a:p>
          </p:txBody>
        </p:sp>
        <p:sp>
          <p:nvSpPr>
            <p:cNvPr id="10" name="文本框 9"/>
            <p:cNvSpPr txBox="1"/>
            <p:nvPr/>
          </p:nvSpPr>
          <p:spPr>
            <a:xfrm>
              <a:off x="7970584" y="5128536"/>
              <a:ext cx="1289662" cy="704939"/>
            </a:xfrm>
            <a:prstGeom prst="rect">
              <a:avLst/>
            </a:prstGeom>
            <a:noFill/>
          </p:spPr>
          <p:txBody>
            <a:bodyPr wrap="square" rtlCol="0">
              <a:spAutoFit/>
            </a:bodyPr>
            <a:lstStyle/>
            <a:p>
              <a:pPr algn="ctr"/>
              <a:r>
                <a:rPr kumimoji="1" lang="zh-CN" altLang="en-US" sz="1800"/>
                <a:t>语篇</a:t>
              </a:r>
              <a:endParaRPr kumimoji="1" lang="zh-CN" altLang="en-US" sz="1800"/>
            </a:p>
          </p:txBody>
        </p:sp>
        <p:sp>
          <p:nvSpPr>
            <p:cNvPr id="11" name="任意形状 10"/>
            <p:cNvSpPr/>
            <p:nvPr/>
          </p:nvSpPr>
          <p:spPr>
            <a:xfrm rot="6105880" flipH="1">
              <a:off x="7718682" y="2842605"/>
              <a:ext cx="1691398" cy="2337345"/>
            </a:xfrm>
            <a:custGeom>
              <a:avLst/>
              <a:gdLst>
                <a:gd name="connsiteX0" fmla="*/ 1440000 w 2160000"/>
                <a:gd name="connsiteY0" fmla="*/ 0 h 2880000"/>
                <a:gd name="connsiteX1" fmla="*/ 2160000 w 2160000"/>
                <a:gd name="connsiteY1" fmla="*/ 720000 h 2880000"/>
                <a:gd name="connsiteX2" fmla="*/ 1440000 w 2160000"/>
                <a:gd name="connsiteY2" fmla="*/ 1440000 h 2880000"/>
                <a:gd name="connsiteX3" fmla="*/ 720000 w 2160000"/>
                <a:gd name="connsiteY3" fmla="*/ 2160000 h 2880000"/>
                <a:gd name="connsiteX4" fmla="*/ 1440000 w 2160000"/>
                <a:gd name="connsiteY4" fmla="*/ 2880000 h 2880000"/>
                <a:gd name="connsiteX5" fmla="*/ 0 w 2160000"/>
                <a:gd name="connsiteY5" fmla="*/ 1440000 h 2880000"/>
                <a:gd name="connsiteX6" fmla="*/ 1440000 w 2160000"/>
                <a:gd name="connsiteY6" fmla="*/ 0 h 288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2160000" h="2880000">
                  <a:moveTo>
                    <a:pt x="1440000" y="0"/>
                  </a:moveTo>
                  <a:cubicBezTo>
                    <a:pt x="1837645" y="0"/>
                    <a:pt x="2160000" y="322355"/>
                    <a:pt x="2160000" y="720000"/>
                  </a:cubicBezTo>
                  <a:cubicBezTo>
                    <a:pt x="2160000" y="1117645"/>
                    <a:pt x="1837645" y="1440000"/>
                    <a:pt x="1440000" y="1440000"/>
                  </a:cubicBezTo>
                  <a:cubicBezTo>
                    <a:pt x="1042355" y="1440000"/>
                    <a:pt x="720000" y="1762355"/>
                    <a:pt x="720000" y="2160000"/>
                  </a:cubicBezTo>
                  <a:cubicBezTo>
                    <a:pt x="720000" y="2557645"/>
                    <a:pt x="1042355" y="2880000"/>
                    <a:pt x="1440000" y="2880000"/>
                  </a:cubicBezTo>
                  <a:cubicBezTo>
                    <a:pt x="644710" y="2880000"/>
                    <a:pt x="0" y="2235290"/>
                    <a:pt x="0" y="1440000"/>
                  </a:cubicBezTo>
                  <a:cubicBezTo>
                    <a:pt x="0" y="644710"/>
                    <a:pt x="644710" y="0"/>
                    <a:pt x="1440000" y="0"/>
                  </a:cubicBezTo>
                  <a:close/>
                </a:path>
              </a:pathLst>
            </a:custGeom>
          </p:spPr>
          <p:style>
            <a:lnRef idx="0">
              <a:schemeClr val="accent2"/>
            </a:lnRef>
            <a:fillRef idx="3">
              <a:schemeClr val="accent2"/>
            </a:fillRef>
            <a:effectRef idx="3">
              <a:schemeClr val="accent2"/>
            </a:effectRef>
            <a:fontRef idx="minor">
              <a:schemeClr val="lt1"/>
            </a:fontRef>
          </p:style>
          <p:txBody>
            <a:bodyPr wrap="square" rtlCol="0" anchor="ctr">
              <a:noAutofit/>
            </a:bodyPr>
            <a:lstStyle/>
            <a:p>
              <a:pPr algn="ctr"/>
              <a:endParaRPr kumimoji="1" lang="zh-CN" altLang="en-US" sz="900">
                <a:solidFill>
                  <a:schemeClr val="tx1"/>
                </a:solidFill>
              </a:endParaRPr>
            </a:p>
          </p:txBody>
        </p:sp>
        <p:sp>
          <p:nvSpPr>
            <p:cNvPr id="12" name="文本框 11"/>
            <p:cNvSpPr txBox="1"/>
            <p:nvPr/>
          </p:nvSpPr>
          <p:spPr>
            <a:xfrm>
              <a:off x="7668182" y="3013169"/>
              <a:ext cx="960122" cy="914504"/>
            </a:xfrm>
            <a:prstGeom prst="rect">
              <a:avLst/>
            </a:prstGeom>
            <a:noFill/>
          </p:spPr>
          <p:txBody>
            <a:bodyPr wrap="square" rtlCol="0">
              <a:spAutoFit/>
            </a:bodyPr>
            <a:lstStyle/>
            <a:p>
              <a:pPr algn="ctr"/>
              <a:r>
                <a:rPr kumimoji="1" lang="zh-CN" altLang="en-US" sz="2000" b="1" dirty="0">
                  <a:solidFill>
                    <a:schemeClr val="bg1"/>
                  </a:solidFill>
                </a:rPr>
                <a:t>语言知识</a:t>
              </a:r>
              <a:endParaRPr kumimoji="1" lang="zh-CN" altLang="en-US" sz="2000" b="1" dirty="0">
                <a:solidFill>
                  <a:schemeClr val="bg1"/>
                </a:solidFill>
              </a:endParaRPr>
            </a:p>
          </p:txBody>
        </p:sp>
        <p:sp>
          <p:nvSpPr>
            <p:cNvPr id="13" name="文本框 12"/>
            <p:cNvSpPr txBox="1"/>
            <p:nvPr/>
          </p:nvSpPr>
          <p:spPr>
            <a:xfrm>
              <a:off x="8676300" y="3479933"/>
              <a:ext cx="960122" cy="914504"/>
            </a:xfrm>
            <a:prstGeom prst="rect">
              <a:avLst/>
            </a:prstGeom>
            <a:noFill/>
          </p:spPr>
          <p:txBody>
            <a:bodyPr wrap="square" rtlCol="0">
              <a:spAutoFit/>
            </a:bodyPr>
            <a:lstStyle/>
            <a:p>
              <a:pPr algn="ctr"/>
              <a:r>
                <a:rPr kumimoji="1" lang="zh-CN" altLang="en-US" sz="2000" b="1">
                  <a:solidFill>
                    <a:schemeClr val="bg1"/>
                  </a:solidFill>
                </a:rPr>
                <a:t>文化知识</a:t>
              </a:r>
              <a:endParaRPr kumimoji="1" lang="zh-CN" altLang="en-US" sz="2000" b="1">
                <a:solidFill>
                  <a:schemeClr val="bg1"/>
                </a:solidFill>
              </a:endParaRPr>
            </a:p>
          </p:txBody>
        </p:sp>
        <p:sp>
          <p:nvSpPr>
            <p:cNvPr id="14" name="文本框 13"/>
            <p:cNvSpPr txBox="1"/>
            <p:nvPr/>
          </p:nvSpPr>
          <p:spPr>
            <a:xfrm>
              <a:off x="6905275" y="2255710"/>
              <a:ext cx="701040" cy="516894"/>
            </a:xfrm>
            <a:prstGeom prst="rect">
              <a:avLst/>
            </a:prstGeom>
            <a:noFill/>
          </p:spPr>
          <p:txBody>
            <a:bodyPr wrap="square">
              <a:spAutoFit/>
            </a:bodyPr>
            <a:lstStyle/>
            <a:p>
              <a:r>
                <a:rPr kumimoji="1" lang="zh-CN" altLang="en-US" sz="2000" dirty="0">
                  <a:solidFill>
                    <a:schemeClr val="bg1"/>
                  </a:solidFill>
                </a:rPr>
                <a:t>语</a:t>
              </a:r>
              <a:endParaRPr lang="zh-CN" altLang="en-US" sz="2000" dirty="0">
                <a:solidFill>
                  <a:schemeClr val="bg1"/>
                </a:solidFill>
              </a:endParaRPr>
            </a:p>
          </p:txBody>
        </p:sp>
        <p:sp>
          <p:nvSpPr>
            <p:cNvPr id="15" name="文本框 14"/>
            <p:cNvSpPr txBox="1"/>
            <p:nvPr/>
          </p:nvSpPr>
          <p:spPr>
            <a:xfrm>
              <a:off x="6450061" y="3013898"/>
              <a:ext cx="701040" cy="516894"/>
            </a:xfrm>
            <a:prstGeom prst="rect">
              <a:avLst/>
            </a:prstGeom>
            <a:noFill/>
          </p:spPr>
          <p:txBody>
            <a:bodyPr wrap="square">
              <a:spAutoFit/>
            </a:bodyPr>
            <a:lstStyle/>
            <a:p>
              <a:r>
                <a:rPr kumimoji="1" lang="zh-CN" altLang="en-US" sz="2000" dirty="0">
                  <a:solidFill>
                    <a:schemeClr val="bg1"/>
                  </a:solidFill>
                </a:rPr>
                <a:t>言</a:t>
              </a:r>
              <a:endParaRPr lang="zh-CN" altLang="en-US" sz="2000" dirty="0">
                <a:solidFill>
                  <a:schemeClr val="bg1"/>
                </a:solidFill>
              </a:endParaRPr>
            </a:p>
          </p:txBody>
        </p:sp>
        <p:sp>
          <p:nvSpPr>
            <p:cNvPr id="16" name="文本框 15"/>
            <p:cNvSpPr txBox="1"/>
            <p:nvPr/>
          </p:nvSpPr>
          <p:spPr>
            <a:xfrm>
              <a:off x="6473890" y="3945421"/>
              <a:ext cx="701040" cy="516894"/>
            </a:xfrm>
            <a:prstGeom prst="rect">
              <a:avLst/>
            </a:prstGeom>
            <a:noFill/>
          </p:spPr>
          <p:txBody>
            <a:bodyPr wrap="square">
              <a:spAutoFit/>
            </a:bodyPr>
            <a:lstStyle/>
            <a:p>
              <a:r>
                <a:rPr kumimoji="1" lang="zh-CN" altLang="en-US" sz="2000" dirty="0">
                  <a:solidFill>
                    <a:schemeClr val="bg1"/>
                  </a:solidFill>
                </a:rPr>
                <a:t>技</a:t>
              </a:r>
              <a:endParaRPr lang="zh-CN" altLang="en-US" sz="2000" dirty="0">
                <a:solidFill>
                  <a:schemeClr val="bg1"/>
                </a:solidFill>
              </a:endParaRPr>
            </a:p>
          </p:txBody>
        </p:sp>
        <p:sp>
          <p:nvSpPr>
            <p:cNvPr id="17" name="文本框 16"/>
            <p:cNvSpPr txBox="1"/>
            <p:nvPr/>
          </p:nvSpPr>
          <p:spPr>
            <a:xfrm>
              <a:off x="6897735" y="4651149"/>
              <a:ext cx="701040" cy="516894"/>
            </a:xfrm>
            <a:prstGeom prst="rect">
              <a:avLst/>
            </a:prstGeom>
            <a:noFill/>
          </p:spPr>
          <p:txBody>
            <a:bodyPr wrap="square">
              <a:spAutoFit/>
            </a:bodyPr>
            <a:lstStyle/>
            <a:p>
              <a:r>
                <a:rPr kumimoji="1" lang="zh-CN" altLang="en-US" sz="2000" dirty="0">
                  <a:solidFill>
                    <a:schemeClr val="bg1"/>
                  </a:solidFill>
                </a:rPr>
                <a:t>能</a:t>
              </a:r>
              <a:endParaRPr lang="zh-CN" altLang="en-US" sz="2000" dirty="0">
                <a:solidFill>
                  <a:schemeClr val="bg1"/>
                </a:solidFill>
              </a:endParaRPr>
            </a:p>
          </p:txBody>
        </p:sp>
        <p:sp>
          <p:nvSpPr>
            <p:cNvPr id="18" name="文本框 17"/>
            <p:cNvSpPr txBox="1"/>
            <p:nvPr/>
          </p:nvSpPr>
          <p:spPr>
            <a:xfrm>
              <a:off x="9685694" y="2205083"/>
              <a:ext cx="701040" cy="516894"/>
            </a:xfrm>
            <a:prstGeom prst="rect">
              <a:avLst/>
            </a:prstGeom>
            <a:noFill/>
          </p:spPr>
          <p:txBody>
            <a:bodyPr wrap="square">
              <a:spAutoFit/>
            </a:bodyPr>
            <a:lstStyle/>
            <a:p>
              <a:r>
                <a:rPr kumimoji="1" lang="zh-CN" altLang="en-US" sz="2000" dirty="0">
                  <a:solidFill>
                    <a:schemeClr val="bg1"/>
                  </a:solidFill>
                </a:rPr>
                <a:t>学</a:t>
              </a:r>
              <a:endParaRPr lang="zh-CN" altLang="en-US" sz="2000" dirty="0">
                <a:solidFill>
                  <a:schemeClr val="bg1"/>
                </a:solidFill>
              </a:endParaRPr>
            </a:p>
          </p:txBody>
        </p:sp>
        <p:sp>
          <p:nvSpPr>
            <p:cNvPr id="19" name="文本框 18"/>
            <p:cNvSpPr txBox="1"/>
            <p:nvPr/>
          </p:nvSpPr>
          <p:spPr>
            <a:xfrm>
              <a:off x="10189222" y="2956072"/>
              <a:ext cx="701040" cy="516894"/>
            </a:xfrm>
            <a:prstGeom prst="rect">
              <a:avLst/>
            </a:prstGeom>
            <a:noFill/>
          </p:spPr>
          <p:txBody>
            <a:bodyPr wrap="square">
              <a:spAutoFit/>
            </a:bodyPr>
            <a:lstStyle/>
            <a:p>
              <a:r>
                <a:rPr kumimoji="1" lang="zh-CN" altLang="en-US" sz="2000" dirty="0">
                  <a:solidFill>
                    <a:schemeClr val="bg1"/>
                  </a:solidFill>
                </a:rPr>
                <a:t>习</a:t>
              </a:r>
              <a:endParaRPr lang="zh-CN" altLang="en-US" sz="2000" dirty="0">
                <a:solidFill>
                  <a:schemeClr val="bg1"/>
                </a:solidFill>
              </a:endParaRPr>
            </a:p>
          </p:txBody>
        </p:sp>
        <p:sp>
          <p:nvSpPr>
            <p:cNvPr id="20" name="文本框 19"/>
            <p:cNvSpPr txBox="1"/>
            <p:nvPr/>
          </p:nvSpPr>
          <p:spPr>
            <a:xfrm>
              <a:off x="10209949" y="3924856"/>
              <a:ext cx="701040" cy="516894"/>
            </a:xfrm>
            <a:prstGeom prst="rect">
              <a:avLst/>
            </a:prstGeom>
            <a:noFill/>
          </p:spPr>
          <p:txBody>
            <a:bodyPr wrap="square">
              <a:spAutoFit/>
            </a:bodyPr>
            <a:lstStyle/>
            <a:p>
              <a:r>
                <a:rPr kumimoji="1" lang="zh-CN" altLang="en-US" sz="2000" dirty="0">
                  <a:solidFill>
                    <a:schemeClr val="bg1"/>
                  </a:solidFill>
                </a:rPr>
                <a:t>策</a:t>
              </a:r>
              <a:endParaRPr lang="zh-CN" altLang="en-US" sz="2000" dirty="0">
                <a:solidFill>
                  <a:schemeClr val="bg1"/>
                </a:solidFill>
              </a:endParaRPr>
            </a:p>
          </p:txBody>
        </p:sp>
        <p:sp>
          <p:nvSpPr>
            <p:cNvPr id="21" name="文本框 20"/>
            <p:cNvSpPr txBox="1"/>
            <p:nvPr/>
          </p:nvSpPr>
          <p:spPr>
            <a:xfrm>
              <a:off x="9771581" y="4592216"/>
              <a:ext cx="701040" cy="516894"/>
            </a:xfrm>
            <a:prstGeom prst="rect">
              <a:avLst/>
            </a:prstGeom>
            <a:noFill/>
          </p:spPr>
          <p:txBody>
            <a:bodyPr wrap="square">
              <a:spAutoFit/>
            </a:bodyPr>
            <a:lstStyle/>
            <a:p>
              <a:r>
                <a:rPr kumimoji="1" lang="zh-CN" altLang="en-US" sz="2000" dirty="0">
                  <a:solidFill>
                    <a:schemeClr val="bg1"/>
                  </a:solidFill>
                </a:rPr>
                <a:t>略</a:t>
              </a:r>
              <a:endParaRPr lang="zh-CN" altLang="en-US" sz="2000" dirty="0">
                <a:solidFill>
                  <a:schemeClr val="bg1"/>
                </a:solidFill>
              </a:endParaRPr>
            </a:p>
          </p:txBody>
        </p:sp>
        <p:sp>
          <p:nvSpPr>
            <p:cNvPr id="22" name="文本框 21"/>
            <p:cNvSpPr txBox="1"/>
            <p:nvPr/>
          </p:nvSpPr>
          <p:spPr>
            <a:xfrm>
              <a:off x="6994417" y="928790"/>
              <a:ext cx="701040" cy="477133"/>
            </a:xfrm>
            <a:prstGeom prst="rect">
              <a:avLst/>
            </a:prstGeom>
            <a:noFill/>
          </p:spPr>
          <p:txBody>
            <a:bodyPr wrap="square">
              <a:spAutoFit/>
            </a:bodyPr>
            <a:lstStyle/>
            <a:p>
              <a:r>
                <a:rPr kumimoji="1" lang="zh-CN" altLang="en-US" b="1"/>
                <a:t>应</a:t>
              </a:r>
              <a:endParaRPr lang="zh-CN" altLang="en-US" b="1"/>
            </a:p>
          </p:txBody>
        </p:sp>
        <p:sp>
          <p:nvSpPr>
            <p:cNvPr id="23" name="文本框 22"/>
            <p:cNvSpPr txBox="1"/>
            <p:nvPr/>
          </p:nvSpPr>
          <p:spPr>
            <a:xfrm>
              <a:off x="7828568" y="652745"/>
              <a:ext cx="701040" cy="477133"/>
            </a:xfrm>
            <a:prstGeom prst="rect">
              <a:avLst/>
            </a:prstGeom>
            <a:noFill/>
          </p:spPr>
          <p:txBody>
            <a:bodyPr wrap="square">
              <a:spAutoFit/>
            </a:bodyPr>
            <a:lstStyle/>
            <a:p>
              <a:r>
                <a:rPr kumimoji="1" lang="zh-CN" altLang="en-US" b="1"/>
                <a:t>用</a:t>
              </a:r>
              <a:endParaRPr lang="zh-CN" altLang="en-US" b="1"/>
            </a:p>
          </p:txBody>
        </p:sp>
        <p:sp>
          <p:nvSpPr>
            <p:cNvPr id="24" name="文本框 23"/>
            <p:cNvSpPr txBox="1"/>
            <p:nvPr/>
          </p:nvSpPr>
          <p:spPr>
            <a:xfrm>
              <a:off x="8831330" y="693864"/>
              <a:ext cx="701040" cy="477133"/>
            </a:xfrm>
            <a:prstGeom prst="rect">
              <a:avLst/>
            </a:prstGeom>
            <a:noFill/>
          </p:spPr>
          <p:txBody>
            <a:bodyPr wrap="square">
              <a:spAutoFit/>
            </a:bodyPr>
            <a:lstStyle/>
            <a:p>
              <a:r>
                <a:rPr kumimoji="1" lang="zh-CN" altLang="en-US" b="1" dirty="0"/>
                <a:t>实</a:t>
              </a:r>
              <a:endParaRPr lang="zh-CN" altLang="en-US" b="1" dirty="0"/>
            </a:p>
          </p:txBody>
        </p:sp>
        <p:sp>
          <p:nvSpPr>
            <p:cNvPr id="25" name="文本框 24"/>
            <p:cNvSpPr txBox="1"/>
            <p:nvPr/>
          </p:nvSpPr>
          <p:spPr>
            <a:xfrm>
              <a:off x="9796725" y="1058693"/>
              <a:ext cx="701040" cy="477133"/>
            </a:xfrm>
            <a:prstGeom prst="rect">
              <a:avLst/>
            </a:prstGeom>
            <a:noFill/>
          </p:spPr>
          <p:txBody>
            <a:bodyPr wrap="square">
              <a:spAutoFit/>
            </a:bodyPr>
            <a:lstStyle/>
            <a:p>
              <a:r>
                <a:rPr kumimoji="1" lang="zh-CN" altLang="en-US" b="1"/>
                <a:t>践</a:t>
              </a:r>
              <a:endParaRPr lang="zh-CN" altLang="en-US" b="1"/>
            </a:p>
          </p:txBody>
        </p:sp>
        <p:sp>
          <p:nvSpPr>
            <p:cNvPr id="26" name="文本框 25"/>
            <p:cNvSpPr txBox="1"/>
            <p:nvPr/>
          </p:nvSpPr>
          <p:spPr>
            <a:xfrm>
              <a:off x="5503192" y="3668134"/>
              <a:ext cx="701040" cy="477133"/>
            </a:xfrm>
            <a:prstGeom prst="rect">
              <a:avLst/>
            </a:prstGeom>
            <a:noFill/>
          </p:spPr>
          <p:txBody>
            <a:bodyPr wrap="square">
              <a:spAutoFit/>
            </a:bodyPr>
            <a:lstStyle/>
            <a:p>
              <a:r>
                <a:rPr kumimoji="1" lang="zh-CN" altLang="en-US" b="1"/>
                <a:t>学</a:t>
              </a:r>
              <a:endParaRPr lang="zh-CN" altLang="en-US" b="1"/>
            </a:p>
          </p:txBody>
        </p:sp>
        <p:sp>
          <p:nvSpPr>
            <p:cNvPr id="27" name="文本框 26"/>
            <p:cNvSpPr txBox="1"/>
            <p:nvPr/>
          </p:nvSpPr>
          <p:spPr>
            <a:xfrm>
              <a:off x="5642304" y="4534197"/>
              <a:ext cx="701040" cy="477133"/>
            </a:xfrm>
            <a:prstGeom prst="rect">
              <a:avLst/>
            </a:prstGeom>
            <a:noFill/>
          </p:spPr>
          <p:txBody>
            <a:bodyPr wrap="square">
              <a:spAutoFit/>
            </a:bodyPr>
            <a:lstStyle/>
            <a:p>
              <a:r>
                <a:rPr kumimoji="1" lang="zh-CN" altLang="en-US" b="1"/>
                <a:t>习</a:t>
              </a:r>
              <a:endParaRPr lang="zh-CN" altLang="en-US" b="1"/>
            </a:p>
          </p:txBody>
        </p:sp>
        <p:sp>
          <p:nvSpPr>
            <p:cNvPr id="28" name="文本框 27"/>
            <p:cNvSpPr txBox="1"/>
            <p:nvPr/>
          </p:nvSpPr>
          <p:spPr>
            <a:xfrm>
              <a:off x="6107113" y="5222976"/>
              <a:ext cx="701040" cy="477133"/>
            </a:xfrm>
            <a:prstGeom prst="rect">
              <a:avLst/>
            </a:prstGeom>
            <a:noFill/>
          </p:spPr>
          <p:txBody>
            <a:bodyPr wrap="square">
              <a:spAutoFit/>
            </a:bodyPr>
            <a:lstStyle/>
            <a:p>
              <a:r>
                <a:rPr kumimoji="1" lang="zh-CN" altLang="en-US" b="1"/>
                <a:t>理</a:t>
              </a:r>
              <a:endParaRPr lang="zh-CN" altLang="en-US" b="1"/>
            </a:p>
          </p:txBody>
        </p:sp>
        <p:sp>
          <p:nvSpPr>
            <p:cNvPr id="29" name="文本框 28"/>
            <p:cNvSpPr txBox="1"/>
            <p:nvPr/>
          </p:nvSpPr>
          <p:spPr>
            <a:xfrm>
              <a:off x="6756515" y="5744860"/>
              <a:ext cx="701040" cy="477133"/>
            </a:xfrm>
            <a:prstGeom prst="rect">
              <a:avLst/>
            </a:prstGeom>
            <a:noFill/>
          </p:spPr>
          <p:txBody>
            <a:bodyPr wrap="square">
              <a:spAutoFit/>
            </a:bodyPr>
            <a:lstStyle/>
            <a:p>
              <a:r>
                <a:rPr kumimoji="1" lang="zh-CN" altLang="en-US" b="1"/>
                <a:t>解</a:t>
              </a:r>
              <a:endParaRPr lang="zh-CN" altLang="en-US" b="1"/>
            </a:p>
          </p:txBody>
        </p:sp>
        <p:sp>
          <p:nvSpPr>
            <p:cNvPr id="30" name="文本框 29"/>
            <p:cNvSpPr txBox="1"/>
            <p:nvPr/>
          </p:nvSpPr>
          <p:spPr>
            <a:xfrm>
              <a:off x="11113567" y="3150828"/>
              <a:ext cx="701040" cy="477133"/>
            </a:xfrm>
            <a:prstGeom prst="rect">
              <a:avLst/>
            </a:prstGeom>
            <a:noFill/>
          </p:spPr>
          <p:txBody>
            <a:bodyPr wrap="square">
              <a:spAutoFit/>
            </a:bodyPr>
            <a:lstStyle/>
            <a:p>
              <a:r>
                <a:rPr kumimoji="1" lang="zh-CN" altLang="en-US" b="1"/>
                <a:t>迁</a:t>
              </a:r>
              <a:endParaRPr lang="zh-CN" altLang="en-US" b="1"/>
            </a:p>
          </p:txBody>
        </p:sp>
        <p:sp>
          <p:nvSpPr>
            <p:cNvPr id="31" name="文本框 30"/>
            <p:cNvSpPr txBox="1"/>
            <p:nvPr/>
          </p:nvSpPr>
          <p:spPr>
            <a:xfrm>
              <a:off x="10992411" y="4142687"/>
              <a:ext cx="701040" cy="477133"/>
            </a:xfrm>
            <a:prstGeom prst="rect">
              <a:avLst/>
            </a:prstGeom>
            <a:noFill/>
          </p:spPr>
          <p:txBody>
            <a:bodyPr wrap="square">
              <a:spAutoFit/>
            </a:bodyPr>
            <a:lstStyle/>
            <a:p>
              <a:r>
                <a:rPr kumimoji="1" lang="zh-CN" altLang="en-US" b="1"/>
                <a:t>移</a:t>
              </a:r>
              <a:endParaRPr lang="zh-CN" altLang="en-US" b="1"/>
            </a:p>
          </p:txBody>
        </p:sp>
        <p:sp>
          <p:nvSpPr>
            <p:cNvPr id="32" name="文本框 31"/>
            <p:cNvSpPr txBox="1"/>
            <p:nvPr/>
          </p:nvSpPr>
          <p:spPr>
            <a:xfrm>
              <a:off x="10630121" y="4938524"/>
              <a:ext cx="701040" cy="477133"/>
            </a:xfrm>
            <a:prstGeom prst="rect">
              <a:avLst/>
            </a:prstGeom>
            <a:noFill/>
          </p:spPr>
          <p:txBody>
            <a:bodyPr wrap="square">
              <a:spAutoFit/>
            </a:bodyPr>
            <a:lstStyle/>
            <a:p>
              <a:r>
                <a:rPr kumimoji="1" lang="zh-CN" altLang="en-US" b="1"/>
                <a:t>创</a:t>
              </a:r>
              <a:endParaRPr lang="zh-CN" altLang="en-US" b="1"/>
            </a:p>
          </p:txBody>
        </p:sp>
        <p:sp>
          <p:nvSpPr>
            <p:cNvPr id="33" name="文本框 32"/>
            <p:cNvSpPr txBox="1"/>
            <p:nvPr/>
          </p:nvSpPr>
          <p:spPr>
            <a:xfrm>
              <a:off x="10020325" y="5636835"/>
              <a:ext cx="701040" cy="477133"/>
            </a:xfrm>
            <a:prstGeom prst="rect">
              <a:avLst/>
            </a:prstGeom>
            <a:noFill/>
          </p:spPr>
          <p:txBody>
            <a:bodyPr wrap="square">
              <a:spAutoFit/>
            </a:bodyPr>
            <a:lstStyle/>
            <a:p>
              <a:r>
                <a:rPr kumimoji="1" lang="zh-CN" altLang="en-US" b="1"/>
                <a:t>新</a:t>
              </a:r>
              <a:endParaRPr lang="zh-CN" altLang="en-US" b="1"/>
            </a:p>
          </p:txBody>
        </p:sp>
        <p:sp>
          <p:nvSpPr>
            <p:cNvPr id="34" name="环形箭头 33"/>
            <p:cNvSpPr/>
            <p:nvPr/>
          </p:nvSpPr>
          <p:spPr>
            <a:xfrm rot="12153935">
              <a:off x="7664806" y="5006066"/>
              <a:ext cx="1986580" cy="1665934"/>
            </a:xfrm>
            <a:prstGeom prst="circularArrow">
              <a:avLst>
                <a:gd name="adj1" fmla="val 12610"/>
                <a:gd name="adj2" fmla="val 1142319"/>
                <a:gd name="adj3" fmla="val 15971242"/>
                <a:gd name="adj4" fmla="val 11565523"/>
                <a:gd name="adj5" fmla="val 15865"/>
              </a:avLst>
            </a:prstGeom>
            <a:ln>
              <a:no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kumimoji="1" lang="zh-CN" altLang="en-US" sz="900">
                <a:solidFill>
                  <a:schemeClr val="tx1"/>
                </a:solidFill>
              </a:endParaRPr>
            </a:p>
          </p:txBody>
        </p:sp>
        <p:sp>
          <p:nvSpPr>
            <p:cNvPr id="35" name="环形箭头 34"/>
            <p:cNvSpPr/>
            <p:nvPr/>
          </p:nvSpPr>
          <p:spPr>
            <a:xfrm rot="19716779">
              <a:off x="5561468" y="1504462"/>
              <a:ext cx="1986580" cy="1665934"/>
            </a:xfrm>
            <a:prstGeom prst="circularArrow">
              <a:avLst>
                <a:gd name="adj1" fmla="val 12610"/>
                <a:gd name="adj2" fmla="val 1142319"/>
                <a:gd name="adj3" fmla="val 15971242"/>
                <a:gd name="adj4" fmla="val 11565523"/>
                <a:gd name="adj5" fmla="val 15865"/>
              </a:avLst>
            </a:prstGeom>
            <a:ln>
              <a:no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kumimoji="1" lang="zh-CN" altLang="en-US" sz="900">
                <a:solidFill>
                  <a:schemeClr val="tx1"/>
                </a:solidFill>
              </a:endParaRPr>
            </a:p>
          </p:txBody>
        </p:sp>
        <p:sp>
          <p:nvSpPr>
            <p:cNvPr id="36" name="环形箭头 35"/>
            <p:cNvSpPr/>
            <p:nvPr/>
          </p:nvSpPr>
          <p:spPr>
            <a:xfrm rot="4735819" flipV="1">
              <a:off x="5450064" y="1763839"/>
              <a:ext cx="1986580" cy="1665934"/>
            </a:xfrm>
            <a:prstGeom prst="circularArrow">
              <a:avLst>
                <a:gd name="adj1" fmla="val 12610"/>
                <a:gd name="adj2" fmla="val 1142319"/>
                <a:gd name="adj3" fmla="val 15971242"/>
                <a:gd name="adj4" fmla="val 11565523"/>
                <a:gd name="adj5" fmla="val 15865"/>
              </a:avLst>
            </a:prstGeom>
            <a:ln>
              <a:no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kumimoji="1" lang="zh-CN" altLang="en-US" sz="900">
                <a:solidFill>
                  <a:schemeClr val="tx1"/>
                </a:solidFill>
              </a:endParaRPr>
            </a:p>
          </p:txBody>
        </p:sp>
        <p:sp>
          <p:nvSpPr>
            <p:cNvPr id="37" name="环形箭头 36"/>
            <p:cNvSpPr/>
            <p:nvPr/>
          </p:nvSpPr>
          <p:spPr>
            <a:xfrm rot="12546853" flipV="1">
              <a:off x="9764843" y="1412608"/>
              <a:ext cx="1986580" cy="1665934"/>
            </a:xfrm>
            <a:prstGeom prst="circularArrow">
              <a:avLst>
                <a:gd name="adj1" fmla="val 12610"/>
                <a:gd name="adj2" fmla="val 1142319"/>
                <a:gd name="adj3" fmla="val 15971242"/>
                <a:gd name="adj4" fmla="val 11565523"/>
                <a:gd name="adj5" fmla="val 15865"/>
              </a:avLst>
            </a:prstGeom>
            <a:ln>
              <a:no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kumimoji="1" lang="zh-CN" altLang="en-US" sz="900">
                <a:solidFill>
                  <a:schemeClr val="tx1"/>
                </a:solidFill>
              </a:endParaRPr>
            </a:p>
          </p:txBody>
        </p:sp>
        <p:sp>
          <p:nvSpPr>
            <p:cNvPr id="38" name="环形箭头 37"/>
            <p:cNvSpPr/>
            <p:nvPr/>
          </p:nvSpPr>
          <p:spPr>
            <a:xfrm rot="6137092">
              <a:off x="9871109" y="1642695"/>
              <a:ext cx="1986580" cy="1665934"/>
            </a:xfrm>
            <a:prstGeom prst="circularArrow">
              <a:avLst>
                <a:gd name="adj1" fmla="val 12610"/>
                <a:gd name="adj2" fmla="val 1142319"/>
                <a:gd name="adj3" fmla="val 15971242"/>
                <a:gd name="adj4" fmla="val 11565523"/>
                <a:gd name="adj5" fmla="val 15865"/>
              </a:avLst>
            </a:prstGeom>
            <a:ln>
              <a:no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kumimoji="1" lang="zh-CN" altLang="en-US" sz="900">
                <a:solidFill>
                  <a:schemeClr val="tx1"/>
                </a:solidFill>
              </a:endParaRPr>
            </a:p>
          </p:txBody>
        </p:sp>
      </p:grpSp>
      <p:grpSp>
        <p:nvGrpSpPr>
          <p:cNvPr id="39" name="组合 38"/>
          <p:cNvGrpSpPr/>
          <p:nvPr/>
        </p:nvGrpSpPr>
        <p:grpSpPr>
          <a:xfrm>
            <a:off x="1211281" y="1463003"/>
            <a:ext cx="4569436" cy="4269234"/>
            <a:chOff x="4829654" y="1200180"/>
            <a:chExt cx="2898846" cy="2785355"/>
          </a:xfrm>
        </p:grpSpPr>
        <p:sp>
          <p:nvSpPr>
            <p:cNvPr id="40" name="六边形 39"/>
            <p:cNvSpPr/>
            <p:nvPr/>
          </p:nvSpPr>
          <p:spPr>
            <a:xfrm>
              <a:off x="5767860" y="1200180"/>
              <a:ext cx="1035911" cy="855563"/>
            </a:xfrm>
            <a:prstGeom prst="hexagon">
              <a:avLst>
                <a:gd name="adj" fmla="val 29226"/>
                <a:gd name="vf" fmla="val 115470"/>
              </a:avLst>
            </a:prstGeom>
            <a:solidFill>
              <a:schemeClr val="accent2"/>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1" name="六边形 40"/>
            <p:cNvSpPr/>
            <p:nvPr/>
          </p:nvSpPr>
          <p:spPr>
            <a:xfrm>
              <a:off x="4838019" y="1662545"/>
              <a:ext cx="996027" cy="855563"/>
            </a:xfrm>
            <a:prstGeom prst="hexagon">
              <a:avLst>
                <a:gd name="adj" fmla="val 30283"/>
                <a:gd name="vf" fmla="val 11547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2" name="六边形 41"/>
            <p:cNvSpPr/>
            <p:nvPr/>
          </p:nvSpPr>
          <p:spPr>
            <a:xfrm>
              <a:off x="6728087" y="1653473"/>
              <a:ext cx="988807" cy="855563"/>
            </a:xfrm>
            <a:prstGeom prst="hexagon">
              <a:avLst>
                <a:gd name="adj" fmla="val 31339"/>
                <a:gd name="vf" fmla="val 11547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3" name="六边形 42"/>
            <p:cNvSpPr/>
            <p:nvPr/>
          </p:nvSpPr>
          <p:spPr>
            <a:xfrm>
              <a:off x="5750263" y="2125966"/>
              <a:ext cx="1035911" cy="906149"/>
            </a:xfrm>
            <a:prstGeom prst="hexagon">
              <a:avLst>
                <a:gd name="adj" fmla="val 28170"/>
                <a:gd name="vf" fmla="val 115470"/>
              </a:avLst>
            </a:prstGeom>
          </p:spPr>
          <p:style>
            <a:lnRef idx="3">
              <a:schemeClr val="lt1"/>
            </a:lnRef>
            <a:fillRef idx="1">
              <a:schemeClr val="dk1"/>
            </a:fillRef>
            <a:effectRef idx="1">
              <a:schemeClr val="dk1"/>
            </a:effectRef>
            <a:fontRef idx="minor">
              <a:schemeClr val="lt1"/>
            </a:fontRef>
          </p:style>
          <p:txBody>
            <a:bodyPr rtlCol="0" anchor="ctr"/>
            <a:lstStyle/>
            <a:p>
              <a:pPr algn="ctr"/>
              <a:endParaRPr kumimoji="1" lang="zh-CN" altLang="en-US"/>
            </a:p>
          </p:txBody>
        </p:sp>
        <p:sp>
          <p:nvSpPr>
            <p:cNvPr id="44" name="六边形 43"/>
            <p:cNvSpPr/>
            <p:nvPr/>
          </p:nvSpPr>
          <p:spPr>
            <a:xfrm>
              <a:off x="6692589" y="2621275"/>
              <a:ext cx="1035911" cy="855563"/>
            </a:xfrm>
            <a:prstGeom prst="hexagon">
              <a:avLst>
                <a:gd name="adj" fmla="val 29226"/>
                <a:gd name="vf" fmla="val 115470"/>
              </a:avLst>
            </a:prstGeom>
            <a:solidFill>
              <a:schemeClr val="accent2"/>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5" name="六边形 44"/>
            <p:cNvSpPr/>
            <p:nvPr/>
          </p:nvSpPr>
          <p:spPr>
            <a:xfrm>
              <a:off x="5743943" y="3129972"/>
              <a:ext cx="1035911" cy="855563"/>
            </a:xfrm>
            <a:prstGeom prst="hexagon">
              <a:avLst>
                <a:gd name="adj" fmla="val 31339"/>
                <a:gd name="vf" fmla="val 11547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6" name="六边形 45"/>
            <p:cNvSpPr/>
            <p:nvPr/>
          </p:nvSpPr>
          <p:spPr>
            <a:xfrm>
              <a:off x="4829654" y="2654179"/>
              <a:ext cx="985952" cy="808552"/>
            </a:xfrm>
            <a:prstGeom prst="hexagon">
              <a:avLst>
                <a:gd name="adj" fmla="val 27236"/>
                <a:gd name="vf" fmla="val 115470"/>
              </a:avLst>
            </a:prstGeom>
            <a:solidFill>
              <a:schemeClr val="accent2"/>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47" name="闪电形 46"/>
            <p:cNvSpPr/>
            <p:nvPr/>
          </p:nvSpPr>
          <p:spPr>
            <a:xfrm rot="9052048">
              <a:off x="5724713" y="2173114"/>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48" name="闪电形 47"/>
            <p:cNvSpPr/>
            <p:nvPr/>
          </p:nvSpPr>
          <p:spPr>
            <a:xfrm rot="12362145">
              <a:off x="6176165" y="1983617"/>
              <a:ext cx="150649" cy="221458"/>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49" name="闪电形 48"/>
            <p:cNvSpPr/>
            <p:nvPr/>
          </p:nvSpPr>
          <p:spPr>
            <a:xfrm rot="6073376">
              <a:off x="5711284" y="2663667"/>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0" name="闪电形 49"/>
            <p:cNvSpPr/>
            <p:nvPr/>
          </p:nvSpPr>
          <p:spPr>
            <a:xfrm rot="2178159">
              <a:off x="6107629" y="2915552"/>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1" name="闪电形 50"/>
            <p:cNvSpPr/>
            <p:nvPr/>
          </p:nvSpPr>
          <p:spPr>
            <a:xfrm rot="18705606">
              <a:off x="6639754" y="2663667"/>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2" name="闪电形 51"/>
            <p:cNvSpPr/>
            <p:nvPr/>
          </p:nvSpPr>
          <p:spPr>
            <a:xfrm rot="16200000">
              <a:off x="6620702" y="2180171"/>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3" name="闪电形 52"/>
            <p:cNvSpPr/>
            <p:nvPr/>
          </p:nvSpPr>
          <p:spPr>
            <a:xfrm rot="9199749">
              <a:off x="5698623" y="3181419"/>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4" name="闪电形 53"/>
            <p:cNvSpPr/>
            <p:nvPr/>
          </p:nvSpPr>
          <p:spPr>
            <a:xfrm rot="12487705">
              <a:off x="5272483" y="2441954"/>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5" name="闪电形 54"/>
            <p:cNvSpPr/>
            <p:nvPr/>
          </p:nvSpPr>
          <p:spPr>
            <a:xfrm rot="16200000">
              <a:off x="5693448" y="1710606"/>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6" name="闪电形 55"/>
            <p:cNvSpPr/>
            <p:nvPr/>
          </p:nvSpPr>
          <p:spPr>
            <a:xfrm rot="20295741">
              <a:off x="6645636" y="1683944"/>
              <a:ext cx="208882" cy="326425"/>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7" name="闪电形 56"/>
            <p:cNvSpPr/>
            <p:nvPr/>
          </p:nvSpPr>
          <p:spPr>
            <a:xfrm rot="2484085">
              <a:off x="7141196" y="2403047"/>
              <a:ext cx="203185" cy="296745"/>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8" name="闪电形 57"/>
            <p:cNvSpPr/>
            <p:nvPr/>
          </p:nvSpPr>
          <p:spPr>
            <a:xfrm rot="5400000">
              <a:off x="6638794" y="3163041"/>
              <a:ext cx="165929" cy="259592"/>
            </a:xfrm>
            <a:prstGeom prst="lightningBolt">
              <a:avLst/>
            </a:prstGeom>
            <a:solidFill>
              <a:srgbClr val="6EC8C1"/>
            </a:solidFill>
            <a:ln>
              <a:noFill/>
            </a:ln>
          </p:spPr>
          <p:style>
            <a:lnRef idx="1">
              <a:schemeClr val="accent6"/>
            </a:lnRef>
            <a:fillRef idx="3">
              <a:schemeClr val="accent6"/>
            </a:fillRef>
            <a:effectRef idx="2">
              <a:schemeClr val="accent6"/>
            </a:effectRef>
            <a:fontRef idx="minor">
              <a:schemeClr val="lt1"/>
            </a:fontRef>
          </p:style>
          <p:txBody>
            <a:bodyPr rtlCol="0" anchor="ctr"/>
            <a:lstStyle/>
            <a:p>
              <a:pPr algn="ctr"/>
              <a:endParaRPr kumimoji="1" lang="zh-CN" altLang="en-US"/>
            </a:p>
          </p:txBody>
        </p:sp>
        <p:sp>
          <p:nvSpPr>
            <p:cNvPr id="59" name="文本框 58"/>
            <p:cNvSpPr txBox="1"/>
            <p:nvPr/>
          </p:nvSpPr>
          <p:spPr>
            <a:xfrm>
              <a:off x="5904114" y="1493192"/>
              <a:ext cx="668412" cy="261042"/>
            </a:xfrm>
            <a:prstGeom prst="rect">
              <a:avLst/>
            </a:prstGeom>
            <a:noFill/>
          </p:spPr>
          <p:txBody>
            <a:bodyPr wrap="square" rtlCol="0">
              <a:spAutoFit/>
            </a:bodyPr>
            <a:lstStyle/>
            <a:p>
              <a:pPr algn="ctr"/>
              <a:r>
                <a:rPr kumimoji="1" lang="zh-CN" altLang="en-US" sz="2000" b="1" dirty="0">
                  <a:latin typeface="+mj-ea"/>
                  <a:ea typeface="+mj-ea"/>
                </a:rPr>
                <a:t>认知</a:t>
              </a:r>
              <a:endParaRPr kumimoji="1" lang="zh-CN" altLang="en-US" sz="2000" b="1" dirty="0">
                <a:latin typeface="+mj-ea"/>
                <a:ea typeface="+mj-ea"/>
              </a:endParaRPr>
            </a:p>
          </p:txBody>
        </p:sp>
        <p:sp>
          <p:nvSpPr>
            <p:cNvPr id="60" name="文本框 59"/>
            <p:cNvSpPr txBox="1"/>
            <p:nvPr/>
          </p:nvSpPr>
          <p:spPr>
            <a:xfrm>
              <a:off x="5894803" y="2358008"/>
              <a:ext cx="702912" cy="421683"/>
            </a:xfrm>
            <a:prstGeom prst="rect">
              <a:avLst/>
            </a:prstGeom>
            <a:noFill/>
          </p:spPr>
          <p:txBody>
            <a:bodyPr wrap="none" rtlCol="0">
              <a:spAutoFit/>
            </a:bodyPr>
            <a:lstStyle/>
            <a:p>
              <a:pPr algn="ctr"/>
              <a:r>
                <a:rPr kumimoji="1" lang="zh-CN" altLang="en-US" b="1" dirty="0">
                  <a:solidFill>
                    <a:schemeClr val="bg1"/>
                  </a:solidFill>
                  <a:latin typeface="+mj-ea"/>
                  <a:ea typeface="+mj-ea"/>
                </a:rPr>
                <a:t>核心素养</a:t>
              </a:r>
              <a:endParaRPr kumimoji="1" lang="en-US" altLang="zh-CN" b="1" dirty="0">
                <a:solidFill>
                  <a:schemeClr val="bg1"/>
                </a:solidFill>
                <a:latin typeface="+mj-ea"/>
                <a:ea typeface="+mj-ea"/>
              </a:endParaRPr>
            </a:p>
            <a:p>
              <a:pPr algn="ctr"/>
              <a:r>
                <a:rPr kumimoji="1" lang="zh-CN" altLang="en-US" b="1" dirty="0">
                  <a:solidFill>
                    <a:schemeClr val="bg1"/>
                  </a:solidFill>
                  <a:latin typeface="+mj-ea"/>
                  <a:ea typeface="+mj-ea"/>
                </a:rPr>
                <a:t>综合表现</a:t>
              </a:r>
              <a:endParaRPr kumimoji="1" lang="zh-CN" altLang="en-US" b="1" dirty="0">
                <a:solidFill>
                  <a:schemeClr val="bg1"/>
                </a:solidFill>
                <a:latin typeface="+mj-ea"/>
                <a:ea typeface="+mj-ea"/>
              </a:endParaRPr>
            </a:p>
          </p:txBody>
        </p:sp>
        <p:sp>
          <p:nvSpPr>
            <p:cNvPr id="61" name="文本框 60"/>
            <p:cNvSpPr txBox="1"/>
            <p:nvPr/>
          </p:nvSpPr>
          <p:spPr>
            <a:xfrm>
              <a:off x="5871196" y="3442266"/>
              <a:ext cx="767997" cy="261042"/>
            </a:xfrm>
            <a:prstGeom prst="rect">
              <a:avLst/>
            </a:prstGeom>
            <a:noFill/>
          </p:spPr>
          <p:txBody>
            <a:bodyPr wrap="none" rtlCol="0">
              <a:spAutoFit/>
            </a:bodyPr>
            <a:lstStyle/>
            <a:p>
              <a:pPr algn="ctr"/>
              <a:r>
                <a:rPr kumimoji="1" lang="zh-CN" altLang="en-US" sz="2000" b="1" dirty="0">
                  <a:solidFill>
                    <a:schemeClr val="bg1"/>
                  </a:solidFill>
                  <a:latin typeface="+mj-ea"/>
                  <a:ea typeface="+mj-ea"/>
                </a:rPr>
                <a:t>思想观念</a:t>
              </a:r>
              <a:endParaRPr kumimoji="1" lang="zh-CN" altLang="en-US" sz="2000" b="1" dirty="0">
                <a:solidFill>
                  <a:schemeClr val="bg1"/>
                </a:solidFill>
                <a:latin typeface="+mj-ea"/>
                <a:ea typeface="+mj-ea"/>
              </a:endParaRPr>
            </a:p>
          </p:txBody>
        </p:sp>
        <p:sp>
          <p:nvSpPr>
            <p:cNvPr id="62" name="文本框 61"/>
            <p:cNvSpPr txBox="1"/>
            <p:nvPr/>
          </p:nvSpPr>
          <p:spPr>
            <a:xfrm>
              <a:off x="7004373" y="2956227"/>
              <a:ext cx="442574" cy="261042"/>
            </a:xfrm>
            <a:prstGeom prst="rect">
              <a:avLst/>
            </a:prstGeom>
            <a:noFill/>
          </p:spPr>
          <p:txBody>
            <a:bodyPr wrap="none" rtlCol="0">
              <a:spAutoFit/>
            </a:bodyPr>
            <a:lstStyle/>
            <a:p>
              <a:pPr algn="ctr"/>
              <a:r>
                <a:rPr kumimoji="1" lang="zh-CN" altLang="en-US" sz="2000" b="1" dirty="0">
                  <a:latin typeface="+mj-ea"/>
                  <a:ea typeface="+mj-ea"/>
                </a:rPr>
                <a:t>行为</a:t>
              </a:r>
              <a:endParaRPr kumimoji="1" lang="zh-CN" altLang="en-US" sz="2000" b="1" dirty="0">
                <a:latin typeface="+mj-ea"/>
                <a:ea typeface="+mj-ea"/>
              </a:endParaRPr>
            </a:p>
          </p:txBody>
        </p:sp>
        <p:sp>
          <p:nvSpPr>
            <p:cNvPr id="63" name="文本框 62"/>
            <p:cNvSpPr txBox="1"/>
            <p:nvPr/>
          </p:nvSpPr>
          <p:spPr>
            <a:xfrm>
              <a:off x="5003765" y="2924867"/>
              <a:ext cx="582355" cy="240961"/>
            </a:xfrm>
            <a:prstGeom prst="rect">
              <a:avLst/>
            </a:prstGeom>
            <a:noFill/>
          </p:spPr>
          <p:txBody>
            <a:bodyPr wrap="square" rtlCol="0">
              <a:spAutoFit/>
            </a:bodyPr>
            <a:lstStyle/>
            <a:p>
              <a:pPr algn="ctr"/>
              <a:r>
                <a:rPr kumimoji="1" lang="zh-CN" altLang="en-US" b="1" dirty="0">
                  <a:latin typeface="+mj-ea"/>
                  <a:ea typeface="+mj-ea"/>
                </a:rPr>
                <a:t>态度</a:t>
              </a:r>
              <a:endParaRPr kumimoji="1" lang="zh-CN" altLang="en-US" b="1" dirty="0">
                <a:latin typeface="+mj-ea"/>
                <a:ea typeface="+mj-ea"/>
              </a:endParaRPr>
            </a:p>
          </p:txBody>
        </p:sp>
        <p:sp>
          <p:nvSpPr>
            <p:cNvPr id="64" name="文本框 63"/>
            <p:cNvSpPr txBox="1"/>
            <p:nvPr/>
          </p:nvSpPr>
          <p:spPr>
            <a:xfrm>
              <a:off x="4877233" y="1953689"/>
              <a:ext cx="930707" cy="261042"/>
            </a:xfrm>
            <a:prstGeom prst="rect">
              <a:avLst/>
            </a:prstGeom>
            <a:noFill/>
          </p:spPr>
          <p:txBody>
            <a:bodyPr wrap="none" rtlCol="0">
              <a:spAutoFit/>
            </a:bodyPr>
            <a:lstStyle/>
            <a:p>
              <a:r>
                <a:rPr kumimoji="1" lang="zh-CN" altLang="en-US" sz="2000" b="1" dirty="0">
                  <a:solidFill>
                    <a:schemeClr val="bg1"/>
                  </a:solidFill>
                  <a:latin typeface="+mj-ea"/>
                  <a:ea typeface="+mj-ea"/>
                </a:rPr>
                <a:t>语言和技能</a:t>
              </a:r>
              <a:endParaRPr kumimoji="1" lang="zh-CN" altLang="en-US" sz="2000" b="1" dirty="0">
                <a:solidFill>
                  <a:schemeClr val="bg1"/>
                </a:solidFill>
                <a:latin typeface="+mj-ea"/>
                <a:ea typeface="+mj-ea"/>
              </a:endParaRPr>
            </a:p>
          </p:txBody>
        </p:sp>
        <p:sp>
          <p:nvSpPr>
            <p:cNvPr id="65" name="文本框 64"/>
            <p:cNvSpPr txBox="1"/>
            <p:nvPr/>
          </p:nvSpPr>
          <p:spPr>
            <a:xfrm>
              <a:off x="6746159" y="1962472"/>
              <a:ext cx="930707" cy="261042"/>
            </a:xfrm>
            <a:prstGeom prst="rect">
              <a:avLst/>
            </a:prstGeom>
            <a:noFill/>
          </p:spPr>
          <p:txBody>
            <a:bodyPr wrap="none" rtlCol="0">
              <a:spAutoFit/>
            </a:bodyPr>
            <a:lstStyle/>
            <a:p>
              <a:pPr algn="ctr"/>
              <a:r>
                <a:rPr kumimoji="1" lang="zh-CN" altLang="en-US" sz="2000" b="1" dirty="0">
                  <a:solidFill>
                    <a:schemeClr val="bg1"/>
                  </a:solidFill>
                  <a:latin typeface="+mj-ea"/>
                  <a:ea typeface="+mj-ea"/>
                </a:rPr>
                <a:t>方法和策略</a:t>
              </a:r>
              <a:endParaRPr kumimoji="1" lang="zh-CN" altLang="en-US" sz="2000" b="1" dirty="0">
                <a:solidFill>
                  <a:schemeClr val="bg1"/>
                </a:solidFill>
                <a:latin typeface="+mj-ea"/>
                <a:ea typeface="+mj-ea"/>
              </a:endParaRPr>
            </a:p>
          </p:txBody>
        </p:sp>
      </p:grpSp>
      <p:sp>
        <p:nvSpPr>
          <p:cNvPr id="66" name="文本框 65"/>
          <p:cNvSpPr txBox="1"/>
          <p:nvPr/>
        </p:nvSpPr>
        <p:spPr>
          <a:xfrm>
            <a:off x="793750" y="6011545"/>
            <a:ext cx="5124450" cy="706755"/>
          </a:xfrm>
          <a:prstGeom prst="rect">
            <a:avLst/>
          </a:prstGeom>
          <a:noFill/>
        </p:spPr>
        <p:txBody>
          <a:bodyPr wrap="square">
            <a:spAutoFit/>
          </a:bodyPr>
          <a:lstStyle/>
          <a:p>
            <a:pPr marL="0" marR="0" algn="ctr">
              <a:spcBef>
                <a:spcPts val="0"/>
              </a:spcBef>
              <a:spcAft>
                <a:spcPts val="0"/>
              </a:spcAft>
            </a:pPr>
            <a:r>
              <a:rPr lang="en-GB" altLang="zh-CN" sz="2000" b="1" kern="100" dirty="0">
                <a:latin typeface="Arial" panose="020B0604020202020204" pitchFamily="34" charset="0"/>
                <a:ea typeface="宋体" panose="02010600030101010101" pitchFamily="2" charset="-122"/>
                <a:cs typeface="Arial" panose="020B0604020202020204" pitchFamily="34" charset="0"/>
              </a:rPr>
              <a:t>Unit-integrated teaching under the big ideas advocated in English teaching</a:t>
            </a:r>
            <a:endParaRPr lang="en-GB" altLang="zh-CN" sz="2000" b="1" kern="100" dirty="0">
              <a:latin typeface="Arial" panose="020B0604020202020204" pitchFamily="34" charset="0"/>
              <a:ea typeface="宋体" panose="02010600030101010101" pitchFamily="2" charset="-122"/>
              <a:cs typeface="Arial" panose="020B060402020202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fade">
                                      <p:cBhvr>
                                        <p:cTn id="10"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3" grpId="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6"/>
          <p:cNvSpPr txBox="1">
            <a:spLocks noChangeArrowheads="1"/>
          </p:cNvSpPr>
          <p:nvPr/>
        </p:nvSpPr>
        <p:spPr bwMode="auto">
          <a:xfrm>
            <a:off x="1507966" y="550693"/>
            <a:ext cx="7263291"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400" b="1">
                <a:latin typeface="Arial" panose="020B0604020202020204" pitchFamily="34" charset="0"/>
                <a:cs typeface="Arial" panose="020B0604020202020204" pitchFamily="34" charset="0"/>
                <a:sym typeface="+mn-ea"/>
              </a:rPr>
              <a:t>Analysis of the Teaching</a:t>
            </a:r>
            <a:r>
              <a:rPr lang="en-US" altLang="zh-CN" sz="2400">
                <a:latin typeface="Arial Black" panose="020B0A04020102020204" pitchFamily="34" charset="0"/>
                <a:cs typeface="Arial Black" panose="020B0A04020102020204" pitchFamily="34" charset="0"/>
              </a:rPr>
              <a:t> </a:t>
            </a:r>
            <a:r>
              <a:rPr lang="en-US" altLang="zh-CN" sz="2400" b="1">
                <a:latin typeface="Arial" panose="020B0604020202020204" pitchFamily="34" charset="0"/>
                <a:cs typeface="Arial" panose="020B0604020202020204" pitchFamily="34" charset="0"/>
                <a:sym typeface="+mn-ea"/>
              </a:rPr>
              <a:t> Philosophy</a:t>
            </a:r>
            <a:endParaRPr lang="zh-CN" altLang="en-US" sz="2400" b="1">
              <a:latin typeface="Arial" panose="020B0604020202020204" pitchFamily="34" charset="0"/>
              <a:ea typeface="+mj-ea"/>
              <a:cs typeface="Arial" panose="020B0604020202020204" pitchFamily="34" charset="0"/>
              <a:sym typeface="Calibri" panose="020F0502020204030204" pitchFamily="34" charset="0"/>
            </a:endParaRPr>
          </a:p>
        </p:txBody>
      </p:sp>
      <p:sp>
        <p:nvSpPr>
          <p:cNvPr id="4" name="文本框 3"/>
          <p:cNvSpPr txBox="1"/>
          <p:nvPr/>
        </p:nvSpPr>
        <p:spPr>
          <a:xfrm>
            <a:off x="6014720" y="5899926"/>
            <a:ext cx="6290917" cy="398780"/>
          </a:xfrm>
          <a:prstGeom prst="rect">
            <a:avLst/>
          </a:prstGeom>
          <a:noFill/>
        </p:spPr>
        <p:txBody>
          <a:bodyPr wrap="square">
            <a:spAutoFit/>
          </a:bodyPr>
          <a:lstStyle/>
          <a:p>
            <a:r>
              <a:rPr lang="en-GB" altLang="zh-CN" sz="2000" b="1" kern="100" dirty="0">
                <a:latin typeface="Arial" panose="020B0604020202020204" pitchFamily="34" charset="0"/>
                <a:ea typeface="宋体" panose="02010600030101010101" pitchFamily="2" charset="-122"/>
                <a:cs typeface="Arial" panose="020B0604020202020204" pitchFamily="34" charset="0"/>
              </a:rPr>
              <a:t>Cultivating students’ core competences</a:t>
            </a:r>
            <a:endParaRPr lang="en-GB" altLang="zh-CN" sz="2000" b="1" kern="100" dirty="0">
              <a:latin typeface="Arial" panose="020B0604020202020204" pitchFamily="34" charset="0"/>
              <a:ea typeface="宋体" panose="02010600030101010101" pitchFamily="2" charset="-122"/>
              <a:cs typeface="Arial" panose="020B0604020202020204" pitchFamily="34" charset="0"/>
            </a:endParaRPr>
          </a:p>
        </p:txBody>
      </p:sp>
      <p:grpSp>
        <p:nvGrpSpPr>
          <p:cNvPr id="21" name="组合 20"/>
          <p:cNvGrpSpPr/>
          <p:nvPr/>
        </p:nvGrpSpPr>
        <p:grpSpPr>
          <a:xfrm>
            <a:off x="524508" y="1466850"/>
            <a:ext cx="3365479" cy="3684659"/>
            <a:chOff x="826" y="2410"/>
            <a:chExt cx="5300" cy="5803"/>
          </a:xfrm>
        </p:grpSpPr>
        <p:grpSp>
          <p:nvGrpSpPr>
            <p:cNvPr id="15" name="组合 14"/>
            <p:cNvGrpSpPr/>
            <p:nvPr/>
          </p:nvGrpSpPr>
          <p:grpSpPr>
            <a:xfrm>
              <a:off x="826" y="3097"/>
              <a:ext cx="5300" cy="5116"/>
              <a:chOff x="1172" y="3360"/>
              <a:chExt cx="5300" cy="5116"/>
            </a:xfrm>
          </p:grpSpPr>
          <p:sp>
            <p:nvSpPr>
              <p:cNvPr id="5" name="椭圆 4"/>
              <p:cNvSpPr/>
              <p:nvPr/>
            </p:nvSpPr>
            <p:spPr>
              <a:xfrm>
                <a:off x="1172" y="3360"/>
                <a:ext cx="5300" cy="5116"/>
              </a:xfrm>
              <a:prstGeom prst="ellipse">
                <a:avLst/>
              </a:prstGeom>
              <a:noFill/>
              <a:ln w="571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文本框 8"/>
              <p:cNvSpPr txBox="1"/>
              <p:nvPr/>
            </p:nvSpPr>
            <p:spPr>
              <a:xfrm>
                <a:off x="2573" y="4417"/>
                <a:ext cx="2136" cy="919"/>
              </a:xfrm>
              <a:prstGeom prst="rect">
                <a:avLst/>
              </a:prstGeom>
              <a:noFill/>
            </p:spPr>
            <p:txBody>
              <a:bodyPr wrap="square">
                <a:spAutoFit/>
              </a:bodyPr>
              <a:lstStyle/>
              <a:p>
                <a:pPr algn="ctr"/>
                <a:endParaRPr lang="zh-CN" altLang="en-US" sz="3200" b="1" dirty="0">
                  <a:solidFill>
                    <a:srgbClr val="FF0000"/>
                  </a:solidFill>
                  <a:latin typeface="黑体" panose="02010609060101010101" charset="-122"/>
                  <a:ea typeface="黑体" panose="02010609060101010101" charset="-122"/>
                </a:endParaRPr>
              </a:p>
            </p:txBody>
          </p:sp>
        </p:grpSp>
        <p:sp>
          <p:nvSpPr>
            <p:cNvPr id="6" name="椭圆 5"/>
            <p:cNvSpPr/>
            <p:nvPr/>
          </p:nvSpPr>
          <p:spPr>
            <a:xfrm>
              <a:off x="2588" y="2410"/>
              <a:ext cx="1775" cy="1684"/>
            </a:xfrm>
            <a:prstGeom prst="ellips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rgbClr val="1B2A63"/>
                </a:solidFill>
              </a:endParaRPr>
            </a:p>
          </p:txBody>
        </p:sp>
      </p:grpSp>
      <p:sp>
        <p:nvSpPr>
          <p:cNvPr id="14" name="文本框 13"/>
          <p:cNvSpPr txBox="1"/>
          <p:nvPr/>
        </p:nvSpPr>
        <p:spPr>
          <a:xfrm>
            <a:off x="222885" y="5899785"/>
            <a:ext cx="5067935" cy="398780"/>
          </a:xfrm>
          <a:prstGeom prst="rect">
            <a:avLst/>
          </a:prstGeom>
          <a:noFill/>
        </p:spPr>
        <p:txBody>
          <a:bodyPr wrap="square">
            <a:spAutoFit/>
          </a:bodyPr>
          <a:lstStyle/>
          <a:p>
            <a:pPr marL="0" marR="0">
              <a:spcBef>
                <a:spcPts val="0"/>
              </a:spcBef>
              <a:spcAft>
                <a:spcPts val="0"/>
              </a:spcAft>
            </a:pPr>
            <a:r>
              <a:rPr lang="en-GB" altLang="zh-CN" sz="2000" b="1" kern="100" dirty="0">
                <a:latin typeface="Arial" panose="020B0604020202020204" pitchFamily="34" charset="0"/>
                <a:ea typeface="宋体" panose="02010600030101010101" pitchFamily="2" charset="-122"/>
                <a:cs typeface="Arial" panose="020B0604020202020204" pitchFamily="34" charset="0"/>
              </a:rPr>
              <a:t>A Learning-Teaching-Assessing Cycle</a:t>
            </a:r>
            <a:endParaRPr lang="en-GB" altLang="zh-CN" sz="2000" b="1" kern="100" dirty="0">
              <a:latin typeface="Arial" panose="020B0604020202020204" pitchFamily="34" charset="0"/>
              <a:ea typeface="宋体" panose="02010600030101010101" pitchFamily="2" charset="-122"/>
              <a:cs typeface="Arial" panose="020B0604020202020204" pitchFamily="34" charset="0"/>
            </a:endParaRPr>
          </a:p>
        </p:txBody>
      </p:sp>
      <p:grpSp>
        <p:nvGrpSpPr>
          <p:cNvPr id="3" name="组合 2"/>
          <p:cNvGrpSpPr/>
          <p:nvPr/>
        </p:nvGrpSpPr>
        <p:grpSpPr>
          <a:xfrm>
            <a:off x="5505459" y="1631617"/>
            <a:ext cx="6228763" cy="3672435"/>
            <a:chOff x="6354442" y="2703110"/>
            <a:chExt cx="5600435" cy="3283959"/>
          </a:xfrm>
        </p:grpSpPr>
        <p:grpSp>
          <p:nvGrpSpPr>
            <p:cNvPr id="12" name="组合 11"/>
            <p:cNvGrpSpPr/>
            <p:nvPr/>
          </p:nvGrpSpPr>
          <p:grpSpPr>
            <a:xfrm>
              <a:off x="7416361" y="2703110"/>
              <a:ext cx="3578280" cy="3283959"/>
              <a:chOff x="7446819" y="2226380"/>
              <a:chExt cx="3578280" cy="3283959"/>
            </a:xfrm>
          </p:grpSpPr>
          <p:sp>
            <p:nvSpPr>
              <p:cNvPr id="13" name="任意形状 22"/>
              <p:cNvSpPr/>
              <p:nvPr>
                <p:custDataLst>
                  <p:tags r:id="rId1"/>
                </p:custDataLst>
              </p:nvPr>
            </p:nvSpPr>
            <p:spPr>
              <a:xfrm>
                <a:off x="8204214" y="3487194"/>
                <a:ext cx="990836" cy="724314"/>
              </a:xfrm>
              <a:custGeom>
                <a:avLst/>
                <a:gdLst>
                  <a:gd name="connsiteX0" fmla="*/ 284430 w 990836"/>
                  <a:gd name="connsiteY0" fmla="*/ 0 h 724314"/>
                  <a:gd name="connsiteX1" fmla="*/ 949110 w 990836"/>
                  <a:gd name="connsiteY1" fmla="*/ 231018 h 724314"/>
                  <a:gd name="connsiteX2" fmla="*/ 990836 w 990836"/>
                  <a:gd name="connsiteY2" fmla="*/ 267734 h 724314"/>
                  <a:gd name="connsiteX3" fmla="*/ 948158 w 990836"/>
                  <a:gd name="connsiteY3" fmla="*/ 305288 h 724314"/>
                  <a:gd name="connsiteX4" fmla="*/ 689080 w 990836"/>
                  <a:gd name="connsiteY4" fmla="*/ 719810 h 724314"/>
                  <a:gd name="connsiteX5" fmla="*/ 687884 w 990836"/>
                  <a:gd name="connsiteY5" fmla="*/ 724314 h 724314"/>
                  <a:gd name="connsiteX6" fmla="*/ 596141 w 990836"/>
                  <a:gd name="connsiteY6" fmla="*/ 691661 h 724314"/>
                  <a:gd name="connsiteX7" fmla="*/ 4916 w 990836"/>
                  <a:gd name="connsiteY7" fmla="*/ 57527 h 724314"/>
                  <a:gd name="connsiteX8" fmla="*/ 0 w 990836"/>
                  <a:gd name="connsiteY8" fmla="*/ 38935 h 724314"/>
                  <a:gd name="connsiteX9" fmla="*/ 73838 w 990836"/>
                  <a:gd name="connsiteY9" fmla="*/ 20554 h 724314"/>
                  <a:gd name="connsiteX10" fmla="*/ 284430 w 990836"/>
                  <a:gd name="connsiteY10" fmla="*/ 0 h 7243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990836" h="724314">
                    <a:moveTo>
                      <a:pt x="284430" y="0"/>
                    </a:moveTo>
                    <a:cubicBezTo>
                      <a:pt x="536914" y="0"/>
                      <a:pt x="768483" y="86696"/>
                      <a:pt x="949110" y="231018"/>
                    </a:cubicBezTo>
                    <a:lnTo>
                      <a:pt x="990836" y="267734"/>
                    </a:lnTo>
                    <a:lnTo>
                      <a:pt x="948158" y="305288"/>
                    </a:lnTo>
                    <a:cubicBezTo>
                      <a:pt x="829972" y="419711"/>
                      <a:pt x="739966" y="561417"/>
                      <a:pt x="689080" y="719810"/>
                    </a:cubicBezTo>
                    <a:lnTo>
                      <a:pt x="687884" y="724314"/>
                    </a:lnTo>
                    <a:lnTo>
                      <a:pt x="596141" y="691661"/>
                    </a:lnTo>
                    <a:cubicBezTo>
                      <a:pt x="314857" y="575964"/>
                      <a:pt x="96509" y="343900"/>
                      <a:pt x="4916" y="57527"/>
                    </a:cubicBezTo>
                    <a:lnTo>
                      <a:pt x="0" y="38935"/>
                    </a:lnTo>
                    <a:lnTo>
                      <a:pt x="73838" y="20554"/>
                    </a:lnTo>
                    <a:cubicBezTo>
                      <a:pt x="141861" y="7077"/>
                      <a:pt x="212292" y="0"/>
                      <a:pt x="284430" y="0"/>
                    </a:cubicBezTo>
                    <a:close/>
                  </a:path>
                </a:pathLst>
              </a:cu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4" name="任意形状 23"/>
              <p:cNvSpPr/>
              <p:nvPr>
                <p:custDataLst>
                  <p:tags r:id="rId2"/>
                </p:custDataLst>
              </p:nvPr>
            </p:nvSpPr>
            <p:spPr>
              <a:xfrm>
                <a:off x="9245905" y="3493529"/>
                <a:ext cx="1010489" cy="723244"/>
              </a:xfrm>
              <a:custGeom>
                <a:avLst/>
                <a:gdLst>
                  <a:gd name="connsiteX0" fmla="*/ 696208 w 1010489"/>
                  <a:gd name="connsiteY0" fmla="*/ 0 h 723244"/>
                  <a:gd name="connsiteX1" fmla="*/ 1006942 w 1010489"/>
                  <a:gd name="connsiteY1" fmla="*/ 45483 h 723244"/>
                  <a:gd name="connsiteX2" fmla="*/ 1010489 w 1010489"/>
                  <a:gd name="connsiteY2" fmla="*/ 46740 h 723244"/>
                  <a:gd name="connsiteX3" fmla="*/ 1010010 w 1010489"/>
                  <a:gd name="connsiteY3" fmla="*/ 48553 h 723244"/>
                  <a:gd name="connsiteX4" fmla="*/ 322780 w 1010489"/>
                  <a:gd name="connsiteY4" fmla="*/ 716857 h 723244"/>
                  <a:gd name="connsiteX5" fmla="*/ 297237 w 1010489"/>
                  <a:gd name="connsiteY5" fmla="*/ 723244 h 723244"/>
                  <a:gd name="connsiteX6" fmla="*/ 291558 w 1010489"/>
                  <a:gd name="connsiteY6" fmla="*/ 701862 h 723244"/>
                  <a:gd name="connsiteX7" fmla="*/ 32480 w 1010489"/>
                  <a:gd name="connsiteY7" fmla="*/ 287340 h 723244"/>
                  <a:gd name="connsiteX8" fmla="*/ 0 w 1010489"/>
                  <a:gd name="connsiteY8" fmla="*/ 258760 h 723244"/>
                  <a:gd name="connsiteX9" fmla="*/ 31528 w 1010489"/>
                  <a:gd name="connsiteY9" fmla="*/ 231018 h 723244"/>
                  <a:gd name="connsiteX10" fmla="*/ 696208 w 1010489"/>
                  <a:gd name="connsiteY10" fmla="*/ 0 h 7232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010489" h="723244">
                    <a:moveTo>
                      <a:pt x="696208" y="0"/>
                    </a:moveTo>
                    <a:cubicBezTo>
                      <a:pt x="804415" y="0"/>
                      <a:pt x="908781" y="15924"/>
                      <a:pt x="1006942" y="45483"/>
                    </a:cubicBezTo>
                    <a:lnTo>
                      <a:pt x="1010489" y="46740"/>
                    </a:lnTo>
                    <a:lnTo>
                      <a:pt x="1010010" y="48553"/>
                    </a:lnTo>
                    <a:cubicBezTo>
                      <a:pt x="908240" y="366745"/>
                      <a:pt x="649983" y="617889"/>
                      <a:pt x="322780" y="716857"/>
                    </a:cubicBezTo>
                    <a:lnTo>
                      <a:pt x="297237" y="723244"/>
                    </a:lnTo>
                    <a:lnTo>
                      <a:pt x="291558" y="701862"/>
                    </a:lnTo>
                    <a:cubicBezTo>
                      <a:pt x="240672" y="543469"/>
                      <a:pt x="150666" y="401763"/>
                      <a:pt x="32480" y="287340"/>
                    </a:cubicBezTo>
                    <a:lnTo>
                      <a:pt x="0" y="258760"/>
                    </a:lnTo>
                    <a:lnTo>
                      <a:pt x="31528" y="231018"/>
                    </a:lnTo>
                    <a:cubicBezTo>
                      <a:pt x="212155" y="86696"/>
                      <a:pt x="443724" y="0"/>
                      <a:pt x="696208" y="0"/>
                    </a:cubicBezTo>
                    <a:close/>
                  </a:path>
                </a:pathLst>
              </a:cu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5" name="任意形状 24"/>
              <p:cNvSpPr/>
              <p:nvPr>
                <p:custDataLst>
                  <p:tags r:id="rId3"/>
                </p:custDataLst>
              </p:nvPr>
            </p:nvSpPr>
            <p:spPr>
              <a:xfrm>
                <a:off x="8854759" y="4215738"/>
                <a:ext cx="687271" cy="1040282"/>
              </a:xfrm>
              <a:custGeom>
                <a:avLst/>
                <a:gdLst>
                  <a:gd name="connsiteX0" fmla="*/ 45782 w 687270"/>
                  <a:gd name="connsiteY0" fmla="*/ 0 h 1040282"/>
                  <a:gd name="connsiteX1" fmla="*/ 50044 w 687270"/>
                  <a:gd name="connsiteY1" fmla="*/ 1517 h 1040282"/>
                  <a:gd name="connsiteX2" fmla="*/ 360779 w 687270"/>
                  <a:gd name="connsiteY2" fmla="*/ 47202 h 1040282"/>
                  <a:gd name="connsiteX3" fmla="*/ 571372 w 687270"/>
                  <a:gd name="connsiteY3" fmla="*/ 26557 h 1040282"/>
                  <a:gd name="connsiteX4" fmla="*/ 645971 w 687270"/>
                  <a:gd name="connsiteY4" fmla="*/ 7904 h 1040282"/>
                  <a:gd name="connsiteX5" fmla="*/ 666041 w 687270"/>
                  <a:gd name="connsiteY5" fmla="*/ 83476 h 1040282"/>
                  <a:gd name="connsiteX6" fmla="*/ 687270 w 687270"/>
                  <a:gd name="connsiteY6" fmla="*/ 287364 h 1040282"/>
                  <a:gd name="connsiteX7" fmla="*/ 381214 w 687270"/>
                  <a:gd name="connsiteY7" fmla="*/ 1002728 h 1040282"/>
                  <a:gd name="connsiteX8" fmla="*/ 338536 w 687270"/>
                  <a:gd name="connsiteY8" fmla="*/ 1040282 h 1040282"/>
                  <a:gd name="connsiteX9" fmla="*/ 306056 w 687270"/>
                  <a:gd name="connsiteY9" fmla="*/ 1011702 h 1040282"/>
                  <a:gd name="connsiteX10" fmla="*/ 0 w 687270"/>
                  <a:gd name="connsiteY10" fmla="*/ 296338 h 1040282"/>
                  <a:gd name="connsiteX11" fmla="*/ 21229 w 687270"/>
                  <a:gd name="connsiteY11" fmla="*/ 92450 h 1040282"/>
                  <a:gd name="connsiteX12" fmla="*/ 45782 w 687270"/>
                  <a:gd name="connsiteY12" fmla="*/ 0 h 104028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7270" h="1040282">
                    <a:moveTo>
                      <a:pt x="45782" y="0"/>
                    </a:moveTo>
                    <a:lnTo>
                      <a:pt x="50044" y="1517"/>
                    </a:lnTo>
                    <a:cubicBezTo>
                      <a:pt x="148205" y="31208"/>
                      <a:pt x="252571" y="47202"/>
                      <a:pt x="360779" y="47202"/>
                    </a:cubicBezTo>
                    <a:cubicBezTo>
                      <a:pt x="432917" y="47202"/>
                      <a:pt x="503348" y="40094"/>
                      <a:pt x="571372" y="26557"/>
                    </a:cubicBezTo>
                    <a:lnTo>
                      <a:pt x="645971" y="7904"/>
                    </a:lnTo>
                    <a:lnTo>
                      <a:pt x="666041" y="83476"/>
                    </a:lnTo>
                    <a:cubicBezTo>
                      <a:pt x="679960" y="149334"/>
                      <a:pt x="687270" y="217522"/>
                      <a:pt x="687270" y="287364"/>
                    </a:cubicBezTo>
                    <a:cubicBezTo>
                      <a:pt x="687270" y="566731"/>
                      <a:pt x="570311" y="819651"/>
                      <a:pt x="381214" y="1002728"/>
                    </a:cubicBezTo>
                    <a:lnTo>
                      <a:pt x="338536" y="1040282"/>
                    </a:lnTo>
                    <a:lnTo>
                      <a:pt x="306056" y="1011702"/>
                    </a:lnTo>
                    <a:cubicBezTo>
                      <a:pt x="116959" y="828625"/>
                      <a:pt x="0" y="575705"/>
                      <a:pt x="0" y="296338"/>
                    </a:cubicBezTo>
                    <a:cubicBezTo>
                      <a:pt x="0" y="226496"/>
                      <a:pt x="7310" y="158308"/>
                      <a:pt x="21229" y="92450"/>
                    </a:cubicBezTo>
                    <a:lnTo>
                      <a:pt x="45782" y="0"/>
                    </a:lnTo>
                    <a:close/>
                  </a:path>
                </a:pathLst>
              </a:custGeom>
              <a:solidFill>
                <a:schemeClr val="accent6">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6" name="任意形状 25"/>
              <p:cNvSpPr/>
              <p:nvPr>
                <p:custDataLst>
                  <p:tags r:id="rId4"/>
                </p:custDataLst>
              </p:nvPr>
            </p:nvSpPr>
            <p:spPr>
              <a:xfrm>
                <a:off x="8170594" y="2226380"/>
                <a:ext cx="2129593" cy="1528548"/>
              </a:xfrm>
              <a:custGeom>
                <a:avLst/>
                <a:gdLst>
                  <a:gd name="connsiteX0" fmla="*/ 1044944 w 2089888"/>
                  <a:gd name="connsiteY0" fmla="*/ 0 h 1528548"/>
                  <a:gd name="connsiteX1" fmla="*/ 2089888 w 2089888"/>
                  <a:gd name="connsiteY1" fmla="*/ 1016165 h 1528548"/>
                  <a:gd name="connsiteX2" fmla="*/ 2068658 w 2089888"/>
                  <a:gd name="connsiteY2" fmla="*/ 1220958 h 1528548"/>
                  <a:gd name="connsiteX3" fmla="*/ 2043388 w 2089888"/>
                  <a:gd name="connsiteY3" fmla="*/ 1316528 h 1528548"/>
                  <a:gd name="connsiteX4" fmla="*/ 2039841 w 2089888"/>
                  <a:gd name="connsiteY4" fmla="*/ 1315271 h 1528548"/>
                  <a:gd name="connsiteX5" fmla="*/ 1729107 w 2089888"/>
                  <a:gd name="connsiteY5" fmla="*/ 1269788 h 1528548"/>
                  <a:gd name="connsiteX6" fmla="*/ 1064427 w 2089888"/>
                  <a:gd name="connsiteY6" fmla="*/ 1500806 h 1528548"/>
                  <a:gd name="connsiteX7" fmla="*/ 1032899 w 2089888"/>
                  <a:gd name="connsiteY7" fmla="*/ 1528548 h 1528548"/>
                  <a:gd name="connsiteX8" fmla="*/ 991173 w 2089888"/>
                  <a:gd name="connsiteY8" fmla="*/ 1491832 h 1528548"/>
                  <a:gd name="connsiteX9" fmla="*/ 326493 w 2089888"/>
                  <a:gd name="connsiteY9" fmla="*/ 1260814 h 1528548"/>
                  <a:gd name="connsiteX10" fmla="*/ 115901 w 2089888"/>
                  <a:gd name="connsiteY10" fmla="*/ 1281368 h 1528548"/>
                  <a:gd name="connsiteX11" fmla="*/ 42063 w 2089888"/>
                  <a:gd name="connsiteY11" fmla="*/ 1299749 h 1528548"/>
                  <a:gd name="connsiteX12" fmla="*/ 21230 w 2089888"/>
                  <a:gd name="connsiteY12" fmla="*/ 1220958 h 1528548"/>
                  <a:gd name="connsiteX13" fmla="*/ 0 w 2089888"/>
                  <a:gd name="connsiteY13" fmla="*/ 1016165 h 1528548"/>
                  <a:gd name="connsiteX14" fmla="*/ 1044944 w 2089888"/>
                  <a:gd name="connsiteY14" fmla="*/ 0 h 152854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2089888" h="1528548">
                    <a:moveTo>
                      <a:pt x="1044944" y="0"/>
                    </a:moveTo>
                    <a:cubicBezTo>
                      <a:pt x="1622051" y="0"/>
                      <a:pt x="2089888" y="454953"/>
                      <a:pt x="2089888" y="1016165"/>
                    </a:cubicBezTo>
                    <a:cubicBezTo>
                      <a:pt x="2089888" y="1086316"/>
                      <a:pt x="2082578" y="1154808"/>
                      <a:pt x="2068658" y="1220958"/>
                    </a:cubicBezTo>
                    <a:lnTo>
                      <a:pt x="2043388" y="1316528"/>
                    </a:lnTo>
                    <a:lnTo>
                      <a:pt x="2039841" y="1315271"/>
                    </a:lnTo>
                    <a:cubicBezTo>
                      <a:pt x="1941680" y="1285712"/>
                      <a:pt x="1837314" y="1269788"/>
                      <a:pt x="1729107" y="1269788"/>
                    </a:cubicBezTo>
                    <a:cubicBezTo>
                      <a:pt x="1476623" y="1269788"/>
                      <a:pt x="1245054" y="1356484"/>
                      <a:pt x="1064427" y="1500806"/>
                    </a:cubicBezTo>
                    <a:lnTo>
                      <a:pt x="1032899" y="1528548"/>
                    </a:lnTo>
                    <a:lnTo>
                      <a:pt x="991173" y="1491832"/>
                    </a:lnTo>
                    <a:cubicBezTo>
                      <a:pt x="810546" y="1347510"/>
                      <a:pt x="578977" y="1260814"/>
                      <a:pt x="326493" y="1260814"/>
                    </a:cubicBezTo>
                    <a:cubicBezTo>
                      <a:pt x="254355" y="1260814"/>
                      <a:pt x="183924" y="1267891"/>
                      <a:pt x="115901" y="1281368"/>
                    </a:cubicBezTo>
                    <a:lnTo>
                      <a:pt x="42063" y="1299749"/>
                    </a:lnTo>
                    <a:lnTo>
                      <a:pt x="21230" y="1220958"/>
                    </a:lnTo>
                    <a:cubicBezTo>
                      <a:pt x="7310" y="1154808"/>
                      <a:pt x="0" y="1086316"/>
                      <a:pt x="0" y="1016165"/>
                    </a:cubicBezTo>
                    <a:cubicBezTo>
                      <a:pt x="0" y="454953"/>
                      <a:pt x="467837" y="0"/>
                      <a:pt x="1044944" y="0"/>
                    </a:cubicBezTo>
                    <a:close/>
                  </a:path>
                </a:pathLst>
              </a:custGeom>
              <a:solidFill>
                <a:schemeClr val="accent2">
                  <a:lumMod val="9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7" name="任意形状 26"/>
              <p:cNvSpPr/>
              <p:nvPr>
                <p:custDataLst>
                  <p:tags r:id="rId5"/>
                </p:custDataLst>
              </p:nvPr>
            </p:nvSpPr>
            <p:spPr>
              <a:xfrm>
                <a:off x="7446819" y="3525968"/>
                <a:ext cx="1741149" cy="1980141"/>
              </a:xfrm>
              <a:custGeom>
                <a:avLst/>
                <a:gdLst>
                  <a:gd name="connsiteX0" fmla="*/ 760512 w 1741150"/>
                  <a:gd name="connsiteY0" fmla="*/ 0 h 1984421"/>
                  <a:gd name="connsiteX1" fmla="*/ 765428 w 1741150"/>
                  <a:gd name="connsiteY1" fmla="*/ 18592 h 1984421"/>
                  <a:gd name="connsiteX2" fmla="*/ 1356653 w 1741150"/>
                  <a:gd name="connsiteY2" fmla="*/ 652726 h 1984421"/>
                  <a:gd name="connsiteX3" fmla="*/ 1448396 w 1741150"/>
                  <a:gd name="connsiteY3" fmla="*/ 685379 h 1984421"/>
                  <a:gd name="connsiteX4" fmla="*/ 1423843 w 1741150"/>
                  <a:gd name="connsiteY4" fmla="*/ 777829 h 1984421"/>
                  <a:gd name="connsiteX5" fmla="*/ 1402614 w 1741150"/>
                  <a:gd name="connsiteY5" fmla="*/ 981717 h 1984421"/>
                  <a:gd name="connsiteX6" fmla="*/ 1708670 w 1741150"/>
                  <a:gd name="connsiteY6" fmla="*/ 1697081 h 1984421"/>
                  <a:gd name="connsiteX7" fmla="*/ 1741150 w 1741150"/>
                  <a:gd name="connsiteY7" fmla="*/ 1725661 h 1984421"/>
                  <a:gd name="connsiteX8" fmla="*/ 1709622 w 1741150"/>
                  <a:gd name="connsiteY8" fmla="*/ 1753403 h 1984421"/>
                  <a:gd name="connsiteX9" fmla="*/ 1044942 w 1741150"/>
                  <a:gd name="connsiteY9" fmla="*/ 1984421 h 1984421"/>
                  <a:gd name="connsiteX10" fmla="*/ 0 w 1741150"/>
                  <a:gd name="connsiteY10" fmla="*/ 972743 h 1984421"/>
                  <a:gd name="connsiteX11" fmla="*/ 734208 w 1741150"/>
                  <a:gd name="connsiteY11" fmla="*/ 6548 h 1984421"/>
                  <a:gd name="connsiteX12" fmla="*/ 760512 w 1741150"/>
                  <a:gd name="connsiteY12" fmla="*/ 0 h 198442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741150" h="1984421">
                    <a:moveTo>
                      <a:pt x="760512" y="0"/>
                    </a:moveTo>
                    <a:lnTo>
                      <a:pt x="765428" y="18592"/>
                    </a:lnTo>
                    <a:cubicBezTo>
                      <a:pt x="857021" y="304965"/>
                      <a:pt x="1075369" y="537029"/>
                      <a:pt x="1356653" y="652726"/>
                    </a:cubicBezTo>
                    <a:lnTo>
                      <a:pt x="1448396" y="685379"/>
                    </a:lnTo>
                    <a:lnTo>
                      <a:pt x="1423843" y="777829"/>
                    </a:lnTo>
                    <a:cubicBezTo>
                      <a:pt x="1409924" y="843687"/>
                      <a:pt x="1402614" y="911875"/>
                      <a:pt x="1402614" y="981717"/>
                    </a:cubicBezTo>
                    <a:cubicBezTo>
                      <a:pt x="1402614" y="1261084"/>
                      <a:pt x="1519573" y="1514004"/>
                      <a:pt x="1708670" y="1697081"/>
                    </a:cubicBezTo>
                    <a:lnTo>
                      <a:pt x="1741150" y="1725661"/>
                    </a:lnTo>
                    <a:lnTo>
                      <a:pt x="1709622" y="1753403"/>
                    </a:lnTo>
                    <a:cubicBezTo>
                      <a:pt x="1528995" y="1897725"/>
                      <a:pt x="1297426" y="1984421"/>
                      <a:pt x="1044942" y="1984421"/>
                    </a:cubicBezTo>
                    <a:cubicBezTo>
                      <a:pt x="467836" y="1984421"/>
                      <a:pt x="0" y="1531477"/>
                      <a:pt x="0" y="972743"/>
                    </a:cubicBezTo>
                    <a:cubicBezTo>
                      <a:pt x="0" y="518772"/>
                      <a:pt x="308845" y="134638"/>
                      <a:pt x="734208" y="6548"/>
                    </a:cubicBezTo>
                    <a:lnTo>
                      <a:pt x="760512" y="0"/>
                    </a:lnTo>
                    <a:close/>
                  </a:path>
                </a:pathLst>
              </a:cu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8" name="任意形状 27"/>
              <p:cNvSpPr/>
              <p:nvPr>
                <p:custDataLst>
                  <p:tags r:id="rId6"/>
                </p:custDataLst>
              </p:nvPr>
            </p:nvSpPr>
            <p:spPr>
              <a:xfrm>
                <a:off x="9186388" y="3544533"/>
                <a:ext cx="1838711" cy="1965806"/>
              </a:xfrm>
              <a:custGeom>
                <a:avLst/>
                <a:gdLst>
                  <a:gd name="connsiteX0" fmla="*/ 1020687 w 1751348"/>
                  <a:gd name="connsiteY0" fmla="*/ 0 h 1976616"/>
                  <a:gd name="connsiteX1" fmla="*/ 1113145 w 1751348"/>
                  <a:gd name="connsiteY1" fmla="*/ 32763 h 1976616"/>
                  <a:gd name="connsiteX2" fmla="*/ 1751348 w 1751348"/>
                  <a:gd name="connsiteY2" fmla="*/ 964938 h 1976616"/>
                  <a:gd name="connsiteX3" fmla="*/ 706406 w 1751348"/>
                  <a:gd name="connsiteY3" fmla="*/ 1976616 h 1976616"/>
                  <a:gd name="connsiteX4" fmla="*/ 41726 w 1751348"/>
                  <a:gd name="connsiteY4" fmla="*/ 1745598 h 1976616"/>
                  <a:gd name="connsiteX5" fmla="*/ 0 w 1751348"/>
                  <a:gd name="connsiteY5" fmla="*/ 1708882 h 1976616"/>
                  <a:gd name="connsiteX6" fmla="*/ 42678 w 1751348"/>
                  <a:gd name="connsiteY6" fmla="*/ 1671328 h 1976616"/>
                  <a:gd name="connsiteX7" fmla="*/ 348734 w 1751348"/>
                  <a:gd name="connsiteY7" fmla="*/ 955964 h 1976616"/>
                  <a:gd name="connsiteX8" fmla="*/ 327505 w 1751348"/>
                  <a:gd name="connsiteY8" fmla="*/ 752076 h 1976616"/>
                  <a:gd name="connsiteX9" fmla="*/ 307435 w 1751348"/>
                  <a:gd name="connsiteY9" fmla="*/ 676504 h 1976616"/>
                  <a:gd name="connsiteX10" fmla="*/ 332978 w 1751348"/>
                  <a:gd name="connsiteY10" fmla="*/ 670117 h 1976616"/>
                  <a:gd name="connsiteX11" fmla="*/ 1020208 w 1751348"/>
                  <a:gd name="connsiteY11" fmla="*/ 1813 h 1976616"/>
                  <a:gd name="connsiteX12" fmla="*/ 1020687 w 1751348"/>
                  <a:gd name="connsiteY12" fmla="*/ 0 h 19766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751348" h="1976616">
                    <a:moveTo>
                      <a:pt x="1020687" y="0"/>
                    </a:moveTo>
                    <a:lnTo>
                      <a:pt x="1113145" y="32763"/>
                    </a:lnTo>
                    <a:cubicBezTo>
                      <a:pt x="1488190" y="186344"/>
                      <a:pt x="1751348" y="545888"/>
                      <a:pt x="1751348" y="964938"/>
                    </a:cubicBezTo>
                    <a:cubicBezTo>
                      <a:pt x="1751348" y="1523672"/>
                      <a:pt x="1283512" y="1976616"/>
                      <a:pt x="706406" y="1976616"/>
                    </a:cubicBezTo>
                    <a:cubicBezTo>
                      <a:pt x="453922" y="1976616"/>
                      <a:pt x="222353" y="1889920"/>
                      <a:pt x="41726" y="1745598"/>
                    </a:cubicBezTo>
                    <a:lnTo>
                      <a:pt x="0" y="1708882"/>
                    </a:lnTo>
                    <a:lnTo>
                      <a:pt x="42678" y="1671328"/>
                    </a:lnTo>
                    <a:cubicBezTo>
                      <a:pt x="231775" y="1488251"/>
                      <a:pt x="348734" y="1235331"/>
                      <a:pt x="348734" y="955964"/>
                    </a:cubicBezTo>
                    <a:cubicBezTo>
                      <a:pt x="348734" y="886122"/>
                      <a:pt x="341424" y="817934"/>
                      <a:pt x="327505" y="752076"/>
                    </a:cubicBezTo>
                    <a:lnTo>
                      <a:pt x="307435" y="676504"/>
                    </a:lnTo>
                    <a:lnTo>
                      <a:pt x="332978" y="670117"/>
                    </a:lnTo>
                    <a:cubicBezTo>
                      <a:pt x="660181" y="571149"/>
                      <a:pt x="918438" y="320005"/>
                      <a:pt x="1020208" y="1813"/>
                    </a:cubicBezTo>
                    <a:lnTo>
                      <a:pt x="1020687" y="0"/>
                    </a:lnTo>
                    <a:close/>
                  </a:path>
                </a:pathLst>
              </a:cu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kumimoji="1" lang="zh-CN" altLang="en-US" dirty="0"/>
              </a:p>
            </p:txBody>
          </p:sp>
          <p:sp>
            <p:nvSpPr>
              <p:cNvPr id="29" name="文本框 28"/>
              <p:cNvSpPr txBox="1"/>
              <p:nvPr>
                <p:custDataLst>
                  <p:tags r:id="rId7"/>
                </p:custDataLst>
              </p:nvPr>
            </p:nvSpPr>
            <p:spPr>
              <a:xfrm rot="2800442">
                <a:off x="7429550" y="4518225"/>
                <a:ext cx="1371644" cy="369332"/>
              </a:xfrm>
              <a:prstGeom prst="rect">
                <a:avLst/>
              </a:prstGeom>
              <a:noFill/>
            </p:spPr>
            <p:txBody>
              <a:bodyPr wrap="square" rtlCol="0">
                <a:spAutoFit/>
              </a:bodyPr>
              <a:lstStyle/>
              <a:p>
                <a:pPr algn="ctr"/>
                <a:r>
                  <a:rPr kumimoji="1" lang="zh-CN" altLang="en-US" dirty="0">
                    <a:solidFill>
                      <a:schemeClr val="bg1"/>
                    </a:solidFill>
                  </a:rPr>
                  <a:t>思维品质</a:t>
                </a:r>
                <a:endParaRPr kumimoji="1" lang="zh-CN" altLang="en-US" dirty="0">
                  <a:solidFill>
                    <a:schemeClr val="bg1"/>
                  </a:solidFill>
                </a:endParaRPr>
              </a:p>
            </p:txBody>
          </p:sp>
          <p:sp>
            <p:nvSpPr>
              <p:cNvPr id="30" name="文本框 29"/>
              <p:cNvSpPr txBox="1"/>
              <p:nvPr>
                <p:custDataLst>
                  <p:tags r:id="rId8"/>
                </p:custDataLst>
              </p:nvPr>
            </p:nvSpPr>
            <p:spPr>
              <a:xfrm rot="18960105">
                <a:off x="9597287" y="4573992"/>
                <a:ext cx="1371644" cy="369332"/>
              </a:xfrm>
              <a:prstGeom prst="rect">
                <a:avLst/>
              </a:prstGeom>
              <a:noFill/>
            </p:spPr>
            <p:txBody>
              <a:bodyPr wrap="square" rtlCol="0">
                <a:spAutoFit/>
              </a:bodyPr>
              <a:lstStyle/>
              <a:p>
                <a:pPr algn="ctr"/>
                <a:r>
                  <a:rPr kumimoji="1" lang="zh-CN" altLang="en-US" dirty="0">
                    <a:solidFill>
                      <a:schemeClr val="bg1"/>
                    </a:solidFill>
                  </a:rPr>
                  <a:t>学习能力</a:t>
                </a:r>
                <a:endParaRPr kumimoji="1" lang="zh-CN" altLang="en-US" dirty="0">
                  <a:solidFill>
                    <a:schemeClr val="bg1"/>
                  </a:solidFill>
                </a:endParaRPr>
              </a:p>
            </p:txBody>
          </p:sp>
          <p:sp>
            <p:nvSpPr>
              <p:cNvPr id="31" name="椭圆 30"/>
              <p:cNvSpPr/>
              <p:nvPr>
                <p:custDataLst>
                  <p:tags r:id="rId9"/>
                </p:custDataLst>
              </p:nvPr>
            </p:nvSpPr>
            <p:spPr>
              <a:xfrm>
                <a:off x="8278213" y="3170181"/>
                <a:ext cx="1845113" cy="1717406"/>
              </a:xfrm>
              <a:prstGeom prst="ellipse">
                <a:avLst/>
              </a:prstGeom>
              <a:solidFill>
                <a:schemeClr val="accent4"/>
              </a:solid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32" name="文本框 31"/>
              <p:cNvSpPr txBox="1"/>
              <p:nvPr>
                <p:custDataLst>
                  <p:tags r:id="rId10"/>
                </p:custDataLst>
              </p:nvPr>
            </p:nvSpPr>
            <p:spPr>
              <a:xfrm>
                <a:off x="8621860" y="2639917"/>
                <a:ext cx="1371644" cy="369332"/>
              </a:xfrm>
              <a:prstGeom prst="rect">
                <a:avLst/>
              </a:prstGeom>
              <a:noFill/>
            </p:spPr>
            <p:txBody>
              <a:bodyPr wrap="square" rtlCol="0">
                <a:spAutoFit/>
              </a:bodyPr>
              <a:lstStyle/>
              <a:p>
                <a:r>
                  <a:rPr kumimoji="1" lang="zh-CN" altLang="en-US" dirty="0">
                    <a:solidFill>
                      <a:schemeClr val="bg1"/>
                    </a:solidFill>
                  </a:rPr>
                  <a:t>文化意识</a:t>
                </a:r>
                <a:endParaRPr kumimoji="1" lang="zh-CN" altLang="en-US" dirty="0">
                  <a:solidFill>
                    <a:schemeClr val="bg1"/>
                  </a:solidFill>
                </a:endParaRPr>
              </a:p>
            </p:txBody>
          </p:sp>
          <p:sp>
            <p:nvSpPr>
              <p:cNvPr id="33" name="文本框 32"/>
              <p:cNvSpPr txBox="1"/>
              <p:nvPr>
                <p:custDataLst>
                  <p:tags r:id="rId11"/>
                </p:custDataLst>
              </p:nvPr>
            </p:nvSpPr>
            <p:spPr>
              <a:xfrm>
                <a:off x="8536615" y="3838290"/>
                <a:ext cx="1371644" cy="369332"/>
              </a:xfrm>
              <a:prstGeom prst="rect">
                <a:avLst/>
              </a:prstGeom>
              <a:noFill/>
            </p:spPr>
            <p:txBody>
              <a:bodyPr wrap="square" rtlCol="0">
                <a:spAutoFit/>
              </a:bodyPr>
              <a:lstStyle/>
              <a:p>
                <a:pPr algn="ctr"/>
                <a:r>
                  <a:rPr kumimoji="1" lang="zh-CN" altLang="en-US" dirty="0"/>
                  <a:t>语言能力</a:t>
                </a:r>
                <a:endParaRPr kumimoji="1" lang="zh-CN" altLang="en-US" dirty="0"/>
              </a:p>
            </p:txBody>
          </p:sp>
        </p:grpSp>
        <p:sp>
          <p:nvSpPr>
            <p:cNvPr id="16" name="文本框 15"/>
            <p:cNvSpPr txBox="1"/>
            <p:nvPr>
              <p:custDataLst>
                <p:tags r:id="rId12"/>
              </p:custDataLst>
            </p:nvPr>
          </p:nvSpPr>
          <p:spPr>
            <a:xfrm>
              <a:off x="10656805" y="2946052"/>
              <a:ext cx="1298072" cy="330263"/>
            </a:xfrm>
            <a:prstGeom prst="rect">
              <a:avLst/>
            </a:prstGeom>
            <a:solidFill>
              <a:schemeClr val="accent6">
                <a:lumMod val="75000"/>
              </a:schemeClr>
            </a:solidFill>
            <a:ln>
              <a:noFill/>
            </a:ln>
          </p:spPr>
          <p:txBody>
            <a:bodyPr wrap="square" rtlCol="0">
              <a:spAutoFit/>
            </a:bodyPr>
            <a:lstStyle/>
            <a:p>
              <a:pPr algn="ctr"/>
              <a:r>
                <a:rPr kumimoji="1" lang="zh-CN" altLang="en-US" dirty="0">
                  <a:solidFill>
                    <a:schemeClr val="bg1"/>
                  </a:solidFill>
                </a:rPr>
                <a:t>学科基础</a:t>
              </a:r>
              <a:endParaRPr kumimoji="1" lang="zh-CN" altLang="en-US" dirty="0">
                <a:solidFill>
                  <a:schemeClr val="bg1"/>
                </a:solidFill>
              </a:endParaRPr>
            </a:p>
          </p:txBody>
        </p:sp>
        <p:sp>
          <p:nvSpPr>
            <p:cNvPr id="17" name="文本框 16"/>
            <p:cNvSpPr txBox="1"/>
            <p:nvPr>
              <p:custDataLst>
                <p:tags r:id="rId13"/>
              </p:custDataLst>
            </p:nvPr>
          </p:nvSpPr>
          <p:spPr>
            <a:xfrm>
              <a:off x="6371985" y="2772729"/>
              <a:ext cx="996227" cy="330263"/>
            </a:xfrm>
            <a:prstGeom prst="rect">
              <a:avLst/>
            </a:prstGeom>
            <a:solidFill>
              <a:schemeClr val="accent2">
                <a:lumMod val="75000"/>
              </a:schemeClr>
            </a:solidFill>
            <a:ln>
              <a:noFill/>
            </a:ln>
          </p:spPr>
          <p:txBody>
            <a:bodyPr wrap="none" rtlCol="0">
              <a:spAutoFit/>
            </a:bodyPr>
            <a:lstStyle/>
            <a:p>
              <a:pPr algn="ctr"/>
              <a:r>
                <a:rPr kumimoji="1" lang="zh-CN" altLang="en-US" dirty="0">
                  <a:solidFill>
                    <a:schemeClr val="bg1"/>
                  </a:solidFill>
                </a:rPr>
                <a:t>价值取向</a:t>
              </a:r>
              <a:endParaRPr kumimoji="1" lang="zh-CN" altLang="en-US" dirty="0">
                <a:solidFill>
                  <a:schemeClr val="bg1"/>
                </a:solidFill>
              </a:endParaRPr>
            </a:p>
          </p:txBody>
        </p:sp>
        <p:sp>
          <p:nvSpPr>
            <p:cNvPr id="18" name="文本框 17"/>
            <p:cNvSpPr txBox="1"/>
            <p:nvPr>
              <p:custDataLst>
                <p:tags r:id="rId14"/>
              </p:custDataLst>
            </p:nvPr>
          </p:nvSpPr>
          <p:spPr>
            <a:xfrm>
              <a:off x="6354442" y="3875052"/>
              <a:ext cx="996227" cy="330263"/>
            </a:xfrm>
            <a:prstGeom prst="rect">
              <a:avLst/>
            </a:prstGeom>
            <a:solidFill>
              <a:schemeClr val="accent1"/>
            </a:solidFill>
            <a:ln>
              <a:solidFill>
                <a:schemeClr val="accent1"/>
              </a:solidFill>
            </a:ln>
          </p:spPr>
          <p:txBody>
            <a:bodyPr wrap="none" rtlCol="0">
              <a:spAutoFit/>
            </a:bodyPr>
            <a:lstStyle/>
            <a:p>
              <a:pPr algn="ctr"/>
              <a:r>
                <a:rPr kumimoji="1" lang="zh-CN" altLang="en-US" dirty="0">
                  <a:solidFill>
                    <a:schemeClr val="bg1"/>
                  </a:solidFill>
                </a:rPr>
                <a:t>心智特征</a:t>
              </a:r>
              <a:endParaRPr kumimoji="1" lang="zh-CN" altLang="en-US" dirty="0">
                <a:solidFill>
                  <a:schemeClr val="bg1"/>
                </a:solidFill>
              </a:endParaRPr>
            </a:p>
          </p:txBody>
        </p:sp>
        <p:sp>
          <p:nvSpPr>
            <p:cNvPr id="19" name="文本框 18"/>
            <p:cNvSpPr txBox="1"/>
            <p:nvPr>
              <p:custDataLst>
                <p:tags r:id="rId15"/>
              </p:custDataLst>
            </p:nvPr>
          </p:nvSpPr>
          <p:spPr>
            <a:xfrm>
              <a:off x="10902765" y="3723305"/>
              <a:ext cx="996227" cy="330263"/>
            </a:xfrm>
            <a:prstGeom prst="rect">
              <a:avLst/>
            </a:prstGeom>
            <a:solidFill>
              <a:schemeClr val="accent6"/>
            </a:solidFill>
            <a:ln>
              <a:solidFill>
                <a:schemeClr val="accent6"/>
              </a:solidFill>
            </a:ln>
          </p:spPr>
          <p:txBody>
            <a:bodyPr wrap="none" rtlCol="0">
              <a:spAutoFit/>
            </a:bodyPr>
            <a:lstStyle/>
            <a:p>
              <a:pPr algn="ctr"/>
              <a:r>
                <a:rPr kumimoji="1" lang="zh-CN" altLang="en-US" dirty="0">
                  <a:solidFill>
                    <a:schemeClr val="bg1"/>
                  </a:solidFill>
                </a:rPr>
                <a:t>发展条件</a:t>
              </a:r>
              <a:endParaRPr kumimoji="1" lang="zh-CN" altLang="en-US" dirty="0">
                <a:solidFill>
                  <a:schemeClr val="bg1"/>
                </a:solidFill>
              </a:endParaRPr>
            </a:p>
          </p:txBody>
        </p:sp>
        <p:cxnSp>
          <p:nvCxnSpPr>
            <p:cNvPr id="20" name="直线连接符 18"/>
            <p:cNvCxnSpPr/>
            <p:nvPr>
              <p:custDataLst>
                <p:tags r:id="rId16"/>
              </p:custDataLst>
            </p:nvPr>
          </p:nvCxnSpPr>
          <p:spPr>
            <a:xfrm flipH="1">
              <a:off x="9742267" y="3243831"/>
              <a:ext cx="985336" cy="1127424"/>
            </a:xfrm>
            <a:prstGeom prst="line">
              <a:avLst/>
            </a:prstGeom>
            <a:ln w="38100">
              <a:prstDash val="solid"/>
            </a:ln>
          </p:spPr>
          <p:style>
            <a:lnRef idx="1">
              <a:schemeClr val="accent1"/>
            </a:lnRef>
            <a:fillRef idx="0">
              <a:schemeClr val="accent1"/>
            </a:fillRef>
            <a:effectRef idx="0">
              <a:schemeClr val="accent1"/>
            </a:effectRef>
            <a:fontRef idx="minor">
              <a:schemeClr val="tx1"/>
            </a:fontRef>
          </p:style>
        </p:cxnSp>
        <p:cxnSp>
          <p:nvCxnSpPr>
            <p:cNvPr id="22" name="直线连接符 19"/>
            <p:cNvCxnSpPr>
              <a:stCxn id="19" idx="2"/>
            </p:cNvCxnSpPr>
            <p:nvPr>
              <p:custDataLst>
                <p:tags r:id="rId17"/>
              </p:custDataLst>
            </p:nvPr>
          </p:nvCxnSpPr>
          <p:spPr>
            <a:xfrm flipH="1">
              <a:off x="10418058" y="4053568"/>
              <a:ext cx="982821" cy="605060"/>
            </a:xfrm>
            <a:prstGeom prst="line">
              <a:avLst/>
            </a:prstGeom>
            <a:ln w="38100">
              <a:prstDash val="solid"/>
            </a:ln>
          </p:spPr>
          <p:style>
            <a:lnRef idx="1">
              <a:schemeClr val="accent1"/>
            </a:lnRef>
            <a:fillRef idx="0">
              <a:schemeClr val="accent1"/>
            </a:fillRef>
            <a:effectRef idx="0">
              <a:schemeClr val="accent1"/>
            </a:effectRef>
            <a:fontRef idx="minor">
              <a:schemeClr val="tx1"/>
            </a:fontRef>
          </p:style>
        </p:cxnSp>
        <p:cxnSp>
          <p:nvCxnSpPr>
            <p:cNvPr id="23" name="直线连接符 20"/>
            <p:cNvCxnSpPr>
              <a:stCxn id="17" idx="3"/>
            </p:cNvCxnSpPr>
            <p:nvPr>
              <p:custDataLst>
                <p:tags r:id="rId18"/>
              </p:custDataLst>
            </p:nvPr>
          </p:nvCxnSpPr>
          <p:spPr>
            <a:xfrm>
              <a:off x="7368211" y="2937861"/>
              <a:ext cx="939143" cy="365134"/>
            </a:xfrm>
            <a:prstGeom prst="line">
              <a:avLst/>
            </a:prstGeom>
            <a:ln w="38100">
              <a:prstDash val="solid"/>
            </a:ln>
          </p:spPr>
          <p:style>
            <a:lnRef idx="1">
              <a:schemeClr val="accent1"/>
            </a:lnRef>
            <a:fillRef idx="0">
              <a:schemeClr val="accent1"/>
            </a:fillRef>
            <a:effectRef idx="0">
              <a:schemeClr val="accent1"/>
            </a:effectRef>
            <a:fontRef idx="minor">
              <a:schemeClr val="tx1"/>
            </a:fontRef>
          </p:style>
        </p:cxnSp>
        <p:cxnSp>
          <p:nvCxnSpPr>
            <p:cNvPr id="34" name="直线连接符 21"/>
            <p:cNvCxnSpPr/>
            <p:nvPr>
              <p:custDataLst>
                <p:tags r:id="rId19"/>
              </p:custDataLst>
            </p:nvPr>
          </p:nvCxnSpPr>
          <p:spPr>
            <a:xfrm>
              <a:off x="6745182" y="4226323"/>
              <a:ext cx="948575" cy="458029"/>
            </a:xfrm>
            <a:prstGeom prst="line">
              <a:avLst/>
            </a:prstGeom>
            <a:ln w="38100">
              <a:prstDash val="solid"/>
            </a:ln>
          </p:spPr>
          <p:style>
            <a:lnRef idx="1">
              <a:schemeClr val="accent1"/>
            </a:lnRef>
            <a:fillRef idx="0">
              <a:schemeClr val="accent1"/>
            </a:fillRef>
            <a:effectRef idx="0">
              <a:schemeClr val="accent1"/>
            </a:effectRef>
            <a:fontRef idx="minor">
              <a:schemeClr val="tx1"/>
            </a:fontRef>
          </p:style>
        </p:cxnSp>
      </p:grpSp>
      <p:sp>
        <p:nvSpPr>
          <p:cNvPr id="7" name="椭圆 6"/>
          <p:cNvSpPr/>
          <p:nvPr/>
        </p:nvSpPr>
        <p:spPr>
          <a:xfrm>
            <a:off x="381044" y="3847485"/>
            <a:ext cx="1126902" cy="1069413"/>
          </a:xfrm>
          <a:prstGeom prst="ellips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rgbClr val="1B2A63"/>
              </a:solidFill>
            </a:endParaRPr>
          </a:p>
        </p:txBody>
      </p:sp>
      <p:sp>
        <p:nvSpPr>
          <p:cNvPr id="8" name="椭圆 7"/>
          <p:cNvSpPr/>
          <p:nvPr/>
        </p:nvSpPr>
        <p:spPr>
          <a:xfrm>
            <a:off x="2871108" y="3847449"/>
            <a:ext cx="1126902" cy="1069413"/>
          </a:xfrm>
          <a:prstGeom prst="ellips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rgbClr val="1B2A63"/>
              </a:solidFill>
            </a:endParaRPr>
          </a:p>
        </p:txBody>
      </p:sp>
      <p:sp>
        <p:nvSpPr>
          <p:cNvPr id="36" name="文本框 35"/>
          <p:cNvSpPr txBox="1"/>
          <p:nvPr/>
        </p:nvSpPr>
        <p:spPr>
          <a:xfrm>
            <a:off x="1918970" y="1646555"/>
            <a:ext cx="540385" cy="645160"/>
          </a:xfrm>
          <a:prstGeom prst="rect">
            <a:avLst/>
          </a:prstGeom>
          <a:noFill/>
        </p:spPr>
        <p:txBody>
          <a:bodyPr wrap="square" rtlCol="0">
            <a:spAutoFit/>
          </a:bodyPr>
          <a:lstStyle/>
          <a:p>
            <a:r>
              <a:rPr lang="zh-CN" altLang="en-US" sz="3600" b="1" dirty="0">
                <a:solidFill>
                  <a:schemeClr val="bg1"/>
                </a:solidFill>
                <a:latin typeface="黑体" panose="02010609060101010101" charset="-122"/>
                <a:ea typeface="黑体" panose="02010609060101010101" charset="-122"/>
                <a:sym typeface="+mn-ea"/>
              </a:rPr>
              <a:t>教</a:t>
            </a:r>
            <a:endParaRPr lang="zh-CN" altLang="en-US" sz="3600" b="1" dirty="0">
              <a:solidFill>
                <a:schemeClr val="bg1"/>
              </a:solidFill>
              <a:latin typeface="黑体" panose="02010609060101010101" charset="-122"/>
              <a:ea typeface="黑体" panose="02010609060101010101" charset="-122"/>
              <a:sym typeface="+mn-ea"/>
            </a:endParaRPr>
          </a:p>
        </p:txBody>
      </p:sp>
      <p:sp>
        <p:nvSpPr>
          <p:cNvPr id="37" name="文本框 36"/>
          <p:cNvSpPr txBox="1"/>
          <p:nvPr/>
        </p:nvSpPr>
        <p:spPr>
          <a:xfrm>
            <a:off x="3164205" y="4078605"/>
            <a:ext cx="540385" cy="645160"/>
          </a:xfrm>
          <a:prstGeom prst="rect">
            <a:avLst/>
          </a:prstGeom>
          <a:noFill/>
        </p:spPr>
        <p:txBody>
          <a:bodyPr wrap="square" rtlCol="0" anchor="t">
            <a:spAutoFit/>
          </a:bodyPr>
          <a:lstStyle/>
          <a:p>
            <a:r>
              <a:rPr lang="zh-CN" altLang="en-US" sz="3600" b="1" dirty="0">
                <a:solidFill>
                  <a:schemeClr val="bg1"/>
                </a:solidFill>
                <a:latin typeface="黑体" panose="02010609060101010101" charset="-122"/>
                <a:ea typeface="黑体" panose="02010609060101010101" charset="-122"/>
                <a:sym typeface="+mn-ea"/>
              </a:rPr>
              <a:t>学</a:t>
            </a:r>
            <a:endParaRPr lang="zh-CN" altLang="en-US" sz="3600" b="1" dirty="0">
              <a:solidFill>
                <a:schemeClr val="bg1"/>
              </a:solidFill>
              <a:latin typeface="黑体" panose="02010609060101010101" charset="-122"/>
              <a:ea typeface="黑体" panose="02010609060101010101" charset="-122"/>
              <a:sym typeface="+mn-ea"/>
            </a:endParaRPr>
          </a:p>
        </p:txBody>
      </p:sp>
      <p:sp>
        <p:nvSpPr>
          <p:cNvPr id="38" name="文本框 37"/>
          <p:cNvSpPr txBox="1"/>
          <p:nvPr/>
        </p:nvSpPr>
        <p:spPr>
          <a:xfrm>
            <a:off x="674370" y="4059555"/>
            <a:ext cx="540385" cy="645160"/>
          </a:xfrm>
          <a:prstGeom prst="rect">
            <a:avLst/>
          </a:prstGeom>
          <a:noFill/>
        </p:spPr>
        <p:txBody>
          <a:bodyPr wrap="square" rtlCol="0" anchor="t">
            <a:spAutoFit/>
          </a:bodyPr>
          <a:lstStyle/>
          <a:p>
            <a:r>
              <a:rPr lang="zh-CN" altLang="en-US" sz="3600" b="1" dirty="0">
                <a:solidFill>
                  <a:schemeClr val="bg1"/>
                </a:solidFill>
                <a:latin typeface="黑体" panose="02010609060101010101" charset="-122"/>
                <a:ea typeface="黑体" panose="02010609060101010101" charset="-122"/>
                <a:sym typeface="+mn-ea"/>
              </a:rPr>
              <a:t>评</a:t>
            </a:r>
            <a:endParaRPr lang="zh-CN" altLang="en-US" sz="3600" b="1" dirty="0">
              <a:solidFill>
                <a:schemeClr val="bg1"/>
              </a:solidFill>
              <a:latin typeface="黑体" panose="02010609060101010101" charset="-122"/>
              <a:ea typeface="黑体" panose="02010609060101010101" charset="-122"/>
              <a:sym typeface="+mn-ea"/>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8"/>
                                        </p:tgtEl>
                                        <p:attrNameLst>
                                          <p:attrName>style.visibility</p:attrName>
                                        </p:attrNameLst>
                                      </p:cBhvr>
                                      <p:to>
                                        <p:strVal val="visible"/>
                                      </p:to>
                                    </p:set>
                                    <p:anim calcmode="lin" valueType="num">
                                      <p:cBhvr>
                                        <p:cTn id="12" dur="500" fill="hold"/>
                                        <p:tgtEl>
                                          <p:spTgt spid="8"/>
                                        </p:tgtEl>
                                        <p:attrNameLst>
                                          <p:attrName>ppt_w</p:attrName>
                                        </p:attrNameLst>
                                      </p:cBhvr>
                                      <p:tavLst>
                                        <p:tav tm="0">
                                          <p:val>
                                            <p:fltVal val="0"/>
                                          </p:val>
                                        </p:tav>
                                        <p:tav tm="100000">
                                          <p:val>
                                            <p:strVal val="#ppt_w"/>
                                          </p:val>
                                        </p:tav>
                                      </p:tavLst>
                                    </p:anim>
                                    <p:anim calcmode="lin" valueType="num">
                                      <p:cBhvr>
                                        <p:cTn id="13" dur="500" fill="hold"/>
                                        <p:tgtEl>
                                          <p:spTgt spid="8"/>
                                        </p:tgtEl>
                                        <p:attrNameLst>
                                          <p:attrName>ppt_h</p:attrName>
                                        </p:attrNameLst>
                                      </p:cBhvr>
                                      <p:tavLst>
                                        <p:tav tm="0">
                                          <p:val>
                                            <p:fltVal val="0"/>
                                          </p:val>
                                        </p:tav>
                                        <p:tav tm="100000">
                                          <p:val>
                                            <p:strVal val="#ppt_h"/>
                                          </p:val>
                                        </p:tav>
                                      </p:tavLst>
                                    </p:anim>
                                    <p:animEffect transition="in" filter="fade">
                                      <p:cBhvr>
                                        <p:cTn id="14" dur="500"/>
                                        <p:tgtEl>
                                          <p:spTgt spid="8"/>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36"/>
                                        </p:tgtEl>
                                        <p:attrNameLst>
                                          <p:attrName>style.visibility</p:attrName>
                                        </p:attrNameLst>
                                      </p:cBhvr>
                                      <p:to>
                                        <p:strVal val="visible"/>
                                      </p:to>
                                    </p:set>
                                    <p:animEffect transition="in" filter="fade">
                                      <p:cBhvr>
                                        <p:cTn id="17" dur="500"/>
                                        <p:tgtEl>
                                          <p:spTgt spid="36"/>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37"/>
                                        </p:tgtEl>
                                        <p:attrNameLst>
                                          <p:attrName>style.visibility</p:attrName>
                                        </p:attrNameLst>
                                      </p:cBhvr>
                                      <p:to>
                                        <p:strVal val="visible"/>
                                      </p:to>
                                    </p:set>
                                    <p:animEffect transition="in" filter="fade">
                                      <p:cBhvr>
                                        <p:cTn id="20" dur="500"/>
                                        <p:tgtEl>
                                          <p:spTgt spid="37"/>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38"/>
                                        </p:tgtEl>
                                        <p:attrNameLst>
                                          <p:attrName>style.visibility</p:attrName>
                                        </p:attrNameLst>
                                      </p:cBhvr>
                                      <p:to>
                                        <p:strVal val="visible"/>
                                      </p:to>
                                    </p:set>
                                    <p:animEffect transition="in" filter="fade">
                                      <p:cBhvr>
                                        <p:cTn id="23" dur="500"/>
                                        <p:tgtEl>
                                          <p:spTgt spid="38"/>
                                        </p:tgtEl>
                                      </p:cBhvr>
                                    </p:animEffect>
                                  </p:childTnLst>
                                </p:cTn>
                              </p:par>
                            </p:childTnLst>
                          </p:cTn>
                        </p:par>
                      </p:childTnLst>
                    </p:cTn>
                  </p:par>
                  <p:par>
                    <p:cTn id="24" fill="hold">
                      <p:stCondLst>
                        <p:cond delay="indefinite"/>
                      </p:stCondLst>
                      <p:childTnLst>
                        <p:par>
                          <p:cTn id="25" fill="hold">
                            <p:stCondLst>
                              <p:cond delay="0"/>
                            </p:stCondLst>
                            <p:childTnLst>
                              <p:par>
                                <p:cTn id="26" presetID="9" presetClass="entr" presetSubtype="0" fill="hold" nodeType="clickEffect">
                                  <p:stCondLst>
                                    <p:cond delay="0"/>
                                  </p:stCondLst>
                                  <p:childTnLst>
                                    <p:set>
                                      <p:cBhvr>
                                        <p:cTn id="27" dur="1" fill="hold">
                                          <p:stCondLst>
                                            <p:cond delay="0"/>
                                          </p:stCondLst>
                                        </p:cTn>
                                        <p:tgtEl>
                                          <p:spTgt spid="3"/>
                                        </p:tgtEl>
                                        <p:attrNameLst>
                                          <p:attrName>style.visibility</p:attrName>
                                        </p:attrNameLst>
                                      </p:cBhvr>
                                      <p:to>
                                        <p:strVal val="visible"/>
                                      </p:to>
                                    </p:set>
                                    <p:animEffect transition="in" filter="dissolve">
                                      <p:cBhvr>
                                        <p:cTn id="28" dur="500"/>
                                        <p:tgtEl>
                                          <p:spTgt spid="3"/>
                                        </p:tgtEl>
                                      </p:cBhvr>
                                    </p:animEffect>
                                  </p:childTnLst>
                                </p:cTn>
                              </p:par>
                              <p:par>
                                <p:cTn id="29" presetID="1" presetClass="entr" presetSubtype="0" fill="hold" grpId="0" nodeType="withEffect">
                                  <p:stCondLst>
                                    <p:cond delay="0"/>
                                  </p:stCondLst>
                                  <p:childTnLst>
                                    <p:set>
                                      <p:cBhvr>
                                        <p:cTn id="3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4" grpId="1"/>
      <p:bldP spid="14" grpId="0"/>
      <p:bldP spid="14" grpId="1"/>
      <p:bldP spid="7" grpId="0" bldLvl="0" animBg="1"/>
      <p:bldP spid="7" grpId="1" animBg="1"/>
      <p:bldP spid="8" grpId="0" bldLvl="0" animBg="1"/>
      <p:bldP spid="8" grpId="1" animBg="1"/>
      <p:bldP spid="36" grpId="0"/>
      <p:bldP spid="36" grpId="1"/>
      <p:bldP spid="37" grpId="0"/>
      <p:bldP spid="37" grpId="1"/>
      <p:bldP spid="38" grpId="0"/>
      <p:bldP spid="38" grpId="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1"/>
          <p:cNvSpPr txBox="1">
            <a:spLocks noChangeArrowheads="1"/>
          </p:cNvSpPr>
          <p:nvPr/>
        </p:nvSpPr>
        <p:spPr bwMode="auto">
          <a:xfrm>
            <a:off x="3038770" y="1178005"/>
            <a:ext cx="6314264"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algn="ctr"/>
            <a:r>
              <a:rPr lang="en-US" altLang="zh-CN" sz="2400" b="1" dirty="0">
                <a:solidFill>
                  <a:schemeClr val="accent6"/>
                </a:solidFill>
                <a:latin typeface="Arial" panose="020B0604020202020204" pitchFamily="34" charset="0"/>
                <a:cs typeface="Arial" panose="020B0604020202020204" pitchFamily="34" charset="0"/>
                <a:sym typeface="+mn-ea"/>
              </a:rPr>
              <a:t>P</a:t>
            </a:r>
            <a:r>
              <a:rPr lang="zh-CN" altLang="en-US" sz="2400" b="1" dirty="0">
                <a:solidFill>
                  <a:schemeClr val="accent6"/>
                </a:solidFill>
                <a:latin typeface="Arial" panose="020B0604020202020204" pitchFamily="34" charset="0"/>
                <a:cs typeface="Arial" panose="020B0604020202020204" pitchFamily="34" charset="0"/>
                <a:sym typeface="+mn-ea"/>
              </a:rPr>
              <a:t>roduct</a:t>
            </a:r>
            <a:r>
              <a:rPr lang="en-US" altLang="zh-CN" sz="2400" b="1" dirty="0">
                <a:solidFill>
                  <a:schemeClr val="accent6"/>
                </a:solidFill>
                <a:latin typeface="Arial" panose="020B0604020202020204" pitchFamily="34" charset="0"/>
                <a:cs typeface="Arial" panose="020B0604020202020204" pitchFamily="34" charset="0"/>
                <a:sym typeface="+mn-ea"/>
              </a:rPr>
              <a:t>ion</a:t>
            </a:r>
            <a:r>
              <a:rPr lang="zh-CN" altLang="en-US" sz="2400" b="1" dirty="0">
                <a:solidFill>
                  <a:schemeClr val="accent6"/>
                </a:solidFill>
                <a:latin typeface="Arial" panose="020B0604020202020204" pitchFamily="34" charset="0"/>
                <a:cs typeface="Arial" panose="020B0604020202020204" pitchFamily="34" charset="0"/>
                <a:sym typeface="+mn-ea"/>
              </a:rPr>
              <a:t>-orient</a:t>
            </a:r>
            <a:r>
              <a:rPr lang="en-US" altLang="zh-CN" sz="2400" b="1" dirty="0">
                <a:solidFill>
                  <a:schemeClr val="accent6"/>
                </a:solidFill>
                <a:latin typeface="Arial" panose="020B0604020202020204" pitchFamily="34" charset="0"/>
                <a:cs typeface="Arial" panose="020B0604020202020204" pitchFamily="34" charset="0"/>
                <a:sym typeface="+mn-ea"/>
              </a:rPr>
              <a:t>ed</a:t>
            </a:r>
            <a:r>
              <a:rPr lang="zh-CN" altLang="en-US" sz="2400" b="1" dirty="0">
                <a:solidFill>
                  <a:schemeClr val="accent6"/>
                </a:solidFill>
                <a:latin typeface="Arial" panose="020B0604020202020204" pitchFamily="34" charset="0"/>
                <a:cs typeface="Arial" panose="020B0604020202020204" pitchFamily="34" charset="0"/>
                <a:sym typeface="+mn-ea"/>
              </a:rPr>
              <a:t> approach（</a:t>
            </a:r>
            <a:r>
              <a:rPr lang="en-US" altLang="zh-CN" sz="2400" b="1" dirty="0">
                <a:solidFill>
                  <a:schemeClr val="accent6"/>
                </a:solidFill>
                <a:latin typeface="Arial" panose="020B0604020202020204" pitchFamily="34" charset="0"/>
                <a:cs typeface="Arial" panose="020B0604020202020204" pitchFamily="34" charset="0"/>
                <a:sym typeface="+mn-ea"/>
              </a:rPr>
              <a:t>POA</a:t>
            </a:r>
            <a:r>
              <a:rPr lang="zh-CN" altLang="en-US" sz="2400" b="1" dirty="0">
                <a:solidFill>
                  <a:schemeClr val="accent6"/>
                </a:solidFill>
                <a:latin typeface="Arial" panose="020B0604020202020204" pitchFamily="34" charset="0"/>
                <a:cs typeface="Arial" panose="020B0604020202020204" pitchFamily="34" charset="0"/>
                <a:sym typeface="+mn-ea"/>
              </a:rPr>
              <a:t>）</a:t>
            </a:r>
            <a:endParaRPr lang="zh-CN" altLang="en-US" sz="2400" b="1" dirty="0">
              <a:solidFill>
                <a:schemeClr val="accent6"/>
              </a:solidFill>
              <a:latin typeface="Arial" panose="020B0604020202020204" pitchFamily="34" charset="0"/>
              <a:cs typeface="Arial" panose="020B0604020202020204" pitchFamily="34" charset="0"/>
              <a:sym typeface="+mn-ea"/>
            </a:endParaRPr>
          </a:p>
        </p:txBody>
      </p:sp>
      <p:grpSp>
        <p:nvGrpSpPr>
          <p:cNvPr id="3" name="组合 2"/>
          <p:cNvGrpSpPr/>
          <p:nvPr/>
        </p:nvGrpSpPr>
        <p:grpSpPr>
          <a:xfrm>
            <a:off x="1460626" y="1908600"/>
            <a:ext cx="4489428" cy="1449591"/>
            <a:chOff x="927339" y="1076021"/>
            <a:chExt cx="3629060" cy="1020417"/>
          </a:xfrm>
        </p:grpSpPr>
        <p:sp>
          <p:nvSpPr>
            <p:cNvPr id="4" name="圆角矩形 3"/>
            <p:cNvSpPr/>
            <p:nvPr/>
          </p:nvSpPr>
          <p:spPr>
            <a:xfrm>
              <a:off x="941480" y="1076021"/>
              <a:ext cx="3614918" cy="1020417"/>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5" name="圆角矩形 4"/>
            <p:cNvSpPr/>
            <p:nvPr/>
          </p:nvSpPr>
          <p:spPr>
            <a:xfrm>
              <a:off x="941480"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6" name="圆角矩形 5"/>
            <p:cNvSpPr/>
            <p:nvPr/>
          </p:nvSpPr>
          <p:spPr>
            <a:xfrm>
              <a:off x="2147490"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7" name="圆角矩形 6"/>
            <p:cNvSpPr/>
            <p:nvPr/>
          </p:nvSpPr>
          <p:spPr>
            <a:xfrm>
              <a:off x="3353500"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8" name="文本框 7"/>
            <p:cNvSpPr txBox="1"/>
            <p:nvPr/>
          </p:nvSpPr>
          <p:spPr>
            <a:xfrm>
              <a:off x="1794782" y="1121080"/>
              <a:ext cx="1908313" cy="281651"/>
            </a:xfrm>
            <a:prstGeom prst="rect">
              <a:avLst/>
            </a:prstGeom>
            <a:noFill/>
            <a:ln>
              <a:noFill/>
            </a:ln>
          </p:spPr>
          <p:txBody>
            <a:bodyPr wrap="square" rtlCol="0">
              <a:spAutoFit/>
            </a:bodyPr>
            <a:lstStyle/>
            <a:p>
              <a:pPr algn="ctr"/>
              <a:r>
                <a:rPr kumimoji="1" lang="zh-CN" altLang="en-US" sz="2000" b="1" dirty="0">
                  <a:latin typeface="微软雅黑" panose="020B0503020204020204" pitchFamily="34" charset="-122"/>
                  <a:ea typeface="微软雅黑" panose="020B0503020204020204" pitchFamily="34" charset="-122"/>
                </a:rPr>
                <a:t>教学理念</a:t>
              </a:r>
              <a:endParaRPr kumimoji="1" lang="zh-CN" altLang="en-US" sz="2000" b="1" dirty="0">
                <a:latin typeface="微软雅黑" panose="020B0503020204020204" pitchFamily="34" charset="-122"/>
                <a:ea typeface="微软雅黑" panose="020B0503020204020204" pitchFamily="34" charset="-122"/>
              </a:endParaRPr>
            </a:p>
          </p:txBody>
        </p:sp>
        <p:sp>
          <p:nvSpPr>
            <p:cNvPr id="9" name="文本框 8"/>
            <p:cNvSpPr txBox="1"/>
            <p:nvPr/>
          </p:nvSpPr>
          <p:spPr>
            <a:xfrm>
              <a:off x="927339" y="1582516"/>
              <a:ext cx="1232640" cy="238320"/>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学习中心说</a:t>
              </a:r>
              <a:endParaRPr kumimoji="1" lang="zh-CN" altLang="en-US" sz="1600" b="1" dirty="0">
                <a:latin typeface="微软雅黑" panose="020B0503020204020204" pitchFamily="34" charset="-122"/>
                <a:ea typeface="微软雅黑" panose="020B0503020204020204" pitchFamily="34" charset="-122"/>
              </a:endParaRPr>
            </a:p>
          </p:txBody>
        </p:sp>
        <p:sp>
          <p:nvSpPr>
            <p:cNvPr id="10" name="文本框 9"/>
            <p:cNvSpPr txBox="1"/>
            <p:nvPr/>
          </p:nvSpPr>
          <p:spPr>
            <a:xfrm>
              <a:off x="2113790" y="1591470"/>
              <a:ext cx="1232640" cy="238320"/>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学用一体说</a:t>
              </a:r>
              <a:endParaRPr kumimoji="1" lang="zh-CN" altLang="en-US" sz="1600" b="1" dirty="0">
                <a:latin typeface="微软雅黑" panose="020B0503020204020204" pitchFamily="34" charset="-122"/>
                <a:ea typeface="微软雅黑" panose="020B0503020204020204" pitchFamily="34" charset="-122"/>
              </a:endParaRPr>
            </a:p>
          </p:txBody>
        </p:sp>
        <p:sp>
          <p:nvSpPr>
            <p:cNvPr id="11" name="文本框 10"/>
            <p:cNvSpPr txBox="1"/>
            <p:nvPr/>
          </p:nvSpPr>
          <p:spPr>
            <a:xfrm>
              <a:off x="3323759" y="1582516"/>
              <a:ext cx="1232640" cy="238320"/>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全人教育说</a:t>
              </a:r>
              <a:endParaRPr kumimoji="1" lang="zh-CN" altLang="en-US" sz="1600" b="1" dirty="0">
                <a:latin typeface="微软雅黑" panose="020B0503020204020204" pitchFamily="34" charset="-122"/>
                <a:ea typeface="微软雅黑" panose="020B0503020204020204" pitchFamily="34" charset="-122"/>
              </a:endParaRPr>
            </a:p>
          </p:txBody>
        </p:sp>
      </p:grpSp>
      <p:grpSp>
        <p:nvGrpSpPr>
          <p:cNvPr id="12" name="组合 11"/>
          <p:cNvGrpSpPr/>
          <p:nvPr/>
        </p:nvGrpSpPr>
        <p:grpSpPr>
          <a:xfrm>
            <a:off x="6626288" y="1924051"/>
            <a:ext cx="4540488" cy="1444179"/>
            <a:chOff x="4857497" y="1076021"/>
            <a:chExt cx="3670488" cy="1016704"/>
          </a:xfrm>
        </p:grpSpPr>
        <p:sp>
          <p:nvSpPr>
            <p:cNvPr id="13" name="圆角矩形 12"/>
            <p:cNvSpPr/>
            <p:nvPr/>
          </p:nvSpPr>
          <p:spPr>
            <a:xfrm>
              <a:off x="4857497" y="1076021"/>
              <a:ext cx="3628169" cy="1016704"/>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4" name="圆角矩形 13"/>
            <p:cNvSpPr/>
            <p:nvPr/>
          </p:nvSpPr>
          <p:spPr>
            <a:xfrm>
              <a:off x="4865583"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5" name="圆角矩形 14"/>
            <p:cNvSpPr/>
            <p:nvPr/>
          </p:nvSpPr>
          <p:spPr>
            <a:xfrm>
              <a:off x="6071593"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6" name="圆角矩形 15"/>
            <p:cNvSpPr/>
            <p:nvPr/>
          </p:nvSpPr>
          <p:spPr>
            <a:xfrm>
              <a:off x="7277603" y="1454008"/>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7" name="文本框 16"/>
            <p:cNvSpPr txBox="1"/>
            <p:nvPr/>
          </p:nvSpPr>
          <p:spPr>
            <a:xfrm>
              <a:off x="5717315" y="1117249"/>
              <a:ext cx="1908313" cy="281678"/>
            </a:xfrm>
            <a:prstGeom prst="rect">
              <a:avLst/>
            </a:prstGeom>
            <a:noFill/>
            <a:ln>
              <a:noFill/>
            </a:ln>
          </p:spPr>
          <p:txBody>
            <a:bodyPr wrap="square" rtlCol="0">
              <a:spAutoFit/>
            </a:bodyPr>
            <a:lstStyle/>
            <a:p>
              <a:pPr algn="ctr"/>
              <a:r>
                <a:rPr kumimoji="1" lang="zh-CN" altLang="en-US" sz="2000" b="1" dirty="0">
                  <a:latin typeface="微软雅黑" panose="020B0503020204020204" pitchFamily="34" charset="-122"/>
                  <a:ea typeface="微软雅黑" panose="020B0503020204020204" pitchFamily="34" charset="-122"/>
                </a:rPr>
                <a:t>教学假设</a:t>
              </a:r>
              <a:endParaRPr kumimoji="1" lang="zh-CN" altLang="en-US" sz="2000" b="1" dirty="0">
                <a:latin typeface="微软雅黑" panose="020B0503020204020204" pitchFamily="34" charset="-122"/>
                <a:ea typeface="微软雅黑" panose="020B0503020204020204" pitchFamily="34" charset="-122"/>
              </a:endParaRPr>
            </a:p>
          </p:txBody>
        </p:sp>
        <p:sp>
          <p:nvSpPr>
            <p:cNvPr id="18" name="文本框 17"/>
            <p:cNvSpPr txBox="1"/>
            <p:nvPr/>
          </p:nvSpPr>
          <p:spPr>
            <a:xfrm>
              <a:off x="4898925" y="1600769"/>
              <a:ext cx="1232640" cy="238342"/>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输出驱动</a:t>
              </a:r>
              <a:endParaRPr kumimoji="1" lang="zh-CN" altLang="en-US" sz="1600" b="1" dirty="0">
                <a:latin typeface="微软雅黑" panose="020B0503020204020204" pitchFamily="34" charset="-122"/>
                <a:ea typeface="微软雅黑" panose="020B0503020204020204" pitchFamily="34" charset="-122"/>
              </a:endParaRPr>
            </a:p>
          </p:txBody>
        </p:sp>
        <p:sp>
          <p:nvSpPr>
            <p:cNvPr id="19" name="文本框 18"/>
            <p:cNvSpPr txBox="1"/>
            <p:nvPr/>
          </p:nvSpPr>
          <p:spPr>
            <a:xfrm>
              <a:off x="6085376" y="1609723"/>
              <a:ext cx="1232640" cy="238342"/>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输入促成</a:t>
              </a:r>
              <a:endParaRPr kumimoji="1" lang="zh-CN" altLang="en-US" sz="1600" b="1" dirty="0">
                <a:latin typeface="微软雅黑" panose="020B0503020204020204" pitchFamily="34" charset="-122"/>
                <a:ea typeface="微软雅黑" panose="020B0503020204020204" pitchFamily="34" charset="-122"/>
              </a:endParaRPr>
            </a:p>
          </p:txBody>
        </p:sp>
        <p:sp>
          <p:nvSpPr>
            <p:cNvPr id="20" name="文本框 19"/>
            <p:cNvSpPr txBox="1"/>
            <p:nvPr/>
          </p:nvSpPr>
          <p:spPr>
            <a:xfrm>
              <a:off x="7295345" y="1600769"/>
              <a:ext cx="1232640" cy="238342"/>
            </a:xfrm>
            <a:prstGeom prst="rect">
              <a:avLst/>
            </a:prstGeom>
            <a:noFill/>
            <a:ln>
              <a:noFill/>
            </a:ln>
          </p:spPr>
          <p:txBody>
            <a:bodyPr wrap="square" rtlCol="0">
              <a:spAutoFit/>
            </a:bodyPr>
            <a:lstStyle/>
            <a:p>
              <a:pPr algn="ctr"/>
              <a:r>
                <a:rPr kumimoji="1" lang="zh-CN" altLang="en-US" sz="1600" b="1" dirty="0">
                  <a:latin typeface="微软雅黑" panose="020B0503020204020204" pitchFamily="34" charset="-122"/>
                  <a:ea typeface="微软雅黑" panose="020B0503020204020204" pitchFamily="34" charset="-122"/>
                </a:rPr>
                <a:t>选择性学习</a:t>
              </a:r>
              <a:endParaRPr kumimoji="1" lang="zh-CN" altLang="en-US" sz="1600" b="1" dirty="0">
                <a:latin typeface="微软雅黑" panose="020B0503020204020204" pitchFamily="34" charset="-122"/>
                <a:ea typeface="微软雅黑" panose="020B0503020204020204" pitchFamily="34" charset="-122"/>
              </a:endParaRPr>
            </a:p>
          </p:txBody>
        </p:sp>
      </p:grpSp>
      <p:grpSp>
        <p:nvGrpSpPr>
          <p:cNvPr id="21" name="组合 20"/>
          <p:cNvGrpSpPr/>
          <p:nvPr/>
        </p:nvGrpSpPr>
        <p:grpSpPr>
          <a:xfrm>
            <a:off x="2767839" y="4431395"/>
            <a:ext cx="1915421" cy="906312"/>
            <a:chOff x="2222318" y="2908439"/>
            <a:chExt cx="1548553" cy="638216"/>
          </a:xfrm>
        </p:grpSpPr>
        <p:sp>
          <p:nvSpPr>
            <p:cNvPr id="22" name="圆角矩形 21"/>
            <p:cNvSpPr/>
            <p:nvPr/>
          </p:nvSpPr>
          <p:spPr>
            <a:xfrm>
              <a:off x="2222318" y="2908439"/>
              <a:ext cx="1542618" cy="638216"/>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23" name="文本框 22"/>
            <p:cNvSpPr txBox="1"/>
            <p:nvPr/>
          </p:nvSpPr>
          <p:spPr>
            <a:xfrm>
              <a:off x="2227598" y="3009419"/>
              <a:ext cx="1543273" cy="455140"/>
            </a:xfrm>
            <a:prstGeom prst="rect">
              <a:avLst/>
            </a:prstGeom>
            <a:noFill/>
          </p:spPr>
          <p:txBody>
            <a:bodyPr wrap="square" rtlCol="0">
              <a:spAutoFit/>
            </a:bodyPr>
            <a:lstStyle/>
            <a:p>
              <a:pPr algn="ctr"/>
              <a:r>
                <a:rPr kumimoji="1" lang="zh-CN" altLang="en-US" b="1" dirty="0">
                  <a:latin typeface="微软雅黑" panose="020B0503020204020204" pitchFamily="34" charset="-122"/>
                  <a:ea typeface="微软雅黑" panose="020B0503020204020204" pitchFamily="34" charset="-122"/>
                </a:rPr>
                <a:t>驱动</a:t>
              </a:r>
              <a:endParaRPr kumimoji="1" lang="en-US" altLang="zh-CN" b="1" dirty="0">
                <a:latin typeface="微软雅黑" panose="020B0503020204020204" pitchFamily="34" charset="-122"/>
                <a:ea typeface="微软雅黑" panose="020B0503020204020204" pitchFamily="34" charset="-122"/>
              </a:endParaRPr>
            </a:p>
            <a:p>
              <a:pPr algn="ctr"/>
              <a:r>
                <a:rPr kumimoji="1" lang="zh-CN" altLang="en-US" b="1" dirty="0">
                  <a:latin typeface="微软雅黑" panose="020B0503020204020204" pitchFamily="34" charset="-122"/>
                  <a:ea typeface="微软雅黑" panose="020B0503020204020204" pitchFamily="34" charset="-122"/>
                </a:rPr>
                <a:t>（</a:t>
              </a:r>
              <a:r>
                <a:rPr kumimoji="1" lang="en-US" altLang="zh-CN" b="1" dirty="0">
                  <a:latin typeface="微软雅黑" panose="020B0503020204020204" pitchFamily="34" charset="-122"/>
                  <a:ea typeface="微软雅黑" panose="020B0503020204020204" pitchFamily="34" charset="-122"/>
                </a:rPr>
                <a:t>Motivating</a:t>
              </a:r>
              <a:r>
                <a:rPr kumimoji="1" lang="zh-CN" altLang="en-US" b="1" dirty="0">
                  <a:latin typeface="微软雅黑" panose="020B0503020204020204" pitchFamily="34" charset="-122"/>
                  <a:ea typeface="微软雅黑" panose="020B0503020204020204" pitchFamily="34" charset="-122"/>
                </a:rPr>
                <a:t>）</a:t>
              </a:r>
              <a:endParaRPr kumimoji="1" lang="zh-CN" altLang="en-US" b="1" dirty="0">
                <a:latin typeface="微软雅黑" panose="020B0503020204020204" pitchFamily="34" charset="-122"/>
                <a:ea typeface="微软雅黑" panose="020B0503020204020204" pitchFamily="34" charset="-122"/>
              </a:endParaRPr>
            </a:p>
          </p:txBody>
        </p:sp>
      </p:grpSp>
      <p:grpSp>
        <p:nvGrpSpPr>
          <p:cNvPr id="24" name="组合 23"/>
          <p:cNvGrpSpPr/>
          <p:nvPr/>
        </p:nvGrpSpPr>
        <p:grpSpPr>
          <a:xfrm>
            <a:off x="5211631" y="4431395"/>
            <a:ext cx="1841457" cy="906313"/>
            <a:chOff x="4141939" y="2956609"/>
            <a:chExt cx="1202898" cy="523461"/>
          </a:xfrm>
        </p:grpSpPr>
        <p:sp>
          <p:nvSpPr>
            <p:cNvPr id="25" name="圆角矩形 24"/>
            <p:cNvSpPr/>
            <p:nvPr/>
          </p:nvSpPr>
          <p:spPr>
            <a:xfrm>
              <a:off x="4141939" y="2956609"/>
              <a:ext cx="1202898"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26" name="文本框 25"/>
            <p:cNvSpPr txBox="1"/>
            <p:nvPr/>
          </p:nvSpPr>
          <p:spPr>
            <a:xfrm>
              <a:off x="4179601" y="3033580"/>
              <a:ext cx="1128819" cy="373303"/>
            </a:xfrm>
            <a:prstGeom prst="rect">
              <a:avLst/>
            </a:prstGeom>
            <a:noFill/>
          </p:spPr>
          <p:txBody>
            <a:bodyPr wrap="square" rtlCol="0">
              <a:spAutoFit/>
            </a:bodyPr>
            <a:lstStyle/>
            <a:p>
              <a:pPr algn="ctr"/>
              <a:r>
                <a:rPr kumimoji="1" lang="zh-CN" altLang="en-US" b="1" dirty="0">
                  <a:latin typeface="微软雅黑" panose="020B0503020204020204" pitchFamily="34" charset="-122"/>
                  <a:ea typeface="微软雅黑" panose="020B0503020204020204" pitchFamily="34" charset="-122"/>
                </a:rPr>
                <a:t>促成</a:t>
              </a:r>
              <a:endParaRPr kumimoji="1" lang="en-US" altLang="zh-CN" b="1" dirty="0">
                <a:latin typeface="微软雅黑" panose="020B0503020204020204" pitchFamily="34" charset="-122"/>
                <a:ea typeface="微软雅黑" panose="020B0503020204020204" pitchFamily="34" charset="-122"/>
              </a:endParaRPr>
            </a:p>
            <a:p>
              <a:pPr algn="ctr"/>
              <a:r>
                <a:rPr kumimoji="1" lang="en-US" altLang="zh-CN" b="1" dirty="0">
                  <a:latin typeface="微软雅黑" panose="020B0503020204020204" pitchFamily="34" charset="-122"/>
                  <a:ea typeface="微软雅黑" panose="020B0503020204020204" pitchFamily="34" charset="-122"/>
                </a:rPr>
                <a:t>(Enabling)</a:t>
              </a:r>
              <a:endParaRPr kumimoji="1" lang="zh-CN" altLang="en-US" b="1" dirty="0">
                <a:latin typeface="微软雅黑" panose="020B0503020204020204" pitchFamily="34" charset="-122"/>
                <a:ea typeface="微软雅黑" panose="020B0503020204020204" pitchFamily="34" charset="-122"/>
              </a:endParaRPr>
            </a:p>
          </p:txBody>
        </p:sp>
      </p:grpSp>
      <p:grpSp>
        <p:nvGrpSpPr>
          <p:cNvPr id="27" name="组合 26"/>
          <p:cNvGrpSpPr/>
          <p:nvPr/>
        </p:nvGrpSpPr>
        <p:grpSpPr>
          <a:xfrm>
            <a:off x="7613908" y="4431395"/>
            <a:ext cx="1632091" cy="906313"/>
            <a:chOff x="5984353" y="2956609"/>
            <a:chExt cx="1282773" cy="523461"/>
          </a:xfrm>
        </p:grpSpPr>
        <p:sp>
          <p:nvSpPr>
            <p:cNvPr id="28" name="圆角矩形 27"/>
            <p:cNvSpPr/>
            <p:nvPr/>
          </p:nvSpPr>
          <p:spPr>
            <a:xfrm>
              <a:off x="5984353" y="2956609"/>
              <a:ext cx="1262236" cy="523461"/>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29" name="文本框 28"/>
            <p:cNvSpPr txBox="1"/>
            <p:nvPr/>
          </p:nvSpPr>
          <p:spPr>
            <a:xfrm>
              <a:off x="6004890" y="3048474"/>
              <a:ext cx="1262236" cy="373303"/>
            </a:xfrm>
            <a:prstGeom prst="rect">
              <a:avLst/>
            </a:prstGeom>
            <a:noFill/>
          </p:spPr>
          <p:txBody>
            <a:bodyPr wrap="square" rtlCol="0">
              <a:spAutoFit/>
            </a:bodyPr>
            <a:lstStyle/>
            <a:p>
              <a:pPr algn="ctr"/>
              <a:r>
                <a:rPr kumimoji="1" lang="zh-CN" altLang="en-US" b="1" dirty="0">
                  <a:latin typeface="微软雅黑" panose="020B0503020204020204" pitchFamily="34" charset="-122"/>
                  <a:ea typeface="微软雅黑" panose="020B0503020204020204" pitchFamily="34" charset="-122"/>
                </a:rPr>
                <a:t>评价</a:t>
              </a:r>
              <a:endParaRPr kumimoji="1" lang="en-US" altLang="zh-CN" b="1" dirty="0">
                <a:latin typeface="微软雅黑" panose="020B0503020204020204" pitchFamily="34" charset="-122"/>
                <a:ea typeface="微软雅黑" panose="020B0503020204020204" pitchFamily="34" charset="-122"/>
              </a:endParaRPr>
            </a:p>
            <a:p>
              <a:pPr algn="ctr"/>
              <a:r>
                <a:rPr kumimoji="1" lang="zh-CN" altLang="en-US" b="1" dirty="0">
                  <a:latin typeface="微软雅黑" panose="020B0503020204020204" pitchFamily="34" charset="-122"/>
                  <a:ea typeface="微软雅黑" panose="020B0503020204020204" pitchFamily="34" charset="-122"/>
                </a:rPr>
                <a:t>（</a:t>
              </a:r>
              <a:r>
                <a:rPr kumimoji="1" lang="en-US" altLang="zh-CN" b="1" dirty="0">
                  <a:latin typeface="微软雅黑" panose="020B0503020204020204" pitchFamily="34" charset="-122"/>
                  <a:ea typeface="微软雅黑" panose="020B0503020204020204" pitchFamily="34" charset="-122"/>
                </a:rPr>
                <a:t>Assessing</a:t>
              </a:r>
              <a:r>
                <a:rPr kumimoji="1" lang="zh-CN" altLang="en-US" b="1" dirty="0">
                  <a:latin typeface="微软雅黑" panose="020B0503020204020204" pitchFamily="34" charset="-122"/>
                  <a:ea typeface="微软雅黑" panose="020B0503020204020204" pitchFamily="34" charset="-122"/>
                </a:rPr>
                <a:t>）</a:t>
              </a:r>
              <a:endParaRPr kumimoji="1" lang="zh-CN" altLang="en-US" b="1" dirty="0">
                <a:latin typeface="微软雅黑" panose="020B0503020204020204" pitchFamily="34" charset="-122"/>
                <a:ea typeface="微软雅黑" panose="020B0503020204020204" pitchFamily="34" charset="-122"/>
              </a:endParaRPr>
            </a:p>
          </p:txBody>
        </p:sp>
      </p:grpSp>
      <p:sp>
        <p:nvSpPr>
          <p:cNvPr id="30" name="右箭头 29"/>
          <p:cNvSpPr/>
          <p:nvPr/>
        </p:nvSpPr>
        <p:spPr>
          <a:xfrm rot="5400000">
            <a:off x="7982356" y="3243653"/>
            <a:ext cx="306698" cy="660649"/>
          </a:xfrm>
          <a:prstGeom prs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1" name="右箭头 30"/>
          <p:cNvSpPr/>
          <p:nvPr/>
        </p:nvSpPr>
        <p:spPr>
          <a:xfrm rot="5400000">
            <a:off x="3618829" y="3237523"/>
            <a:ext cx="306698" cy="660649"/>
          </a:xfrm>
          <a:prstGeom prs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2" name="右箭头 31"/>
          <p:cNvSpPr/>
          <p:nvPr/>
        </p:nvSpPr>
        <p:spPr>
          <a:xfrm>
            <a:off x="6154627" y="2450566"/>
            <a:ext cx="267088" cy="758622"/>
          </a:xfrm>
          <a:prstGeom prs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grpSp>
        <p:nvGrpSpPr>
          <p:cNvPr id="35" name="组合 34"/>
          <p:cNvGrpSpPr/>
          <p:nvPr/>
        </p:nvGrpSpPr>
        <p:grpSpPr>
          <a:xfrm>
            <a:off x="2598414" y="3784520"/>
            <a:ext cx="6819216" cy="2825876"/>
            <a:chOff x="2044065" y="2808829"/>
            <a:chExt cx="5104130" cy="1881959"/>
          </a:xfrm>
        </p:grpSpPr>
        <p:sp>
          <p:nvSpPr>
            <p:cNvPr id="36" name="右箭头 35"/>
            <p:cNvSpPr/>
            <p:nvPr/>
          </p:nvSpPr>
          <p:spPr>
            <a:xfrm>
              <a:off x="3689851" y="3450559"/>
              <a:ext cx="252095" cy="261620"/>
            </a:xfrm>
            <a:prstGeom prst="rightArrow">
              <a:avLst/>
            </a:prstGeom>
            <a:no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a:solidFill>
                  <a:schemeClr val="tx1"/>
                </a:solidFill>
              </a:endParaRPr>
            </a:p>
          </p:txBody>
        </p:sp>
        <p:sp>
          <p:nvSpPr>
            <p:cNvPr id="37" name="右箭头 36"/>
            <p:cNvSpPr/>
            <p:nvPr/>
          </p:nvSpPr>
          <p:spPr>
            <a:xfrm>
              <a:off x="5490482" y="3450559"/>
              <a:ext cx="252095" cy="261620"/>
            </a:xfrm>
            <a:prstGeom prst="rightArrow">
              <a:avLst/>
            </a:prstGeom>
            <a:no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a:solidFill>
                  <a:schemeClr val="tx1"/>
                </a:solidFill>
              </a:endParaRPr>
            </a:p>
          </p:txBody>
        </p:sp>
        <p:sp>
          <p:nvSpPr>
            <p:cNvPr id="38" name="圆角矩形 37"/>
            <p:cNvSpPr/>
            <p:nvPr/>
          </p:nvSpPr>
          <p:spPr>
            <a:xfrm>
              <a:off x="2044065" y="2808829"/>
              <a:ext cx="5104130" cy="1881959"/>
            </a:xfrm>
            <a:prstGeom prst="roundRect">
              <a:avLst>
                <a:gd name="adj" fmla="val 12078"/>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a:solidFill>
                  <a:schemeClr val="tx1"/>
                </a:solidFill>
              </a:endParaRPr>
            </a:p>
          </p:txBody>
        </p:sp>
        <p:sp>
          <p:nvSpPr>
            <p:cNvPr id="39" name="文本框 38"/>
            <p:cNvSpPr txBox="1"/>
            <p:nvPr/>
          </p:nvSpPr>
          <p:spPr>
            <a:xfrm>
              <a:off x="3642042" y="2923612"/>
              <a:ext cx="1908175" cy="307457"/>
            </a:xfrm>
            <a:prstGeom prst="rect">
              <a:avLst/>
            </a:prstGeom>
            <a:noFill/>
            <a:ln>
              <a:noFill/>
            </a:ln>
          </p:spPr>
          <p:txBody>
            <a:bodyPr wrap="square" rtlCol="0">
              <a:spAutoFit/>
            </a:bodyPr>
            <a:lstStyle/>
            <a:p>
              <a:pPr algn="ctr"/>
              <a:r>
                <a:rPr kumimoji="1" lang="zh-CN" altLang="en-US" sz="2400" b="1" dirty="0">
                  <a:latin typeface="微软雅黑" panose="020B0503020204020204" pitchFamily="34" charset="-122"/>
                  <a:ea typeface="微软雅黑" panose="020B0503020204020204" pitchFamily="34" charset="-122"/>
                </a:rPr>
                <a:t>教学流程</a:t>
              </a:r>
              <a:endParaRPr kumimoji="1" lang="zh-CN" altLang="en-US" sz="2400" b="1" dirty="0">
                <a:latin typeface="微软雅黑" panose="020B0503020204020204" pitchFamily="34" charset="-122"/>
                <a:ea typeface="微软雅黑" panose="020B0503020204020204" pitchFamily="34" charset="-122"/>
              </a:endParaRPr>
            </a:p>
          </p:txBody>
        </p:sp>
        <p:sp>
          <p:nvSpPr>
            <p:cNvPr id="40" name="右箭头 39"/>
            <p:cNvSpPr/>
            <p:nvPr/>
          </p:nvSpPr>
          <p:spPr>
            <a:xfrm rot="16200000">
              <a:off x="4566293" y="3873232"/>
              <a:ext cx="215900" cy="534035"/>
            </a:xfrm>
            <a:prstGeom prst="rightArrow">
              <a:avLst/>
            </a:prstGeom>
            <a:no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a:solidFill>
                  <a:schemeClr val="tx1"/>
                </a:solidFill>
              </a:endParaRPr>
            </a:p>
          </p:txBody>
        </p:sp>
        <p:sp>
          <p:nvSpPr>
            <p:cNvPr id="41" name="圆角矩形 40"/>
            <p:cNvSpPr/>
            <p:nvPr/>
          </p:nvSpPr>
          <p:spPr>
            <a:xfrm>
              <a:off x="3359150" y="4303625"/>
              <a:ext cx="2531110" cy="271324"/>
            </a:xfrm>
            <a:prstGeom prst="roundRect">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3200">
                <a:solidFill>
                  <a:schemeClr val="tx1"/>
                </a:solidFill>
              </a:endParaRPr>
            </a:p>
          </p:txBody>
        </p:sp>
        <p:sp>
          <p:nvSpPr>
            <p:cNvPr id="42" name="文本框 41"/>
            <p:cNvSpPr txBox="1"/>
            <p:nvPr/>
          </p:nvSpPr>
          <p:spPr>
            <a:xfrm>
              <a:off x="3624687" y="4328984"/>
              <a:ext cx="2127250" cy="245965"/>
            </a:xfrm>
            <a:prstGeom prst="rect">
              <a:avLst/>
            </a:prstGeom>
            <a:noFill/>
            <a:ln>
              <a:noFill/>
            </a:ln>
          </p:spPr>
          <p:txBody>
            <a:bodyPr wrap="square" rtlCol="0">
              <a:spAutoFit/>
            </a:bodyPr>
            <a:lstStyle/>
            <a:p>
              <a:pPr algn="ctr"/>
              <a:r>
                <a:rPr kumimoji="1" lang="zh-CN" altLang="en-US" b="1" dirty="0">
                  <a:latin typeface="微软雅黑" panose="020B0503020204020204" pitchFamily="34" charset="-122"/>
                  <a:ea typeface="微软雅黑" panose="020B0503020204020204" pitchFamily="34" charset="-122"/>
                </a:rPr>
                <a:t>以教师为中介</a:t>
              </a:r>
              <a:endParaRPr kumimoji="1" lang="zh-CN" altLang="en-US" b="1" dirty="0">
                <a:latin typeface="微软雅黑" panose="020B0503020204020204" pitchFamily="34" charset="-122"/>
                <a:ea typeface="微软雅黑" panose="020B0503020204020204" pitchFamily="34" charset="-122"/>
              </a:endParaRPr>
            </a:p>
          </p:txBody>
        </p:sp>
        <p:sp>
          <p:nvSpPr>
            <p:cNvPr id="43" name="圆角矩形 42"/>
            <p:cNvSpPr/>
            <p:nvPr/>
          </p:nvSpPr>
          <p:spPr>
            <a:xfrm>
              <a:off x="2079585" y="2906707"/>
              <a:ext cx="5020350" cy="1070168"/>
            </a:xfrm>
            <a:prstGeom prst="roundRect">
              <a:avLst>
                <a:gd name="adj" fmla="val 22008"/>
              </a:avLst>
            </a:prstGeom>
            <a:noFill/>
            <a:ln w="1905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a:solidFill>
                  <a:schemeClr val="tx1"/>
                </a:solidFill>
              </a:endParaRPr>
            </a:p>
          </p:txBody>
        </p:sp>
      </p:grpSp>
      <p:sp>
        <p:nvSpPr>
          <p:cNvPr id="44" name="文本框 6"/>
          <p:cNvSpPr txBox="1">
            <a:spLocks noChangeArrowheads="1"/>
          </p:cNvSpPr>
          <p:nvPr>
            <p:custDataLst>
              <p:tags r:id="rId1"/>
            </p:custDataLst>
          </p:nvPr>
        </p:nvSpPr>
        <p:spPr bwMode="auto">
          <a:xfrm>
            <a:off x="1559156" y="517989"/>
            <a:ext cx="690685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400" b="1">
                <a:latin typeface="Arial" panose="020B0604020202020204" pitchFamily="34" charset="0"/>
                <a:cs typeface="Arial" panose="020B0604020202020204" pitchFamily="34" charset="0"/>
                <a:sym typeface="+mn-ea"/>
              </a:rPr>
              <a:t>Analysis of the Teaching Philosophy</a:t>
            </a:r>
            <a:endParaRPr lang="zh-CN" altLang="en-US" sz="2400" b="1">
              <a:latin typeface="Arial" panose="020B0604020202020204" pitchFamily="34" charset="0"/>
              <a:ea typeface="+mj-ea"/>
              <a:cs typeface="Arial" panose="020B0604020202020204" pitchFamily="34" charset="0"/>
              <a:sym typeface="Calibri" panose="020F050202020403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linds(horizontal)">
                                      <p:cBhvr>
                                        <p:cTn id="7" dur="500"/>
                                        <p:tgtEl>
                                          <p:spTgt spid="2"/>
                                        </p:tgtEl>
                                      </p:cBhvr>
                                    </p:animEffect>
                                  </p:childTnLst>
                                </p:cTn>
                              </p:par>
                            </p:childTnLst>
                          </p:cTn>
                        </p:par>
                        <p:par>
                          <p:cTn id="8" fill="hold">
                            <p:stCondLst>
                              <p:cond delay="500"/>
                            </p:stCondLst>
                            <p:childTnLst>
                              <p:par>
                                <p:cTn id="9" presetID="10" presetClass="entr" presetSubtype="0" fill="hold" nodeType="afterEffect">
                                  <p:stCondLst>
                                    <p:cond delay="0"/>
                                  </p:stCondLst>
                                  <p:childTnLst>
                                    <p:set>
                                      <p:cBhvr>
                                        <p:cTn id="10" dur="1" fill="hold">
                                          <p:stCondLst>
                                            <p:cond delay="0"/>
                                          </p:stCondLst>
                                        </p:cTn>
                                        <p:tgtEl>
                                          <p:spTgt spid="3"/>
                                        </p:tgtEl>
                                        <p:attrNameLst>
                                          <p:attrName>style.visibility</p:attrName>
                                        </p:attrNameLst>
                                      </p:cBhvr>
                                      <p:to>
                                        <p:strVal val="visible"/>
                                      </p:to>
                                    </p:set>
                                    <p:animEffect transition="in" filter="fade">
                                      <p:cBhvr>
                                        <p:cTn id="11" dur="500"/>
                                        <p:tgtEl>
                                          <p:spTgt spid="3"/>
                                        </p:tgtEl>
                                      </p:cBhvr>
                                    </p:animEffect>
                                  </p:childTnLst>
                                </p:cTn>
                              </p:par>
                              <p:par>
                                <p:cTn id="12" presetID="10" presetClass="entr" presetSubtype="0" fill="hold" nodeType="withEffect">
                                  <p:stCondLst>
                                    <p:cond delay="0"/>
                                  </p:stCondLst>
                                  <p:childTnLst>
                                    <p:set>
                                      <p:cBhvr>
                                        <p:cTn id="13" dur="1" fill="hold">
                                          <p:stCondLst>
                                            <p:cond delay="0"/>
                                          </p:stCondLst>
                                        </p:cTn>
                                        <p:tgtEl>
                                          <p:spTgt spid="12"/>
                                        </p:tgtEl>
                                        <p:attrNameLst>
                                          <p:attrName>style.visibility</p:attrName>
                                        </p:attrNameLst>
                                      </p:cBhvr>
                                      <p:to>
                                        <p:strVal val="visible"/>
                                      </p:to>
                                    </p:set>
                                    <p:animEffect transition="in" filter="fade">
                                      <p:cBhvr>
                                        <p:cTn id="14" dur="500"/>
                                        <p:tgtEl>
                                          <p:spTgt spid="12"/>
                                        </p:tgtEl>
                                      </p:cBhvr>
                                    </p:animEffect>
                                  </p:childTnLst>
                                </p:cTn>
                              </p:par>
                              <p:par>
                                <p:cTn id="15" presetID="10" presetClass="entr" presetSubtype="0" fill="hold" nodeType="withEffect">
                                  <p:stCondLst>
                                    <p:cond delay="0"/>
                                  </p:stCondLst>
                                  <p:childTnLst>
                                    <p:set>
                                      <p:cBhvr>
                                        <p:cTn id="16" dur="1" fill="hold">
                                          <p:stCondLst>
                                            <p:cond delay="0"/>
                                          </p:stCondLst>
                                        </p:cTn>
                                        <p:tgtEl>
                                          <p:spTgt spid="21"/>
                                        </p:tgtEl>
                                        <p:attrNameLst>
                                          <p:attrName>style.visibility</p:attrName>
                                        </p:attrNameLst>
                                      </p:cBhvr>
                                      <p:to>
                                        <p:strVal val="visible"/>
                                      </p:to>
                                    </p:set>
                                    <p:animEffect transition="in" filter="fade">
                                      <p:cBhvr>
                                        <p:cTn id="17" dur="500"/>
                                        <p:tgtEl>
                                          <p:spTgt spid="21"/>
                                        </p:tgtEl>
                                      </p:cBhvr>
                                    </p:animEffect>
                                  </p:childTnLst>
                                </p:cTn>
                              </p:par>
                              <p:par>
                                <p:cTn id="18" presetID="10" presetClass="entr" presetSubtype="0" fill="hold" nodeType="withEffect">
                                  <p:stCondLst>
                                    <p:cond delay="0"/>
                                  </p:stCondLst>
                                  <p:childTnLst>
                                    <p:set>
                                      <p:cBhvr>
                                        <p:cTn id="19" dur="1" fill="hold">
                                          <p:stCondLst>
                                            <p:cond delay="0"/>
                                          </p:stCondLst>
                                        </p:cTn>
                                        <p:tgtEl>
                                          <p:spTgt spid="24"/>
                                        </p:tgtEl>
                                        <p:attrNameLst>
                                          <p:attrName>style.visibility</p:attrName>
                                        </p:attrNameLst>
                                      </p:cBhvr>
                                      <p:to>
                                        <p:strVal val="visible"/>
                                      </p:to>
                                    </p:set>
                                    <p:animEffect transition="in" filter="fade">
                                      <p:cBhvr>
                                        <p:cTn id="20" dur="500"/>
                                        <p:tgtEl>
                                          <p:spTgt spid="24"/>
                                        </p:tgtEl>
                                      </p:cBhvr>
                                    </p:animEffect>
                                  </p:childTnLst>
                                </p:cTn>
                              </p:par>
                              <p:par>
                                <p:cTn id="21" presetID="10" presetClass="entr" presetSubtype="0" fill="hold" nodeType="withEffect">
                                  <p:stCondLst>
                                    <p:cond delay="0"/>
                                  </p:stCondLst>
                                  <p:childTnLst>
                                    <p:set>
                                      <p:cBhvr>
                                        <p:cTn id="22" dur="1" fill="hold">
                                          <p:stCondLst>
                                            <p:cond delay="0"/>
                                          </p:stCondLst>
                                        </p:cTn>
                                        <p:tgtEl>
                                          <p:spTgt spid="27"/>
                                        </p:tgtEl>
                                        <p:attrNameLst>
                                          <p:attrName>style.visibility</p:attrName>
                                        </p:attrNameLst>
                                      </p:cBhvr>
                                      <p:to>
                                        <p:strVal val="visible"/>
                                      </p:to>
                                    </p:set>
                                    <p:animEffect transition="in" filter="fade">
                                      <p:cBhvr>
                                        <p:cTn id="23" dur="500"/>
                                        <p:tgtEl>
                                          <p:spTgt spid="27"/>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30"/>
                                        </p:tgtEl>
                                        <p:attrNameLst>
                                          <p:attrName>style.visibility</p:attrName>
                                        </p:attrNameLst>
                                      </p:cBhvr>
                                      <p:to>
                                        <p:strVal val="visible"/>
                                      </p:to>
                                    </p:set>
                                    <p:animEffect transition="in" filter="fade">
                                      <p:cBhvr>
                                        <p:cTn id="26" dur="500"/>
                                        <p:tgtEl>
                                          <p:spTgt spid="30"/>
                                        </p:tgtEl>
                                      </p:cBhvr>
                                    </p:animEffect>
                                  </p:childTnLst>
                                </p:cTn>
                              </p:par>
                              <p:par>
                                <p:cTn id="27" presetID="10" presetClass="entr" presetSubtype="0" fill="hold" grpId="0" nodeType="withEffect">
                                  <p:stCondLst>
                                    <p:cond delay="0"/>
                                  </p:stCondLst>
                                  <p:childTnLst>
                                    <p:set>
                                      <p:cBhvr>
                                        <p:cTn id="28" dur="1" fill="hold">
                                          <p:stCondLst>
                                            <p:cond delay="0"/>
                                          </p:stCondLst>
                                        </p:cTn>
                                        <p:tgtEl>
                                          <p:spTgt spid="31"/>
                                        </p:tgtEl>
                                        <p:attrNameLst>
                                          <p:attrName>style.visibility</p:attrName>
                                        </p:attrNameLst>
                                      </p:cBhvr>
                                      <p:to>
                                        <p:strVal val="visible"/>
                                      </p:to>
                                    </p:set>
                                    <p:animEffect transition="in" filter="fade">
                                      <p:cBhvr>
                                        <p:cTn id="29" dur="500"/>
                                        <p:tgtEl>
                                          <p:spTgt spid="31"/>
                                        </p:tgtEl>
                                      </p:cBhvr>
                                    </p:animEffect>
                                  </p:childTnLst>
                                </p:cTn>
                              </p:par>
                              <p:par>
                                <p:cTn id="30" presetID="10" presetClass="entr" presetSubtype="0" fill="hold" grpId="0" nodeType="withEffect">
                                  <p:stCondLst>
                                    <p:cond delay="0"/>
                                  </p:stCondLst>
                                  <p:childTnLst>
                                    <p:set>
                                      <p:cBhvr>
                                        <p:cTn id="31" dur="1" fill="hold">
                                          <p:stCondLst>
                                            <p:cond delay="0"/>
                                          </p:stCondLst>
                                        </p:cTn>
                                        <p:tgtEl>
                                          <p:spTgt spid="32"/>
                                        </p:tgtEl>
                                        <p:attrNameLst>
                                          <p:attrName>style.visibility</p:attrName>
                                        </p:attrNameLst>
                                      </p:cBhvr>
                                      <p:to>
                                        <p:strVal val="visible"/>
                                      </p:to>
                                    </p:set>
                                    <p:animEffect transition="in" filter="fade">
                                      <p:cBhvr>
                                        <p:cTn id="32" dur="500"/>
                                        <p:tgtEl>
                                          <p:spTgt spid="32"/>
                                        </p:tgtEl>
                                      </p:cBhvr>
                                    </p:animEffect>
                                  </p:childTnLst>
                                </p:cTn>
                              </p:par>
                              <p:par>
                                <p:cTn id="33" presetID="10" presetClass="entr" presetSubtype="0" fill="hold" nodeType="withEffect">
                                  <p:stCondLst>
                                    <p:cond delay="0"/>
                                  </p:stCondLst>
                                  <p:childTnLst>
                                    <p:set>
                                      <p:cBhvr>
                                        <p:cTn id="34" dur="1" fill="hold">
                                          <p:stCondLst>
                                            <p:cond delay="0"/>
                                          </p:stCondLst>
                                        </p:cTn>
                                        <p:tgtEl>
                                          <p:spTgt spid="35"/>
                                        </p:tgtEl>
                                        <p:attrNameLst>
                                          <p:attrName>style.visibility</p:attrName>
                                        </p:attrNameLst>
                                      </p:cBhvr>
                                      <p:to>
                                        <p:strVal val="visible"/>
                                      </p:to>
                                    </p:set>
                                    <p:animEffect transition="in" filter="fade">
                                      <p:cBhvr>
                                        <p:cTn id="35" dur="500"/>
                                        <p:tgtEl>
                                          <p:spTgt spid="35"/>
                                        </p:tgtEl>
                                      </p:cBhvr>
                                    </p:animEffect>
                                  </p:childTnLst>
                                </p:cTn>
                              </p:par>
                            </p:childTnLst>
                          </p:cTn>
                        </p:par>
                      </p:childTnLst>
                    </p:cTn>
                  </p:par>
                  <p:par>
                    <p:cTn id="36" fill="hold">
                      <p:stCondLst>
                        <p:cond delay="indefinite"/>
                      </p:stCondLst>
                      <p:childTnLst>
                        <p:par>
                          <p:cTn id="37" fill="hold">
                            <p:stCondLst>
                              <p:cond delay="0"/>
                            </p:stCondLst>
                            <p:childTnLst>
                              <p:par>
                                <p:cTn id="38" presetID="26" presetClass="emph" presetSubtype="0" fill="hold" nodeType="clickEffect">
                                  <p:stCondLst>
                                    <p:cond delay="0"/>
                                  </p:stCondLst>
                                  <p:childTnLst>
                                    <p:animEffect transition="out" filter="fade">
                                      <p:cBhvr>
                                        <p:cTn id="39" dur="500" tmFilter="0, 0; .2, .5; .8, .5; 1, 0"/>
                                        <p:tgtEl>
                                          <p:spTgt spid="21"/>
                                        </p:tgtEl>
                                      </p:cBhvr>
                                    </p:animEffect>
                                    <p:animScale>
                                      <p:cBhvr>
                                        <p:cTn id="40" dur="250" autoRev="1" fill="hold"/>
                                        <p:tgtEl>
                                          <p:spTgt spid="21"/>
                                        </p:tgtEl>
                                      </p:cBhvr>
                                      <p:by x="105000" y="105000"/>
                                    </p:animScale>
                                  </p:childTnLst>
                                </p:cTn>
                              </p:par>
                            </p:childTnLst>
                          </p:cTn>
                        </p:par>
                        <p:par>
                          <p:cTn id="41" fill="hold">
                            <p:stCondLst>
                              <p:cond delay="500"/>
                            </p:stCondLst>
                            <p:childTnLst>
                              <p:par>
                                <p:cTn id="42" presetID="26" presetClass="emph" presetSubtype="0" fill="hold" nodeType="afterEffect">
                                  <p:stCondLst>
                                    <p:cond delay="0"/>
                                  </p:stCondLst>
                                  <p:childTnLst>
                                    <p:animEffect transition="out" filter="fade">
                                      <p:cBhvr>
                                        <p:cTn id="43" dur="500" tmFilter="0, 0; .2, .5; .8, .5; 1, 0"/>
                                        <p:tgtEl>
                                          <p:spTgt spid="21"/>
                                        </p:tgtEl>
                                      </p:cBhvr>
                                    </p:animEffect>
                                    <p:animScale>
                                      <p:cBhvr>
                                        <p:cTn id="44" dur="250" autoRev="1" fill="hold"/>
                                        <p:tgtEl>
                                          <p:spTgt spid="21"/>
                                        </p:tgtEl>
                                      </p:cBhvr>
                                      <p:by x="105000" y="105000"/>
                                    </p:animScale>
                                  </p:childTnLst>
                                </p:cTn>
                              </p:par>
                            </p:childTnLst>
                          </p:cTn>
                        </p:par>
                        <p:par>
                          <p:cTn id="45" fill="hold">
                            <p:stCondLst>
                              <p:cond delay="1000"/>
                            </p:stCondLst>
                            <p:childTnLst>
                              <p:par>
                                <p:cTn id="46" presetID="26" presetClass="emph" presetSubtype="0" fill="hold" nodeType="afterEffect">
                                  <p:stCondLst>
                                    <p:cond delay="0"/>
                                  </p:stCondLst>
                                  <p:childTnLst>
                                    <p:animEffect transition="out" filter="fade">
                                      <p:cBhvr>
                                        <p:cTn id="47" dur="500" tmFilter="0, 0; .2, .5; .8, .5; 1, 0"/>
                                        <p:tgtEl>
                                          <p:spTgt spid="24"/>
                                        </p:tgtEl>
                                      </p:cBhvr>
                                    </p:animEffect>
                                    <p:animScale>
                                      <p:cBhvr>
                                        <p:cTn id="48" dur="250" autoRev="1" fill="hold"/>
                                        <p:tgtEl>
                                          <p:spTgt spid="24"/>
                                        </p:tgtEl>
                                      </p:cBhvr>
                                      <p:by x="105000" y="105000"/>
                                    </p:animScale>
                                  </p:childTnLst>
                                </p:cTn>
                              </p:par>
                            </p:childTnLst>
                          </p:cTn>
                        </p:par>
                        <p:par>
                          <p:cTn id="49" fill="hold">
                            <p:stCondLst>
                              <p:cond delay="1500"/>
                            </p:stCondLst>
                            <p:childTnLst>
                              <p:par>
                                <p:cTn id="50" presetID="26" presetClass="emph" presetSubtype="0" fill="hold" nodeType="afterEffect">
                                  <p:stCondLst>
                                    <p:cond delay="0"/>
                                  </p:stCondLst>
                                  <p:childTnLst>
                                    <p:animEffect transition="out" filter="fade">
                                      <p:cBhvr>
                                        <p:cTn id="51" dur="500" tmFilter="0, 0; .2, .5; .8, .5; 1, 0"/>
                                        <p:tgtEl>
                                          <p:spTgt spid="24"/>
                                        </p:tgtEl>
                                      </p:cBhvr>
                                    </p:animEffect>
                                    <p:animScale>
                                      <p:cBhvr>
                                        <p:cTn id="52" dur="250" autoRev="1" fill="hold"/>
                                        <p:tgtEl>
                                          <p:spTgt spid="24"/>
                                        </p:tgtEl>
                                      </p:cBhvr>
                                      <p:by x="105000" y="105000"/>
                                    </p:animScale>
                                  </p:childTnLst>
                                </p:cTn>
                              </p:par>
                            </p:childTnLst>
                          </p:cTn>
                        </p:par>
                        <p:par>
                          <p:cTn id="53" fill="hold">
                            <p:stCondLst>
                              <p:cond delay="2000"/>
                            </p:stCondLst>
                            <p:childTnLst>
                              <p:par>
                                <p:cTn id="54" presetID="26" presetClass="emph" presetSubtype="0" fill="hold" nodeType="afterEffect">
                                  <p:stCondLst>
                                    <p:cond delay="0"/>
                                  </p:stCondLst>
                                  <p:childTnLst>
                                    <p:animEffect transition="out" filter="fade">
                                      <p:cBhvr>
                                        <p:cTn id="55" dur="500" tmFilter="0, 0; .2, .5; .8, .5; 1, 0"/>
                                        <p:tgtEl>
                                          <p:spTgt spid="27"/>
                                        </p:tgtEl>
                                      </p:cBhvr>
                                    </p:animEffect>
                                    <p:animScale>
                                      <p:cBhvr>
                                        <p:cTn id="56" dur="250" autoRev="1" fill="hold"/>
                                        <p:tgtEl>
                                          <p:spTgt spid="27"/>
                                        </p:tgtEl>
                                      </p:cBhvr>
                                      <p:by x="105000" y="105000"/>
                                    </p:animScale>
                                  </p:childTnLst>
                                </p:cTn>
                              </p:par>
                            </p:childTnLst>
                          </p:cTn>
                        </p:par>
                        <p:par>
                          <p:cTn id="57" fill="hold">
                            <p:stCondLst>
                              <p:cond delay="2500"/>
                            </p:stCondLst>
                            <p:childTnLst>
                              <p:par>
                                <p:cTn id="58" presetID="26" presetClass="emph" presetSubtype="0" fill="hold" nodeType="afterEffect">
                                  <p:stCondLst>
                                    <p:cond delay="0"/>
                                  </p:stCondLst>
                                  <p:childTnLst>
                                    <p:animEffect transition="out" filter="fade">
                                      <p:cBhvr>
                                        <p:cTn id="59" dur="500" tmFilter="0, 0; .2, .5; .8, .5; 1, 0"/>
                                        <p:tgtEl>
                                          <p:spTgt spid="27"/>
                                        </p:tgtEl>
                                      </p:cBhvr>
                                    </p:animEffect>
                                    <p:animScale>
                                      <p:cBhvr>
                                        <p:cTn id="60" dur="250" autoRev="1" fill="hold"/>
                                        <p:tgtEl>
                                          <p:spTgt spid="27"/>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2" grpId="1"/>
      <p:bldP spid="30" grpId="0" bldLvl="0" animBg="1"/>
      <p:bldP spid="31" grpId="0" bldLvl="0" animBg="1"/>
      <p:bldP spid="32" grpId="0" bldLvl="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descr="e7d195523061f1c09e9d68d7cf438b91ef959ecb14fc25d26BBA7F7DBC18E55DFF4014AF651F0BF2569D4B6C1DA7F1A4683A481403BD872FC687266AD13265C1DE7C373772FD8728ABDD69ADD03BFF5BE2862BC891DBB79E831677839DA1A1704E8AE592028226C9E918C0B50881C89B77AB8D1B44EF594EC5FCAA7D071964C2C3832D0F3E7F2E7532694B2E8EF2793F"/>
          <p:cNvSpPr/>
          <p:nvPr/>
        </p:nvSpPr>
        <p:spPr>
          <a:xfrm>
            <a:off x="888107" y="3768155"/>
            <a:ext cx="10415786" cy="768350"/>
          </a:xfrm>
          <a:prstGeom prst="rect">
            <a:avLst/>
          </a:prstGeom>
        </p:spPr>
        <p:txBody>
          <a:bodyPr wrap="square">
            <a:spAutoFit/>
          </a:bodyPr>
          <a:lstStyle/>
          <a:p>
            <a:pPr algn="ctr" defTabSz="514350" fontAlgn="base">
              <a:spcBef>
                <a:spcPct val="0"/>
              </a:spcBef>
              <a:spcAft>
                <a:spcPct val="0"/>
              </a:spcAft>
            </a:pPr>
            <a:r>
              <a:rPr lang="en-US" altLang="zh-CN" sz="4400" dirty="0">
                <a:latin typeface="Arial Black" panose="020B0A04020102020204" pitchFamily="34" charset="0"/>
                <a:cs typeface="Arial Black" panose="020B0A04020102020204" pitchFamily="34" charset="0"/>
                <a:sym typeface="+mn-ea"/>
              </a:rPr>
              <a:t>Background Information</a:t>
            </a:r>
            <a:endParaRPr lang="zh-CN" altLang="en-US" sz="1200" dirty="0">
              <a:latin typeface="Arial Black" panose="020B0A04020102020204" pitchFamily="34" charset="0"/>
              <a:ea typeface="+mj-ea"/>
              <a:cs typeface="Arial Black" panose="020B0A04020102020204" pitchFamily="34" charset="0"/>
              <a:sym typeface="Calibri" panose="020F0502020204030204" pitchFamily="34" charset="0"/>
            </a:endParaRPr>
          </a:p>
        </p:txBody>
      </p:sp>
      <p:sp>
        <p:nvSpPr>
          <p:cNvPr id="3" name="文本框 2"/>
          <p:cNvSpPr txBox="1"/>
          <p:nvPr/>
        </p:nvSpPr>
        <p:spPr>
          <a:xfrm>
            <a:off x="3810000" y="2191077"/>
            <a:ext cx="4572000" cy="1457900"/>
          </a:xfrm>
          <a:prstGeom prst="rect">
            <a:avLst/>
          </a:prstGeom>
          <a:noFill/>
        </p:spPr>
        <p:txBody>
          <a:bodyPr wrap="square">
            <a:spAutoFit/>
          </a:bodyPr>
          <a:lstStyle/>
          <a:p>
            <a:pPr algn="ctr" defTabSz="514350" fontAlgn="base">
              <a:lnSpc>
                <a:spcPct val="150000"/>
              </a:lnSpc>
              <a:spcBef>
                <a:spcPct val="0"/>
              </a:spcBef>
              <a:spcAft>
                <a:spcPct val="0"/>
              </a:spcAft>
            </a:pP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Part</a:t>
            </a:r>
            <a:r>
              <a:rPr lang="zh-CN" altLang="en-US"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 </a:t>
            </a: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2</a:t>
            </a:r>
            <a:endPar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文本框 19"/>
          <p:cNvSpPr txBox="1"/>
          <p:nvPr/>
        </p:nvSpPr>
        <p:spPr>
          <a:xfrm>
            <a:off x="8171903" y="2357570"/>
            <a:ext cx="3052884" cy="368300"/>
          </a:xfrm>
          <a:prstGeom prst="rect">
            <a:avLst/>
          </a:prstGeom>
          <a:solidFill>
            <a:schemeClr val="accent2">
              <a:lumMod val="60000"/>
              <a:lumOff val="40000"/>
            </a:schemeClr>
          </a:solidFill>
        </p:spPr>
        <p:txBody>
          <a:bodyPr wrap="square" rtlCol="0">
            <a:spAutoFit/>
          </a:bodyPr>
          <a:lstStyle/>
          <a:p>
            <a:pPr algn="ctr"/>
            <a:r>
              <a:rPr lang="zh-CN" altLang="en-US" b="1" kern="100" dirty="0">
                <a:effectLst/>
                <a:latin typeface="微软雅黑" panose="020B0503020204020204" pitchFamily="34" charset="-122"/>
                <a:ea typeface="微软雅黑" panose="020B0503020204020204" pitchFamily="34" charset="-122"/>
                <a:cs typeface="Times New Roman" panose="02020603050405020304" charset="0"/>
              </a:rPr>
              <a:t>情感与经历</a:t>
            </a:r>
            <a:endParaRPr lang="zh-CN" altLang="en-US" b="1" kern="100" dirty="0">
              <a:effectLst/>
              <a:latin typeface="微软雅黑" panose="020B0503020204020204" pitchFamily="34" charset="-122"/>
              <a:ea typeface="微软雅黑" panose="020B0503020204020204" pitchFamily="34" charset="-122"/>
              <a:cs typeface="Times New Roman" panose="02020603050405020304" charset="0"/>
            </a:endParaRPr>
          </a:p>
        </p:txBody>
      </p:sp>
      <p:grpSp>
        <p:nvGrpSpPr>
          <p:cNvPr id="3" name="组合 2"/>
          <p:cNvGrpSpPr/>
          <p:nvPr/>
        </p:nvGrpSpPr>
        <p:grpSpPr>
          <a:xfrm>
            <a:off x="3931980" y="1301904"/>
            <a:ext cx="7275027" cy="4586511"/>
            <a:chOff x="3484264" y="836474"/>
            <a:chExt cx="5157103" cy="3552968"/>
          </a:xfrm>
        </p:grpSpPr>
        <p:sp>
          <p:nvSpPr>
            <p:cNvPr id="4" name="文本框 3"/>
            <p:cNvSpPr txBox="1"/>
            <p:nvPr/>
          </p:nvSpPr>
          <p:spPr>
            <a:xfrm>
              <a:off x="6479941" y="836474"/>
              <a:ext cx="2161426" cy="286105"/>
            </a:xfrm>
            <a:prstGeom prst="rect">
              <a:avLst/>
            </a:prstGeom>
            <a:solidFill>
              <a:schemeClr val="accent2">
                <a:lumMod val="60000"/>
                <a:lumOff val="40000"/>
              </a:schemeClr>
            </a:solidFill>
          </p:spPr>
          <p:txBody>
            <a:bodyPr wrap="square" rtlCol="0">
              <a:spAutoFit/>
            </a:bodyPr>
            <a:lstStyle/>
            <a:p>
              <a:pPr algn="ctr"/>
              <a:r>
                <a:rPr lang="zh-CN" altLang="en-US" b="1" kern="100" dirty="0">
                  <a:effectLst/>
                  <a:latin typeface="微软雅黑" panose="020B0503020204020204" pitchFamily="34" charset="-122"/>
                  <a:ea typeface="微软雅黑" panose="020B0503020204020204" pitchFamily="34" charset="-122"/>
                  <a:cs typeface="Times New Roman" panose="02020603050405020304" charset="0"/>
                </a:rPr>
                <a:t>生活与学习</a:t>
              </a:r>
              <a:endParaRPr kumimoji="1" lang="zh-CN" altLang="en-US" b="1" dirty="0">
                <a:latin typeface="微软雅黑" panose="020B0503020204020204" pitchFamily="34" charset="-122"/>
                <a:ea typeface="微软雅黑" panose="020B0503020204020204" pitchFamily="34" charset="-122"/>
              </a:endParaRPr>
            </a:p>
          </p:txBody>
        </p:sp>
        <p:sp>
          <p:nvSpPr>
            <p:cNvPr id="5" name="文本框 4"/>
            <p:cNvSpPr txBox="1"/>
            <p:nvPr/>
          </p:nvSpPr>
          <p:spPr>
            <a:xfrm>
              <a:off x="6477246" y="1278927"/>
              <a:ext cx="2164121" cy="286105"/>
            </a:xfrm>
            <a:prstGeom prst="rect">
              <a:avLst/>
            </a:prstGeom>
            <a:solidFill>
              <a:schemeClr val="accent2">
                <a:lumMod val="60000"/>
                <a:lumOff val="40000"/>
              </a:schemeClr>
            </a:solidFill>
          </p:spPr>
          <p:txBody>
            <a:bodyPr wrap="square" rtlCol="0">
              <a:spAutoFit/>
            </a:bodyPr>
            <a:lstStyle/>
            <a:p>
              <a:pPr algn="ctr"/>
              <a:r>
                <a:rPr lang="zh-CN" altLang="en-US" b="1" kern="100" dirty="0">
                  <a:effectLst/>
                  <a:latin typeface="微软雅黑" panose="020B0503020204020204" pitchFamily="34" charset="-122"/>
                  <a:ea typeface="微软雅黑" panose="020B0503020204020204" pitchFamily="34" charset="-122"/>
                  <a:cs typeface="Times New Roman" panose="02020603050405020304" charset="0"/>
                </a:rPr>
                <a:t>做人与做事</a:t>
              </a:r>
              <a:endParaRPr kumimoji="1" lang="zh-CN" altLang="en-US" b="1" dirty="0">
                <a:latin typeface="微软雅黑" panose="020B0503020204020204" pitchFamily="34" charset="-122"/>
                <a:ea typeface="微软雅黑" panose="020B0503020204020204" pitchFamily="34" charset="-122"/>
              </a:endParaRPr>
            </a:p>
          </p:txBody>
        </p:sp>
        <p:sp>
          <p:nvSpPr>
            <p:cNvPr id="6" name="文本框 5"/>
            <p:cNvSpPr txBox="1"/>
            <p:nvPr/>
          </p:nvSpPr>
          <p:spPr>
            <a:xfrm>
              <a:off x="4376006" y="1174215"/>
              <a:ext cx="1408248" cy="309948"/>
            </a:xfrm>
            <a:prstGeom prst="rect">
              <a:avLst/>
            </a:prstGeom>
            <a:solidFill>
              <a:schemeClr val="accent2">
                <a:lumMod val="60000"/>
                <a:lumOff val="40000"/>
              </a:schemeClr>
            </a:solidFill>
            <a:ln>
              <a:solidFill>
                <a:schemeClr val="accent2">
                  <a:lumMod val="60000"/>
                  <a:lumOff val="40000"/>
                </a:schemeClr>
              </a:solidFill>
            </a:ln>
          </p:spPr>
          <p:txBody>
            <a:bodyPr wrap="square">
              <a:spAutoFit/>
            </a:bodyPr>
            <a:lstStyle/>
            <a:p>
              <a:pPr marL="0" marR="0" algn="ctr">
                <a:spcBef>
                  <a:spcPts val="0"/>
                </a:spcBef>
                <a:spcAft>
                  <a:spcPts val="0"/>
                </a:spcAft>
              </a:pPr>
              <a:r>
                <a:rPr lang="zh-CN" altLang="en-US" sz="2000" b="1" kern="100">
                  <a:effectLst/>
                  <a:latin typeface="微软雅黑" panose="020B0503020204020204" pitchFamily="34" charset="-122"/>
                  <a:ea typeface="微软雅黑" panose="020B0503020204020204" pitchFamily="34" charset="-122"/>
                  <a:cs typeface="Times New Roman" panose="02020603050405020304" charset="0"/>
                </a:rPr>
                <a:t>人与自我</a:t>
              </a:r>
              <a:endParaRPr lang="zh-CN" altLang="en-US" sz="2000" b="1" kern="100">
                <a:effectLst/>
                <a:latin typeface="微软雅黑" panose="020B0503020204020204" pitchFamily="34" charset="-122"/>
                <a:ea typeface="微软雅黑" panose="020B0503020204020204" pitchFamily="34" charset="-122"/>
                <a:cs typeface="Times New Roman" panose="02020603050405020304" charset="0"/>
              </a:endParaRPr>
            </a:p>
          </p:txBody>
        </p:sp>
        <p:sp>
          <p:nvSpPr>
            <p:cNvPr id="7" name="文本框 6"/>
            <p:cNvSpPr txBox="1"/>
            <p:nvPr/>
          </p:nvSpPr>
          <p:spPr>
            <a:xfrm>
              <a:off x="4376006" y="2502412"/>
              <a:ext cx="1408248" cy="309948"/>
            </a:xfrm>
            <a:prstGeom prst="rect">
              <a:avLst/>
            </a:prstGeom>
            <a:solidFill>
              <a:schemeClr val="accent6">
                <a:lumMod val="60000"/>
                <a:lumOff val="40000"/>
              </a:schemeClr>
            </a:solidFill>
            <a:ln>
              <a:solidFill>
                <a:schemeClr val="accent6">
                  <a:lumMod val="60000"/>
                  <a:lumOff val="40000"/>
                </a:schemeClr>
              </a:solidFill>
            </a:ln>
          </p:spPr>
          <p:txBody>
            <a:bodyPr wrap="square" rtlCol="0">
              <a:spAutoFit/>
            </a:bodyPr>
            <a:lstStyle/>
            <a:p>
              <a:pPr algn="ctr"/>
              <a:r>
                <a:rPr lang="zh-CN" altLang="en-US" sz="2000" b="1" kern="100">
                  <a:solidFill>
                    <a:schemeClr val="bg1"/>
                  </a:solidFill>
                  <a:effectLst/>
                  <a:latin typeface="微软雅黑" panose="020B0503020204020204" pitchFamily="34" charset="-122"/>
                  <a:ea typeface="微软雅黑" panose="020B0503020204020204" pitchFamily="34" charset="-122"/>
                  <a:cs typeface="Times New Roman" panose="02020603050405020304" charset="0"/>
                </a:rPr>
                <a:t>人与社会</a:t>
              </a:r>
              <a:endParaRPr kumimoji="1" lang="zh-CN" altLang="en-US" sz="2000" b="1">
                <a:solidFill>
                  <a:schemeClr val="bg1"/>
                </a:solidFill>
                <a:latin typeface="微软雅黑" panose="020B0503020204020204" pitchFamily="34" charset="-122"/>
                <a:ea typeface="微软雅黑" panose="020B0503020204020204" pitchFamily="34" charset="-122"/>
              </a:endParaRPr>
            </a:p>
          </p:txBody>
        </p:sp>
        <p:sp>
          <p:nvSpPr>
            <p:cNvPr id="8" name="文本框 7"/>
            <p:cNvSpPr txBox="1"/>
            <p:nvPr/>
          </p:nvSpPr>
          <p:spPr>
            <a:xfrm>
              <a:off x="6401606" y="2907125"/>
              <a:ext cx="2178550" cy="286105"/>
            </a:xfrm>
            <a:prstGeom prst="rect">
              <a:avLst/>
            </a:prstGeom>
            <a:solidFill>
              <a:schemeClr val="accent6">
                <a:lumMod val="60000"/>
                <a:lumOff val="40000"/>
              </a:schemeClr>
            </a:solidFill>
          </p:spPr>
          <p:txBody>
            <a:bodyPr wrap="square">
              <a:spAutoFit/>
            </a:bodyPr>
            <a:lstStyle/>
            <a:p>
              <a:pPr algn="ctr"/>
              <a:r>
                <a:rPr lang="zh-CN" altLang="en-US" b="1" kern="100">
                  <a:solidFill>
                    <a:schemeClr val="bg1"/>
                  </a:solidFill>
                  <a:effectLst/>
                  <a:latin typeface="微软雅黑" panose="020B0503020204020204" pitchFamily="34" charset="-122"/>
                  <a:ea typeface="微软雅黑" panose="020B0503020204020204" pitchFamily="34" charset="-122"/>
                  <a:cs typeface="Times New Roman" panose="02020603050405020304" charset="0"/>
                </a:rPr>
                <a:t>社会服务与人际沟通</a:t>
              </a:r>
              <a:endParaRPr lang="zh-CN" altLang="en-US" b="1">
                <a:solidFill>
                  <a:schemeClr val="bg1"/>
                </a:solidFill>
                <a:latin typeface="微软雅黑" panose="020B0503020204020204" pitchFamily="34" charset="-122"/>
                <a:ea typeface="微软雅黑" panose="020B0503020204020204" pitchFamily="34" charset="-122"/>
              </a:endParaRPr>
            </a:p>
          </p:txBody>
        </p:sp>
        <p:sp>
          <p:nvSpPr>
            <p:cNvPr id="9" name="文本框 8"/>
            <p:cNvSpPr txBox="1"/>
            <p:nvPr/>
          </p:nvSpPr>
          <p:spPr>
            <a:xfrm>
              <a:off x="6401603" y="2338728"/>
              <a:ext cx="2178549" cy="286105"/>
            </a:xfrm>
            <a:prstGeom prst="rect">
              <a:avLst/>
            </a:prstGeom>
            <a:solidFill>
              <a:schemeClr val="accent6">
                <a:lumMod val="60000"/>
                <a:lumOff val="40000"/>
              </a:schemeClr>
            </a:solidFill>
          </p:spPr>
          <p:txBody>
            <a:bodyPr wrap="square">
              <a:spAutoFit/>
            </a:bodyPr>
            <a:lstStyle/>
            <a:p>
              <a:pPr algn="ctr"/>
              <a:r>
                <a:rPr lang="zh-CN" altLang="en-US" b="1" kern="100">
                  <a:solidFill>
                    <a:schemeClr val="bg1"/>
                  </a:solidFill>
                  <a:effectLst/>
                  <a:latin typeface="微软雅黑" panose="020B0503020204020204" pitchFamily="34" charset="-122"/>
                  <a:ea typeface="微软雅黑" panose="020B0503020204020204" pitchFamily="34" charset="-122"/>
                  <a:cs typeface="Times New Roman" panose="02020603050405020304" charset="0"/>
                </a:rPr>
                <a:t>文学、艺术与体育</a:t>
              </a:r>
              <a:endParaRPr lang="zh-CN" altLang="en-US" b="1">
                <a:solidFill>
                  <a:schemeClr val="bg1"/>
                </a:solidFill>
                <a:latin typeface="微软雅黑" panose="020B0503020204020204" pitchFamily="34" charset="-122"/>
                <a:ea typeface="微软雅黑" panose="020B0503020204020204" pitchFamily="34" charset="-122"/>
              </a:endParaRPr>
            </a:p>
          </p:txBody>
        </p:sp>
        <p:sp>
          <p:nvSpPr>
            <p:cNvPr id="12" name="文本框 11"/>
            <p:cNvSpPr txBox="1"/>
            <p:nvPr/>
          </p:nvSpPr>
          <p:spPr>
            <a:xfrm>
              <a:off x="4376006" y="4079494"/>
              <a:ext cx="1408248" cy="309948"/>
            </a:xfrm>
            <a:prstGeom prst="rect">
              <a:avLst/>
            </a:prstGeom>
            <a:solidFill>
              <a:schemeClr val="accent6">
                <a:lumMod val="20000"/>
                <a:lumOff val="80000"/>
              </a:schemeClr>
            </a:solidFill>
            <a:ln>
              <a:solidFill>
                <a:schemeClr val="accent4">
                  <a:lumMod val="60000"/>
                  <a:lumOff val="40000"/>
                </a:schemeClr>
              </a:solidFill>
            </a:ln>
          </p:spPr>
          <p:txBody>
            <a:bodyPr wrap="square">
              <a:spAutoFit/>
            </a:bodyPr>
            <a:lstStyle/>
            <a:p>
              <a:pPr algn="ctr"/>
              <a:r>
                <a:rPr lang="zh-CN" altLang="en-US" sz="2000" b="1" kern="100">
                  <a:solidFill>
                    <a:schemeClr val="tx2">
                      <a:lumMod val="75000"/>
                    </a:schemeClr>
                  </a:solidFill>
                  <a:effectLst/>
                  <a:latin typeface="微软雅黑" panose="020B0503020204020204" pitchFamily="34" charset="-122"/>
                  <a:ea typeface="微软雅黑" panose="020B0503020204020204" pitchFamily="34" charset="-122"/>
                  <a:cs typeface="Times New Roman" panose="02020603050405020304" charset="0"/>
                </a:rPr>
                <a:t>人与自然</a:t>
              </a:r>
              <a:endParaRPr lang="zh-CN" altLang="en-US" sz="2000" b="1">
                <a:solidFill>
                  <a:schemeClr val="tx2">
                    <a:lumMod val="75000"/>
                  </a:schemeClr>
                </a:solidFill>
                <a:latin typeface="微软雅黑" panose="020B0503020204020204" pitchFamily="34" charset="-122"/>
                <a:ea typeface="微软雅黑" panose="020B0503020204020204" pitchFamily="34" charset="-122"/>
              </a:endParaRPr>
            </a:p>
          </p:txBody>
        </p:sp>
        <p:sp>
          <p:nvSpPr>
            <p:cNvPr id="13" name="左大括号 12"/>
            <p:cNvSpPr/>
            <p:nvPr/>
          </p:nvSpPr>
          <p:spPr>
            <a:xfrm>
              <a:off x="3484264" y="1141982"/>
              <a:ext cx="557563" cy="3145058"/>
            </a:xfrm>
            <a:prstGeom prst="leftBrace">
              <a:avLst/>
            </a:prstGeom>
            <a:ln w="28575">
              <a:solidFill>
                <a:schemeClr val="accent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1400"/>
            </a:p>
          </p:txBody>
        </p:sp>
        <p:sp>
          <p:nvSpPr>
            <p:cNvPr id="14" name="左大括号 13"/>
            <p:cNvSpPr/>
            <p:nvPr/>
          </p:nvSpPr>
          <p:spPr>
            <a:xfrm>
              <a:off x="6104134" y="870565"/>
              <a:ext cx="226773" cy="790163"/>
            </a:xfrm>
            <a:prstGeom prst="leftBrace">
              <a:avLst>
                <a:gd name="adj1" fmla="val 8333"/>
                <a:gd name="adj2" fmla="val 51281"/>
              </a:avLst>
            </a:prstGeom>
            <a:ln w="28575">
              <a:solidFill>
                <a:schemeClr val="accent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1400"/>
            </a:p>
          </p:txBody>
        </p:sp>
        <p:sp>
          <p:nvSpPr>
            <p:cNvPr id="15" name="左大括号 14"/>
            <p:cNvSpPr/>
            <p:nvPr/>
          </p:nvSpPr>
          <p:spPr>
            <a:xfrm>
              <a:off x="6073453" y="2340232"/>
              <a:ext cx="253877" cy="780656"/>
            </a:xfrm>
            <a:prstGeom prst="leftBrace">
              <a:avLst/>
            </a:prstGeom>
            <a:ln w="28575">
              <a:solidFill>
                <a:schemeClr val="accent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1400"/>
            </a:p>
          </p:txBody>
        </p:sp>
      </p:grpSp>
      <p:sp>
        <p:nvSpPr>
          <p:cNvPr id="16" name="文本框 6"/>
          <p:cNvSpPr txBox="1">
            <a:spLocks noChangeArrowheads="1"/>
          </p:cNvSpPr>
          <p:nvPr/>
        </p:nvSpPr>
        <p:spPr bwMode="auto">
          <a:xfrm>
            <a:off x="1451610" y="579120"/>
            <a:ext cx="8413750"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Analysis of the Teaching</a:t>
            </a:r>
            <a:r>
              <a:rPr lang="en-US" altLang="zh-CN" sz="2800" dirty="0">
                <a:latin typeface="Arial Black" panose="020B0A04020102020204" pitchFamily="34" charset="0"/>
                <a:cs typeface="Arial Black" panose="020B0A04020102020204" pitchFamily="34" charset="0"/>
              </a:rPr>
              <a:t> </a:t>
            </a:r>
            <a:r>
              <a:rPr lang="en-US" altLang="zh-CN" sz="2800" b="1" dirty="0">
                <a:latin typeface="Arial" panose="020B0604020202020204" pitchFamily="34" charset="0"/>
                <a:cs typeface="Arial" panose="020B0604020202020204" pitchFamily="34" charset="0"/>
              </a:rPr>
              <a:t>&amp; Learning</a:t>
            </a:r>
            <a:r>
              <a:rPr lang="en-US" altLang="zh-CN" sz="2800" b="1" dirty="0">
                <a:latin typeface="Arial" panose="020B0604020202020204" pitchFamily="34" charset="0"/>
                <a:cs typeface="Arial" panose="020B0604020202020204" pitchFamily="34" charset="0"/>
                <a:sym typeface="+mn-ea"/>
              </a:rPr>
              <a:t> Content</a:t>
            </a:r>
            <a:endParaRPr lang="zh-CN" altLang="en-US" sz="2800" b="1" dirty="0">
              <a:latin typeface="Arial" panose="020B0604020202020204" pitchFamily="34" charset="0"/>
              <a:ea typeface="+mj-ea"/>
              <a:cs typeface="Arial" panose="020B0604020202020204" pitchFamily="34" charset="0"/>
              <a:sym typeface="Calibri" panose="020F0502020204030204" pitchFamily="34" charset="0"/>
            </a:endParaRPr>
          </a:p>
        </p:txBody>
      </p:sp>
      <p:sp>
        <p:nvSpPr>
          <p:cNvPr id="17" name="下箭头 16"/>
          <p:cNvSpPr/>
          <p:nvPr/>
        </p:nvSpPr>
        <p:spPr>
          <a:xfrm>
            <a:off x="5952499" y="2366299"/>
            <a:ext cx="551479" cy="898125"/>
          </a:xfrm>
          <a:prstGeom prst="downArrow">
            <a:avLst>
              <a:gd name="adj1" fmla="val 50000"/>
              <a:gd name="adj2" fmla="val 61795"/>
            </a:avLst>
          </a:prstGeom>
          <a:solidFill>
            <a:schemeClr val="accent3"/>
          </a:solid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p>
        </p:txBody>
      </p:sp>
      <p:sp>
        <p:nvSpPr>
          <p:cNvPr id="18" name="圆角矩形 17"/>
          <p:cNvSpPr/>
          <p:nvPr/>
        </p:nvSpPr>
        <p:spPr>
          <a:xfrm>
            <a:off x="8340725" y="2242185"/>
            <a:ext cx="2616200" cy="561340"/>
          </a:xfrm>
          <a:prstGeom prst="roundRect">
            <a:avLst/>
          </a:prstGeom>
          <a:no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p>
        </p:txBody>
      </p:sp>
      <p:pic>
        <p:nvPicPr>
          <p:cNvPr id="19" name="图片 18"/>
          <p:cNvPicPr>
            <a:picLocks noChangeAspect="1"/>
          </p:cNvPicPr>
          <p:nvPr/>
        </p:nvPicPr>
        <p:blipFill>
          <a:blip r:embed="rId1"/>
          <a:stretch>
            <a:fillRect/>
          </a:stretch>
        </p:blipFill>
        <p:spPr>
          <a:xfrm>
            <a:off x="655955" y="1501775"/>
            <a:ext cx="2891790" cy="4186555"/>
          </a:xfrm>
          <a:prstGeom prst="rect">
            <a:avLst/>
          </a:prstGeom>
        </p:spPr>
      </p:pic>
      <p:sp>
        <p:nvSpPr>
          <p:cNvPr id="2" name="文本框 1"/>
          <p:cNvSpPr txBox="1"/>
          <p:nvPr/>
        </p:nvSpPr>
        <p:spPr>
          <a:xfrm>
            <a:off x="8047171" y="6082592"/>
            <a:ext cx="3149784" cy="398779"/>
          </a:xfrm>
          <a:prstGeom prst="rect">
            <a:avLst/>
          </a:prstGeom>
          <a:solidFill>
            <a:schemeClr val="accent6">
              <a:lumMod val="20000"/>
              <a:lumOff val="80000"/>
            </a:schemeClr>
          </a:solidFill>
        </p:spPr>
        <p:txBody>
          <a:bodyPr wrap="square">
            <a:spAutoFit/>
          </a:bodyPr>
          <a:lstStyle/>
          <a:p>
            <a:pPr algn="ctr"/>
            <a:r>
              <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rPr>
              <a:t>宇宙探索</a:t>
            </a:r>
            <a:endPar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endParaRPr>
          </a:p>
        </p:txBody>
      </p:sp>
      <p:sp>
        <p:nvSpPr>
          <p:cNvPr id="10" name="文本框 9"/>
          <p:cNvSpPr txBox="1"/>
          <p:nvPr/>
        </p:nvSpPr>
        <p:spPr>
          <a:xfrm>
            <a:off x="8047169" y="5591622"/>
            <a:ext cx="3149783" cy="398779"/>
          </a:xfrm>
          <a:prstGeom prst="rect">
            <a:avLst/>
          </a:prstGeom>
          <a:solidFill>
            <a:schemeClr val="accent6">
              <a:lumMod val="20000"/>
              <a:lumOff val="80000"/>
            </a:schemeClr>
          </a:solidFill>
        </p:spPr>
        <p:txBody>
          <a:bodyPr wrap="square">
            <a:spAutoFit/>
          </a:bodyPr>
          <a:lstStyle/>
          <a:p>
            <a:pPr algn="ctr"/>
            <a:r>
              <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rPr>
              <a:t>灾害防范</a:t>
            </a:r>
            <a:endPar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endParaRPr>
          </a:p>
        </p:txBody>
      </p:sp>
      <p:sp>
        <p:nvSpPr>
          <p:cNvPr id="21" name="文本框 20"/>
          <p:cNvSpPr txBox="1"/>
          <p:nvPr/>
        </p:nvSpPr>
        <p:spPr>
          <a:xfrm>
            <a:off x="8068028" y="5100655"/>
            <a:ext cx="3128924" cy="398779"/>
          </a:xfrm>
          <a:prstGeom prst="rect">
            <a:avLst/>
          </a:prstGeom>
          <a:solidFill>
            <a:schemeClr val="accent6">
              <a:lumMod val="20000"/>
              <a:lumOff val="80000"/>
            </a:schemeClr>
          </a:solidFill>
        </p:spPr>
        <p:txBody>
          <a:bodyPr wrap="square">
            <a:spAutoFit/>
          </a:bodyPr>
          <a:lstStyle/>
          <a:p>
            <a:pPr algn="ctr"/>
            <a:r>
              <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rPr>
              <a:t>环境保护</a:t>
            </a:r>
            <a:endPar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endParaRPr>
          </a:p>
        </p:txBody>
      </p:sp>
      <p:sp>
        <p:nvSpPr>
          <p:cNvPr id="22" name="文本框 21"/>
          <p:cNvSpPr txBox="1"/>
          <p:nvPr/>
        </p:nvSpPr>
        <p:spPr>
          <a:xfrm>
            <a:off x="8068027" y="4609687"/>
            <a:ext cx="3128922" cy="398779"/>
          </a:xfrm>
          <a:prstGeom prst="rect">
            <a:avLst/>
          </a:prstGeom>
          <a:solidFill>
            <a:schemeClr val="accent6">
              <a:lumMod val="20000"/>
              <a:lumOff val="80000"/>
            </a:schemeClr>
          </a:solidFill>
        </p:spPr>
        <p:txBody>
          <a:bodyPr wrap="square">
            <a:spAutoFit/>
          </a:bodyPr>
          <a:lstStyle/>
          <a:p>
            <a:pPr algn="ctr"/>
            <a:r>
              <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rPr>
              <a:t>自然生态</a:t>
            </a:r>
            <a:endParaRPr lang="zh-CN" altLang="en-US" sz="2000" b="1" kern="100">
              <a:solidFill>
                <a:schemeClr val="tx2">
                  <a:lumMod val="75000"/>
                </a:schemeClr>
              </a:solidFill>
              <a:effectLst/>
              <a:latin typeface="黑体" panose="02010609060101010101" charset="-122"/>
              <a:ea typeface="黑体" panose="02010609060101010101" charset="-122"/>
              <a:cs typeface="Times New Roman" panose="02020603050405020304" charset="0"/>
            </a:endParaRPr>
          </a:p>
        </p:txBody>
      </p:sp>
      <p:sp>
        <p:nvSpPr>
          <p:cNvPr id="11" name="左大括号 10"/>
          <p:cNvSpPr/>
          <p:nvPr/>
        </p:nvSpPr>
        <p:spPr>
          <a:xfrm>
            <a:off x="7449185" y="4779010"/>
            <a:ext cx="358140" cy="1544320"/>
          </a:xfrm>
          <a:prstGeom prst="leftBrace">
            <a:avLst/>
          </a:prstGeom>
          <a:ln w="28575">
            <a:solidFill>
              <a:schemeClr val="accent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1400"/>
          </a:p>
        </p:txBody>
      </p:sp>
      <p:sp>
        <p:nvSpPr>
          <p:cNvPr id="23" name="圆角矩形 22"/>
          <p:cNvSpPr/>
          <p:nvPr>
            <p:custDataLst>
              <p:tags r:id="rId2"/>
            </p:custDataLst>
          </p:nvPr>
        </p:nvSpPr>
        <p:spPr>
          <a:xfrm>
            <a:off x="4939104" y="1628565"/>
            <a:ext cx="2637247" cy="2835304"/>
          </a:xfrm>
          <a:prstGeom prst="roundRect">
            <a:avLst/>
          </a:prstGeom>
          <a:no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p>
        </p:txBody>
      </p:sp>
      <p:sp>
        <p:nvSpPr>
          <p:cNvPr id="24" name="圆角矩形 23"/>
          <p:cNvSpPr/>
          <p:nvPr/>
        </p:nvSpPr>
        <p:spPr>
          <a:xfrm>
            <a:off x="8154035" y="3783965"/>
            <a:ext cx="2966720" cy="680085"/>
          </a:xfrm>
          <a:prstGeom prst="roundRect">
            <a:avLst/>
          </a:prstGeom>
          <a:no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grpId="0" nodeType="afterEffect">
                                  <p:stCondLst>
                                    <p:cond delay="0"/>
                                  </p:stCondLst>
                                  <p:childTnLst>
                                    <p:set>
                                      <p:cBhvr>
                                        <p:cTn id="6" dur="1000" fill="hold">
                                          <p:stCondLst>
                                            <p:cond delay="0"/>
                                          </p:stCondLst>
                                        </p:cTn>
                                        <p:tgtEl>
                                          <p:spTgt spid="23"/>
                                        </p:tgtEl>
                                        <p:attrNameLst>
                                          <p:attrName>style.visibility</p:attrName>
                                        </p:attrNameLst>
                                      </p:cBhvr>
                                      <p:to>
                                        <p:strVal val="visible"/>
                                      </p:to>
                                    </p:set>
                                    <p:animEffect transition="in" filter="wipe(up)">
                                      <p:cBhvr>
                                        <p:cTn id="7" dur="1000"/>
                                        <p:tgtEl>
                                          <p:spTgt spid="23"/>
                                        </p:tgtEl>
                                      </p:cBhvr>
                                    </p:animEffect>
                                  </p:childTnLst>
                                </p:cTn>
                              </p:par>
                            </p:childTnLst>
                          </p:cTn>
                        </p:par>
                        <p:par>
                          <p:cTn id="8" fill="hold">
                            <p:stCondLst>
                              <p:cond delay="1000"/>
                            </p:stCondLst>
                            <p:childTnLst>
                              <p:par>
                                <p:cTn id="9" presetID="22" presetClass="entr" presetSubtype="1" fill="hold" grpId="0" nodeType="afterEffect">
                                  <p:stCondLst>
                                    <p:cond delay="0"/>
                                  </p:stCondLst>
                                  <p:childTnLst>
                                    <p:set>
                                      <p:cBhvr>
                                        <p:cTn id="10" dur="1000" fill="hold">
                                          <p:stCondLst>
                                            <p:cond delay="0"/>
                                          </p:stCondLst>
                                        </p:cTn>
                                        <p:tgtEl>
                                          <p:spTgt spid="18"/>
                                        </p:tgtEl>
                                        <p:attrNameLst>
                                          <p:attrName>style.visibility</p:attrName>
                                        </p:attrNameLst>
                                      </p:cBhvr>
                                      <p:to>
                                        <p:strVal val="visible"/>
                                      </p:to>
                                    </p:set>
                                    <p:animEffect transition="in" filter="wipe(up)">
                                      <p:cBhvr>
                                        <p:cTn id="11" dur="1000"/>
                                        <p:tgtEl>
                                          <p:spTgt spid="18"/>
                                        </p:tgtEl>
                                      </p:cBhvr>
                                    </p:animEffect>
                                  </p:childTnLst>
                                </p:cTn>
                              </p:par>
                              <p:par>
                                <p:cTn id="12" presetID="10" presetClass="entr" presetSubtype="0" fill="hold" grpId="0" nodeType="withEffect">
                                  <p:stCondLst>
                                    <p:cond delay="0"/>
                                  </p:stCondLst>
                                  <p:childTnLst>
                                    <p:set>
                                      <p:cBhvr>
                                        <p:cTn id="13" dur="1" fill="hold">
                                          <p:stCondLst>
                                            <p:cond delay="0"/>
                                          </p:stCondLst>
                                        </p:cTn>
                                        <p:tgtEl>
                                          <p:spTgt spid="24"/>
                                        </p:tgtEl>
                                        <p:attrNameLst>
                                          <p:attrName>style.visibility</p:attrName>
                                        </p:attrNameLst>
                                      </p:cBhvr>
                                      <p:to>
                                        <p:strVal val="visible"/>
                                      </p:to>
                                    </p:set>
                                    <p:animEffect transition="in" filter="fade">
                                      <p:cBhvr>
                                        <p:cTn id="14" dur="500"/>
                                        <p:tgtEl>
                                          <p:spTgt spid="24"/>
                                        </p:tgtEl>
                                      </p:cBhvr>
                                    </p:animEffect>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7"/>
                                        </p:tgtEl>
                                        <p:attrNameLst>
                                          <p:attrName>style.visibility</p:attrName>
                                        </p:attrNameLst>
                                      </p:cBhvr>
                                      <p:to>
                                        <p:strVal val="visible"/>
                                      </p:to>
                                    </p:set>
                                    <p:anim calcmode="lin" valueType="num">
                                      <p:cBhvr additive="base">
                                        <p:cTn id="19" dur="500" fill="hold"/>
                                        <p:tgtEl>
                                          <p:spTgt spid="17"/>
                                        </p:tgtEl>
                                        <p:attrNameLst>
                                          <p:attrName>ppt_x</p:attrName>
                                        </p:attrNameLst>
                                      </p:cBhvr>
                                      <p:tavLst>
                                        <p:tav tm="0">
                                          <p:val>
                                            <p:strVal val="#ppt_x"/>
                                          </p:val>
                                        </p:tav>
                                        <p:tav tm="100000">
                                          <p:val>
                                            <p:strVal val="#ppt_x"/>
                                          </p:val>
                                        </p:tav>
                                      </p:tavLst>
                                    </p:anim>
                                    <p:anim calcmode="lin" valueType="num">
                                      <p:cBhvr additive="base">
                                        <p:cTn id="20" dur="500" fill="hold"/>
                                        <p:tgtEl>
                                          <p:spTgt spid="17"/>
                                        </p:tgtEl>
                                        <p:attrNameLst>
                                          <p:attrName>ppt_y</p:attrName>
                                        </p:attrNameLst>
                                      </p:cBhvr>
                                      <p:tavLst>
                                        <p:tav tm="0">
                                          <p:val>
                                            <p:strVal val="1+#ppt_h/2"/>
                                          </p:val>
                                        </p:tav>
                                        <p:tav tm="100000">
                                          <p:val>
                                            <p:strVal val="#ppt_y"/>
                                          </p:val>
                                        </p:tav>
                                      </p:tavLst>
                                    </p:anim>
                                  </p:childTnLst>
                                </p:cTn>
                              </p:par>
                            </p:childTnLst>
                          </p:cTn>
                        </p:par>
                        <p:par>
                          <p:cTn id="21" fill="hold">
                            <p:stCondLst>
                              <p:cond delay="500"/>
                            </p:stCondLst>
                            <p:childTnLst>
                              <p:par>
                                <p:cTn id="22" presetID="27" presetClass="emph" presetSubtype="0" fill="remove" grpId="2" nodeType="afterEffect">
                                  <p:stCondLst>
                                    <p:cond delay="0"/>
                                  </p:stCondLst>
                                  <p:childTnLst>
                                    <p:animClr clrSpc="rgb" dir="cw">
                                      <p:cBhvr override="childStyle">
                                        <p:cTn id="23" dur="250" autoRev="1" fill="remove"/>
                                        <p:tgtEl>
                                          <p:spTgt spid="17"/>
                                        </p:tgtEl>
                                        <p:attrNameLst>
                                          <p:attrName>style.color</p:attrName>
                                        </p:attrNameLst>
                                      </p:cBhvr>
                                      <p:to>
                                        <a:srgbClr val="FFBD47"/>
                                      </p:to>
                                    </p:animClr>
                                    <p:animClr clrSpc="rgb" dir="cw">
                                      <p:cBhvr>
                                        <p:cTn id="24" dur="250" autoRev="1" fill="remove"/>
                                        <p:tgtEl>
                                          <p:spTgt spid="17"/>
                                        </p:tgtEl>
                                        <p:attrNameLst>
                                          <p:attrName>fillcolor</p:attrName>
                                        </p:attrNameLst>
                                      </p:cBhvr>
                                      <p:to>
                                        <a:srgbClr val="FFBD47"/>
                                      </p:to>
                                    </p:animClr>
                                    <p:set>
                                      <p:cBhvr>
                                        <p:cTn id="25" dur="250" autoRev="1" fill="remove"/>
                                        <p:tgtEl>
                                          <p:spTgt spid="17"/>
                                        </p:tgtEl>
                                        <p:attrNameLst>
                                          <p:attrName>fill.type</p:attrName>
                                        </p:attrNameLst>
                                      </p:cBhvr>
                                      <p:to>
                                        <p:strVal val="solid"/>
                                      </p:to>
                                    </p:set>
                                    <p:set>
                                      <p:cBhvr>
                                        <p:cTn id="26" dur="250" autoRev="1" fill="remove"/>
                                        <p:tgtEl>
                                          <p:spTgt spid="17"/>
                                        </p:tgtEl>
                                        <p:attrNameLst>
                                          <p:attrName>fill.on</p:attrName>
                                        </p:attrNameLst>
                                      </p:cBhvr>
                                      <p:to>
                                        <p:strVal val="true"/>
                                      </p:to>
                                    </p:set>
                                  </p:childTnLst>
                                </p:cTn>
                              </p:par>
                            </p:childTnLst>
                          </p:cTn>
                        </p:par>
                        <p:par>
                          <p:cTn id="27" fill="hold">
                            <p:stCondLst>
                              <p:cond delay="1000"/>
                            </p:stCondLst>
                            <p:childTnLst>
                              <p:par>
                                <p:cTn id="28" presetID="27" presetClass="emph" presetSubtype="0" fill="remove" grpId="3" nodeType="afterEffect">
                                  <p:stCondLst>
                                    <p:cond delay="0"/>
                                  </p:stCondLst>
                                  <p:childTnLst>
                                    <p:animClr clrSpc="rgb" dir="cw">
                                      <p:cBhvr override="childStyle">
                                        <p:cTn id="29" dur="250" autoRev="1" fill="remove"/>
                                        <p:tgtEl>
                                          <p:spTgt spid="17"/>
                                        </p:tgtEl>
                                        <p:attrNameLst>
                                          <p:attrName>style.color</p:attrName>
                                        </p:attrNameLst>
                                      </p:cBhvr>
                                      <p:to>
                                        <a:srgbClr val="FFBD47"/>
                                      </p:to>
                                    </p:animClr>
                                    <p:animClr clrSpc="rgb" dir="cw">
                                      <p:cBhvr>
                                        <p:cTn id="30" dur="250" autoRev="1" fill="remove"/>
                                        <p:tgtEl>
                                          <p:spTgt spid="17"/>
                                        </p:tgtEl>
                                        <p:attrNameLst>
                                          <p:attrName>fillcolor</p:attrName>
                                        </p:attrNameLst>
                                      </p:cBhvr>
                                      <p:to>
                                        <a:srgbClr val="FFBD47"/>
                                      </p:to>
                                    </p:animClr>
                                    <p:set>
                                      <p:cBhvr>
                                        <p:cTn id="31" dur="250" autoRev="1" fill="remove"/>
                                        <p:tgtEl>
                                          <p:spTgt spid="17"/>
                                        </p:tgtEl>
                                        <p:attrNameLst>
                                          <p:attrName>fill.type</p:attrName>
                                        </p:attrNameLst>
                                      </p:cBhvr>
                                      <p:to>
                                        <p:strVal val="solid"/>
                                      </p:to>
                                    </p:set>
                                    <p:set>
                                      <p:cBhvr>
                                        <p:cTn id="32" dur="250" autoRev="1" fill="remove"/>
                                        <p:tgtEl>
                                          <p:spTgt spid="17"/>
                                        </p:tgtEl>
                                        <p:attrNameLst>
                                          <p:attrName>fill.on</p:attrName>
                                        </p:attrNameLst>
                                      </p:cBhvr>
                                      <p:to>
                                        <p:strVal val="tru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1" animBg="1"/>
      <p:bldP spid="17" grpId="0" animBg="1"/>
      <p:bldP spid="17" grpId="1" animBg="1"/>
      <p:bldP spid="17" grpId="2" animBg="1"/>
      <p:bldP spid="17" grpId="3" animBg="1"/>
      <p:bldP spid="18" grpId="0" bldLvl="0" animBg="1"/>
      <p:bldP spid="23" grpId="0" bldLvl="0" animBg="1"/>
      <p:bldP spid="24" grpId="0" bldLvl="0" animBg="1"/>
      <p:bldP spid="24" grpId="1"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文本框 3"/>
          <p:cNvSpPr txBox="1"/>
          <p:nvPr/>
        </p:nvSpPr>
        <p:spPr>
          <a:xfrm>
            <a:off x="2733603" y="5835191"/>
            <a:ext cx="8992398" cy="922020"/>
          </a:xfrm>
          <a:prstGeom prst="rect">
            <a:avLst/>
          </a:prstGeom>
          <a:noFill/>
        </p:spPr>
        <p:txBody>
          <a:bodyPr wrap="square" rtlCol="0">
            <a:spAutoFit/>
          </a:bodyPr>
          <a:lstStyle/>
          <a:p>
            <a:pPr marL="342900" marR="0" lvl="0" indent="-342900" algn="just">
              <a:lnSpc>
                <a:spcPct val="150000"/>
              </a:lnSpc>
              <a:spcBef>
                <a:spcPts val="0"/>
              </a:spcBef>
              <a:spcAft>
                <a:spcPts val="0"/>
              </a:spcAft>
              <a:buFont typeface="Wingdings" panose="05000000000000000000" pitchFamily="2" charset="2"/>
              <a:buChar char=""/>
            </a:pPr>
            <a:r>
              <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Adopt</a:t>
            </a:r>
            <a:r>
              <a:rPr lang="en-US" altLang="en-GB"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ing</a:t>
            </a:r>
            <a:r>
              <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 unit</a:t>
            </a:r>
            <a:r>
              <a:rPr lang="en-GB" altLang="zh-CN" b="1" kern="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a:t>
            </a:r>
            <a:r>
              <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integrated teaching under the big ideas </a:t>
            </a:r>
            <a:endPar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endParaRPr>
          </a:p>
          <a:p>
            <a:pPr marL="342900" marR="0" lvl="0" indent="-342900" algn="just">
              <a:lnSpc>
                <a:spcPct val="150000"/>
              </a:lnSpc>
              <a:spcBef>
                <a:spcPts val="0"/>
              </a:spcBef>
              <a:spcAft>
                <a:spcPts val="0"/>
              </a:spcAft>
              <a:buFont typeface="Wingdings" panose="05000000000000000000" pitchFamily="2" charset="2"/>
              <a:buChar char=""/>
            </a:pPr>
            <a:r>
              <a:rPr lang="en-US" altLang="en-GB"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Encouraging </a:t>
            </a:r>
            <a:r>
              <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students</a:t>
            </a:r>
            <a:r>
              <a:rPr lang="en-US" altLang="en-GB"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 to </a:t>
            </a:r>
            <a:r>
              <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rPr>
              <a:t>build structural knowledge</a:t>
            </a:r>
            <a:endParaRPr lang="en-GB" altLang="zh-CN" b="1" kern="100" dirty="0">
              <a:solidFill>
                <a:schemeClr val="accent3"/>
              </a:solidFill>
              <a:effectLst/>
              <a:latin typeface="Arial" panose="020B0604020202020204" pitchFamily="34" charset="0"/>
              <a:ea typeface="宋体" panose="02010600030101010101" pitchFamily="2" charset="-122"/>
              <a:cs typeface="Arial" panose="020B0604020202020204" pitchFamily="34" charset="0"/>
            </a:endParaRPr>
          </a:p>
        </p:txBody>
      </p:sp>
      <p:sp>
        <p:nvSpPr>
          <p:cNvPr id="5" name="文本框 6"/>
          <p:cNvSpPr txBox="1">
            <a:spLocks noChangeArrowheads="1"/>
          </p:cNvSpPr>
          <p:nvPr/>
        </p:nvSpPr>
        <p:spPr bwMode="auto">
          <a:xfrm>
            <a:off x="1468120" y="438785"/>
            <a:ext cx="9507220"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Analysis of the Teaching</a:t>
            </a:r>
            <a:r>
              <a:rPr lang="en-US" altLang="zh-CN" sz="2800" b="1" dirty="0">
                <a:latin typeface="Arial" panose="020B0604020202020204" pitchFamily="34" charset="0"/>
                <a:cs typeface="Arial" panose="020B0604020202020204" pitchFamily="34" charset="0"/>
              </a:rPr>
              <a:t> &amp; Learning</a:t>
            </a:r>
            <a:r>
              <a:rPr lang="en-US" altLang="zh-CN" sz="2800" b="1" dirty="0">
                <a:latin typeface="Arial" panose="020B0604020202020204" pitchFamily="34" charset="0"/>
                <a:cs typeface="Arial" panose="020B0604020202020204" pitchFamily="34" charset="0"/>
                <a:sym typeface="+mn-ea"/>
              </a:rPr>
              <a:t> Content</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graphicFrame>
        <p:nvGraphicFramePr>
          <p:cNvPr id="2" name="表格 1"/>
          <p:cNvGraphicFramePr/>
          <p:nvPr>
            <p:custDataLst>
              <p:tags r:id="rId1"/>
            </p:custDataLst>
          </p:nvPr>
        </p:nvGraphicFramePr>
        <p:xfrm>
          <a:off x="575310" y="1116330"/>
          <a:ext cx="10785475" cy="4757993"/>
        </p:xfrm>
        <a:graphic>
          <a:graphicData uri="http://schemas.openxmlformats.org/drawingml/2006/table">
            <a:tbl>
              <a:tblPr firstRow="1" lastRow="1" bandRow="1">
                <a:tableStyleId>{5940675A-B579-460E-94D1-54222C63F5DA}</a:tableStyleId>
              </a:tblPr>
              <a:tblGrid>
                <a:gridCol w="1276985"/>
                <a:gridCol w="1012190"/>
                <a:gridCol w="8496300"/>
              </a:tblGrid>
              <a:tr h="304800">
                <a:tc gridSpan="3">
                  <a:txBody>
                    <a:bodyPr/>
                    <a:lstStyle/>
                    <a:p>
                      <a:pPr algn="ctr">
                        <a:buNone/>
                      </a:pPr>
                      <a:r>
                        <a:rPr lang="en-US" altLang="zh-CN" sz="1400">
                          <a:solidFill>
                            <a:schemeClr val="accent1"/>
                          </a:solidFill>
                          <a:latin typeface="Times New Roman Regular" panose="02020603050405020304" charset="0"/>
                          <a:cs typeface="Times New Roman Regular" panose="02020603050405020304" charset="0"/>
                        </a:rPr>
                        <a:t> Teaching Objectives of the Unit</a:t>
                      </a:r>
                      <a:endParaRPr lang="en-US" altLang="zh-CN" sz="1400">
                        <a:solidFill>
                          <a:schemeClr val="accent1"/>
                        </a:solidFill>
                        <a:latin typeface="Times New Roman Regular" panose="02020603050405020304" charset="0"/>
                        <a:cs typeface="Times New Roman Regular" panose="02020603050405020304" charset="0"/>
                      </a:endParaRPr>
                    </a:p>
                  </a:txBody>
                  <a:tcPr>
                    <a:solidFill>
                      <a:schemeClr val="accent5">
                        <a:lumMod val="40000"/>
                        <a:lumOff val="60000"/>
                      </a:schemeClr>
                    </a:solidFill>
                  </a:tcPr>
                </a:tc>
                <a:tc hMerge="1">
                  <a:tcPr/>
                </a:tc>
                <a:tc hMerge="1">
                  <a:tcPr/>
                </a:tc>
              </a:tr>
              <a:tr h="1061085">
                <a:tc rowSpan="4">
                  <a:txBody>
                    <a:bodyPr/>
                    <a:lstStyle/>
                    <a:p>
                      <a:pPr indent="0" algn="ctr">
                        <a:lnSpc>
                          <a:spcPct val="120000"/>
                        </a:lnSpc>
                        <a:buNone/>
                      </a:pPr>
                      <a:endParaRPr lang="en-US" altLang="zh-CN" sz="1400">
                        <a:latin typeface="Times New Roman Regular" panose="02020603050405020304" charset="0"/>
                        <a:cs typeface="Times New Roman Regular" panose="02020603050405020304" charset="0"/>
                      </a:endParaRPr>
                    </a:p>
                    <a:p>
                      <a:pPr indent="0" algn="ctr">
                        <a:lnSpc>
                          <a:spcPct val="120000"/>
                        </a:lnSpc>
                        <a:buNone/>
                      </a:pP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r>
                        <a:rPr lang="en-US" altLang="zh-CN" sz="1400">
                          <a:latin typeface="Times New Roman Regular" panose="02020603050405020304" charset="0"/>
                          <a:cs typeface="Times New Roman Regular" panose="02020603050405020304" charset="0"/>
                        </a:rPr>
                        <a:t>Core </a:t>
                      </a: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r>
                        <a:rPr lang="en-US" altLang="zh-CN" sz="1400">
                          <a:latin typeface="Times New Roman Regular" panose="02020603050405020304" charset="0"/>
                          <a:cs typeface="Times New Roman Regular" panose="02020603050405020304" charset="0"/>
                        </a:rPr>
                        <a:t>Competences</a:t>
                      </a:r>
                      <a:endParaRPr lang="en-US" altLang="zh-CN" sz="1400">
                        <a:latin typeface="Times New Roman Regular" panose="02020603050405020304" charset="0"/>
                        <a:cs typeface="Times New Roman Regular" panose="02020603050405020304" charset="0"/>
                      </a:endParaRPr>
                    </a:p>
                  </a:txBody>
                  <a:tcPr>
                    <a:solidFill>
                      <a:schemeClr val="accent4">
                        <a:lumMod val="40000"/>
                        <a:lumOff val="60000"/>
                      </a:schemeClr>
                    </a:solidFill>
                  </a:tcPr>
                </a:tc>
                <a:tc>
                  <a:txBody>
                    <a:bodyPr/>
                    <a:lstStyle/>
                    <a:p>
                      <a:pPr indent="0" algn="ctr">
                        <a:lnSpc>
                          <a:spcPct val="120000"/>
                        </a:lnSpc>
                        <a:buNone/>
                      </a:pPr>
                      <a:endParaRPr lang="en-US" altLang="zh-CN" sz="1400">
                        <a:latin typeface="Times New Roman Regular" panose="02020603050405020304" charset="0"/>
                        <a:cs typeface="Times New Roman Regular" panose="02020603050405020304" charset="0"/>
                      </a:endParaRPr>
                    </a:p>
                    <a:p>
                      <a:pPr indent="0" algn="ctr">
                        <a:lnSpc>
                          <a:spcPct val="120000"/>
                        </a:lnSpc>
                        <a:buNone/>
                      </a:pPr>
                      <a:r>
                        <a:rPr lang="en-US" altLang="zh-CN" sz="1400">
                          <a:latin typeface="Times New Roman Regular" panose="02020603050405020304" charset="0"/>
                          <a:cs typeface="Times New Roman Regular" panose="02020603050405020304" charset="0"/>
                        </a:rPr>
                        <a:t>Language</a:t>
                      </a:r>
                      <a:endParaRPr lang="en-US" altLang="zh-CN" sz="1400">
                        <a:latin typeface="Times New Roman Regular" panose="02020603050405020304" charset="0"/>
                        <a:cs typeface="Times New Roman Regular" panose="02020603050405020304" charset="0"/>
                      </a:endParaRPr>
                    </a:p>
                    <a:p>
                      <a:pPr indent="0" algn="ctr">
                        <a:lnSpc>
                          <a:spcPct val="120000"/>
                        </a:lnSpc>
                        <a:buNone/>
                      </a:pPr>
                      <a:r>
                        <a:rPr lang="en-US" altLang="zh-CN" sz="1400">
                          <a:latin typeface="Times New Roman Regular" panose="02020603050405020304" charset="0"/>
                          <a:cs typeface="Times New Roman Regular" panose="02020603050405020304" charset="0"/>
                        </a:rPr>
                        <a:t>Ability</a:t>
                      </a:r>
                      <a:endParaRPr lang="en-US" altLang="zh-CN" sz="1400">
                        <a:latin typeface="Times New Roman Regular" panose="02020603050405020304" charset="0"/>
                        <a:cs typeface="Times New Roman Regular" panose="02020603050405020304" charset="0"/>
                      </a:endParaRPr>
                    </a:p>
                  </a:txBody>
                  <a:tcPr/>
                </a:tc>
                <a:tc>
                  <a:txBody>
                    <a:bodyPr/>
                    <a:lstStyle/>
                    <a:p>
                      <a:pPr indent="0" algn="l" defTabSz="914400" fontAlgn="auto">
                        <a:lnSpc>
                          <a:spcPct val="120000"/>
                        </a:lnSpc>
                        <a:buClrTx/>
                        <a:buSzTx/>
                        <a:buNone/>
                      </a:pPr>
                      <a:r>
                        <a:rPr lang="zh-CN" altLang="en-US" sz="1400">
                          <a:latin typeface="Times New Roman Regular" panose="02020603050405020304" charset="0"/>
                          <a:cs typeface="Times New Roman Regular" panose="02020603050405020304" charset="0"/>
                        </a:rPr>
                        <a:t>1. be able to use the language they have learned to talk about the emotional impact of things on people and to grasp the imperative use of </a:t>
                      </a:r>
                      <a:r>
                        <a:rPr lang="en-US" altLang="zh-CN" sz="1400">
                          <a:latin typeface="Times New Roman Regular" panose="02020603050405020304" charset="0"/>
                          <a:cs typeface="Times New Roman Regular" panose="02020603050405020304" charset="0"/>
                        </a:rPr>
                        <a:t>“</a:t>
                      </a:r>
                      <a:r>
                        <a:rPr lang="zh-CN" altLang="en-US" sz="1400">
                          <a:latin typeface="Times New Roman Regular" panose="02020603050405020304" charset="0"/>
                          <a:cs typeface="Times New Roman Regular" panose="02020603050405020304" charset="0"/>
                        </a:rPr>
                        <a:t>make</a:t>
                      </a:r>
                      <a:r>
                        <a:rPr lang="en-US" altLang="zh-CN" sz="1400">
                          <a:latin typeface="Times New Roman Regular" panose="02020603050405020304" charset="0"/>
                          <a:cs typeface="Times New Roman Regular" panose="02020603050405020304" charset="0"/>
                        </a:rPr>
                        <a:t>”</a:t>
                      </a:r>
                      <a:r>
                        <a:rPr lang="zh-CN" altLang="en-US" sz="1400">
                          <a:latin typeface="Times New Roman Regular" panose="02020603050405020304" charset="0"/>
                          <a:cs typeface="Times New Roman Regular" panose="02020603050405020304" charset="0"/>
                        </a:rPr>
                        <a:t> correctly to describe human emotions</a:t>
                      </a:r>
                      <a:endParaRPr lang="zh-CN" altLang="en-US" sz="1400" kern="1200">
                        <a:latin typeface="Times New Roman Regular" panose="02020603050405020304" charset="0"/>
                        <a:cs typeface="Times New Roman Regular" panose="02020603050405020304" charset="0"/>
                      </a:endParaRPr>
                    </a:p>
                    <a:p>
                      <a:pPr indent="0" algn="l" defTabSz="914400" fontAlgn="auto">
                        <a:lnSpc>
                          <a:spcPct val="120000"/>
                        </a:lnSpc>
                        <a:buClrTx/>
                        <a:buSzTx/>
                        <a:buNone/>
                      </a:pPr>
                      <a:r>
                        <a:rPr lang="zh-CN" altLang="en-US" sz="1400">
                          <a:latin typeface="Times New Roman Regular" panose="02020603050405020304" charset="0"/>
                          <a:cs typeface="Times New Roman Regular" panose="02020603050405020304" charset="0"/>
                        </a:rPr>
                        <a:t>2.</a:t>
                      </a:r>
                      <a:r>
                        <a:rPr lang="en-US" altLang="zh-CN" sz="1400">
                          <a:latin typeface="Times New Roman Regular" panose="02020603050405020304" charset="0"/>
                          <a:cs typeface="Times New Roman Regular" panose="02020603050405020304" charset="0"/>
                        </a:rPr>
                        <a:t> </a:t>
                      </a:r>
                      <a:r>
                        <a:rPr sz="1400">
                          <a:latin typeface="Times New Roman Regular" panose="02020603050405020304" charset="0"/>
                          <a:cs typeface="Times New Roman Regular" panose="02020603050405020304" charset="0"/>
                        </a:rPr>
                        <a:t>be able to use the logical clues of events to tell personal experiences in a more vivid way, and be able to face changes in their emotions correctly and deal with negative emotions rationally</a:t>
                      </a:r>
                      <a:endParaRPr lang="zh-CN" altLang="en-US" sz="1400" kern="1200">
                        <a:latin typeface="Times New Roman Regular" panose="02020603050405020304" charset="0"/>
                        <a:cs typeface="Times New Roman Regular" panose="02020603050405020304" charset="0"/>
                      </a:endParaRPr>
                    </a:p>
                  </a:txBody>
                  <a:tcPr/>
                </a:tc>
              </a:tr>
              <a:tr h="731520">
                <a:tc vMerge="1">
                  <a:tcPr/>
                </a:tc>
                <a:tc>
                  <a:txBody>
                    <a:bodyPr/>
                    <a:lstStyle/>
                    <a:p>
                      <a:pPr indent="0" algn="ctr">
                        <a:lnSpc>
                          <a:spcPct val="120000"/>
                        </a:lnSpc>
                        <a:buNone/>
                      </a:pPr>
                      <a:r>
                        <a:rPr lang="en-US" altLang="zh-CN" sz="1400">
                          <a:latin typeface="Times New Roman Regular" panose="02020603050405020304" charset="0"/>
                          <a:cs typeface="Times New Roman Regular" panose="02020603050405020304" charset="0"/>
                        </a:rPr>
                        <a:t>Thinking </a:t>
                      </a:r>
                      <a:endParaRPr lang="en-US" altLang="zh-CN" sz="1400">
                        <a:latin typeface="Times New Roman Regular" panose="02020603050405020304" charset="0"/>
                        <a:cs typeface="Times New Roman Regular" panose="02020603050405020304" charset="0"/>
                      </a:endParaRPr>
                    </a:p>
                    <a:p>
                      <a:pPr indent="0" algn="ctr">
                        <a:lnSpc>
                          <a:spcPct val="120000"/>
                        </a:lnSpc>
                        <a:buNone/>
                      </a:pPr>
                      <a:r>
                        <a:rPr lang="en-US" altLang="zh-CN" sz="1400">
                          <a:latin typeface="Times New Roman Regular" panose="02020603050405020304" charset="0"/>
                          <a:cs typeface="Times New Roman Regular" panose="02020603050405020304" charset="0"/>
                        </a:rPr>
                        <a:t>Quality</a:t>
                      </a:r>
                      <a:endParaRPr lang="en-US" altLang="zh-CN" sz="1400">
                        <a:latin typeface="Times New Roman Regular" panose="02020603050405020304" charset="0"/>
                        <a:cs typeface="Times New Roman Regular" panose="02020603050405020304" charset="0"/>
                      </a:endParaRPr>
                    </a:p>
                  </a:txBody>
                  <a:tcPr/>
                </a:tc>
                <a:tc>
                  <a:txBody>
                    <a:bodyPr/>
                    <a:lstStyle/>
                    <a:p>
                      <a:pPr indent="0" algn="l" defTabSz="914400">
                        <a:lnSpc>
                          <a:spcPct val="120000"/>
                        </a:lnSpc>
                        <a:buClrTx/>
                        <a:buSzTx/>
                        <a:buNone/>
                      </a:pPr>
                      <a:r>
                        <a:rPr lang="zh-CN" altLang="en-US" sz="1400" kern="1200">
                          <a:latin typeface="Times New Roman Regular" panose="02020603050405020304" charset="0"/>
                          <a:cs typeface="Times New Roman Regular" panose="02020603050405020304" charset="0"/>
                        </a:rPr>
                        <a:t>1.</a:t>
                      </a:r>
                      <a:r>
                        <a:rPr lang="en-US" altLang="zh-CN" sz="1400" kern="1200">
                          <a:latin typeface="Times New Roman Regular" panose="02020603050405020304" charset="0"/>
                          <a:cs typeface="Times New Roman Regular" panose="02020603050405020304" charset="0"/>
                        </a:rPr>
                        <a:t> </a:t>
                      </a:r>
                      <a:r>
                        <a:rPr lang="zh-CN" altLang="en-US" sz="1400" kern="1200">
                          <a:latin typeface="Times New Roman Regular" panose="02020603050405020304" charset="0"/>
                          <a:cs typeface="Times New Roman Regular" panose="02020603050405020304" charset="0"/>
                        </a:rPr>
                        <a:t>be able to extract, organize and summarize the structural features and main content of narrative discourse </a:t>
                      </a:r>
                      <a:endParaRPr lang="zh-CN" altLang="en-US" sz="1400" kern="1200">
                        <a:latin typeface="Times New Roman Regular" panose="02020603050405020304" charset="0"/>
                        <a:cs typeface="Times New Roman Regular" panose="02020603050405020304" charset="0"/>
                      </a:endParaRPr>
                    </a:p>
                    <a:p>
                      <a:pPr indent="0" algn="l" defTabSz="914400">
                        <a:lnSpc>
                          <a:spcPct val="120000"/>
                        </a:lnSpc>
                        <a:buClrTx/>
                        <a:buSzTx/>
                        <a:buNone/>
                      </a:pPr>
                      <a:r>
                        <a:rPr lang="zh-CN" altLang="en-US" sz="1400" kern="1200">
                          <a:latin typeface="Times New Roman Regular" panose="02020603050405020304" charset="0"/>
                          <a:cs typeface="Times New Roman Regular" panose="02020603050405020304" charset="0"/>
                        </a:rPr>
                        <a:t>2.</a:t>
                      </a:r>
                      <a:r>
                        <a:rPr lang="en-US" altLang="zh-CN" sz="1400" kern="1200">
                          <a:latin typeface="Times New Roman Regular" panose="02020603050405020304" charset="0"/>
                          <a:cs typeface="Times New Roman Regular" panose="02020603050405020304" charset="0"/>
                        </a:rPr>
                        <a:t> </a:t>
                      </a:r>
                      <a:r>
                        <a:rPr lang="zh-CN" altLang="en-US" sz="1400" kern="1200">
                          <a:latin typeface="Times New Roman Regular" panose="02020603050405020304" charset="0"/>
                          <a:cs typeface="Times New Roman Regular" panose="02020603050405020304" charset="0"/>
                        </a:rPr>
                        <a:t>be able to infer the deeper meaning of discourse and make correct value judgements</a:t>
                      </a:r>
                      <a:endParaRPr lang="zh-CN" altLang="en-US" sz="1400" kern="1200">
                        <a:latin typeface="Times New Roman Regular" panose="02020603050405020304" charset="0"/>
                        <a:cs typeface="Times New Roman Regular" panose="02020603050405020304" charset="0"/>
                      </a:endParaRPr>
                    </a:p>
                  </a:txBody>
                  <a:tcPr/>
                </a:tc>
              </a:tr>
              <a:tr h="697865">
                <a:tc vMerge="1">
                  <a:tcPr/>
                </a:tc>
                <a:tc>
                  <a:txBody>
                    <a:bodyPr/>
                    <a:lstStyle/>
                    <a:p>
                      <a:pPr indent="0" algn="ctr">
                        <a:lnSpc>
                          <a:spcPct val="120000"/>
                        </a:lnSpc>
                        <a:buSzTx/>
                        <a:buNone/>
                      </a:pPr>
                      <a:r>
                        <a:rPr lang="en-US" altLang="zh-CN" sz="1400">
                          <a:latin typeface="Times New Roman Regular" panose="02020603050405020304" charset="0"/>
                          <a:cs typeface="Times New Roman Regular" panose="02020603050405020304" charset="0"/>
                        </a:rPr>
                        <a:t>Cultural</a:t>
                      </a:r>
                      <a:endParaRPr lang="en-US" altLang="zh-CN" sz="1400">
                        <a:latin typeface="Times New Roman Regular" panose="02020603050405020304" charset="0"/>
                        <a:cs typeface="Times New Roman Regular" panose="02020603050405020304" charset="0"/>
                      </a:endParaRPr>
                    </a:p>
                    <a:p>
                      <a:pPr indent="0" algn="ctr">
                        <a:lnSpc>
                          <a:spcPct val="120000"/>
                        </a:lnSpc>
                        <a:buSzTx/>
                        <a:buNone/>
                      </a:pPr>
                      <a:r>
                        <a:rPr lang="en-US" altLang="zh-CN" sz="1400">
                          <a:latin typeface="Times New Roman Regular" panose="02020603050405020304" charset="0"/>
                          <a:cs typeface="Times New Roman Regular" panose="02020603050405020304" charset="0"/>
                        </a:rPr>
                        <a:t>Awareness</a:t>
                      </a:r>
                      <a:endParaRPr lang="en-US" altLang="zh-CN" sz="1400">
                        <a:latin typeface="Times New Roman Regular" panose="02020603050405020304" charset="0"/>
                        <a:cs typeface="Times New Roman Regular" panose="02020603050405020304" charset="0"/>
                      </a:endParaRPr>
                    </a:p>
                  </a:txBody>
                  <a:tcPr/>
                </a:tc>
                <a:tc>
                  <a:txBody>
                    <a:bodyPr/>
                    <a:lstStyle/>
                    <a:p>
                      <a:pPr indent="0" algn="l" defTabSz="914400">
                        <a:lnSpc>
                          <a:spcPct val="120000"/>
                        </a:lnSpc>
                        <a:buClrTx/>
                        <a:buSzTx/>
                        <a:buNone/>
                      </a:pPr>
                      <a:r>
                        <a:rPr sz="1400" kern="1200">
                          <a:latin typeface="Times New Roman Regular" panose="02020603050405020304" charset="0"/>
                          <a:cs typeface="Times New Roman Regular" panose="02020603050405020304" charset="0"/>
                        </a:rPr>
                        <a:t>1. </a:t>
                      </a:r>
                      <a:r>
                        <a:rPr lang="en-US" sz="1400" kern="1200">
                          <a:latin typeface="Times New Roman Regular" panose="02020603050405020304" charset="0"/>
                          <a:cs typeface="Times New Roman Regular" panose="02020603050405020304" charset="0"/>
                        </a:rPr>
                        <a:t>a</a:t>
                      </a:r>
                      <a:r>
                        <a:rPr sz="1400" kern="1200">
                          <a:latin typeface="Times New Roman Regular" panose="02020603050405020304" charset="0"/>
                          <a:cs typeface="Times New Roman Regular" panose="02020603050405020304" charset="0"/>
                        </a:rPr>
                        <a:t> preliminary understanding of the basic features of fables</a:t>
                      </a:r>
                      <a:endParaRPr sz="1400" kern="1200">
                        <a:latin typeface="Times New Roman Regular" panose="02020603050405020304" charset="0"/>
                        <a:cs typeface="Times New Roman Regular" panose="02020603050405020304" charset="0"/>
                      </a:endParaRPr>
                    </a:p>
                    <a:p>
                      <a:pPr indent="0" algn="l" defTabSz="914400">
                        <a:lnSpc>
                          <a:spcPct val="120000"/>
                        </a:lnSpc>
                        <a:buClrTx/>
                        <a:buSzTx/>
                        <a:buNone/>
                      </a:pPr>
                      <a:r>
                        <a:rPr sz="1400" kern="1200">
                          <a:latin typeface="Times New Roman Regular" panose="02020603050405020304" charset="0"/>
                          <a:cs typeface="Times New Roman Regular" panose="02020603050405020304" charset="0"/>
                        </a:rPr>
                        <a:t>2. </a:t>
                      </a:r>
                      <a:r>
                        <a:rPr lang="en-US" sz="1400" kern="1200">
                          <a:latin typeface="Times New Roman Regular" panose="02020603050405020304" charset="0"/>
                          <a:cs typeface="Times New Roman Regular" panose="02020603050405020304" charset="0"/>
                        </a:rPr>
                        <a:t>a</a:t>
                      </a:r>
                      <a:r>
                        <a:rPr sz="1400" kern="1200">
                          <a:latin typeface="Times New Roman Regular" panose="02020603050405020304" charset="0"/>
                          <a:cs typeface="Times New Roman Regular" panose="02020603050405020304" charset="0"/>
                        </a:rPr>
                        <a:t>n understanding of a reasonable view of happiness and the development of a positive attitude to face setbacks</a:t>
                      </a:r>
                      <a:endParaRPr sz="1400" kern="1200">
                        <a:latin typeface="Times New Roman Regular" panose="02020603050405020304" charset="0"/>
                        <a:cs typeface="Times New Roman Regular" panose="02020603050405020304" charset="0"/>
                      </a:endParaRPr>
                    </a:p>
                  </a:txBody>
                  <a:tcPr/>
                </a:tc>
              </a:tr>
              <a:tr h="944880">
                <a:tc vMerge="1">
                  <a:tcPr/>
                </a:tc>
                <a:tc>
                  <a:txBody>
                    <a:bodyPr/>
                    <a:lstStyle/>
                    <a:p>
                      <a:pPr indent="0" algn="ctr">
                        <a:lnSpc>
                          <a:spcPct val="120000"/>
                        </a:lnSpc>
                        <a:buSzTx/>
                        <a:buNone/>
                      </a:pPr>
                      <a:endParaRPr lang="en-US" altLang="zh-CN" sz="1400">
                        <a:latin typeface="Times New Roman Regular" panose="02020603050405020304" charset="0"/>
                        <a:cs typeface="Times New Roman Regular" panose="02020603050405020304" charset="0"/>
                      </a:endParaRPr>
                    </a:p>
                    <a:p>
                      <a:pPr indent="0" algn="ctr">
                        <a:lnSpc>
                          <a:spcPct val="120000"/>
                        </a:lnSpc>
                        <a:buSzTx/>
                        <a:buNone/>
                      </a:pPr>
                      <a:r>
                        <a:rPr lang="en-US" altLang="zh-CN" sz="1400">
                          <a:latin typeface="Times New Roman Regular" panose="02020603050405020304" charset="0"/>
                          <a:cs typeface="Times New Roman Regular" panose="02020603050405020304" charset="0"/>
                        </a:rPr>
                        <a:t>Learning</a:t>
                      </a:r>
                      <a:endParaRPr lang="en-US" altLang="zh-CN" sz="1400">
                        <a:latin typeface="Times New Roman Regular" panose="02020603050405020304" charset="0"/>
                        <a:cs typeface="Times New Roman Regular" panose="02020603050405020304" charset="0"/>
                      </a:endParaRPr>
                    </a:p>
                    <a:p>
                      <a:pPr indent="0" algn="ctr">
                        <a:lnSpc>
                          <a:spcPct val="120000"/>
                        </a:lnSpc>
                        <a:buSzTx/>
                        <a:buNone/>
                      </a:pPr>
                      <a:r>
                        <a:rPr lang="en-US" altLang="zh-CN" sz="1400">
                          <a:latin typeface="Times New Roman Regular" panose="02020603050405020304" charset="0"/>
                          <a:cs typeface="Times New Roman Regular" panose="02020603050405020304" charset="0"/>
                        </a:rPr>
                        <a:t>Ability</a:t>
                      </a:r>
                      <a:endParaRPr lang="en-US" altLang="zh-CN" sz="1400">
                        <a:latin typeface="Times New Roman Regular" panose="02020603050405020304" charset="0"/>
                        <a:cs typeface="Times New Roman Regular" panose="02020603050405020304" charset="0"/>
                      </a:endParaRPr>
                    </a:p>
                  </a:txBody>
                  <a:tcPr/>
                </a:tc>
                <a:tc>
                  <a:txBody>
                    <a:bodyPr/>
                    <a:lstStyle/>
                    <a:p>
                      <a:pPr indent="0" algn="l" defTabSz="914400">
                        <a:lnSpc>
                          <a:spcPct val="120000"/>
                        </a:lnSpc>
                        <a:buClrTx/>
                        <a:buSzTx/>
                        <a:buNone/>
                      </a:pPr>
                      <a:r>
                        <a:rPr lang="en-US" altLang="zh-CN" sz="1400" kern="1200">
                          <a:latin typeface="Times New Roman Regular" panose="02020603050405020304" charset="0"/>
                          <a:cs typeface="Times New Roman Regular" panose="02020603050405020304" charset="0"/>
                        </a:rPr>
                        <a:t>1.</a:t>
                      </a:r>
                      <a:r>
                        <a:rPr lang="zh-CN" altLang="en-US" sz="1400" kern="1200">
                          <a:latin typeface="Times New Roman Regular" panose="02020603050405020304" charset="0"/>
                          <a:cs typeface="Times New Roman Regular" panose="02020603050405020304" charset="0"/>
                        </a:rPr>
                        <a:t> be able to use group activities as opportunities to communicate actively in English with their peers, to describe how things affect people, to understand and appreciate the feelings of others and to express their own feelings</a:t>
                      </a:r>
                      <a:endParaRPr lang="zh-CN" altLang="en-US" sz="1400" kern="1200">
                        <a:latin typeface="Times New Roman Regular" panose="02020603050405020304" charset="0"/>
                        <a:cs typeface="Times New Roman Regular" panose="02020603050405020304" charset="0"/>
                      </a:endParaRPr>
                    </a:p>
                    <a:p>
                      <a:pPr indent="0" algn="l" defTabSz="914400">
                        <a:lnSpc>
                          <a:spcPct val="120000"/>
                        </a:lnSpc>
                        <a:buClrTx/>
                        <a:buSzTx/>
                        <a:buNone/>
                      </a:pPr>
                      <a:r>
                        <a:rPr lang="zh-CN" altLang="en-US" sz="1400" kern="1200">
                          <a:latin typeface="Times New Roman Regular" panose="02020603050405020304" charset="0"/>
                          <a:cs typeface="Times New Roman Regular" panose="02020603050405020304" charset="0"/>
                        </a:rPr>
                        <a:t>2. </a:t>
                      </a:r>
                      <a:r>
                        <a:rPr lang="en-US" altLang="zh-CN" sz="1400" kern="1200">
                          <a:latin typeface="Times New Roman Regular" panose="02020603050405020304" charset="0"/>
                          <a:cs typeface="Times New Roman Regular" panose="02020603050405020304" charset="0"/>
                        </a:rPr>
                        <a:t>be able</a:t>
                      </a:r>
                      <a:r>
                        <a:rPr lang="zh-CN" altLang="en-US" sz="1400" kern="1200">
                          <a:latin typeface="Times New Roman Regular" panose="02020603050405020304" charset="0"/>
                          <a:cs typeface="Times New Roman Regular" panose="02020603050405020304" charset="0"/>
                        </a:rPr>
                        <a:t> to identify and accumulate idioms and phrases in texts and improve their reading comprehension </a:t>
                      </a:r>
                      <a:endParaRPr lang="zh-CN" altLang="en-US" sz="1400" kern="1200">
                        <a:latin typeface="Times New Roman Regular" panose="02020603050405020304" charset="0"/>
                        <a:cs typeface="Times New Roman Regular" panose="02020603050405020304" charset="0"/>
                      </a:endParaRPr>
                    </a:p>
                    <a:p>
                      <a:pPr indent="0" algn="l" defTabSz="914400">
                        <a:lnSpc>
                          <a:spcPct val="120000"/>
                        </a:lnSpc>
                        <a:buClrTx/>
                        <a:buSzTx/>
                        <a:buNone/>
                      </a:pPr>
                      <a:r>
                        <a:rPr lang="zh-CN" altLang="en-US" sz="1400" kern="1200">
                          <a:latin typeface="Times New Roman Regular" panose="02020603050405020304" charset="0"/>
                          <a:cs typeface="Times New Roman Regular" panose="02020603050405020304" charset="0"/>
                        </a:rPr>
                        <a:t>3. </a:t>
                      </a:r>
                      <a:r>
                        <a:rPr lang="en-US" altLang="zh-CN" sz="1400" kern="1200">
                          <a:latin typeface="Times New Roman Regular" panose="02020603050405020304" charset="0"/>
                          <a:cs typeface="Times New Roman Regular" panose="02020603050405020304" charset="0"/>
                        </a:rPr>
                        <a:t>be able to </a:t>
                      </a:r>
                      <a:r>
                        <a:rPr lang="zh-CN" altLang="en-US" sz="1400" kern="1200">
                          <a:latin typeface="Times New Roman Regular" panose="02020603050405020304" charset="0"/>
                          <a:cs typeface="Times New Roman Regular" panose="02020603050405020304" charset="0"/>
                        </a:rPr>
                        <a:t>grasp the logical clues of narrative texts and be able to tell personal experiences in a vivid way</a:t>
                      </a:r>
                      <a:endParaRPr lang="zh-CN" altLang="en-US" sz="1400" kern="1200">
                        <a:latin typeface="Times New Roman Regular" panose="02020603050405020304" charset="0"/>
                        <a:cs typeface="Times New Roman Regular" panose="02020603050405020304" charset="0"/>
                      </a:endParaRPr>
                    </a:p>
                  </a:txBody>
                  <a:tcPr/>
                </a:tc>
              </a:tr>
              <a:tr h="731520">
                <a:tc>
                  <a:txBody>
                    <a:bodyPr/>
                    <a:lstStyle/>
                    <a:p>
                      <a:pPr indent="0" algn="ctr" defTabSz="514350" fontAlgn="base">
                        <a:lnSpc>
                          <a:spcPct val="120000"/>
                        </a:lnSpc>
                        <a:buSzTx/>
                        <a:buNone/>
                      </a:pPr>
                      <a:r>
                        <a:rPr lang="en-US" altLang="zh-CN" sz="1400">
                          <a:latin typeface="Times New Roman Regular" panose="02020603050405020304" charset="0"/>
                          <a:cs typeface="Times New Roman Regular" panose="02020603050405020304" charset="0"/>
                        </a:rPr>
                        <a:t>Ideological</a:t>
                      </a:r>
                      <a:endParaRPr lang="en-US" altLang="zh-CN" sz="1400">
                        <a:latin typeface="Times New Roman Regular" panose="02020603050405020304" charset="0"/>
                        <a:cs typeface="Times New Roman Regular" panose="02020603050405020304" charset="0"/>
                      </a:endParaRPr>
                    </a:p>
                    <a:p>
                      <a:pPr indent="0" algn="ctr" defTabSz="514350" fontAlgn="base">
                        <a:lnSpc>
                          <a:spcPct val="120000"/>
                        </a:lnSpc>
                        <a:buSzTx/>
                        <a:buNone/>
                      </a:pPr>
                      <a:r>
                        <a:rPr lang="en-US" altLang="zh-CN" sz="1400">
                          <a:latin typeface="Times New Roman Regular" panose="02020603050405020304" charset="0"/>
                          <a:cs typeface="Times New Roman Regular" panose="02020603050405020304" charset="0"/>
                        </a:rPr>
                        <a:t>and Political Education</a:t>
                      </a:r>
                      <a:endParaRPr lang="en-US" altLang="zh-CN" sz="1400">
                        <a:latin typeface="Times New Roman Regular" panose="02020603050405020304" charset="0"/>
                        <a:cs typeface="Times New Roman Regular" panose="02020603050405020304" charset="0"/>
                      </a:endParaRPr>
                    </a:p>
                  </a:txBody>
                  <a:tcPr>
                    <a:solidFill>
                      <a:schemeClr val="accent2">
                        <a:lumMod val="40000"/>
                        <a:lumOff val="60000"/>
                      </a:schemeClr>
                    </a:solidFill>
                  </a:tcPr>
                </a:tc>
                <a:tc gridSpan="2">
                  <a:txBody>
                    <a:bodyPr/>
                    <a:lstStyle/>
                    <a:p>
                      <a:pPr indent="0">
                        <a:lnSpc>
                          <a:spcPct val="120000"/>
                        </a:lnSpc>
                        <a:buNone/>
                      </a:pPr>
                      <a:r>
                        <a:rPr lang="zh-CN" altLang="en-US" sz="1400">
                          <a:latin typeface="Times New Roman Regular" panose="02020603050405020304" charset="0"/>
                          <a:cs typeface="Times New Roman Regular" panose="02020603050405020304" charset="0"/>
                        </a:rPr>
                        <a:t>A preliminary understanding of the cultural values and appreciation of works in Chinese and foreign literary forms, and the development of students' cultural confidence and awareness of cross-cultural communication through the telling of Chinese stories and the dissemination of Chinese culture</a:t>
                      </a:r>
                      <a:endParaRPr lang="en-US" altLang="zh-CN" sz="1400">
                        <a:latin typeface="Times New Roman Regular" panose="02020603050405020304" charset="0"/>
                        <a:cs typeface="Times New Roman Regular" panose="02020603050405020304" charset="0"/>
                      </a:endParaRPr>
                    </a:p>
                  </a:txBody>
                  <a:tcPr/>
                </a:tc>
                <a:tc hMerge="1">
                  <a:tcPr/>
                </a:tc>
              </a:tr>
            </a:tbl>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6"/>
          <p:cNvSpPr txBox="1">
            <a:spLocks noChangeArrowheads="1"/>
          </p:cNvSpPr>
          <p:nvPr/>
        </p:nvSpPr>
        <p:spPr bwMode="auto">
          <a:xfrm>
            <a:off x="1464721" y="548724"/>
            <a:ext cx="5171209"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Analysis of the Students</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grpSp>
        <p:nvGrpSpPr>
          <p:cNvPr id="3" name="组合 2"/>
          <p:cNvGrpSpPr/>
          <p:nvPr/>
        </p:nvGrpSpPr>
        <p:grpSpPr>
          <a:xfrm>
            <a:off x="2959612" y="2171834"/>
            <a:ext cx="8520962" cy="3121356"/>
            <a:chOff x="2684929" y="1683869"/>
            <a:chExt cx="5858179" cy="1949906"/>
          </a:xfrm>
        </p:grpSpPr>
        <p:sp>
          <p:nvSpPr>
            <p:cNvPr id="4" name="圆角矩形 3"/>
            <p:cNvSpPr/>
            <p:nvPr/>
          </p:nvSpPr>
          <p:spPr>
            <a:xfrm>
              <a:off x="2684929" y="2242655"/>
              <a:ext cx="1300119" cy="747917"/>
            </a:xfrm>
            <a:prstGeom prst="roundRect">
              <a:avLst/>
            </a:prstGeom>
            <a:noFill/>
            <a:ln w="28575">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b="1">
                <a:solidFill>
                  <a:schemeClr val="tx1"/>
                </a:solidFill>
                <a:latin typeface="Arial" panose="020B0604020202020204" pitchFamily="34" charset="0"/>
                <a:cs typeface="Arial" panose="020B0604020202020204" pitchFamily="34" charset="0"/>
              </a:endParaRPr>
            </a:p>
          </p:txBody>
        </p:sp>
        <p:sp>
          <p:nvSpPr>
            <p:cNvPr id="5" name="圆角矩形 4"/>
            <p:cNvSpPr/>
            <p:nvPr/>
          </p:nvSpPr>
          <p:spPr>
            <a:xfrm>
              <a:off x="4348509" y="1683869"/>
              <a:ext cx="2281049" cy="290235"/>
            </a:xfrm>
            <a:prstGeom prst="roundRect">
              <a:avLst/>
            </a:prstGeom>
            <a:noFill/>
            <a:ln w="28575">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b="1">
                <a:solidFill>
                  <a:schemeClr val="tx1"/>
                </a:solidFill>
                <a:latin typeface="Arial" panose="020B0604020202020204" pitchFamily="34" charset="0"/>
                <a:cs typeface="Arial" panose="020B0604020202020204" pitchFamily="34" charset="0"/>
              </a:endParaRPr>
            </a:p>
          </p:txBody>
        </p:sp>
        <p:sp>
          <p:nvSpPr>
            <p:cNvPr id="6" name="圆角矩形 5"/>
            <p:cNvSpPr/>
            <p:nvPr/>
          </p:nvSpPr>
          <p:spPr>
            <a:xfrm>
              <a:off x="4363269" y="2179932"/>
              <a:ext cx="2266289" cy="290235"/>
            </a:xfrm>
            <a:prstGeom prst="roundRect">
              <a:avLst/>
            </a:prstGeom>
            <a:noFill/>
            <a:ln w="28575">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b="1">
                <a:solidFill>
                  <a:schemeClr val="tx1"/>
                </a:solidFill>
                <a:latin typeface="Arial" panose="020B0604020202020204" pitchFamily="34" charset="0"/>
                <a:cs typeface="Arial" panose="020B0604020202020204" pitchFamily="34" charset="0"/>
              </a:endParaRPr>
            </a:p>
          </p:txBody>
        </p:sp>
        <p:sp>
          <p:nvSpPr>
            <p:cNvPr id="7" name="圆角矩形 6"/>
            <p:cNvSpPr/>
            <p:nvPr/>
          </p:nvSpPr>
          <p:spPr>
            <a:xfrm>
              <a:off x="4363268" y="2752736"/>
              <a:ext cx="2266291" cy="290235"/>
            </a:xfrm>
            <a:prstGeom prst="roundRect">
              <a:avLst/>
            </a:prstGeom>
            <a:noFill/>
            <a:ln w="28575">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b="1">
                <a:solidFill>
                  <a:schemeClr val="tx1"/>
                </a:solidFill>
                <a:latin typeface="Arial" panose="020B0604020202020204" pitchFamily="34" charset="0"/>
                <a:cs typeface="Arial" panose="020B0604020202020204" pitchFamily="34" charset="0"/>
              </a:endParaRPr>
            </a:p>
          </p:txBody>
        </p:sp>
        <p:sp>
          <p:nvSpPr>
            <p:cNvPr id="8" name="圆角矩形 7"/>
            <p:cNvSpPr/>
            <p:nvPr/>
          </p:nvSpPr>
          <p:spPr>
            <a:xfrm>
              <a:off x="4342812" y="3316742"/>
              <a:ext cx="2321439" cy="290235"/>
            </a:xfrm>
            <a:prstGeom prst="roundRect">
              <a:avLst/>
            </a:prstGeom>
            <a:noFill/>
            <a:ln w="28575">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400" b="1">
                <a:solidFill>
                  <a:schemeClr val="tx1"/>
                </a:solidFill>
                <a:latin typeface="Arial" panose="020B0604020202020204" pitchFamily="34" charset="0"/>
                <a:cs typeface="Arial" panose="020B0604020202020204" pitchFamily="34" charset="0"/>
              </a:endParaRPr>
            </a:p>
          </p:txBody>
        </p:sp>
        <p:sp>
          <p:nvSpPr>
            <p:cNvPr id="9" name="左中括号 8"/>
            <p:cNvSpPr/>
            <p:nvPr/>
          </p:nvSpPr>
          <p:spPr>
            <a:xfrm>
              <a:off x="4223651" y="1835233"/>
              <a:ext cx="123715" cy="1663335"/>
            </a:xfrm>
            <a:prstGeom prst="leftBracket">
              <a:avLst/>
            </a:prstGeom>
            <a:ln w="28575">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2400" b="1">
                <a:latin typeface="Arial" panose="020B0604020202020204" pitchFamily="34" charset="0"/>
                <a:cs typeface="Arial" panose="020B0604020202020204" pitchFamily="34" charset="0"/>
              </a:endParaRPr>
            </a:p>
          </p:txBody>
        </p:sp>
        <p:sp>
          <p:nvSpPr>
            <p:cNvPr id="10" name="左中括号 9"/>
            <p:cNvSpPr/>
            <p:nvPr/>
          </p:nvSpPr>
          <p:spPr>
            <a:xfrm>
              <a:off x="4226900" y="2313468"/>
              <a:ext cx="135437" cy="606291"/>
            </a:xfrm>
            <a:prstGeom prst="leftBracket">
              <a:avLst/>
            </a:prstGeom>
            <a:ln w="28575">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2400" b="1">
                <a:latin typeface="Arial" panose="020B0604020202020204" pitchFamily="34" charset="0"/>
                <a:cs typeface="Arial" panose="020B0604020202020204" pitchFamily="34" charset="0"/>
              </a:endParaRPr>
            </a:p>
          </p:txBody>
        </p:sp>
        <p:cxnSp>
          <p:nvCxnSpPr>
            <p:cNvPr id="11" name="直线连接符 10"/>
            <p:cNvCxnSpPr>
              <a:stCxn id="4" idx="3"/>
              <a:endCxn id="10" idx="1"/>
            </p:cNvCxnSpPr>
            <p:nvPr/>
          </p:nvCxnSpPr>
          <p:spPr>
            <a:xfrm>
              <a:off x="3985048" y="2616614"/>
              <a:ext cx="241852" cy="0"/>
            </a:xfrm>
            <a:prstGeom prst="line">
              <a:avLst/>
            </a:prstGeom>
            <a:ln w="28575">
              <a:solidFill>
                <a:schemeClr val="accent3"/>
              </a:solidFill>
            </a:ln>
          </p:spPr>
          <p:style>
            <a:lnRef idx="1">
              <a:schemeClr val="accent1"/>
            </a:lnRef>
            <a:fillRef idx="0">
              <a:schemeClr val="accent1"/>
            </a:fillRef>
            <a:effectRef idx="0">
              <a:schemeClr val="accent1"/>
            </a:effectRef>
            <a:fontRef idx="minor">
              <a:schemeClr val="tx1"/>
            </a:fontRef>
          </p:style>
        </p:cxnSp>
        <p:sp>
          <p:nvSpPr>
            <p:cNvPr id="12" name="左中括号 11"/>
            <p:cNvSpPr/>
            <p:nvPr/>
          </p:nvSpPr>
          <p:spPr>
            <a:xfrm>
              <a:off x="6846551" y="2746658"/>
              <a:ext cx="191049" cy="308673"/>
            </a:xfrm>
            <a:prstGeom prst="leftBracket">
              <a:avLst/>
            </a:prstGeom>
            <a:ln w="28575">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2400" b="1">
                <a:latin typeface="Arial" panose="020B0604020202020204" pitchFamily="34" charset="0"/>
                <a:cs typeface="Arial" panose="020B0604020202020204" pitchFamily="34" charset="0"/>
              </a:endParaRPr>
            </a:p>
          </p:txBody>
        </p:sp>
        <p:sp>
          <p:nvSpPr>
            <p:cNvPr id="13" name="左中括号 12"/>
            <p:cNvSpPr/>
            <p:nvPr/>
          </p:nvSpPr>
          <p:spPr>
            <a:xfrm>
              <a:off x="6834323" y="3297706"/>
              <a:ext cx="203277" cy="290235"/>
            </a:xfrm>
            <a:prstGeom prst="leftBracket">
              <a:avLst/>
            </a:prstGeom>
            <a:ln w="28575">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2400" b="1">
                <a:latin typeface="Arial" panose="020B0604020202020204" pitchFamily="34" charset="0"/>
                <a:cs typeface="Arial" panose="020B0604020202020204" pitchFamily="34" charset="0"/>
              </a:endParaRPr>
            </a:p>
          </p:txBody>
        </p:sp>
        <p:cxnSp>
          <p:nvCxnSpPr>
            <p:cNvPr id="14" name="直线连接符 13"/>
            <p:cNvCxnSpPr/>
            <p:nvPr/>
          </p:nvCxnSpPr>
          <p:spPr>
            <a:xfrm flipV="1">
              <a:off x="6629558" y="2879918"/>
              <a:ext cx="216864" cy="1"/>
            </a:xfrm>
            <a:prstGeom prst="line">
              <a:avLst/>
            </a:prstGeom>
            <a:ln w="28575">
              <a:solidFill>
                <a:schemeClr val="accent3"/>
              </a:solidFill>
            </a:ln>
          </p:spPr>
          <p:style>
            <a:lnRef idx="1">
              <a:schemeClr val="accent1"/>
            </a:lnRef>
            <a:fillRef idx="0">
              <a:schemeClr val="accent1"/>
            </a:fillRef>
            <a:effectRef idx="0">
              <a:schemeClr val="accent1"/>
            </a:effectRef>
            <a:fontRef idx="minor">
              <a:schemeClr val="tx1"/>
            </a:fontRef>
          </p:style>
        </p:cxnSp>
        <p:cxnSp>
          <p:nvCxnSpPr>
            <p:cNvPr id="15" name="直线连接符 14"/>
            <p:cNvCxnSpPr/>
            <p:nvPr/>
          </p:nvCxnSpPr>
          <p:spPr>
            <a:xfrm>
              <a:off x="6670178" y="3445864"/>
              <a:ext cx="158218" cy="0"/>
            </a:xfrm>
            <a:prstGeom prst="line">
              <a:avLst/>
            </a:prstGeom>
            <a:ln w="28575">
              <a:solidFill>
                <a:schemeClr val="accent3"/>
              </a:solidFill>
            </a:ln>
          </p:spPr>
          <p:style>
            <a:lnRef idx="1">
              <a:schemeClr val="accent1"/>
            </a:lnRef>
            <a:fillRef idx="0">
              <a:schemeClr val="accent1"/>
            </a:fillRef>
            <a:effectRef idx="0">
              <a:schemeClr val="accent1"/>
            </a:effectRef>
            <a:fontRef idx="minor">
              <a:schemeClr val="tx1"/>
            </a:fontRef>
          </p:style>
        </p:cxnSp>
        <p:sp>
          <p:nvSpPr>
            <p:cNvPr id="16" name="文本框 15"/>
            <p:cNvSpPr txBox="1"/>
            <p:nvPr/>
          </p:nvSpPr>
          <p:spPr>
            <a:xfrm>
              <a:off x="2715682" y="2283496"/>
              <a:ext cx="1278454" cy="638369"/>
            </a:xfrm>
            <a:prstGeom prst="rect">
              <a:avLst/>
            </a:prstGeom>
            <a:noFill/>
            <a:ln>
              <a:noFill/>
            </a:ln>
          </p:spPr>
          <p:txBody>
            <a:bodyPr wrap="square" rtlCol="0">
              <a:spAutoFit/>
            </a:bodyPr>
            <a:lstStyle/>
            <a:p>
              <a:pPr algn="ctr">
                <a:lnSpc>
                  <a:spcPct val="150000"/>
                </a:lnSpc>
              </a:pPr>
              <a:r>
                <a:rPr kumimoji="1" lang="en-GB" altLang="zh-CN" sz="1400" b="1" dirty="0">
                  <a:latin typeface="Arial" panose="020B0604020202020204" pitchFamily="34" charset="0"/>
                  <a:ea typeface="+mj-ea"/>
                  <a:cs typeface="Arial" panose="020B0604020202020204" pitchFamily="34" charset="0"/>
                </a:rPr>
                <a:t>Piaget's four-stage cognitive development</a:t>
              </a:r>
              <a:endParaRPr kumimoji="1" lang="zh-CN" altLang="en-US" sz="1400" b="1" dirty="0">
                <a:latin typeface="Arial" panose="020B0604020202020204" pitchFamily="34" charset="0"/>
                <a:ea typeface="+mj-ea"/>
                <a:cs typeface="Arial" panose="020B0604020202020204" pitchFamily="34" charset="0"/>
              </a:endParaRPr>
            </a:p>
          </p:txBody>
        </p:sp>
        <p:sp>
          <p:nvSpPr>
            <p:cNvPr id="17" name="文本框 16"/>
            <p:cNvSpPr txBox="1"/>
            <p:nvPr/>
          </p:nvSpPr>
          <p:spPr>
            <a:xfrm>
              <a:off x="4396972" y="1720642"/>
              <a:ext cx="1960955" cy="211494"/>
            </a:xfrm>
            <a:prstGeom prst="rect">
              <a:avLst/>
            </a:prstGeom>
            <a:noFill/>
            <a:ln>
              <a:noFill/>
            </a:ln>
          </p:spPr>
          <p:txBody>
            <a:bodyPr wrap="square" rtlCol="0">
              <a:spAutoFit/>
            </a:bodyPr>
            <a:lstStyle/>
            <a:p>
              <a:r>
                <a:rPr kumimoji="1" lang="en-GB" altLang="zh-CN" sz="1600" b="1" dirty="0">
                  <a:latin typeface="Arial" panose="020B0604020202020204" pitchFamily="34" charset="0"/>
                  <a:ea typeface="+mj-ea"/>
                  <a:cs typeface="Arial" panose="020B0604020202020204" pitchFamily="34" charset="0"/>
                </a:rPr>
                <a:t>The sensorimotor stage</a:t>
              </a:r>
              <a:endParaRPr kumimoji="1" lang="en-GB" altLang="zh-CN" sz="1600" b="1" dirty="0">
                <a:latin typeface="Arial" panose="020B0604020202020204" pitchFamily="34" charset="0"/>
                <a:ea typeface="+mj-ea"/>
                <a:cs typeface="Arial" panose="020B0604020202020204" pitchFamily="34" charset="0"/>
              </a:endParaRPr>
            </a:p>
          </p:txBody>
        </p:sp>
        <p:sp>
          <p:nvSpPr>
            <p:cNvPr id="18" name="文本框 17"/>
            <p:cNvSpPr txBox="1"/>
            <p:nvPr/>
          </p:nvSpPr>
          <p:spPr>
            <a:xfrm>
              <a:off x="4345167" y="2217506"/>
              <a:ext cx="2206873" cy="211494"/>
            </a:xfrm>
            <a:prstGeom prst="rect">
              <a:avLst/>
            </a:prstGeom>
            <a:noFill/>
            <a:ln>
              <a:noFill/>
            </a:ln>
          </p:spPr>
          <p:txBody>
            <a:bodyPr wrap="square" rtlCol="0">
              <a:spAutoFit/>
            </a:bodyPr>
            <a:lstStyle/>
            <a:p>
              <a:r>
                <a:rPr kumimoji="1" lang="en-GB" altLang="zh-CN" sz="1600" b="1" dirty="0">
                  <a:latin typeface="Arial" panose="020B0604020202020204" pitchFamily="34" charset="0"/>
                  <a:ea typeface="+mj-ea"/>
                  <a:cs typeface="Arial" panose="020B0604020202020204" pitchFamily="34" charset="0"/>
                </a:rPr>
                <a:t>The preoperational stage</a:t>
              </a:r>
              <a:endParaRPr kumimoji="1" lang="en-GB" altLang="zh-CN" sz="1600" b="1" dirty="0">
                <a:latin typeface="Arial" panose="020B0604020202020204" pitchFamily="34" charset="0"/>
                <a:ea typeface="+mj-ea"/>
                <a:cs typeface="Arial" panose="020B0604020202020204" pitchFamily="34" charset="0"/>
              </a:endParaRPr>
            </a:p>
          </p:txBody>
        </p:sp>
        <p:sp>
          <p:nvSpPr>
            <p:cNvPr id="19" name="文本框 18"/>
            <p:cNvSpPr txBox="1"/>
            <p:nvPr/>
          </p:nvSpPr>
          <p:spPr>
            <a:xfrm>
              <a:off x="4345166" y="2792203"/>
              <a:ext cx="2321439" cy="211494"/>
            </a:xfrm>
            <a:prstGeom prst="rect">
              <a:avLst/>
            </a:prstGeom>
            <a:noFill/>
            <a:ln>
              <a:noFill/>
            </a:ln>
          </p:spPr>
          <p:txBody>
            <a:bodyPr wrap="square" rtlCol="0">
              <a:spAutoFit/>
            </a:bodyPr>
            <a:lstStyle/>
            <a:p>
              <a:r>
                <a:rPr kumimoji="1" lang="en-GB" altLang="zh-CN" sz="1600" b="1" dirty="0">
                  <a:latin typeface="Arial" panose="020B0604020202020204" pitchFamily="34" charset="0"/>
                  <a:ea typeface="+mj-ea"/>
                  <a:cs typeface="Arial" panose="020B0604020202020204" pitchFamily="34" charset="0"/>
                </a:rPr>
                <a:t>The concrete operational stage</a:t>
              </a:r>
              <a:endParaRPr kumimoji="1" lang="en-GB" altLang="zh-CN" sz="1600" b="1" dirty="0">
                <a:latin typeface="Arial" panose="020B0604020202020204" pitchFamily="34" charset="0"/>
                <a:ea typeface="+mj-ea"/>
                <a:cs typeface="Arial" panose="020B0604020202020204" pitchFamily="34" charset="0"/>
              </a:endParaRPr>
            </a:p>
          </p:txBody>
        </p:sp>
        <p:sp>
          <p:nvSpPr>
            <p:cNvPr id="20" name="文本框 19"/>
            <p:cNvSpPr txBox="1"/>
            <p:nvPr/>
          </p:nvSpPr>
          <p:spPr>
            <a:xfrm>
              <a:off x="4345167" y="3358737"/>
              <a:ext cx="2341830" cy="211494"/>
            </a:xfrm>
            <a:prstGeom prst="rect">
              <a:avLst/>
            </a:prstGeom>
            <a:noFill/>
            <a:ln>
              <a:noFill/>
            </a:ln>
          </p:spPr>
          <p:txBody>
            <a:bodyPr wrap="square" rtlCol="0">
              <a:spAutoFit/>
            </a:bodyPr>
            <a:lstStyle/>
            <a:p>
              <a:r>
                <a:rPr kumimoji="1" lang="en-GB" altLang="zh-CN" sz="1600" b="1" dirty="0">
                  <a:latin typeface="Arial" panose="020B0604020202020204" pitchFamily="34" charset="0"/>
                  <a:ea typeface="+mj-ea"/>
                  <a:cs typeface="Arial" panose="020B0604020202020204" pitchFamily="34" charset="0"/>
                </a:rPr>
                <a:t>The formal operational stage</a:t>
              </a:r>
              <a:endParaRPr kumimoji="1" lang="zh-CN" altLang="en-US" sz="1600" b="1" dirty="0">
                <a:latin typeface="Arial" panose="020B0604020202020204" pitchFamily="34" charset="0"/>
                <a:ea typeface="+mj-ea"/>
                <a:cs typeface="Arial" panose="020B0604020202020204" pitchFamily="34" charset="0"/>
              </a:endParaRPr>
            </a:p>
          </p:txBody>
        </p:sp>
        <p:sp>
          <p:nvSpPr>
            <p:cNvPr id="21" name="文本框 20"/>
            <p:cNvSpPr txBox="1"/>
            <p:nvPr/>
          </p:nvSpPr>
          <p:spPr>
            <a:xfrm>
              <a:off x="7037600" y="2652534"/>
              <a:ext cx="1069442" cy="163427"/>
            </a:xfrm>
            <a:prstGeom prst="rect">
              <a:avLst/>
            </a:prstGeom>
            <a:noFill/>
            <a:ln>
              <a:noFill/>
            </a:ln>
          </p:spPr>
          <p:txBody>
            <a:bodyPr wrap="square" rtlCol="0">
              <a:spAutoFit/>
            </a:bodyPr>
            <a:lstStyle/>
            <a:p>
              <a:r>
                <a:rPr kumimoji="1" lang="en-US" altLang="zh-CN" sz="1100" b="1" dirty="0">
                  <a:latin typeface="Arial" panose="020B0604020202020204" pitchFamily="34" charset="0"/>
                  <a:ea typeface="+mj-ea"/>
                  <a:cs typeface="Arial" panose="020B0604020202020204" pitchFamily="34" charset="0"/>
                </a:rPr>
                <a:t>7-11 years</a:t>
              </a:r>
              <a:endParaRPr kumimoji="1" lang="zh-CN" altLang="en-US" sz="1100" b="1" dirty="0">
                <a:latin typeface="Arial" panose="020B0604020202020204" pitchFamily="34" charset="0"/>
                <a:ea typeface="+mj-ea"/>
                <a:cs typeface="Arial" panose="020B0604020202020204" pitchFamily="34" charset="0"/>
              </a:endParaRPr>
            </a:p>
          </p:txBody>
        </p:sp>
        <p:sp>
          <p:nvSpPr>
            <p:cNvPr id="22" name="文本框 21"/>
            <p:cNvSpPr txBox="1"/>
            <p:nvPr/>
          </p:nvSpPr>
          <p:spPr>
            <a:xfrm>
              <a:off x="7037600" y="3180646"/>
              <a:ext cx="1505508" cy="163427"/>
            </a:xfrm>
            <a:prstGeom prst="rect">
              <a:avLst/>
            </a:prstGeom>
            <a:noFill/>
            <a:ln>
              <a:noFill/>
            </a:ln>
          </p:spPr>
          <p:txBody>
            <a:bodyPr wrap="square" rtlCol="0">
              <a:spAutoFit/>
            </a:bodyPr>
            <a:lstStyle/>
            <a:p>
              <a:r>
                <a:rPr kumimoji="1" lang="en-GB" altLang="zh-CN" sz="1100" b="1" dirty="0">
                  <a:latin typeface="Arial" panose="020B0604020202020204" pitchFamily="34" charset="0"/>
                  <a:ea typeface="+mj-ea"/>
                  <a:cs typeface="Arial" panose="020B0604020202020204" pitchFamily="34" charset="0"/>
                </a:rPr>
                <a:t>11 years above</a:t>
              </a:r>
              <a:endParaRPr kumimoji="1" lang="zh-CN" altLang="en-US" sz="1100" b="1" dirty="0">
                <a:latin typeface="Arial" panose="020B0604020202020204" pitchFamily="34" charset="0"/>
                <a:ea typeface="+mj-ea"/>
                <a:cs typeface="Arial" panose="020B0604020202020204" pitchFamily="34" charset="0"/>
              </a:endParaRPr>
            </a:p>
          </p:txBody>
        </p:sp>
        <p:sp>
          <p:nvSpPr>
            <p:cNvPr id="23" name="文本框 22"/>
            <p:cNvSpPr txBox="1"/>
            <p:nvPr/>
          </p:nvSpPr>
          <p:spPr>
            <a:xfrm>
              <a:off x="7037600" y="2890944"/>
              <a:ext cx="1384902" cy="163427"/>
            </a:xfrm>
            <a:prstGeom prst="rect">
              <a:avLst/>
            </a:prstGeom>
            <a:noFill/>
            <a:ln>
              <a:noFill/>
            </a:ln>
          </p:spPr>
          <p:txBody>
            <a:bodyPr wrap="square" rtlCol="0">
              <a:spAutoFit/>
            </a:bodyPr>
            <a:lstStyle/>
            <a:p>
              <a:r>
                <a:rPr kumimoji="1" lang="en-GB" altLang="zh-CN" sz="1100" b="1" dirty="0">
                  <a:latin typeface="Arial" panose="020B0604020202020204" pitchFamily="34" charset="0"/>
                  <a:ea typeface="+mj-ea"/>
                  <a:cs typeface="Arial" panose="020B0604020202020204" pitchFamily="34" charset="0"/>
                </a:rPr>
                <a:t>concrete thinking</a:t>
              </a:r>
              <a:endParaRPr kumimoji="1" lang="zh-CN" altLang="en-US" sz="1100" b="1" dirty="0">
                <a:latin typeface="Arial" panose="020B0604020202020204" pitchFamily="34" charset="0"/>
                <a:ea typeface="+mj-ea"/>
                <a:cs typeface="Arial" panose="020B0604020202020204" pitchFamily="34" charset="0"/>
              </a:endParaRPr>
            </a:p>
          </p:txBody>
        </p:sp>
        <p:sp>
          <p:nvSpPr>
            <p:cNvPr id="24" name="文本框 23"/>
            <p:cNvSpPr txBox="1"/>
            <p:nvPr/>
          </p:nvSpPr>
          <p:spPr>
            <a:xfrm>
              <a:off x="7037600" y="3470348"/>
              <a:ext cx="1338086" cy="163427"/>
            </a:xfrm>
            <a:prstGeom prst="rect">
              <a:avLst/>
            </a:prstGeom>
            <a:noFill/>
            <a:ln>
              <a:noFill/>
            </a:ln>
          </p:spPr>
          <p:txBody>
            <a:bodyPr wrap="square" rtlCol="0">
              <a:spAutoFit/>
            </a:bodyPr>
            <a:lstStyle/>
            <a:p>
              <a:r>
                <a:rPr kumimoji="1" lang="en-GB" altLang="zh-CN" sz="1100" b="1" dirty="0">
                  <a:latin typeface="Arial" panose="020B0604020202020204" pitchFamily="34" charset="0"/>
                  <a:ea typeface="+mj-ea"/>
                  <a:cs typeface="Arial" panose="020B0604020202020204" pitchFamily="34" charset="0"/>
                </a:rPr>
                <a:t>abstract thinking</a:t>
              </a:r>
              <a:endParaRPr kumimoji="1" lang="zh-CN" altLang="en-US" sz="1100" b="1" dirty="0">
                <a:latin typeface="Arial" panose="020B0604020202020204" pitchFamily="34" charset="0"/>
                <a:ea typeface="+mj-ea"/>
                <a:cs typeface="Arial" panose="020B0604020202020204" pitchFamily="34" charset="0"/>
              </a:endParaRPr>
            </a:p>
          </p:txBody>
        </p:sp>
      </p:grpSp>
      <p:sp>
        <p:nvSpPr>
          <p:cNvPr id="26" name="文本框 25"/>
          <p:cNvSpPr txBox="1"/>
          <p:nvPr/>
        </p:nvSpPr>
        <p:spPr>
          <a:xfrm>
            <a:off x="3147993" y="1388591"/>
            <a:ext cx="8932203" cy="460375"/>
          </a:xfrm>
          <a:prstGeom prst="rect">
            <a:avLst/>
          </a:prstGeom>
          <a:noFill/>
        </p:spPr>
        <p:txBody>
          <a:bodyPr wrap="square" rtlCol="0">
            <a:spAutoFit/>
          </a:bodyPr>
          <a:lstStyle/>
          <a:p>
            <a:r>
              <a:rPr kumimoji="1" lang="en-US" altLang="zh-CN" sz="2400" b="1" dirty="0">
                <a:latin typeface="Arial" panose="020B0604020202020204" pitchFamily="34" charset="0"/>
                <a:cs typeface="Arial" panose="020B0604020202020204" pitchFamily="34" charset="0"/>
              </a:rPr>
              <a:t>Active</a:t>
            </a:r>
            <a:r>
              <a:rPr kumimoji="1" lang="zh-CN" altLang="en-US" sz="2400" b="1" dirty="0">
                <a:latin typeface="Arial" panose="020B0604020202020204" pitchFamily="34" charset="0"/>
                <a:cs typeface="Arial" panose="020B0604020202020204" pitchFamily="34" charset="0"/>
              </a:rPr>
              <a:t> </a:t>
            </a:r>
            <a:r>
              <a:rPr kumimoji="1" lang="en-US" altLang="zh-CN" sz="2400" b="1" dirty="0">
                <a:latin typeface="Arial" panose="020B0604020202020204" pitchFamily="34" charset="0"/>
                <a:cs typeface="Arial" panose="020B0604020202020204" pitchFamily="34" charset="0"/>
              </a:rPr>
              <a:t>learners with strong divergent thinking skills</a:t>
            </a:r>
            <a:endParaRPr kumimoji="1" lang="en-US" altLang="zh-CN" sz="2400" b="1" dirty="0">
              <a:latin typeface="Arial" panose="020B0604020202020204" pitchFamily="34" charset="0"/>
              <a:cs typeface="Arial" panose="020B0604020202020204" pitchFamily="34" charset="0"/>
            </a:endParaRPr>
          </a:p>
        </p:txBody>
      </p:sp>
      <p:sp>
        <p:nvSpPr>
          <p:cNvPr id="27" name="文本框 26"/>
          <p:cNvSpPr txBox="1"/>
          <p:nvPr/>
        </p:nvSpPr>
        <p:spPr>
          <a:xfrm>
            <a:off x="3179672" y="5530511"/>
            <a:ext cx="8524647" cy="829945"/>
          </a:xfrm>
          <a:prstGeom prst="rect">
            <a:avLst/>
          </a:prstGeom>
          <a:noFill/>
        </p:spPr>
        <p:txBody>
          <a:bodyPr wrap="square" rtlCol="0">
            <a:spAutoFit/>
          </a:bodyPr>
          <a:lstStyle/>
          <a:p>
            <a:r>
              <a:rPr kumimoji="1" lang="en-US" altLang="zh-CN" sz="2400" b="1" dirty="0">
                <a:latin typeface="Arial" panose="020B0604020202020204" pitchFamily="34" charset="0"/>
                <a:cs typeface="Arial" panose="020B0604020202020204" pitchFamily="34" charset="0"/>
              </a:rPr>
              <a:t>Expressive skills: </a:t>
            </a:r>
            <a:r>
              <a:rPr kumimoji="1" lang="en-US" altLang="zh-CN" sz="2400" b="1" dirty="0">
                <a:latin typeface="Arial" panose="020B0604020202020204" pitchFamily="34" charset="0"/>
                <a:cs typeface="Arial" panose="020B0604020202020204" pitchFamily="34" charset="0"/>
                <a:sym typeface="+mn-ea"/>
              </a:rPr>
              <a:t>using the semantic flow and related sentence patterns to express their ideas</a:t>
            </a:r>
            <a:endParaRPr kumimoji="1" lang="en-US" altLang="zh-CN" sz="2400" b="1" dirty="0">
              <a:latin typeface="Arial" panose="020B0604020202020204" pitchFamily="34" charset="0"/>
              <a:cs typeface="Arial" panose="020B0604020202020204" pitchFamily="34" charset="0"/>
            </a:endParaRPr>
          </a:p>
        </p:txBody>
      </p:sp>
      <p:sp>
        <p:nvSpPr>
          <p:cNvPr id="28" name="文本框 27"/>
          <p:cNvSpPr txBox="1"/>
          <p:nvPr/>
        </p:nvSpPr>
        <p:spPr>
          <a:xfrm>
            <a:off x="407533" y="3459040"/>
            <a:ext cx="2704993" cy="706755"/>
          </a:xfrm>
          <a:prstGeom prst="rect">
            <a:avLst/>
          </a:prstGeom>
          <a:noFill/>
        </p:spPr>
        <p:txBody>
          <a:bodyPr wrap="square" rtlCol="0">
            <a:spAutoFit/>
          </a:bodyPr>
          <a:lstStyle/>
          <a:p>
            <a:pPr algn="ctr"/>
            <a:r>
              <a:rPr kumimoji="1" lang="en-US" altLang="zh-CN" sz="2000" b="1" dirty="0">
                <a:latin typeface="Arial" panose="020B0604020202020204" pitchFamily="34" charset="0"/>
                <a:cs typeface="Arial" panose="020B0604020202020204" pitchFamily="34" charset="0"/>
              </a:rPr>
              <a:t>Grade 7- 9 </a:t>
            </a:r>
            <a:endParaRPr kumimoji="1" lang="en-US" altLang="zh-CN" sz="2000" b="1" dirty="0">
              <a:latin typeface="Arial" panose="020B0604020202020204" pitchFamily="34" charset="0"/>
              <a:cs typeface="Arial" panose="020B0604020202020204" pitchFamily="34" charset="0"/>
            </a:endParaRPr>
          </a:p>
          <a:p>
            <a:pPr algn="ctr"/>
            <a:r>
              <a:rPr kumimoji="1" lang="en-US" altLang="zh-CN" sz="2000" b="1" dirty="0">
                <a:latin typeface="Arial" panose="020B0604020202020204" pitchFamily="34" charset="0"/>
                <a:cs typeface="Arial" panose="020B0604020202020204" pitchFamily="34" charset="0"/>
              </a:rPr>
              <a:t>students</a:t>
            </a:r>
            <a:endParaRPr kumimoji="1" lang="zh-CN" altLang="en-US" sz="2000" b="1" dirty="0">
              <a:latin typeface="Arial" panose="020B0604020202020204" pitchFamily="34" charset="0"/>
              <a:cs typeface="Arial" panose="020B0604020202020204" pitchFamily="34" charset="0"/>
            </a:endParaRPr>
          </a:p>
        </p:txBody>
      </p:sp>
      <p:sp>
        <p:nvSpPr>
          <p:cNvPr id="29" name="圆角矩形 28"/>
          <p:cNvSpPr/>
          <p:nvPr/>
        </p:nvSpPr>
        <p:spPr>
          <a:xfrm>
            <a:off x="9321733" y="4051753"/>
            <a:ext cx="1283204" cy="360736"/>
          </a:xfrm>
          <a:prstGeom prst="roundRect">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0" name="圆角矩形 29"/>
          <p:cNvSpPr/>
          <p:nvPr/>
        </p:nvSpPr>
        <p:spPr>
          <a:xfrm>
            <a:off x="9339242" y="5012293"/>
            <a:ext cx="1248186" cy="351902"/>
          </a:xfrm>
          <a:prstGeom prst="roundRect">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1" name="左弧形箭头 30"/>
          <p:cNvSpPr/>
          <p:nvPr/>
        </p:nvSpPr>
        <p:spPr>
          <a:xfrm>
            <a:off x="10687267" y="4221377"/>
            <a:ext cx="543051" cy="1103760"/>
          </a:xfrm>
          <a:prstGeom prst="curvedLeftArrow">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2" name="左大括号 31"/>
          <p:cNvSpPr/>
          <p:nvPr/>
        </p:nvSpPr>
        <p:spPr>
          <a:xfrm>
            <a:off x="2564504" y="1560322"/>
            <a:ext cx="554182" cy="4585855"/>
          </a:xfrm>
          <a:prstGeom prst="leftBrace">
            <a:avLst/>
          </a:prstGeom>
          <a:ln w="28575">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fade">
                                      <p:cBhvr>
                                        <p:cTn id="7" dur="500"/>
                                        <p:tgtEl>
                                          <p:spTgt spid="32"/>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26"/>
                                        </p:tgtEl>
                                        <p:attrNameLst>
                                          <p:attrName>style.visibility</p:attrName>
                                        </p:attrNameLst>
                                      </p:cBhvr>
                                      <p:to>
                                        <p:strVal val="visible"/>
                                      </p:to>
                                    </p:set>
                                    <p:animEffect transition="in" filter="fade">
                                      <p:cBhvr>
                                        <p:cTn id="11" dur="500"/>
                                        <p:tgtEl>
                                          <p:spTgt spid="26"/>
                                        </p:tgtEl>
                                      </p:cBhvr>
                                    </p:animEffect>
                                  </p:childTnLst>
                                </p:cTn>
                              </p:par>
                            </p:childTnLst>
                          </p:cTn>
                        </p:par>
                      </p:childTnLst>
                    </p:cTn>
                  </p:par>
                  <p:par>
                    <p:cTn id="12" fill="hold">
                      <p:stCondLst>
                        <p:cond delay="indefinite"/>
                      </p:stCondLst>
                      <p:childTnLst>
                        <p:par>
                          <p:cTn id="13" fill="hold">
                            <p:stCondLst>
                              <p:cond delay="0"/>
                            </p:stCondLst>
                            <p:childTnLst>
                              <p:par>
                                <p:cTn id="14" presetID="10" presetClass="entr" presetSubtype="0" fill="hold" nodeType="clickEffect">
                                  <p:stCondLst>
                                    <p:cond delay="0"/>
                                  </p:stCondLst>
                                  <p:childTnLst>
                                    <p:set>
                                      <p:cBhvr>
                                        <p:cTn id="15" dur="1" fill="hold">
                                          <p:stCondLst>
                                            <p:cond delay="0"/>
                                          </p:stCondLst>
                                        </p:cTn>
                                        <p:tgtEl>
                                          <p:spTgt spid="3"/>
                                        </p:tgtEl>
                                        <p:attrNameLst>
                                          <p:attrName>style.visibility</p:attrName>
                                        </p:attrNameLst>
                                      </p:cBhvr>
                                      <p:to>
                                        <p:strVal val="visible"/>
                                      </p:to>
                                    </p:set>
                                    <p:animEffect transition="in" filter="fade">
                                      <p:cBhvr>
                                        <p:cTn id="16" dur="500"/>
                                        <p:tgtEl>
                                          <p:spTgt spid="3"/>
                                        </p:tgtEl>
                                      </p:cBhvr>
                                    </p:animEffect>
                                  </p:childTnLst>
                                </p:cTn>
                              </p:par>
                            </p:childTnLst>
                          </p:cTn>
                        </p:par>
                      </p:childTnLst>
                    </p:cTn>
                  </p:par>
                  <p:par>
                    <p:cTn id="17" fill="hold">
                      <p:stCondLst>
                        <p:cond delay="indefinite"/>
                      </p:stCondLst>
                      <p:childTnLst>
                        <p:par>
                          <p:cTn id="18" fill="hold">
                            <p:stCondLst>
                              <p:cond delay="0"/>
                            </p:stCondLst>
                            <p:childTnLst>
                              <p:par>
                                <p:cTn id="19" presetID="10" presetClass="entr" presetSubtype="0" fill="hold" grpId="0" nodeType="clickEffect">
                                  <p:stCondLst>
                                    <p:cond delay="0"/>
                                  </p:stCondLst>
                                  <p:childTnLst>
                                    <p:set>
                                      <p:cBhvr>
                                        <p:cTn id="20" dur="1" fill="hold">
                                          <p:stCondLst>
                                            <p:cond delay="0"/>
                                          </p:stCondLst>
                                        </p:cTn>
                                        <p:tgtEl>
                                          <p:spTgt spid="29"/>
                                        </p:tgtEl>
                                        <p:attrNameLst>
                                          <p:attrName>style.visibility</p:attrName>
                                        </p:attrNameLst>
                                      </p:cBhvr>
                                      <p:to>
                                        <p:strVal val="visible"/>
                                      </p:to>
                                    </p:set>
                                    <p:animEffect transition="in" filter="fade">
                                      <p:cBhvr>
                                        <p:cTn id="21" dur="500"/>
                                        <p:tgtEl>
                                          <p:spTgt spid="29"/>
                                        </p:tgtEl>
                                      </p:cBhvr>
                                    </p:animEffect>
                                  </p:childTnLst>
                                </p:cTn>
                              </p:par>
                            </p:childTnLst>
                          </p:cTn>
                        </p:par>
                        <p:par>
                          <p:cTn id="22" fill="hold">
                            <p:stCondLst>
                              <p:cond delay="500"/>
                            </p:stCondLst>
                            <p:childTnLst>
                              <p:par>
                                <p:cTn id="23" presetID="10" presetClass="entr" presetSubtype="0" fill="hold" grpId="0" nodeType="afterEffect">
                                  <p:stCondLst>
                                    <p:cond delay="0"/>
                                  </p:stCondLst>
                                  <p:childTnLst>
                                    <p:set>
                                      <p:cBhvr>
                                        <p:cTn id="24" dur="1" fill="hold">
                                          <p:stCondLst>
                                            <p:cond delay="0"/>
                                          </p:stCondLst>
                                        </p:cTn>
                                        <p:tgtEl>
                                          <p:spTgt spid="30"/>
                                        </p:tgtEl>
                                        <p:attrNameLst>
                                          <p:attrName>style.visibility</p:attrName>
                                        </p:attrNameLst>
                                      </p:cBhvr>
                                      <p:to>
                                        <p:strVal val="visible"/>
                                      </p:to>
                                    </p:set>
                                    <p:animEffect transition="in" filter="fade">
                                      <p:cBhvr>
                                        <p:cTn id="25" dur="500"/>
                                        <p:tgtEl>
                                          <p:spTgt spid="30"/>
                                        </p:tgtEl>
                                      </p:cBhvr>
                                    </p:animEffect>
                                  </p:childTnLst>
                                </p:cTn>
                              </p:par>
                            </p:childTnLst>
                          </p:cTn>
                        </p:par>
                      </p:childTnLst>
                    </p:cTn>
                  </p:par>
                  <p:par>
                    <p:cTn id="26" fill="hold">
                      <p:stCondLst>
                        <p:cond delay="indefinite"/>
                      </p:stCondLst>
                      <p:childTnLst>
                        <p:par>
                          <p:cTn id="27" fill="hold">
                            <p:stCondLst>
                              <p:cond delay="0"/>
                            </p:stCondLst>
                            <p:childTnLst>
                              <p:par>
                                <p:cTn id="28" presetID="22" presetClass="entr" presetSubtype="1" fill="hold" grpId="0" nodeType="clickEffect">
                                  <p:stCondLst>
                                    <p:cond delay="0"/>
                                  </p:stCondLst>
                                  <p:childTnLst>
                                    <p:set>
                                      <p:cBhvr>
                                        <p:cTn id="29" dur="1" fill="hold">
                                          <p:stCondLst>
                                            <p:cond delay="0"/>
                                          </p:stCondLst>
                                        </p:cTn>
                                        <p:tgtEl>
                                          <p:spTgt spid="31"/>
                                        </p:tgtEl>
                                        <p:attrNameLst>
                                          <p:attrName>style.visibility</p:attrName>
                                        </p:attrNameLst>
                                      </p:cBhvr>
                                      <p:to>
                                        <p:strVal val="visible"/>
                                      </p:to>
                                    </p:set>
                                    <p:animEffect transition="in" filter="wipe(up)">
                                      <p:cBhvr>
                                        <p:cTn id="30" dur="500"/>
                                        <p:tgtEl>
                                          <p:spTgt spid="31"/>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grpId="0" nodeType="clickEffect">
                                  <p:stCondLst>
                                    <p:cond delay="0"/>
                                  </p:stCondLst>
                                  <p:childTnLst>
                                    <p:set>
                                      <p:cBhvr>
                                        <p:cTn id="34" dur="1" fill="hold">
                                          <p:stCondLst>
                                            <p:cond delay="0"/>
                                          </p:stCondLst>
                                        </p:cTn>
                                        <p:tgtEl>
                                          <p:spTgt spid="27"/>
                                        </p:tgtEl>
                                        <p:attrNameLst>
                                          <p:attrName>style.visibility</p:attrName>
                                        </p:attrNameLst>
                                      </p:cBhvr>
                                      <p:to>
                                        <p:strVal val="visible"/>
                                      </p:to>
                                    </p:set>
                                    <p:animEffect transition="in" filter="fade">
                                      <p:cBhvr>
                                        <p:cTn id="35"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P spid="27" grpId="0"/>
      <p:bldP spid="29" grpId="0" animBg="1"/>
      <p:bldP spid="30" grpId="0" animBg="1"/>
      <p:bldP spid="31" grpId="0" animBg="1"/>
      <p:bldP spid="32"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3" name="组合 122"/>
          <p:cNvGrpSpPr/>
          <p:nvPr/>
        </p:nvGrpSpPr>
        <p:grpSpPr>
          <a:xfrm>
            <a:off x="939800" y="1195705"/>
            <a:ext cx="10002520" cy="5361940"/>
            <a:chOff x="1039481" y="1081971"/>
            <a:chExt cx="7188184" cy="3400678"/>
          </a:xfrm>
        </p:grpSpPr>
        <p:sp>
          <p:nvSpPr>
            <p:cNvPr id="29" name="圆角矩形 28"/>
            <p:cNvSpPr/>
            <p:nvPr>
              <p:custDataLst>
                <p:tags r:id="rId1"/>
              </p:custDataLst>
            </p:nvPr>
          </p:nvSpPr>
          <p:spPr>
            <a:xfrm>
              <a:off x="1478260" y="1343717"/>
              <a:ext cx="1711191" cy="566450"/>
            </a:xfrm>
            <a:prstGeom prst="roundRect">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2400" kern="100" dirty="0">
                  <a:effectLst/>
                  <a:latin typeface="黑体" panose="02010609060101010101" charset="-122"/>
                  <a:ea typeface="黑体" panose="02010609060101010101" charset="-122"/>
                  <a:cs typeface="Times New Roman" panose="02020603050405020304" charset="0"/>
                </a:rPr>
                <a:t>学习理解</a:t>
              </a:r>
              <a:endParaRPr kumimoji="1" lang="zh-CN" altLang="en-US" sz="2400" dirty="0">
                <a:latin typeface="黑体" panose="02010609060101010101" charset="-122"/>
                <a:ea typeface="黑体" panose="02010609060101010101" charset="-122"/>
              </a:endParaRPr>
            </a:p>
          </p:txBody>
        </p:sp>
        <p:sp>
          <p:nvSpPr>
            <p:cNvPr id="30" name="圆角矩形 29"/>
            <p:cNvSpPr/>
            <p:nvPr>
              <p:custDataLst>
                <p:tags r:id="rId2"/>
              </p:custDataLst>
            </p:nvPr>
          </p:nvSpPr>
          <p:spPr>
            <a:xfrm>
              <a:off x="3835631" y="1348624"/>
              <a:ext cx="1711191" cy="566450"/>
            </a:xfrm>
            <a:prstGeom prst="roundRect">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2400" b="1" kern="100" dirty="0">
                  <a:effectLst/>
                  <a:latin typeface="黑体" panose="02010609060101010101" charset="-122"/>
                  <a:ea typeface="黑体" panose="02010609060101010101" charset="-122"/>
                  <a:cs typeface="Times New Roman" panose="02020603050405020304" charset="0"/>
                </a:rPr>
                <a:t>应用实践</a:t>
              </a:r>
              <a:endParaRPr kumimoji="1" lang="zh-CN" altLang="en-US" sz="2400" b="1" dirty="0">
                <a:latin typeface="黑体" panose="02010609060101010101" charset="-122"/>
                <a:ea typeface="黑体" panose="02010609060101010101" charset="-122"/>
              </a:endParaRPr>
            </a:p>
          </p:txBody>
        </p:sp>
        <p:sp>
          <p:nvSpPr>
            <p:cNvPr id="31" name="圆角矩形 30"/>
            <p:cNvSpPr/>
            <p:nvPr>
              <p:custDataLst>
                <p:tags r:id="rId3"/>
              </p:custDataLst>
            </p:nvPr>
          </p:nvSpPr>
          <p:spPr>
            <a:xfrm>
              <a:off x="1682605" y="2058817"/>
              <a:ext cx="1428998" cy="453281"/>
            </a:xfrm>
            <a:prstGeom prst="roundRect">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感知与注意</a:t>
              </a:r>
              <a:endParaRPr lang="zh-CN" altLang="en-US" b="1" dirty="0">
                <a:solidFill>
                  <a:schemeClr val="bg1"/>
                </a:solidFill>
                <a:latin typeface="黑体" panose="02010609060101010101" charset="-122"/>
                <a:ea typeface="黑体" panose="02010609060101010101" charset="-122"/>
              </a:endParaRPr>
            </a:p>
          </p:txBody>
        </p:sp>
        <p:sp>
          <p:nvSpPr>
            <p:cNvPr id="32" name="圆角矩形 31"/>
            <p:cNvSpPr/>
            <p:nvPr>
              <p:custDataLst>
                <p:tags r:id="rId4"/>
              </p:custDataLst>
            </p:nvPr>
          </p:nvSpPr>
          <p:spPr>
            <a:xfrm>
              <a:off x="1682605" y="2697315"/>
              <a:ext cx="1428998" cy="453281"/>
            </a:xfrm>
            <a:prstGeom prst="roundRect">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获取与梳理</a:t>
              </a:r>
              <a:endParaRPr lang="zh-CN" altLang="en-US" b="1" dirty="0">
                <a:solidFill>
                  <a:schemeClr val="bg1"/>
                </a:solidFill>
                <a:latin typeface="黑体" panose="02010609060101010101" charset="-122"/>
                <a:ea typeface="黑体" panose="02010609060101010101" charset="-122"/>
              </a:endParaRPr>
            </a:p>
          </p:txBody>
        </p:sp>
        <p:sp>
          <p:nvSpPr>
            <p:cNvPr id="33" name="圆角矩形 32"/>
            <p:cNvSpPr/>
            <p:nvPr>
              <p:custDataLst>
                <p:tags r:id="rId5"/>
              </p:custDataLst>
            </p:nvPr>
          </p:nvSpPr>
          <p:spPr>
            <a:xfrm>
              <a:off x="1682605" y="3286108"/>
              <a:ext cx="1428998" cy="453281"/>
            </a:xfrm>
            <a:prstGeom prst="roundRect">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概括与整合</a:t>
              </a:r>
              <a:endParaRPr lang="zh-CN" altLang="en-US" b="1" dirty="0">
                <a:solidFill>
                  <a:schemeClr val="bg1"/>
                </a:solidFill>
                <a:latin typeface="黑体" panose="02010609060101010101" charset="-122"/>
                <a:ea typeface="黑体" panose="02010609060101010101" charset="-122"/>
              </a:endParaRPr>
            </a:p>
          </p:txBody>
        </p:sp>
        <p:cxnSp>
          <p:nvCxnSpPr>
            <p:cNvPr id="34" name="直线连接符 10"/>
            <p:cNvCxnSpPr/>
            <p:nvPr>
              <p:custDataLst>
                <p:tags r:id="rId6"/>
              </p:custDataLst>
            </p:nvPr>
          </p:nvCxnSpPr>
          <p:spPr>
            <a:xfrm>
              <a:off x="1715336" y="1915074"/>
              <a:ext cx="0" cy="1928236"/>
            </a:xfrm>
            <a:prstGeom prst="line">
              <a:avLst/>
            </a:prstGeom>
            <a:ln w="38100">
              <a:solidFill>
                <a:schemeClr val="accent5">
                  <a:lumMod val="90000"/>
                </a:schemeClr>
              </a:solidFill>
            </a:ln>
          </p:spPr>
          <p:style>
            <a:lnRef idx="1">
              <a:schemeClr val="accent1"/>
            </a:lnRef>
            <a:fillRef idx="0">
              <a:schemeClr val="accent1"/>
            </a:fillRef>
            <a:effectRef idx="0">
              <a:schemeClr val="accent1"/>
            </a:effectRef>
            <a:fontRef idx="minor">
              <a:schemeClr val="tx1"/>
            </a:fontRef>
          </p:style>
        </p:cxnSp>
        <p:sp>
          <p:nvSpPr>
            <p:cNvPr id="35" name="圆角矩形 34"/>
            <p:cNvSpPr/>
            <p:nvPr>
              <p:custDataLst>
                <p:tags r:id="rId7"/>
              </p:custDataLst>
            </p:nvPr>
          </p:nvSpPr>
          <p:spPr>
            <a:xfrm>
              <a:off x="4041434" y="2065886"/>
              <a:ext cx="1428998" cy="453281"/>
            </a:xfrm>
            <a:prstGeom prst="roundRect">
              <a:avLst>
                <a:gd name="adj" fmla="val 5334"/>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描述与阐释</a:t>
              </a:r>
              <a:endParaRPr lang="zh-CN" altLang="en-US" b="1" dirty="0">
                <a:solidFill>
                  <a:schemeClr val="bg1"/>
                </a:solidFill>
                <a:latin typeface="黑体" panose="02010609060101010101" charset="-122"/>
                <a:ea typeface="黑体" panose="02010609060101010101" charset="-122"/>
              </a:endParaRPr>
            </a:p>
          </p:txBody>
        </p:sp>
        <p:sp>
          <p:nvSpPr>
            <p:cNvPr id="36" name="圆角矩形 35"/>
            <p:cNvSpPr/>
            <p:nvPr>
              <p:custDataLst>
                <p:tags r:id="rId8"/>
              </p:custDataLst>
            </p:nvPr>
          </p:nvSpPr>
          <p:spPr>
            <a:xfrm>
              <a:off x="4041434" y="2682687"/>
              <a:ext cx="1428998" cy="453281"/>
            </a:xfrm>
            <a:prstGeom prst="roundRect">
              <a:avLst>
                <a:gd name="adj" fmla="val 9867"/>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分析与判断</a:t>
              </a:r>
              <a:endParaRPr lang="zh-CN" altLang="en-US" b="1" dirty="0">
                <a:solidFill>
                  <a:schemeClr val="bg1"/>
                </a:solidFill>
                <a:latin typeface="黑体" panose="02010609060101010101" charset="-122"/>
                <a:ea typeface="黑体" panose="02010609060101010101" charset="-122"/>
              </a:endParaRPr>
            </a:p>
          </p:txBody>
        </p:sp>
        <p:sp>
          <p:nvSpPr>
            <p:cNvPr id="37" name="圆角矩形 36"/>
            <p:cNvSpPr/>
            <p:nvPr>
              <p:custDataLst>
                <p:tags r:id="rId9"/>
              </p:custDataLst>
            </p:nvPr>
          </p:nvSpPr>
          <p:spPr>
            <a:xfrm>
              <a:off x="4041434" y="3278487"/>
              <a:ext cx="1428998" cy="433398"/>
            </a:xfrm>
            <a:prstGeom prst="roundRect">
              <a:avLst>
                <a:gd name="adj" fmla="val 7184"/>
              </a:avLst>
            </a:prstGeom>
            <a:solidFill>
              <a:schemeClr val="accent5">
                <a:lumMod val="40000"/>
                <a:lumOff val="60000"/>
              </a:schemeClr>
            </a:solid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algn="ctr">
                <a:spcBef>
                  <a:spcPts val="0"/>
                </a:spcBef>
                <a:spcAft>
                  <a:spcPts val="0"/>
                </a:spcAft>
              </a:pP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内化与运用</a:t>
              </a:r>
              <a:endParaRPr lang="zh-CN" altLang="en-US" sz="1400" b="1" kern="100" dirty="0">
                <a:solidFill>
                  <a:schemeClr val="bg1"/>
                </a:solidFill>
                <a:effectLst/>
                <a:latin typeface="黑体" panose="02010609060101010101" charset="-122"/>
                <a:ea typeface="黑体" panose="02010609060101010101" charset="-122"/>
                <a:cs typeface="Times New Roman" panose="02020603050405020304" charset="0"/>
              </a:endParaRPr>
            </a:p>
          </p:txBody>
        </p:sp>
        <p:cxnSp>
          <p:nvCxnSpPr>
            <p:cNvPr id="38" name="直线连接符 14"/>
            <p:cNvCxnSpPr/>
            <p:nvPr>
              <p:custDataLst>
                <p:tags r:id="rId10"/>
              </p:custDataLst>
            </p:nvPr>
          </p:nvCxnSpPr>
          <p:spPr>
            <a:xfrm>
              <a:off x="4050144" y="1908101"/>
              <a:ext cx="0" cy="1935209"/>
            </a:xfrm>
            <a:prstGeom prst="line">
              <a:avLst/>
            </a:prstGeom>
            <a:ln w="38100">
              <a:solidFill>
                <a:schemeClr val="accent5">
                  <a:lumMod val="90000"/>
                </a:schemeClr>
              </a:solidFill>
            </a:ln>
          </p:spPr>
          <p:style>
            <a:lnRef idx="1">
              <a:schemeClr val="accent1"/>
            </a:lnRef>
            <a:fillRef idx="0">
              <a:schemeClr val="accent1"/>
            </a:fillRef>
            <a:effectRef idx="0">
              <a:schemeClr val="accent1"/>
            </a:effectRef>
            <a:fontRef idx="minor">
              <a:schemeClr val="tx1"/>
            </a:fontRef>
          </p:style>
        </p:cxnSp>
        <p:sp>
          <p:nvSpPr>
            <p:cNvPr id="39" name="圆角矩形 38"/>
            <p:cNvSpPr/>
            <p:nvPr>
              <p:custDataLst>
                <p:tags r:id="rId11"/>
              </p:custDataLst>
            </p:nvPr>
          </p:nvSpPr>
          <p:spPr>
            <a:xfrm>
              <a:off x="6153736" y="1353363"/>
              <a:ext cx="1720807" cy="566450"/>
            </a:xfrm>
            <a:prstGeom prst="roundRect">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2400" b="1" kern="100" dirty="0">
                  <a:effectLst/>
                  <a:latin typeface="黑体" panose="02010609060101010101" charset="-122"/>
                  <a:ea typeface="黑体" panose="02010609060101010101" charset="-122"/>
                  <a:cs typeface="Times New Roman" panose="02020603050405020304" charset="0"/>
                </a:rPr>
                <a:t>迁移创新</a:t>
              </a:r>
              <a:endParaRPr kumimoji="1" lang="zh-CN" altLang="en-US" sz="2400" b="1" dirty="0">
                <a:latin typeface="黑体" panose="02010609060101010101" charset="-122"/>
                <a:ea typeface="黑体" panose="02010609060101010101" charset="-122"/>
              </a:endParaRPr>
            </a:p>
          </p:txBody>
        </p:sp>
        <p:sp>
          <p:nvSpPr>
            <p:cNvPr id="40" name="圆角矩形 39"/>
            <p:cNvSpPr/>
            <p:nvPr>
              <p:custDataLst>
                <p:tags r:id="rId12"/>
              </p:custDataLst>
            </p:nvPr>
          </p:nvSpPr>
          <p:spPr>
            <a:xfrm>
              <a:off x="6328495" y="2065644"/>
              <a:ext cx="1428998" cy="453281"/>
            </a:xfrm>
            <a:prstGeom prst="roundRect">
              <a:avLst>
                <a:gd name="adj" fmla="val 7315"/>
              </a:avLst>
            </a:prstGeom>
            <a:solidFill>
              <a:schemeClr val="accent5">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推理与论证</a:t>
              </a:r>
              <a:endParaRPr lang="zh-CN" altLang="en-US" b="1" dirty="0">
                <a:solidFill>
                  <a:schemeClr val="bg1"/>
                </a:solidFill>
                <a:latin typeface="黑体" panose="02010609060101010101" charset="-122"/>
                <a:ea typeface="黑体" panose="02010609060101010101" charset="-122"/>
              </a:endParaRPr>
            </a:p>
          </p:txBody>
        </p:sp>
        <p:sp>
          <p:nvSpPr>
            <p:cNvPr id="41" name="圆角矩形 40"/>
            <p:cNvSpPr/>
            <p:nvPr>
              <p:custDataLst>
                <p:tags r:id="rId13"/>
              </p:custDataLst>
            </p:nvPr>
          </p:nvSpPr>
          <p:spPr>
            <a:xfrm>
              <a:off x="6328495" y="2682445"/>
              <a:ext cx="1428998" cy="453281"/>
            </a:xfrm>
            <a:prstGeom prst="roundRect">
              <a:avLst>
                <a:gd name="adj" fmla="val 7315"/>
              </a:avLst>
            </a:prstGeom>
            <a:solidFill>
              <a:schemeClr val="accent5">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批判与评价</a:t>
              </a:r>
              <a:endParaRPr lang="zh-CN" altLang="en-US" b="1" dirty="0">
                <a:solidFill>
                  <a:schemeClr val="bg1"/>
                </a:solidFill>
                <a:latin typeface="黑体" panose="02010609060101010101" charset="-122"/>
                <a:ea typeface="黑体" panose="02010609060101010101" charset="-122"/>
              </a:endParaRPr>
            </a:p>
          </p:txBody>
        </p:sp>
        <p:sp>
          <p:nvSpPr>
            <p:cNvPr id="42" name="圆角矩形 41"/>
            <p:cNvSpPr/>
            <p:nvPr>
              <p:custDataLst>
                <p:tags r:id="rId14"/>
              </p:custDataLst>
            </p:nvPr>
          </p:nvSpPr>
          <p:spPr>
            <a:xfrm>
              <a:off x="6328495" y="3299246"/>
              <a:ext cx="1428998" cy="453281"/>
            </a:xfrm>
            <a:prstGeom prst="roundRect">
              <a:avLst>
                <a:gd name="adj" fmla="val 8651"/>
              </a:avLst>
            </a:prstGeom>
            <a:solidFill>
              <a:schemeClr val="accent5">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800" b="1" kern="100" dirty="0">
                  <a:solidFill>
                    <a:schemeClr val="bg1"/>
                  </a:solidFill>
                  <a:effectLst/>
                  <a:latin typeface="黑体" panose="02010609060101010101" charset="-122"/>
                  <a:ea typeface="黑体" panose="02010609060101010101" charset="-122"/>
                  <a:cs typeface="Times New Roman" panose="02020603050405020304" charset="0"/>
                </a:rPr>
                <a:t>想象与创造</a:t>
              </a:r>
              <a:endParaRPr lang="zh-CN" altLang="en-US" b="1" dirty="0">
                <a:solidFill>
                  <a:schemeClr val="bg1"/>
                </a:solidFill>
                <a:latin typeface="黑体" panose="02010609060101010101" charset="-122"/>
                <a:ea typeface="黑体" panose="02010609060101010101" charset="-122"/>
              </a:endParaRPr>
            </a:p>
          </p:txBody>
        </p:sp>
        <p:cxnSp>
          <p:nvCxnSpPr>
            <p:cNvPr id="43" name="直线连接符 18"/>
            <p:cNvCxnSpPr/>
            <p:nvPr>
              <p:custDataLst>
                <p:tags r:id="rId15"/>
              </p:custDataLst>
            </p:nvPr>
          </p:nvCxnSpPr>
          <p:spPr>
            <a:xfrm>
              <a:off x="6328495" y="1907859"/>
              <a:ext cx="0" cy="1935451"/>
            </a:xfrm>
            <a:prstGeom prst="line">
              <a:avLst/>
            </a:prstGeom>
            <a:ln w="38100">
              <a:solidFill>
                <a:schemeClr val="accent5">
                  <a:lumMod val="90000"/>
                </a:schemeClr>
              </a:solidFill>
            </a:ln>
          </p:spPr>
          <p:style>
            <a:lnRef idx="1">
              <a:schemeClr val="accent1"/>
            </a:lnRef>
            <a:fillRef idx="0">
              <a:schemeClr val="accent1"/>
            </a:fillRef>
            <a:effectRef idx="0">
              <a:schemeClr val="accent1"/>
            </a:effectRef>
            <a:fontRef idx="minor">
              <a:schemeClr val="tx1"/>
            </a:fontRef>
          </p:style>
        </p:cxnSp>
        <p:sp>
          <p:nvSpPr>
            <p:cNvPr id="44" name="燕尾形 43"/>
            <p:cNvSpPr/>
            <p:nvPr>
              <p:custDataLst>
                <p:tags r:id="rId16"/>
              </p:custDataLst>
            </p:nvPr>
          </p:nvSpPr>
          <p:spPr>
            <a:xfrm>
              <a:off x="1215320" y="3843310"/>
              <a:ext cx="2363568" cy="628245"/>
            </a:xfrm>
            <a:prstGeom prst="chevron">
              <a:avLst/>
            </a:prstGeom>
            <a:solidFill>
              <a:schemeClr val="accent4">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基于语篇</a:t>
              </a:r>
              <a:endParaRPr kumimoji="1" lang="en-US" altLang="zh-CN"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建构知识</a:t>
              </a:r>
              <a:endPar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p:txBody>
        </p:sp>
        <p:sp>
          <p:nvSpPr>
            <p:cNvPr id="45" name="燕尾形 44"/>
            <p:cNvSpPr/>
            <p:nvPr>
              <p:custDataLst>
                <p:tags r:id="rId17"/>
              </p:custDataLst>
            </p:nvPr>
          </p:nvSpPr>
          <p:spPr>
            <a:xfrm>
              <a:off x="3554439" y="3854404"/>
              <a:ext cx="2363575" cy="628245"/>
            </a:xfrm>
            <a:prstGeom prst="chevron">
              <a:avLst/>
            </a:prstGeom>
            <a:solidFill>
              <a:schemeClr val="accent4">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深入语篇</a:t>
              </a:r>
              <a:endParaRPr kumimoji="1" lang="en-US" altLang="zh-CN"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转化能力</a:t>
              </a:r>
              <a:endPar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p:txBody>
        </p:sp>
        <p:sp>
          <p:nvSpPr>
            <p:cNvPr id="46" name="燕尾形 45"/>
            <p:cNvSpPr/>
            <p:nvPr>
              <p:custDataLst>
                <p:tags r:id="rId18"/>
              </p:custDataLst>
            </p:nvPr>
          </p:nvSpPr>
          <p:spPr>
            <a:xfrm>
              <a:off x="5954722" y="3854404"/>
              <a:ext cx="2129110" cy="628245"/>
            </a:xfrm>
            <a:prstGeom prst="chevron">
              <a:avLst/>
            </a:prstGeom>
            <a:solidFill>
              <a:schemeClr val="accent4">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超越语篇</a:t>
              </a:r>
              <a:endParaRPr kumimoji="1" lang="en-US" altLang="zh-CN"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a:p>
              <a:pPr algn="ctr"/>
              <a:r>
                <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rPr>
                <a:t>形成素养</a:t>
              </a:r>
              <a:endParaRPr kumimoji="1" lang="zh-CN" altLang="en-US" sz="1600" b="1" dirty="0">
                <a:solidFill>
                  <a:schemeClr val="bg1"/>
                </a:solidFill>
                <a:latin typeface="微软雅黑" panose="020B0503020204020204" pitchFamily="34" charset="-122"/>
                <a:ea typeface="微软雅黑" panose="020B0503020204020204" pitchFamily="34" charset="-122"/>
                <a:cs typeface="Arial" panose="020B0604020202020204" pitchFamily="34" charset="0"/>
              </a:endParaRPr>
            </a:p>
          </p:txBody>
        </p:sp>
        <p:cxnSp>
          <p:nvCxnSpPr>
            <p:cNvPr id="47" name="直线箭头连接符 26"/>
            <p:cNvCxnSpPr/>
            <p:nvPr>
              <p:custDataLst>
                <p:tags r:id="rId19"/>
              </p:custDataLst>
            </p:nvPr>
          </p:nvCxnSpPr>
          <p:spPr>
            <a:xfrm>
              <a:off x="1039481" y="1606875"/>
              <a:ext cx="422684" cy="0"/>
            </a:xfrm>
            <a:prstGeom prst="straightConnector1">
              <a:avLst/>
            </a:prstGeom>
            <a:ln w="76200">
              <a:solidFill>
                <a:schemeClr val="accent1"/>
              </a:solidFill>
              <a:tailEnd type="triangle"/>
            </a:ln>
          </p:spPr>
          <p:style>
            <a:lnRef idx="1">
              <a:schemeClr val="accent1"/>
            </a:lnRef>
            <a:fillRef idx="0">
              <a:schemeClr val="accent1"/>
            </a:fillRef>
            <a:effectRef idx="0">
              <a:schemeClr val="accent1"/>
            </a:effectRef>
            <a:fontRef idx="minor">
              <a:schemeClr val="tx1"/>
            </a:fontRef>
          </p:style>
        </p:cxnSp>
        <p:cxnSp>
          <p:nvCxnSpPr>
            <p:cNvPr id="48" name="直线连接符 27"/>
            <p:cNvCxnSpPr/>
            <p:nvPr>
              <p:custDataLst>
                <p:tags r:id="rId20"/>
              </p:custDataLst>
            </p:nvPr>
          </p:nvCxnSpPr>
          <p:spPr>
            <a:xfrm>
              <a:off x="1057064" y="1117138"/>
              <a:ext cx="7170601" cy="0"/>
            </a:xfrm>
            <a:prstGeom prst="line">
              <a:avLst/>
            </a:prstGeom>
            <a:ln w="76200">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49" name="直线连接符 28"/>
            <p:cNvCxnSpPr/>
            <p:nvPr>
              <p:custDataLst>
                <p:tags r:id="rId21"/>
              </p:custDataLst>
            </p:nvPr>
          </p:nvCxnSpPr>
          <p:spPr>
            <a:xfrm flipV="1">
              <a:off x="8177963" y="1091390"/>
              <a:ext cx="0" cy="586273"/>
            </a:xfrm>
            <a:prstGeom prst="line">
              <a:avLst/>
            </a:prstGeom>
            <a:ln w="76200">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50" name="直线连接符 29"/>
            <p:cNvCxnSpPr>
              <a:stCxn id="39" idx="3"/>
            </p:cNvCxnSpPr>
            <p:nvPr>
              <p:custDataLst>
                <p:tags r:id="rId22"/>
              </p:custDataLst>
            </p:nvPr>
          </p:nvCxnSpPr>
          <p:spPr>
            <a:xfrm>
              <a:off x="7874543" y="1636588"/>
              <a:ext cx="284501" cy="0"/>
            </a:xfrm>
            <a:prstGeom prst="line">
              <a:avLst/>
            </a:prstGeom>
            <a:ln w="76200">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51" name="直线连接符 30"/>
            <p:cNvCxnSpPr/>
            <p:nvPr>
              <p:custDataLst>
                <p:tags r:id="rId23"/>
              </p:custDataLst>
            </p:nvPr>
          </p:nvCxnSpPr>
          <p:spPr>
            <a:xfrm>
              <a:off x="1057064" y="1081971"/>
              <a:ext cx="0" cy="542784"/>
            </a:xfrm>
            <a:prstGeom prst="line">
              <a:avLst/>
            </a:prstGeom>
            <a:ln w="76200">
              <a:solidFill>
                <a:schemeClr val="accent1"/>
              </a:solidFill>
            </a:ln>
          </p:spPr>
          <p:style>
            <a:lnRef idx="1">
              <a:schemeClr val="accent1"/>
            </a:lnRef>
            <a:fillRef idx="0">
              <a:schemeClr val="accent1"/>
            </a:fillRef>
            <a:effectRef idx="0">
              <a:schemeClr val="accent1"/>
            </a:effectRef>
            <a:fontRef idx="minor">
              <a:schemeClr val="tx1"/>
            </a:fontRef>
          </p:style>
        </p:cxnSp>
        <p:sp>
          <p:nvSpPr>
            <p:cNvPr id="119" name="右箭头 118"/>
            <p:cNvSpPr/>
            <p:nvPr>
              <p:custDataLst>
                <p:tags r:id="rId24"/>
              </p:custDataLst>
            </p:nvPr>
          </p:nvSpPr>
          <p:spPr>
            <a:xfrm>
              <a:off x="3264654" y="1450953"/>
              <a:ext cx="572951" cy="169598"/>
            </a:xfrm>
            <a:prstGeom prst="rightArrow">
              <a:avLst>
                <a:gd name="adj1" fmla="val 30645"/>
                <a:gd name="adj2" fmla="val 114516"/>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20" name="右箭头 119"/>
            <p:cNvSpPr/>
            <p:nvPr>
              <p:custDataLst>
                <p:tags r:id="rId25"/>
              </p:custDataLst>
            </p:nvPr>
          </p:nvSpPr>
          <p:spPr>
            <a:xfrm rot="10800000">
              <a:off x="3231266" y="1665977"/>
              <a:ext cx="572951" cy="169598"/>
            </a:xfrm>
            <a:prstGeom prst="rightArrow">
              <a:avLst>
                <a:gd name="adj1" fmla="val 30645"/>
                <a:gd name="adj2" fmla="val 114516"/>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21" name="右箭头 120"/>
            <p:cNvSpPr/>
            <p:nvPr>
              <p:custDataLst>
                <p:tags r:id="rId26"/>
              </p:custDataLst>
            </p:nvPr>
          </p:nvSpPr>
          <p:spPr>
            <a:xfrm>
              <a:off x="5582759" y="1461156"/>
              <a:ext cx="572951" cy="169598"/>
            </a:xfrm>
            <a:prstGeom prst="rightArrow">
              <a:avLst>
                <a:gd name="adj1" fmla="val 30645"/>
                <a:gd name="adj2" fmla="val 114516"/>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122" name="右箭头 121"/>
            <p:cNvSpPr/>
            <p:nvPr>
              <p:custDataLst>
                <p:tags r:id="rId27"/>
              </p:custDataLst>
            </p:nvPr>
          </p:nvSpPr>
          <p:spPr>
            <a:xfrm rot="10800000">
              <a:off x="5549371" y="1676180"/>
              <a:ext cx="572951" cy="169598"/>
            </a:xfrm>
            <a:prstGeom prst="rightArrow">
              <a:avLst>
                <a:gd name="adj1" fmla="val 30645"/>
                <a:gd name="adj2" fmla="val 114516"/>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grpSp>
      <p:sp>
        <p:nvSpPr>
          <p:cNvPr id="2" name="文本框 6"/>
          <p:cNvSpPr txBox="1">
            <a:spLocks noChangeArrowheads="1"/>
          </p:cNvSpPr>
          <p:nvPr/>
        </p:nvSpPr>
        <p:spPr bwMode="auto">
          <a:xfrm>
            <a:off x="1543050" y="513080"/>
            <a:ext cx="9199245"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solidFill>
                  <a:schemeClr val="tx1"/>
                </a:solidFill>
                <a:latin typeface="Arial" panose="020B0604020202020204" pitchFamily="34" charset="0"/>
                <a:cs typeface="Arial" panose="020B0604020202020204" pitchFamily="34" charset="0"/>
                <a:sym typeface="+mn-ea"/>
              </a:rPr>
              <a:t>Analysis of the Teaching</a:t>
            </a:r>
            <a:r>
              <a:rPr lang="en-US" altLang="zh-CN" sz="2800" b="1" dirty="0">
                <a:solidFill>
                  <a:schemeClr val="tx1"/>
                </a:solidFill>
                <a:latin typeface="Arial" panose="020B0604020202020204" pitchFamily="34" charset="0"/>
                <a:cs typeface="Arial" panose="020B0604020202020204" pitchFamily="34" charset="0"/>
              </a:rPr>
              <a:t> &amp; Learning</a:t>
            </a:r>
            <a:r>
              <a:rPr lang="en-US" altLang="zh-CN" sz="2800" b="1" dirty="0">
                <a:solidFill>
                  <a:schemeClr val="tx1"/>
                </a:solidFill>
                <a:latin typeface="Arial" panose="020B0604020202020204" pitchFamily="34" charset="0"/>
                <a:cs typeface="Arial" panose="020B0604020202020204" pitchFamily="34" charset="0"/>
                <a:sym typeface="+mn-ea"/>
              </a:rPr>
              <a:t> Objectives</a:t>
            </a:r>
            <a:endParaRPr lang="en-US" altLang="zh-CN" sz="2000" b="1">
              <a:solidFill>
                <a:schemeClr val="tx1"/>
              </a:solidFill>
              <a:latin typeface="Arial" panose="020B0604020202020204" pitchFamily="34" charset="0"/>
              <a:ea typeface="+mj-ea"/>
              <a:cs typeface="Arial" panose="020B0604020202020204" pitchFamily="34" charset="0"/>
              <a:sym typeface="+mn-ea"/>
            </a:endParaRPr>
          </a:p>
        </p:txBody>
      </p:sp>
      <p:sp>
        <p:nvSpPr>
          <p:cNvPr id="22" name="文本框 21"/>
          <p:cNvSpPr txBox="1"/>
          <p:nvPr/>
        </p:nvSpPr>
        <p:spPr>
          <a:xfrm>
            <a:off x="7779385" y="2656840"/>
            <a:ext cx="3639820" cy="2770505"/>
          </a:xfrm>
          <a:prstGeom prst="rect">
            <a:avLst/>
          </a:prstGeom>
          <a:solidFill>
            <a:schemeClr val="accent1">
              <a:lumMod val="20000"/>
              <a:lumOff val="80000"/>
            </a:schemeClr>
          </a:solidFill>
        </p:spPr>
        <p:txBody>
          <a:bodyPr wrap="square">
            <a:noAutofit/>
          </a:bodyPr>
          <a:lstStyle/>
          <a:p>
            <a:pPr marR="0" lvl="0" indent="0" algn="l">
              <a:lnSpc>
                <a:spcPct val="150000"/>
              </a:lnSpc>
              <a:spcBef>
                <a:spcPts val="0"/>
              </a:spcBef>
              <a:spcAft>
                <a:spcPts val="0"/>
              </a:spcAft>
              <a:buClr>
                <a:schemeClr val="accent2"/>
              </a:buClr>
              <a:buFont typeface="Wingdings" panose="05000000000000000000" pitchFamily="2" charset="2"/>
              <a:buNone/>
            </a:pPr>
            <a:r>
              <a:rPr lang="en-US" altLang="en-GB" sz="1800" b="1" kern="100" dirty="0">
                <a:latin typeface="Times New Roman" panose="02020603050405020304" charset="0"/>
                <a:ea typeface="微软雅黑" panose="020B0503020204020204" pitchFamily="34" charset="-122"/>
                <a:cs typeface="Times New Roman" panose="02020603050405020304" charset="0"/>
              </a:rPr>
              <a:t>  Students will be able to </a:t>
            </a:r>
            <a:r>
              <a:rPr lang="en-US" altLang="en-GB" sz="1800" b="1" kern="100" dirty="0">
                <a:solidFill>
                  <a:srgbClr val="C00000"/>
                </a:solidFill>
                <a:latin typeface="Times New Roman" panose="02020603050405020304" charset="0"/>
                <a:ea typeface="微软雅黑" panose="020B0503020204020204" pitchFamily="34" charset="-122"/>
                <a:cs typeface="Times New Roman" panose="02020603050405020304" charset="0"/>
              </a:rPr>
              <a:t>reflect on the concept of true sportsmanship, </a:t>
            </a:r>
            <a:r>
              <a:rPr lang="en-US" altLang="en-GB" sz="1800" b="1" kern="100" dirty="0">
                <a:latin typeface="Times New Roman" panose="02020603050405020304" charset="0"/>
                <a:ea typeface="微软雅黑" panose="020B0503020204020204" pitchFamily="34" charset="-122"/>
                <a:cs typeface="Times New Roman" panose="02020603050405020304" charset="0"/>
              </a:rPr>
              <a:t>including the values of winning and losing, and delivering their individual insights through verbal communication.</a:t>
            </a:r>
            <a:r>
              <a:rPr lang="en-US" altLang="en-GB" b="1" kern="100" dirty="0">
                <a:latin typeface="Times New Roman" panose="02020603050405020304" charset="0"/>
                <a:ea typeface="微软雅黑" panose="020B0503020204020204" pitchFamily="34" charset="-122"/>
                <a:cs typeface="Times New Roman" panose="02020603050405020304" charset="0"/>
              </a:rPr>
              <a:t> </a:t>
            </a:r>
            <a:endParaRPr lang="en-US" altLang="en-GB" b="1" kern="100" dirty="0">
              <a:latin typeface="Times New Roman" panose="02020603050405020304" charset="0"/>
              <a:ea typeface="微软雅黑" panose="020B0503020204020204" pitchFamily="34" charset="-122"/>
              <a:cs typeface="Times New Roman" panose="02020603050405020304" charset="0"/>
            </a:endParaRPr>
          </a:p>
        </p:txBody>
      </p:sp>
      <p:sp>
        <p:nvSpPr>
          <p:cNvPr id="24" name="文本框 23"/>
          <p:cNvSpPr txBox="1"/>
          <p:nvPr/>
        </p:nvSpPr>
        <p:spPr>
          <a:xfrm>
            <a:off x="836930" y="2726690"/>
            <a:ext cx="3434715" cy="2700655"/>
          </a:xfrm>
          <a:prstGeom prst="rect">
            <a:avLst/>
          </a:prstGeom>
          <a:solidFill>
            <a:schemeClr val="accent1">
              <a:lumMod val="20000"/>
              <a:lumOff val="80000"/>
            </a:schemeClr>
          </a:solidFill>
        </p:spPr>
        <p:txBody>
          <a:bodyPr wrap="square" rtlCol="0">
            <a:noAutofit/>
          </a:bodyPr>
          <a:lstStyle/>
          <a:p>
            <a:pPr marR="0" lvl="0" algn="l">
              <a:lnSpc>
                <a:spcPct val="150000"/>
              </a:lnSpc>
              <a:spcBef>
                <a:spcPts val="0"/>
              </a:spcBef>
              <a:spcAft>
                <a:spcPts val="0"/>
              </a:spcAft>
              <a:buClr>
                <a:schemeClr val="tx2">
                  <a:lumMod val="75000"/>
                </a:schemeClr>
              </a:buClr>
              <a:buSzTx/>
              <a:buFont typeface="Arial" panose="020B0604020202020204"/>
            </a:pPr>
            <a:r>
              <a:rPr lang="en-US" altLang="en-GB" b="1" kern="100" dirty="0">
                <a:latin typeface="Times New Roman" panose="02020603050405020304" charset="0"/>
                <a:ea typeface="微软雅黑" panose="020B0503020204020204" pitchFamily="34" charset="-122"/>
                <a:cs typeface="Times New Roman" panose="02020603050405020304" charset="0"/>
                <a:sym typeface="+mn-ea"/>
              </a:rPr>
              <a:t>  Students will be able to </a:t>
            </a:r>
            <a:r>
              <a:rPr lang="en-US" altLang="en-GB" b="1" kern="100" dirty="0">
                <a:solidFill>
                  <a:srgbClr val="C00000"/>
                </a:solidFill>
                <a:latin typeface="Times New Roman" panose="02020603050405020304" charset="0"/>
                <a:ea typeface="微软雅黑" panose="020B0503020204020204" pitchFamily="34" charset="-122"/>
                <a:cs typeface="Times New Roman" panose="02020603050405020304" charset="0"/>
                <a:sym typeface="+mn-ea"/>
              </a:rPr>
              <a:t>identify the detailed plot development and emotional changes</a:t>
            </a:r>
            <a:r>
              <a:rPr lang="en-US" altLang="en-GB" b="1" kern="100" dirty="0">
                <a:latin typeface="Times New Roman" panose="02020603050405020304" charset="0"/>
                <a:ea typeface="微软雅黑" panose="020B0503020204020204" pitchFamily="34" charset="-122"/>
                <a:cs typeface="Times New Roman" panose="02020603050405020304" charset="0"/>
                <a:sym typeface="+mn-ea"/>
              </a:rPr>
              <a:t> of the characters in the story, and understand the meaning of some of the slang words in the text.</a:t>
            </a:r>
            <a:endParaRPr lang="en-US" altLang="en-GB" b="1" kern="100" dirty="0">
              <a:latin typeface="Times New Roman" panose="02020603050405020304" charset="0"/>
              <a:ea typeface="微软雅黑" panose="020B0503020204020204" pitchFamily="34" charset="-122"/>
              <a:cs typeface="Times New Roman" panose="02020603050405020304" charset="0"/>
              <a:sym typeface="+mn-ea"/>
            </a:endParaRPr>
          </a:p>
        </p:txBody>
      </p:sp>
      <p:sp>
        <p:nvSpPr>
          <p:cNvPr id="25" name="文本框 24"/>
          <p:cNvSpPr txBox="1"/>
          <p:nvPr/>
        </p:nvSpPr>
        <p:spPr>
          <a:xfrm>
            <a:off x="4537075" y="2733675"/>
            <a:ext cx="2967355" cy="2609215"/>
          </a:xfrm>
          <a:prstGeom prst="rect">
            <a:avLst/>
          </a:prstGeom>
          <a:solidFill>
            <a:schemeClr val="accent1">
              <a:lumMod val="20000"/>
              <a:lumOff val="80000"/>
            </a:schemeClr>
          </a:solidFill>
        </p:spPr>
        <p:txBody>
          <a:bodyPr wrap="square">
            <a:noAutofit/>
          </a:bodyPr>
          <a:lstStyle/>
          <a:p>
            <a:pPr lvl="0" algn="l">
              <a:lnSpc>
                <a:spcPct val="150000"/>
              </a:lnSpc>
              <a:spcBef>
                <a:spcPts val="0"/>
              </a:spcBef>
              <a:spcAft>
                <a:spcPts val="0"/>
              </a:spcAft>
              <a:buClr>
                <a:schemeClr val="accent2"/>
              </a:buClr>
              <a:buSzTx/>
              <a:buFont typeface="Wingdings" panose="05000000000000000000" pitchFamily="2" charset="2"/>
            </a:pPr>
            <a:r>
              <a:rPr lang="en-US" altLang="en-GB" b="1" kern="100" dirty="0">
                <a:latin typeface="Times New Roman" panose="02020603050405020304" charset="0"/>
                <a:ea typeface="微软雅黑" panose="020B0503020204020204" pitchFamily="34" charset="-122"/>
                <a:cs typeface="Times New Roman" panose="02020603050405020304" charset="0"/>
                <a:sym typeface="+mn-ea"/>
              </a:rPr>
              <a:t>  Students will be able to </a:t>
            </a:r>
            <a:r>
              <a:rPr lang="en-US" altLang="en-GB" b="1" kern="100" dirty="0">
                <a:solidFill>
                  <a:srgbClr val="C00000"/>
                </a:solidFill>
                <a:latin typeface="Times New Roman" panose="02020603050405020304" charset="0"/>
                <a:ea typeface="微软雅黑" panose="020B0503020204020204" pitchFamily="34" charset="-122"/>
                <a:cs typeface="Times New Roman" panose="02020603050405020304" charset="0"/>
                <a:sym typeface="+mn-ea"/>
              </a:rPr>
              <a:t>retell the brief process of how Peter solves his problem</a:t>
            </a:r>
            <a:r>
              <a:rPr lang="en-US" altLang="en-GB" b="1" kern="100" dirty="0">
                <a:latin typeface="Times New Roman" panose="02020603050405020304" charset="0"/>
                <a:ea typeface="微软雅黑" panose="020B0503020204020204" pitchFamily="34" charset="-122"/>
                <a:cs typeface="Times New Roman" panose="02020603050405020304" charset="0"/>
                <a:sym typeface="+mn-ea"/>
              </a:rPr>
              <a:t> based on the key information summarized.</a:t>
            </a:r>
            <a:endParaRPr lang="en-US" altLang="en-GB" b="1" kern="100" dirty="0">
              <a:latin typeface="Times New Roman" panose="02020603050405020304" charset="0"/>
              <a:ea typeface="微软雅黑" panose="020B0503020204020204" pitchFamily="34" charset="-122"/>
              <a:cs typeface="Times New Roman" panose="02020603050405020304" charset="0"/>
              <a:sym typeface="+mn-ea"/>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bldLvl="0" animBg="1"/>
      <p:bldP spid="22" grpId="1" animBg="1"/>
      <p:bldP spid="24" grpId="0" bldLvl="0" animBg="1"/>
      <p:bldP spid="24" grpId="1" animBg="1"/>
      <p:bldP spid="25" grpId="0" bldLvl="0" animBg="1"/>
      <p:bldP spid="25" grpId="1"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descr="e7d195523061f1c09e9d68d7cf438b91ef959ecb14fc25d26BBA7F7DBC18E55DFF4014AF651F0BF2569D4B6C1DA7F1A4683A481403BD872FC687266AD13265C1DE7C373772FD8728ABDD69ADD03BFF5BE2862BC891DBB79E66C3ADFD3AA35C3F1EEBE9518DEF16312C4E6A9FC322F5C0F9D374006724A771EFE869195715E9940E72A6213773F65FCEF33FD5322FF482"/>
          <p:cNvSpPr txBox="1"/>
          <p:nvPr/>
        </p:nvSpPr>
        <p:spPr>
          <a:xfrm>
            <a:off x="897376" y="3830730"/>
            <a:ext cx="3603615" cy="461665"/>
          </a:xfrm>
          <a:prstGeom prst="rect">
            <a:avLst/>
          </a:prstGeom>
          <a:noFill/>
        </p:spPr>
        <p:txBody>
          <a:bodyPr wrap="none" rtlCol="0">
            <a:spAutoFit/>
          </a:bodyPr>
          <a:lstStyle/>
          <a:p>
            <a:pPr defTabSz="914400"/>
            <a:r>
              <a:rPr lang="en-US" altLang="zh-CN" sz="2400" b="1" dirty="0">
                <a:solidFill>
                  <a:schemeClr val="accent6"/>
                </a:solidFill>
                <a:latin typeface="Arial Black" panose="020B0A04020102020204" pitchFamily="34" charset="0"/>
                <a:ea typeface="+mj-ea"/>
                <a:cs typeface="Arial Black" panose="020B0A04020102020204" pitchFamily="34" charset="0"/>
              </a:rPr>
              <a:t>Potential difficulty：</a:t>
            </a:r>
            <a:endParaRPr lang="en-US" altLang="zh-CN" sz="2400" b="1" dirty="0">
              <a:solidFill>
                <a:schemeClr val="accent6"/>
              </a:solidFill>
              <a:latin typeface="Arial Black" panose="020B0A04020102020204" pitchFamily="34" charset="0"/>
              <a:ea typeface="+mj-ea"/>
              <a:cs typeface="Arial Black" panose="020B0A04020102020204" pitchFamily="34" charset="0"/>
            </a:endParaRPr>
          </a:p>
        </p:txBody>
      </p:sp>
      <p:sp>
        <p:nvSpPr>
          <p:cNvPr id="3" name="TextBox 1" descr="e7d195523061f1c09e9d68d7cf438b91ef959ecb14fc25d26BBA7F7DBC18E55DFF4014AF651F0BF2569D4B6C1DA7F1A4683A481403BD872FC687266AD13265C1DE7C373772FD8728ABDD69ADD03BFF5BE2862BC891DBB79E66C3ADFD3AA35C3F1EEBE9518DEF16312C4E6A9FC322F5C0F9D374006724A771EFE869195715E9940E72A6213773F65FCEF33FD5322FF482"/>
          <p:cNvSpPr txBox="1"/>
          <p:nvPr>
            <p:custDataLst>
              <p:tags r:id="rId1"/>
            </p:custDataLst>
          </p:nvPr>
        </p:nvSpPr>
        <p:spPr>
          <a:xfrm>
            <a:off x="897376" y="1267217"/>
            <a:ext cx="2073910" cy="460375"/>
          </a:xfrm>
          <a:prstGeom prst="rect">
            <a:avLst/>
          </a:prstGeom>
          <a:noFill/>
        </p:spPr>
        <p:txBody>
          <a:bodyPr wrap="none" rtlCol="0">
            <a:spAutoFit/>
          </a:bodyPr>
          <a:lstStyle/>
          <a:p>
            <a:pPr defTabSz="914400"/>
            <a:r>
              <a:rPr lang="en-US" altLang="zh-CN" sz="2400" b="1" dirty="0">
                <a:solidFill>
                  <a:schemeClr val="accent6"/>
                </a:solidFill>
                <a:latin typeface="Arial Black" panose="020B0A04020102020204" pitchFamily="34" charset="0"/>
                <a:ea typeface="+mj-ea"/>
                <a:cs typeface="Arial Black" panose="020B0A04020102020204" pitchFamily="34" charset="0"/>
              </a:rPr>
              <a:t>Key point</a:t>
            </a:r>
            <a:r>
              <a:rPr lang="zh-CN" altLang="en-US" sz="2400" b="1" dirty="0">
                <a:solidFill>
                  <a:schemeClr val="accent6"/>
                </a:solidFill>
                <a:latin typeface="Arial Black" panose="020B0A04020102020204" pitchFamily="34" charset="0"/>
                <a:ea typeface="+mj-ea"/>
                <a:cs typeface="Arial Black" panose="020B0A04020102020204" pitchFamily="34" charset="0"/>
              </a:rPr>
              <a:t>：</a:t>
            </a:r>
            <a:endParaRPr lang="zh-CN" altLang="en-US" sz="2400" b="1" dirty="0">
              <a:solidFill>
                <a:schemeClr val="accent6"/>
              </a:solidFill>
              <a:latin typeface="Arial Black" panose="020B0A04020102020204" pitchFamily="34" charset="0"/>
              <a:ea typeface="+mj-ea"/>
              <a:cs typeface="Arial Black" panose="020B0A04020102020204" pitchFamily="34" charset="0"/>
            </a:endParaRPr>
          </a:p>
        </p:txBody>
      </p:sp>
      <p:sp>
        <p:nvSpPr>
          <p:cNvPr id="4" name="文本框 3"/>
          <p:cNvSpPr txBox="1"/>
          <p:nvPr/>
        </p:nvSpPr>
        <p:spPr>
          <a:xfrm>
            <a:off x="779145" y="4502785"/>
            <a:ext cx="10996930" cy="1198880"/>
          </a:xfrm>
          <a:prstGeom prst="rect">
            <a:avLst/>
          </a:prstGeom>
          <a:noFill/>
          <a:ln w="9525">
            <a:noFill/>
          </a:ln>
        </p:spPr>
        <p:txBody>
          <a:bodyPr wrap="square">
            <a:spAutoFit/>
          </a:bodyPr>
          <a:lstStyle/>
          <a:p>
            <a:pPr marL="342900" indent="-342900" algn="just">
              <a:lnSpc>
                <a:spcPct val="150000"/>
              </a:lnSpc>
              <a:spcBef>
                <a:spcPts val="0"/>
              </a:spcBef>
              <a:buClrTx/>
              <a:buSzTx/>
              <a:buFont typeface="Wingdings" panose="05000000000000000000" pitchFamily="2" charset="2"/>
              <a:buChar char="l"/>
            </a:pPr>
            <a:r>
              <a:rPr lang="en-US" sz="2400" b="1" dirty="0">
                <a:latin typeface="Times New Roman Bold" panose="02020603050405020304" charset="0"/>
                <a:ea typeface="+mj-ea"/>
                <a:cs typeface="Times New Roman Bold" panose="02020603050405020304" charset="0"/>
              </a:rPr>
              <a:t> How to </a:t>
            </a:r>
            <a:r>
              <a:rPr lang="en-US" sz="2400" b="1" dirty="0">
                <a:latin typeface="Times New Roman Bold" panose="02020603050405020304" charset="0"/>
                <a:ea typeface="+mj-ea"/>
                <a:cs typeface="Times New Roman Bold" panose="02020603050405020304" charset="0"/>
              </a:rPr>
              <a:t>express the viewpoints on the topic of “true sportsmanship” as well as attitude towards winning and losing a game</a:t>
            </a:r>
            <a:endParaRPr lang="zh-CN" altLang="en-US" sz="2400" b="1" dirty="0">
              <a:latin typeface="Times New Roman Bold" panose="02020603050405020304" charset="0"/>
              <a:ea typeface="+mj-ea"/>
              <a:cs typeface="Times New Roman Bold" panose="02020603050405020304" charset="0"/>
            </a:endParaRPr>
          </a:p>
        </p:txBody>
      </p:sp>
      <p:sp>
        <p:nvSpPr>
          <p:cNvPr id="5" name="文本框 6"/>
          <p:cNvSpPr txBox="1">
            <a:spLocks noChangeArrowheads="1"/>
          </p:cNvSpPr>
          <p:nvPr>
            <p:custDataLst>
              <p:tags r:id="rId2"/>
            </p:custDataLst>
          </p:nvPr>
        </p:nvSpPr>
        <p:spPr bwMode="auto">
          <a:xfrm>
            <a:off x="1418768" y="431885"/>
            <a:ext cx="5785134"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rPr>
              <a:t>Key Points &amp; Potential Difficulty</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sp>
        <p:nvSpPr>
          <p:cNvPr id="6" name="文本框 5"/>
          <p:cNvSpPr txBox="1"/>
          <p:nvPr/>
        </p:nvSpPr>
        <p:spPr>
          <a:xfrm>
            <a:off x="779145" y="1811020"/>
            <a:ext cx="10997565" cy="1753235"/>
          </a:xfrm>
          <a:prstGeom prst="rect">
            <a:avLst/>
          </a:prstGeom>
          <a:noFill/>
        </p:spPr>
        <p:txBody>
          <a:bodyPr wrap="square" rtlCol="0">
            <a:spAutoFit/>
          </a:bodyPr>
          <a:lstStyle/>
          <a:p>
            <a:pPr marL="342900" indent="-342900">
              <a:lnSpc>
                <a:spcPct val="150000"/>
              </a:lnSpc>
              <a:buFont typeface="Wingdings" panose="05000000000000000000" pitchFamily="2" charset="2"/>
              <a:buChar char="l"/>
            </a:pPr>
            <a:r>
              <a:rPr lang="en-US" sz="2400" b="1" dirty="0">
                <a:latin typeface="Times New Roman Bold" panose="02020603050405020304" charset="0"/>
                <a:cs typeface="Times New Roman Bold" panose="02020603050405020304" charset="0"/>
              </a:rPr>
              <a:t> Clarifying the plot development of the story and the emotional changes of the main character</a:t>
            </a:r>
            <a:endParaRPr lang="en-US" sz="2400" b="1" dirty="0">
              <a:latin typeface="Times New Roman Bold" panose="02020603050405020304" charset="0"/>
              <a:cs typeface="Times New Roman Bold" panose="02020603050405020304" charset="0"/>
            </a:endParaRPr>
          </a:p>
          <a:p>
            <a:pPr indent="0">
              <a:lnSpc>
                <a:spcPct val="150000"/>
              </a:lnSpc>
              <a:buFont typeface="Wingdings" panose="05000000000000000000" pitchFamily="2" charset="2"/>
              <a:buNone/>
            </a:pPr>
            <a:endParaRPr lang="en-US" sz="2400" b="1" dirty="0">
              <a:latin typeface="Times New Roman Bold" panose="02020603050405020304" charset="0"/>
              <a:cs typeface="Times New Roman Bold" panose="0202060305040502030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par>
                                <p:cTn id="8" presetID="3" presetClass="entr" presetSubtype="1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blinds(horizontal)">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P spid="4" grpId="1"/>
      <p:bldP spid="6" grpId="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6"/>
          <p:cNvSpPr txBox="1">
            <a:spLocks noChangeArrowheads="1"/>
          </p:cNvSpPr>
          <p:nvPr/>
        </p:nvSpPr>
        <p:spPr bwMode="auto">
          <a:xfrm>
            <a:off x="1443355" y="497840"/>
            <a:ext cx="10013950"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Analysis of the Teaching</a:t>
            </a:r>
            <a:r>
              <a:rPr lang="en-US" altLang="zh-CN" sz="2800" b="1" dirty="0">
                <a:latin typeface="Arial" panose="020B0604020202020204" pitchFamily="34" charset="0"/>
                <a:cs typeface="Arial" panose="020B0604020202020204" pitchFamily="34" charset="0"/>
              </a:rPr>
              <a:t> &amp; Learning</a:t>
            </a:r>
            <a:r>
              <a:rPr lang="en-US" altLang="zh-CN" sz="2800" b="1" dirty="0">
                <a:latin typeface="Arial" panose="020B0604020202020204" pitchFamily="34" charset="0"/>
                <a:cs typeface="Arial" panose="020B0604020202020204" pitchFamily="34" charset="0"/>
                <a:sym typeface="+mn-ea"/>
              </a:rPr>
              <a:t> </a:t>
            </a:r>
            <a:r>
              <a:rPr lang="en-US" altLang="zh-CN" sz="2800" b="1" dirty="0">
                <a:latin typeface="Arial" panose="020B0604020202020204" pitchFamily="34" charset="0"/>
                <a:cs typeface="Arial" panose="020B0604020202020204" pitchFamily="34" charset="0"/>
              </a:rPr>
              <a:t>Approaches</a:t>
            </a:r>
            <a:endParaRPr lang="en-US" altLang="zh-CN" sz="2800" b="1" dirty="0">
              <a:latin typeface="Arial" panose="020B0604020202020204" pitchFamily="34" charset="0"/>
              <a:cs typeface="Arial" panose="020B0604020202020204" pitchFamily="34" charset="0"/>
            </a:endParaRPr>
          </a:p>
        </p:txBody>
      </p:sp>
      <p:sp>
        <p:nvSpPr>
          <p:cNvPr id="20" name="文本框 19"/>
          <p:cNvSpPr txBox="1"/>
          <p:nvPr/>
        </p:nvSpPr>
        <p:spPr>
          <a:xfrm>
            <a:off x="2675787" y="1300847"/>
            <a:ext cx="6637655" cy="460375"/>
          </a:xfrm>
          <a:prstGeom prst="rect">
            <a:avLst/>
          </a:prstGeom>
          <a:noFill/>
          <a:ln w="9525">
            <a:noFill/>
          </a:ln>
        </p:spPr>
        <p:txBody>
          <a:bodyPr wrap="square">
            <a:spAutoFit/>
          </a:bodyPr>
          <a:lstStyle/>
          <a:p>
            <a:pPr algn="ctr"/>
            <a:r>
              <a:rPr lang="zh-CN" altLang="en-US" sz="2400" dirty="0">
                <a:solidFill>
                  <a:schemeClr val="tx2">
                    <a:lumMod val="50000"/>
                  </a:schemeClr>
                </a:solidFill>
                <a:latin typeface="+mj-ea"/>
                <a:ea typeface="+mj-ea"/>
                <a:sym typeface="+mn-ea"/>
              </a:rPr>
              <a:t>课程思政</a:t>
            </a:r>
            <a:r>
              <a:rPr lang="en-US" altLang="zh-CN" sz="2400" dirty="0">
                <a:solidFill>
                  <a:schemeClr val="tx2">
                    <a:lumMod val="50000"/>
                  </a:schemeClr>
                </a:solidFill>
                <a:latin typeface="+mj-ea"/>
                <a:ea typeface="+mj-ea"/>
                <a:sym typeface="+mn-ea"/>
              </a:rPr>
              <a:t> </a:t>
            </a:r>
            <a:r>
              <a:rPr lang="zh-CN" altLang="en-US" sz="2400" dirty="0">
                <a:solidFill>
                  <a:schemeClr val="tx2">
                    <a:lumMod val="50000"/>
                  </a:schemeClr>
                </a:solidFill>
                <a:latin typeface="+mj-ea"/>
                <a:ea typeface="+mj-ea"/>
                <a:sym typeface="+mn-ea"/>
              </a:rPr>
              <a:t>立德树人</a:t>
            </a:r>
            <a:endParaRPr lang="zh-CN" altLang="en-US" sz="2400" dirty="0">
              <a:solidFill>
                <a:schemeClr val="tx2">
                  <a:lumMod val="50000"/>
                </a:schemeClr>
              </a:solidFill>
              <a:latin typeface="+mj-ea"/>
              <a:ea typeface="+mj-ea"/>
            </a:endParaRPr>
          </a:p>
        </p:txBody>
      </p:sp>
      <p:sp>
        <p:nvSpPr>
          <p:cNvPr id="36" name="文本框 35"/>
          <p:cNvSpPr txBox="1"/>
          <p:nvPr/>
        </p:nvSpPr>
        <p:spPr>
          <a:xfrm>
            <a:off x="1929112" y="1968655"/>
            <a:ext cx="8131007" cy="521970"/>
          </a:xfrm>
          <a:prstGeom prst="rect">
            <a:avLst/>
          </a:prstGeom>
          <a:noFill/>
        </p:spPr>
        <p:txBody>
          <a:bodyPr wrap="square">
            <a:spAutoFit/>
          </a:bodyPr>
          <a:lstStyle/>
          <a:p>
            <a:pPr algn="ctr"/>
            <a:r>
              <a:rPr lang="zh-CN" altLang="en-US" sz="2800" b="1" dirty="0">
                <a:solidFill>
                  <a:schemeClr val="accent6"/>
                </a:solidFill>
                <a:latin typeface="Arial" panose="020B0604020202020204" pitchFamily="34" charset="0"/>
                <a:cs typeface="Arial" panose="020B0604020202020204" pitchFamily="34" charset="0"/>
              </a:rPr>
              <a:t>I. Collaborative learning</a:t>
            </a:r>
            <a:r>
              <a:rPr lang="en-US" altLang="zh-CN" sz="2800" b="1" dirty="0">
                <a:solidFill>
                  <a:schemeClr val="accent6"/>
                </a:solidFill>
                <a:latin typeface="Arial" panose="020B0604020202020204" pitchFamily="34" charset="0"/>
                <a:cs typeface="Arial" panose="020B0604020202020204" pitchFamily="34" charset="0"/>
              </a:rPr>
              <a:t> approach</a:t>
            </a:r>
            <a:endParaRPr lang="zh-CN" altLang="en-US" sz="2800" b="1" dirty="0">
              <a:solidFill>
                <a:schemeClr val="accent6"/>
              </a:solidFill>
              <a:latin typeface="Arial" panose="020B0604020202020204" pitchFamily="34" charset="0"/>
              <a:cs typeface="Arial" panose="020B0604020202020204" pitchFamily="34" charset="0"/>
            </a:endParaRPr>
          </a:p>
        </p:txBody>
      </p:sp>
      <p:sp>
        <p:nvSpPr>
          <p:cNvPr id="37" name="下箭头 36"/>
          <p:cNvSpPr/>
          <p:nvPr/>
        </p:nvSpPr>
        <p:spPr>
          <a:xfrm rot="16200000">
            <a:off x="3187237" y="4089181"/>
            <a:ext cx="538278" cy="363309"/>
          </a:xfrm>
          <a:prstGeom prst="downArrow">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8" name="下箭头 37"/>
          <p:cNvSpPr/>
          <p:nvPr/>
        </p:nvSpPr>
        <p:spPr>
          <a:xfrm rot="16200000">
            <a:off x="5543822" y="4070381"/>
            <a:ext cx="538278" cy="363309"/>
          </a:xfrm>
          <a:prstGeom prst="downArrow">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39" name="下箭头 38"/>
          <p:cNvSpPr/>
          <p:nvPr/>
        </p:nvSpPr>
        <p:spPr>
          <a:xfrm rot="16200000">
            <a:off x="8029774" y="4089181"/>
            <a:ext cx="538278" cy="363309"/>
          </a:xfrm>
          <a:prstGeom prst="downArrow">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grpSp>
        <p:nvGrpSpPr>
          <p:cNvPr id="40" name="组合 39"/>
          <p:cNvGrpSpPr/>
          <p:nvPr/>
        </p:nvGrpSpPr>
        <p:grpSpPr>
          <a:xfrm>
            <a:off x="1134199" y="3223390"/>
            <a:ext cx="1930330" cy="2258290"/>
            <a:chOff x="1279252" y="2219865"/>
            <a:chExt cx="1079395" cy="1724077"/>
          </a:xfrm>
        </p:grpSpPr>
        <p:sp>
          <p:nvSpPr>
            <p:cNvPr id="41" name="圆角矩形 40"/>
            <p:cNvSpPr/>
            <p:nvPr/>
          </p:nvSpPr>
          <p:spPr>
            <a:xfrm>
              <a:off x="1289205" y="2219865"/>
              <a:ext cx="1069442" cy="1724077"/>
            </a:xfrm>
            <a:prstGeom prst="roundRect">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42" name="文本框 41"/>
            <p:cNvSpPr txBox="1"/>
            <p:nvPr/>
          </p:nvSpPr>
          <p:spPr>
            <a:xfrm>
              <a:off x="1279252" y="2536101"/>
              <a:ext cx="1069442" cy="1084338"/>
            </a:xfrm>
            <a:prstGeom prst="rect">
              <a:avLst/>
            </a:prstGeom>
            <a:noFill/>
          </p:spPr>
          <p:txBody>
            <a:bodyPr wrap="square" rtlCol="0">
              <a:spAutoFit/>
            </a:bodyPr>
            <a:lstStyle/>
            <a:p>
              <a:pPr algn="ctr">
                <a:lnSpc>
                  <a:spcPct val="150000"/>
                </a:lnSpc>
              </a:pPr>
              <a:r>
                <a:rPr kumimoji="1" lang="en-US" altLang="zh-CN" sz="2000" b="1">
                  <a:latin typeface="Arial" panose="020B0604020202020204" pitchFamily="34" charset="0"/>
                  <a:cs typeface="Arial" panose="020B0604020202020204" pitchFamily="34" charset="0"/>
                </a:rPr>
                <a:t>develops critical thinking skills</a:t>
              </a:r>
              <a:endParaRPr kumimoji="1" lang="zh-CN" altLang="en-US" sz="2000" b="1">
                <a:latin typeface="Arial" panose="020B0604020202020204" pitchFamily="34" charset="0"/>
                <a:cs typeface="Arial" panose="020B0604020202020204" pitchFamily="34" charset="0"/>
              </a:endParaRPr>
            </a:p>
          </p:txBody>
        </p:sp>
      </p:grpSp>
      <p:grpSp>
        <p:nvGrpSpPr>
          <p:cNvPr id="43" name="组合 42"/>
          <p:cNvGrpSpPr/>
          <p:nvPr/>
        </p:nvGrpSpPr>
        <p:grpSpPr>
          <a:xfrm>
            <a:off x="3714551" y="3223390"/>
            <a:ext cx="1786989" cy="2258290"/>
            <a:chOff x="3016067" y="2219865"/>
            <a:chExt cx="1075078" cy="1647008"/>
          </a:xfrm>
        </p:grpSpPr>
        <p:sp>
          <p:nvSpPr>
            <p:cNvPr id="44" name="圆角矩形 43"/>
            <p:cNvSpPr/>
            <p:nvPr/>
          </p:nvSpPr>
          <p:spPr>
            <a:xfrm>
              <a:off x="3037606" y="2219865"/>
              <a:ext cx="1053539" cy="1647008"/>
            </a:xfrm>
            <a:prstGeom prst="roundRect">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45" name="文本框 44"/>
            <p:cNvSpPr txBox="1"/>
            <p:nvPr/>
          </p:nvSpPr>
          <p:spPr>
            <a:xfrm>
              <a:off x="3016067" y="2634201"/>
              <a:ext cx="1069442" cy="699166"/>
            </a:xfrm>
            <a:prstGeom prst="rect">
              <a:avLst/>
            </a:prstGeom>
            <a:noFill/>
          </p:spPr>
          <p:txBody>
            <a:bodyPr wrap="square" rtlCol="0">
              <a:spAutoFit/>
            </a:bodyPr>
            <a:lstStyle/>
            <a:p>
              <a:pPr algn="ctr">
                <a:lnSpc>
                  <a:spcPct val="150000"/>
                </a:lnSpc>
              </a:pPr>
              <a:r>
                <a:rPr kumimoji="1" lang="en-US" altLang="zh-CN" sz="2000" b="1">
                  <a:latin typeface="Arial" panose="020B0604020202020204" pitchFamily="34" charset="0"/>
                  <a:cs typeface="Arial" panose="020B0604020202020204" pitchFamily="34" charset="0"/>
                </a:rPr>
                <a:t>reduces anxiety</a:t>
              </a:r>
              <a:endParaRPr kumimoji="1" lang="zh-CN" altLang="en-US" sz="2000" b="1">
                <a:latin typeface="Arial" panose="020B0604020202020204" pitchFamily="34" charset="0"/>
                <a:cs typeface="Arial" panose="020B0604020202020204" pitchFamily="34" charset="0"/>
              </a:endParaRPr>
            </a:p>
          </p:txBody>
        </p:sp>
      </p:grpSp>
      <p:grpSp>
        <p:nvGrpSpPr>
          <p:cNvPr id="46" name="组合 45"/>
          <p:cNvGrpSpPr/>
          <p:nvPr/>
        </p:nvGrpSpPr>
        <p:grpSpPr>
          <a:xfrm>
            <a:off x="6116332" y="3223390"/>
            <a:ext cx="2000925" cy="2258291"/>
            <a:chOff x="4689814" y="2219865"/>
            <a:chExt cx="1494198" cy="1647007"/>
          </a:xfrm>
        </p:grpSpPr>
        <p:sp>
          <p:nvSpPr>
            <p:cNvPr id="47" name="圆角矩形 46"/>
            <p:cNvSpPr/>
            <p:nvPr/>
          </p:nvSpPr>
          <p:spPr>
            <a:xfrm>
              <a:off x="4770104" y="2219865"/>
              <a:ext cx="1296093" cy="1647007"/>
            </a:xfrm>
            <a:prstGeom prst="roundRect">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48" name="文本框 47"/>
            <p:cNvSpPr txBox="1"/>
            <p:nvPr/>
          </p:nvSpPr>
          <p:spPr>
            <a:xfrm>
              <a:off x="4689814" y="2721903"/>
              <a:ext cx="1494198" cy="635988"/>
            </a:xfrm>
            <a:prstGeom prst="rect">
              <a:avLst/>
            </a:prstGeom>
            <a:noFill/>
          </p:spPr>
          <p:txBody>
            <a:bodyPr wrap="square" rtlCol="0">
              <a:spAutoFit/>
            </a:bodyPr>
            <a:lstStyle/>
            <a:p>
              <a:pPr algn="ctr">
                <a:lnSpc>
                  <a:spcPct val="150000"/>
                </a:lnSpc>
              </a:pPr>
              <a:r>
                <a:rPr kumimoji="1" lang="en-US" altLang="zh-CN" b="1" dirty="0">
                  <a:latin typeface="Arial" panose="020B0604020202020204" pitchFamily="34" charset="0"/>
                  <a:cs typeface="Arial" panose="020B0604020202020204" pitchFamily="34" charset="0"/>
                </a:rPr>
                <a:t>helps </a:t>
              </a:r>
              <a:endParaRPr kumimoji="1" lang="en-US" altLang="zh-CN" b="1" dirty="0">
                <a:latin typeface="Arial" panose="020B0604020202020204" pitchFamily="34" charset="0"/>
                <a:cs typeface="Arial" panose="020B0604020202020204" pitchFamily="34" charset="0"/>
              </a:endParaRPr>
            </a:p>
            <a:p>
              <a:pPr algn="ctr">
                <a:lnSpc>
                  <a:spcPct val="150000"/>
                </a:lnSpc>
              </a:pPr>
              <a:r>
                <a:rPr kumimoji="1" lang="en-US" altLang="zh-CN" b="1" dirty="0">
                  <a:latin typeface="Arial" panose="020B0604020202020204" pitchFamily="34" charset="0"/>
                  <a:cs typeface="Arial" panose="020B0604020202020204" pitchFamily="34" charset="0"/>
                </a:rPr>
                <a:t>understanding</a:t>
              </a:r>
              <a:endParaRPr kumimoji="1" lang="zh-CN" altLang="en-US" b="1" dirty="0">
                <a:latin typeface="Arial" panose="020B0604020202020204" pitchFamily="34" charset="0"/>
                <a:cs typeface="Arial" panose="020B0604020202020204" pitchFamily="34" charset="0"/>
              </a:endParaRPr>
            </a:p>
          </p:txBody>
        </p:sp>
      </p:grpSp>
      <p:grpSp>
        <p:nvGrpSpPr>
          <p:cNvPr id="49" name="组合 48"/>
          <p:cNvGrpSpPr/>
          <p:nvPr/>
        </p:nvGrpSpPr>
        <p:grpSpPr>
          <a:xfrm>
            <a:off x="8794921" y="3223390"/>
            <a:ext cx="2168230" cy="2258291"/>
            <a:chOff x="6836956" y="2041838"/>
            <a:chExt cx="1053539" cy="2134538"/>
          </a:xfrm>
        </p:grpSpPr>
        <p:sp>
          <p:nvSpPr>
            <p:cNvPr id="50" name="圆角矩形 49"/>
            <p:cNvSpPr/>
            <p:nvPr/>
          </p:nvSpPr>
          <p:spPr>
            <a:xfrm>
              <a:off x="6836956" y="2041838"/>
              <a:ext cx="1053539" cy="2134538"/>
            </a:xfrm>
            <a:prstGeom prst="roundRect">
              <a:avLst/>
            </a:prstGeom>
            <a:noFill/>
            <a:ln w="28575">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51" name="文本框 50"/>
            <p:cNvSpPr txBox="1"/>
            <p:nvPr/>
          </p:nvSpPr>
          <p:spPr>
            <a:xfrm>
              <a:off x="6877602" y="2433361"/>
              <a:ext cx="972246" cy="1342492"/>
            </a:xfrm>
            <a:prstGeom prst="rect">
              <a:avLst/>
            </a:prstGeom>
            <a:noFill/>
          </p:spPr>
          <p:txBody>
            <a:bodyPr wrap="square" rtlCol="0">
              <a:spAutoFit/>
            </a:bodyPr>
            <a:lstStyle/>
            <a:p>
              <a:pPr algn="ctr">
                <a:lnSpc>
                  <a:spcPct val="150000"/>
                </a:lnSpc>
              </a:pPr>
              <a:r>
                <a:rPr kumimoji="1" lang="en-US" altLang="zh-CN" sz="2000" b="1" dirty="0">
                  <a:latin typeface="Arial" panose="020B0604020202020204" pitchFamily="34" charset="0"/>
                  <a:cs typeface="Arial" panose="020B0604020202020204" pitchFamily="34" charset="0"/>
                </a:rPr>
                <a:t>provides helpful feedback</a:t>
              </a:r>
              <a:endParaRPr kumimoji="1" lang="zh-CN" altLang="en-US" sz="2000" b="1" dirty="0">
                <a:latin typeface="Arial" panose="020B0604020202020204" pitchFamily="34" charset="0"/>
                <a:cs typeface="Arial" panose="020B0604020202020204" pitchFamily="34" charset="0"/>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grpId="0" nodeType="clickEffect">
                                  <p:stCondLst>
                                    <p:cond delay="0"/>
                                  </p:stCondLst>
                                  <p:childTnLst>
                                    <p:set>
                                      <p:cBhvr>
                                        <p:cTn id="6" dur="1" fill="hold">
                                          <p:stCondLst>
                                            <p:cond delay="0"/>
                                          </p:stCondLst>
                                        </p:cTn>
                                        <p:tgtEl>
                                          <p:spTgt spid="36"/>
                                        </p:tgtEl>
                                        <p:attrNameLst>
                                          <p:attrName>style.visibility</p:attrName>
                                        </p:attrNameLst>
                                      </p:cBhvr>
                                      <p:to>
                                        <p:strVal val="visible"/>
                                      </p:to>
                                    </p:set>
                                    <p:animEffect transition="in" filter="wipe(up)">
                                      <p:cBhvr>
                                        <p:cTn id="7" dur="500"/>
                                        <p:tgtEl>
                                          <p:spTgt spid="36"/>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nodeType="clickEffect">
                                  <p:stCondLst>
                                    <p:cond delay="0"/>
                                  </p:stCondLst>
                                  <p:childTnLst>
                                    <p:set>
                                      <p:cBhvr>
                                        <p:cTn id="11" dur="1" fill="hold">
                                          <p:stCondLst>
                                            <p:cond delay="0"/>
                                          </p:stCondLst>
                                        </p:cTn>
                                        <p:tgtEl>
                                          <p:spTgt spid="40"/>
                                        </p:tgtEl>
                                        <p:attrNameLst>
                                          <p:attrName>style.visibility</p:attrName>
                                        </p:attrNameLst>
                                      </p:cBhvr>
                                      <p:to>
                                        <p:strVal val="visible"/>
                                      </p:to>
                                    </p:set>
                                    <p:animEffect transition="in" filter="wipe(left)">
                                      <p:cBhvr>
                                        <p:cTn id="12" dur="500"/>
                                        <p:tgtEl>
                                          <p:spTgt spid="40"/>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0" nodeType="clickEffect">
                                  <p:stCondLst>
                                    <p:cond delay="0"/>
                                  </p:stCondLst>
                                  <p:childTnLst>
                                    <p:set>
                                      <p:cBhvr>
                                        <p:cTn id="16" dur="1" fill="hold">
                                          <p:stCondLst>
                                            <p:cond delay="0"/>
                                          </p:stCondLst>
                                        </p:cTn>
                                        <p:tgtEl>
                                          <p:spTgt spid="37"/>
                                        </p:tgtEl>
                                        <p:attrNameLst>
                                          <p:attrName>style.visibility</p:attrName>
                                        </p:attrNameLst>
                                      </p:cBhvr>
                                      <p:to>
                                        <p:strVal val="visible"/>
                                      </p:to>
                                    </p:set>
                                    <p:animEffect transition="in" filter="wipe(left)">
                                      <p:cBhvr>
                                        <p:cTn id="17" dur="500"/>
                                        <p:tgtEl>
                                          <p:spTgt spid="37"/>
                                        </p:tgtEl>
                                      </p:cBhvr>
                                    </p:animEffect>
                                  </p:childTnLst>
                                </p:cTn>
                              </p:par>
                            </p:childTnLst>
                          </p:cTn>
                        </p:par>
                        <p:par>
                          <p:cTn id="18" fill="hold">
                            <p:stCondLst>
                              <p:cond delay="500"/>
                            </p:stCondLst>
                            <p:childTnLst>
                              <p:par>
                                <p:cTn id="19" presetID="22" presetClass="entr" presetSubtype="8" fill="hold" nodeType="afterEffect">
                                  <p:stCondLst>
                                    <p:cond delay="0"/>
                                  </p:stCondLst>
                                  <p:childTnLst>
                                    <p:set>
                                      <p:cBhvr>
                                        <p:cTn id="20" dur="1" fill="hold">
                                          <p:stCondLst>
                                            <p:cond delay="0"/>
                                          </p:stCondLst>
                                        </p:cTn>
                                        <p:tgtEl>
                                          <p:spTgt spid="43"/>
                                        </p:tgtEl>
                                        <p:attrNameLst>
                                          <p:attrName>style.visibility</p:attrName>
                                        </p:attrNameLst>
                                      </p:cBhvr>
                                      <p:to>
                                        <p:strVal val="visible"/>
                                      </p:to>
                                    </p:set>
                                    <p:animEffect transition="in" filter="wipe(left)">
                                      <p:cBhvr>
                                        <p:cTn id="21" dur="500"/>
                                        <p:tgtEl>
                                          <p:spTgt spid="43"/>
                                        </p:tgtEl>
                                      </p:cBhvr>
                                    </p:animEffect>
                                  </p:childTnLst>
                                </p:cTn>
                              </p:par>
                            </p:childTnLst>
                          </p:cTn>
                        </p:par>
                      </p:childTnLst>
                    </p:cTn>
                  </p:par>
                  <p:par>
                    <p:cTn id="22" fill="hold">
                      <p:stCondLst>
                        <p:cond delay="indefinite"/>
                      </p:stCondLst>
                      <p:childTnLst>
                        <p:par>
                          <p:cTn id="23" fill="hold">
                            <p:stCondLst>
                              <p:cond delay="0"/>
                            </p:stCondLst>
                            <p:childTnLst>
                              <p:par>
                                <p:cTn id="24" presetID="22" presetClass="entr" presetSubtype="8" fill="hold" grpId="0" nodeType="clickEffect">
                                  <p:stCondLst>
                                    <p:cond delay="0"/>
                                  </p:stCondLst>
                                  <p:childTnLst>
                                    <p:set>
                                      <p:cBhvr>
                                        <p:cTn id="25" dur="1" fill="hold">
                                          <p:stCondLst>
                                            <p:cond delay="0"/>
                                          </p:stCondLst>
                                        </p:cTn>
                                        <p:tgtEl>
                                          <p:spTgt spid="38"/>
                                        </p:tgtEl>
                                        <p:attrNameLst>
                                          <p:attrName>style.visibility</p:attrName>
                                        </p:attrNameLst>
                                      </p:cBhvr>
                                      <p:to>
                                        <p:strVal val="visible"/>
                                      </p:to>
                                    </p:set>
                                    <p:animEffect transition="in" filter="wipe(left)">
                                      <p:cBhvr>
                                        <p:cTn id="26" dur="500"/>
                                        <p:tgtEl>
                                          <p:spTgt spid="38"/>
                                        </p:tgtEl>
                                      </p:cBhvr>
                                    </p:animEffect>
                                  </p:childTnLst>
                                </p:cTn>
                              </p:par>
                            </p:childTnLst>
                          </p:cTn>
                        </p:par>
                        <p:par>
                          <p:cTn id="27" fill="hold">
                            <p:stCondLst>
                              <p:cond delay="500"/>
                            </p:stCondLst>
                            <p:childTnLst>
                              <p:par>
                                <p:cTn id="28" presetID="22" presetClass="entr" presetSubtype="8" fill="hold" nodeType="afterEffect">
                                  <p:stCondLst>
                                    <p:cond delay="0"/>
                                  </p:stCondLst>
                                  <p:childTnLst>
                                    <p:set>
                                      <p:cBhvr>
                                        <p:cTn id="29" dur="1" fill="hold">
                                          <p:stCondLst>
                                            <p:cond delay="0"/>
                                          </p:stCondLst>
                                        </p:cTn>
                                        <p:tgtEl>
                                          <p:spTgt spid="46"/>
                                        </p:tgtEl>
                                        <p:attrNameLst>
                                          <p:attrName>style.visibility</p:attrName>
                                        </p:attrNameLst>
                                      </p:cBhvr>
                                      <p:to>
                                        <p:strVal val="visible"/>
                                      </p:to>
                                    </p:set>
                                    <p:animEffect transition="in" filter="wipe(left)">
                                      <p:cBhvr>
                                        <p:cTn id="30" dur="500"/>
                                        <p:tgtEl>
                                          <p:spTgt spid="46"/>
                                        </p:tgtEl>
                                      </p:cBhvr>
                                    </p:animEffect>
                                  </p:childTnLst>
                                </p:cTn>
                              </p:par>
                            </p:childTnLst>
                          </p:cTn>
                        </p:par>
                      </p:childTnLst>
                    </p:cTn>
                  </p:par>
                  <p:par>
                    <p:cTn id="31" fill="hold">
                      <p:stCondLst>
                        <p:cond delay="indefinite"/>
                      </p:stCondLst>
                      <p:childTnLst>
                        <p:par>
                          <p:cTn id="32" fill="hold">
                            <p:stCondLst>
                              <p:cond delay="0"/>
                            </p:stCondLst>
                            <p:childTnLst>
                              <p:par>
                                <p:cTn id="33" presetID="22" presetClass="entr" presetSubtype="8" fill="hold" grpId="0" nodeType="clickEffect">
                                  <p:stCondLst>
                                    <p:cond delay="0"/>
                                  </p:stCondLst>
                                  <p:childTnLst>
                                    <p:set>
                                      <p:cBhvr>
                                        <p:cTn id="34" dur="1" fill="hold">
                                          <p:stCondLst>
                                            <p:cond delay="0"/>
                                          </p:stCondLst>
                                        </p:cTn>
                                        <p:tgtEl>
                                          <p:spTgt spid="39"/>
                                        </p:tgtEl>
                                        <p:attrNameLst>
                                          <p:attrName>style.visibility</p:attrName>
                                        </p:attrNameLst>
                                      </p:cBhvr>
                                      <p:to>
                                        <p:strVal val="visible"/>
                                      </p:to>
                                    </p:set>
                                    <p:animEffect transition="in" filter="wipe(left)">
                                      <p:cBhvr>
                                        <p:cTn id="35" dur="500"/>
                                        <p:tgtEl>
                                          <p:spTgt spid="39"/>
                                        </p:tgtEl>
                                      </p:cBhvr>
                                    </p:animEffect>
                                  </p:childTnLst>
                                </p:cTn>
                              </p:par>
                            </p:childTnLst>
                          </p:cTn>
                        </p:par>
                        <p:par>
                          <p:cTn id="36" fill="hold">
                            <p:stCondLst>
                              <p:cond delay="500"/>
                            </p:stCondLst>
                            <p:childTnLst>
                              <p:par>
                                <p:cTn id="37" presetID="22" presetClass="entr" presetSubtype="8" fill="hold" nodeType="afterEffect">
                                  <p:stCondLst>
                                    <p:cond delay="0"/>
                                  </p:stCondLst>
                                  <p:childTnLst>
                                    <p:set>
                                      <p:cBhvr>
                                        <p:cTn id="38" dur="1" fill="hold">
                                          <p:stCondLst>
                                            <p:cond delay="0"/>
                                          </p:stCondLst>
                                        </p:cTn>
                                        <p:tgtEl>
                                          <p:spTgt spid="49"/>
                                        </p:tgtEl>
                                        <p:attrNameLst>
                                          <p:attrName>style.visibility</p:attrName>
                                        </p:attrNameLst>
                                      </p:cBhvr>
                                      <p:to>
                                        <p:strVal val="visible"/>
                                      </p:to>
                                    </p:set>
                                    <p:animEffect transition="in" filter="wipe(left)">
                                      <p:cBhvr>
                                        <p:cTn id="39" dur="500"/>
                                        <p:tgtEl>
                                          <p:spTgt spid="4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37" grpId="0" animBg="1"/>
      <p:bldP spid="38" grpId="0" animBg="1"/>
      <p:bldP spid="39" grpId="0" animBg="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文本框 6"/>
          <p:cNvSpPr txBox="1">
            <a:spLocks noChangeArrowheads="1"/>
          </p:cNvSpPr>
          <p:nvPr/>
        </p:nvSpPr>
        <p:spPr bwMode="auto">
          <a:xfrm>
            <a:off x="1443355" y="339090"/>
            <a:ext cx="9099550"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Analysis of the Teaching</a:t>
            </a:r>
            <a:r>
              <a:rPr lang="en-US" altLang="zh-CN" sz="2800" b="1" dirty="0">
                <a:latin typeface="Arial" panose="020B0604020202020204" pitchFamily="34" charset="0"/>
                <a:cs typeface="Arial" panose="020B0604020202020204" pitchFamily="34" charset="0"/>
              </a:rPr>
              <a:t> &amp; Learning</a:t>
            </a:r>
            <a:r>
              <a:rPr lang="en-US" altLang="zh-CN" sz="2800" b="1" dirty="0">
                <a:latin typeface="Arial" panose="020B0604020202020204" pitchFamily="34" charset="0"/>
                <a:cs typeface="Arial" panose="020B0604020202020204" pitchFamily="34" charset="0"/>
                <a:sym typeface="+mn-ea"/>
              </a:rPr>
              <a:t> </a:t>
            </a:r>
            <a:r>
              <a:rPr lang="en-US" altLang="zh-CN" sz="2800" b="1" dirty="0">
                <a:latin typeface="Arial" panose="020B0604020202020204" pitchFamily="34" charset="0"/>
                <a:cs typeface="Arial" panose="020B0604020202020204" pitchFamily="34" charset="0"/>
              </a:rPr>
              <a:t>Approaches</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sp>
        <p:nvSpPr>
          <p:cNvPr id="3" name="文本框 2"/>
          <p:cNvSpPr txBox="1"/>
          <p:nvPr/>
        </p:nvSpPr>
        <p:spPr>
          <a:xfrm>
            <a:off x="1364478" y="1409182"/>
            <a:ext cx="9178563" cy="521970"/>
          </a:xfrm>
          <a:prstGeom prst="rect">
            <a:avLst/>
          </a:prstGeom>
          <a:noFill/>
        </p:spPr>
        <p:txBody>
          <a:bodyPr wrap="square" rtlCol="0">
            <a:spAutoFit/>
          </a:bodyPr>
          <a:lstStyle/>
          <a:p>
            <a:pPr algn="ctr"/>
            <a:r>
              <a:rPr lang="en-US" altLang="zh-CN" sz="2800" b="1" dirty="0">
                <a:solidFill>
                  <a:schemeClr val="accent3"/>
                </a:solidFill>
                <a:latin typeface="Arial" panose="020B0604020202020204" pitchFamily="34" charset="0"/>
                <a:cs typeface="Arial" panose="020B0604020202020204" pitchFamily="34" charset="0"/>
                <a:sym typeface="+mn-ea"/>
              </a:rPr>
              <a:t>II.</a:t>
            </a:r>
            <a:r>
              <a:rPr lang="zh-CN" altLang="en-US" sz="2800" b="1" dirty="0">
                <a:solidFill>
                  <a:schemeClr val="accent3"/>
                </a:solidFill>
                <a:latin typeface="Arial" panose="020B0604020202020204" pitchFamily="34" charset="0"/>
                <a:cs typeface="Arial" panose="020B0604020202020204" pitchFamily="34" charset="0"/>
                <a:sym typeface="+mn-ea"/>
              </a:rPr>
              <a:t> </a:t>
            </a:r>
            <a:r>
              <a:rPr lang="en-US" altLang="zh-CN" sz="2800" b="1" dirty="0">
                <a:solidFill>
                  <a:schemeClr val="accent3"/>
                </a:solidFill>
                <a:latin typeface="Arial" panose="020B0604020202020204" pitchFamily="34" charset="0"/>
                <a:cs typeface="Arial" panose="020B0604020202020204" pitchFamily="34" charset="0"/>
                <a:sym typeface="+mn-ea"/>
              </a:rPr>
              <a:t>An activity-based approach to English learning</a:t>
            </a:r>
            <a:endParaRPr lang="zh-CN" altLang="en-US" sz="2800" b="1" dirty="0">
              <a:solidFill>
                <a:schemeClr val="accent3"/>
              </a:solidFill>
              <a:latin typeface="Arial" panose="020B0604020202020204" pitchFamily="34" charset="0"/>
              <a:cs typeface="Arial" panose="020B0604020202020204" pitchFamily="34" charset="0"/>
            </a:endParaRPr>
          </a:p>
        </p:txBody>
      </p:sp>
      <p:grpSp>
        <p:nvGrpSpPr>
          <p:cNvPr id="4" name="组合 3"/>
          <p:cNvGrpSpPr/>
          <p:nvPr/>
        </p:nvGrpSpPr>
        <p:grpSpPr>
          <a:xfrm>
            <a:off x="5907785" y="1810156"/>
            <a:ext cx="5131284" cy="4634784"/>
            <a:chOff x="111101" y="1027605"/>
            <a:chExt cx="4408863" cy="3886992"/>
          </a:xfrm>
        </p:grpSpPr>
        <p:sp>
          <p:nvSpPr>
            <p:cNvPr id="5" name="三角形 4"/>
            <p:cNvSpPr/>
            <p:nvPr/>
          </p:nvSpPr>
          <p:spPr>
            <a:xfrm>
              <a:off x="111101" y="1027605"/>
              <a:ext cx="4408863" cy="3886992"/>
            </a:xfrm>
            <a:prstGeom prst="triangl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p>
          </p:txBody>
        </p:sp>
        <p:cxnSp>
          <p:nvCxnSpPr>
            <p:cNvPr id="6" name="直线连接符 5"/>
            <p:cNvCxnSpPr/>
            <p:nvPr/>
          </p:nvCxnSpPr>
          <p:spPr>
            <a:xfrm>
              <a:off x="1689185" y="1940183"/>
              <a:ext cx="127704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7" name="直线连接符 6"/>
            <p:cNvCxnSpPr/>
            <p:nvPr/>
          </p:nvCxnSpPr>
          <p:spPr>
            <a:xfrm>
              <a:off x="1354874" y="2556526"/>
              <a:ext cx="192572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8" name="直线连接符 7"/>
            <p:cNvCxnSpPr/>
            <p:nvPr/>
          </p:nvCxnSpPr>
          <p:spPr>
            <a:xfrm>
              <a:off x="1026320" y="3172869"/>
              <a:ext cx="2612242"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9" name="直线连接符 8"/>
            <p:cNvCxnSpPr/>
            <p:nvPr/>
          </p:nvCxnSpPr>
          <p:spPr>
            <a:xfrm>
              <a:off x="643133" y="3789212"/>
              <a:ext cx="3340326"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10" name="直线连接符 9"/>
            <p:cNvCxnSpPr/>
            <p:nvPr/>
          </p:nvCxnSpPr>
          <p:spPr>
            <a:xfrm>
              <a:off x="273216" y="4405555"/>
              <a:ext cx="4057322"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sp>
          <p:nvSpPr>
            <p:cNvPr id="11" name="文本框 10"/>
            <p:cNvSpPr txBox="1"/>
            <p:nvPr/>
          </p:nvSpPr>
          <p:spPr>
            <a:xfrm>
              <a:off x="1324898" y="1371304"/>
              <a:ext cx="2004348" cy="489411"/>
            </a:xfrm>
            <a:prstGeom prst="rect">
              <a:avLst/>
            </a:prstGeom>
            <a:noFill/>
          </p:spPr>
          <p:txBody>
            <a:bodyPr wrap="square" rtlCol="0">
              <a:spAutoFit/>
            </a:bodyPr>
            <a:lstStyle/>
            <a:p>
              <a:pPr algn="ctr"/>
              <a:r>
                <a:rPr kumimoji="1" lang="zh-CN" altLang="en-US" sz="1600" b="1" dirty="0">
                  <a:solidFill>
                    <a:schemeClr val="bg1"/>
                  </a:solidFill>
                  <a:latin typeface="微软雅黑" panose="020B0503020204020204" pitchFamily="34" charset="-122"/>
                  <a:ea typeface="微软雅黑" panose="020B0503020204020204" pitchFamily="34" charset="-122"/>
                </a:rPr>
                <a:t>创造</a:t>
              </a:r>
              <a:endParaRPr kumimoji="1" lang="en-US" altLang="zh-CN" sz="1600" b="1" dirty="0">
                <a:solidFill>
                  <a:schemeClr val="bg1"/>
                </a:solidFill>
                <a:latin typeface="微软雅黑" panose="020B0503020204020204" pitchFamily="34" charset="-122"/>
                <a:ea typeface="微软雅黑" panose="020B0503020204020204" pitchFamily="34" charset="-122"/>
              </a:endParaRPr>
            </a:p>
            <a:p>
              <a:pPr algn="ctr"/>
              <a:r>
                <a:rPr kumimoji="1" lang="en-US" altLang="zh-CN" sz="1600" b="1" dirty="0">
                  <a:solidFill>
                    <a:schemeClr val="bg1"/>
                  </a:solidFill>
                  <a:latin typeface="微软雅黑" panose="020B0503020204020204" pitchFamily="34" charset="-122"/>
                  <a:ea typeface="微软雅黑" panose="020B0503020204020204" pitchFamily="34" charset="-122"/>
                </a:rPr>
                <a:t>Creating</a:t>
              </a:r>
              <a:endParaRPr kumimoji="1" lang="zh-CN" altLang="en-US" sz="1600" b="1" dirty="0">
                <a:solidFill>
                  <a:schemeClr val="bg1"/>
                </a:solidFill>
                <a:latin typeface="微软雅黑" panose="020B0503020204020204" pitchFamily="34" charset="-122"/>
                <a:ea typeface="微软雅黑" panose="020B0503020204020204" pitchFamily="34" charset="-122"/>
              </a:endParaRPr>
            </a:p>
          </p:txBody>
        </p:sp>
        <p:sp>
          <p:nvSpPr>
            <p:cNvPr id="12" name="文本框 11"/>
            <p:cNvSpPr txBox="1"/>
            <p:nvPr/>
          </p:nvSpPr>
          <p:spPr>
            <a:xfrm>
              <a:off x="1302326" y="1972781"/>
              <a:ext cx="2004348" cy="489411"/>
            </a:xfrm>
            <a:prstGeom prst="rect">
              <a:avLst/>
            </a:prstGeom>
            <a:noFill/>
          </p:spPr>
          <p:txBody>
            <a:bodyPr wrap="square" rtlCol="0">
              <a:spAutoFit/>
            </a:bodyPr>
            <a:lstStyle/>
            <a:p>
              <a:pPr algn="ctr"/>
              <a:r>
                <a:rPr kumimoji="1" lang="zh-CN" altLang="en-US" sz="1600" b="1" dirty="0">
                  <a:solidFill>
                    <a:schemeClr val="bg1"/>
                  </a:solidFill>
                  <a:latin typeface="微软雅黑" panose="020B0503020204020204" pitchFamily="34" charset="-122"/>
                  <a:ea typeface="微软雅黑" panose="020B0503020204020204" pitchFamily="34" charset="-122"/>
                </a:rPr>
                <a:t>评价</a:t>
              </a:r>
              <a:endParaRPr kumimoji="1" lang="en-US" altLang="zh-CN" sz="1600" b="1" dirty="0">
                <a:solidFill>
                  <a:schemeClr val="bg1"/>
                </a:solidFill>
                <a:latin typeface="微软雅黑" panose="020B0503020204020204" pitchFamily="34" charset="-122"/>
                <a:ea typeface="微软雅黑" panose="020B0503020204020204" pitchFamily="34" charset="-122"/>
              </a:endParaRPr>
            </a:p>
            <a:p>
              <a:pPr algn="ctr"/>
              <a:r>
                <a:rPr kumimoji="1" lang="en-US" altLang="zh-CN" sz="1600" b="1" dirty="0">
                  <a:solidFill>
                    <a:schemeClr val="bg1"/>
                  </a:solidFill>
                  <a:latin typeface="微软雅黑" panose="020B0503020204020204" pitchFamily="34" charset="-122"/>
                  <a:ea typeface="微软雅黑" panose="020B0503020204020204" pitchFamily="34" charset="-122"/>
                </a:rPr>
                <a:t>Evaluating</a:t>
              </a:r>
              <a:endParaRPr kumimoji="1" lang="zh-CN" altLang="en-US" sz="1600" b="1" dirty="0">
                <a:solidFill>
                  <a:schemeClr val="bg1"/>
                </a:solidFill>
                <a:latin typeface="微软雅黑" panose="020B0503020204020204" pitchFamily="34" charset="-122"/>
                <a:ea typeface="微软雅黑" panose="020B0503020204020204" pitchFamily="34" charset="-122"/>
              </a:endParaRPr>
            </a:p>
          </p:txBody>
        </p:sp>
        <p:sp>
          <p:nvSpPr>
            <p:cNvPr id="13" name="文本框 12"/>
            <p:cNvSpPr txBox="1"/>
            <p:nvPr/>
          </p:nvSpPr>
          <p:spPr>
            <a:xfrm>
              <a:off x="963043" y="2732285"/>
              <a:ext cx="2675680" cy="308877"/>
            </a:xfrm>
            <a:prstGeom prst="rect">
              <a:avLst/>
            </a:prstGeom>
            <a:noFill/>
          </p:spPr>
          <p:txBody>
            <a:bodyPr wrap="square" rtlCol="0">
              <a:spAutoFit/>
            </a:bodyPr>
            <a:lstStyle/>
            <a:p>
              <a:pPr algn="ctr"/>
              <a:r>
                <a:rPr kumimoji="1" lang="zh-CN" altLang="en-US" b="1" dirty="0">
                  <a:solidFill>
                    <a:schemeClr val="bg1"/>
                  </a:solidFill>
                  <a:latin typeface="微软雅黑" panose="020B0503020204020204" pitchFamily="34" charset="-122"/>
                  <a:ea typeface="微软雅黑" panose="020B0503020204020204" pitchFamily="34" charset="-122"/>
                </a:rPr>
                <a:t>分析   </a:t>
              </a:r>
              <a:r>
                <a:rPr kumimoji="1" lang="en-US" altLang="zh-CN" b="1" dirty="0">
                  <a:solidFill>
                    <a:schemeClr val="bg1"/>
                  </a:solidFill>
                  <a:latin typeface="微软雅黑" panose="020B0503020204020204" pitchFamily="34" charset="-122"/>
                  <a:ea typeface="微软雅黑" panose="020B0503020204020204" pitchFamily="34" charset="-122"/>
                </a:rPr>
                <a:t>Analyzing</a:t>
              </a:r>
              <a:endParaRPr kumimoji="1" lang="zh-CN" altLang="en-US" b="1" dirty="0">
                <a:solidFill>
                  <a:schemeClr val="bg1"/>
                </a:solidFill>
                <a:latin typeface="微软雅黑" panose="020B0503020204020204" pitchFamily="34" charset="-122"/>
                <a:ea typeface="微软雅黑" panose="020B0503020204020204" pitchFamily="34" charset="-122"/>
              </a:endParaRPr>
            </a:p>
          </p:txBody>
        </p:sp>
        <p:sp>
          <p:nvSpPr>
            <p:cNvPr id="14" name="文本框 13"/>
            <p:cNvSpPr txBox="1"/>
            <p:nvPr/>
          </p:nvSpPr>
          <p:spPr>
            <a:xfrm>
              <a:off x="584370" y="3964251"/>
              <a:ext cx="3440260" cy="308877"/>
            </a:xfrm>
            <a:prstGeom prst="rect">
              <a:avLst/>
            </a:prstGeom>
            <a:noFill/>
          </p:spPr>
          <p:txBody>
            <a:bodyPr wrap="square" rtlCol="0">
              <a:spAutoFit/>
            </a:bodyPr>
            <a:lstStyle/>
            <a:p>
              <a:pPr algn="ctr"/>
              <a:r>
                <a:rPr kumimoji="1" lang="zh-CN" altLang="en-US" b="1" dirty="0">
                  <a:solidFill>
                    <a:schemeClr val="bg1"/>
                  </a:solidFill>
                  <a:latin typeface="微软雅黑" panose="020B0503020204020204" pitchFamily="34" charset="-122"/>
                  <a:ea typeface="微软雅黑" panose="020B0503020204020204" pitchFamily="34" charset="-122"/>
                </a:rPr>
                <a:t>理解   </a:t>
              </a:r>
              <a:r>
                <a:rPr kumimoji="1" lang="en-US" altLang="zh-CN" b="1" dirty="0">
                  <a:solidFill>
                    <a:schemeClr val="bg1"/>
                  </a:solidFill>
                  <a:latin typeface="微软雅黑" panose="020B0503020204020204" pitchFamily="34" charset="-122"/>
                  <a:ea typeface="微软雅黑" panose="020B0503020204020204" pitchFamily="34" charset="-122"/>
                </a:rPr>
                <a:t>Understanding</a:t>
              </a:r>
              <a:endParaRPr kumimoji="1" lang="zh-CN" altLang="en-US" b="1" dirty="0">
                <a:solidFill>
                  <a:schemeClr val="bg1"/>
                </a:solidFill>
                <a:latin typeface="微软雅黑" panose="020B0503020204020204" pitchFamily="34" charset="-122"/>
                <a:ea typeface="微软雅黑" panose="020B0503020204020204" pitchFamily="34" charset="-122"/>
              </a:endParaRPr>
            </a:p>
          </p:txBody>
        </p:sp>
        <p:sp>
          <p:nvSpPr>
            <p:cNvPr id="15" name="文本框 14"/>
            <p:cNvSpPr txBox="1"/>
            <p:nvPr/>
          </p:nvSpPr>
          <p:spPr>
            <a:xfrm>
              <a:off x="432211" y="4570682"/>
              <a:ext cx="4017378" cy="308877"/>
            </a:xfrm>
            <a:prstGeom prst="rect">
              <a:avLst/>
            </a:prstGeom>
            <a:noFill/>
          </p:spPr>
          <p:txBody>
            <a:bodyPr wrap="square" rtlCol="0">
              <a:spAutoFit/>
            </a:bodyPr>
            <a:lstStyle/>
            <a:p>
              <a:pPr algn="ctr"/>
              <a:r>
                <a:rPr kumimoji="1" lang="zh-CN" altLang="en-US" b="1" dirty="0">
                  <a:solidFill>
                    <a:schemeClr val="bg1"/>
                  </a:solidFill>
                  <a:latin typeface="微软雅黑" panose="020B0503020204020204" pitchFamily="34" charset="-122"/>
                  <a:ea typeface="微软雅黑" panose="020B0503020204020204" pitchFamily="34" charset="-122"/>
                </a:rPr>
                <a:t>识记   </a:t>
              </a:r>
              <a:r>
                <a:rPr kumimoji="1" lang="en-US" altLang="zh-CN" b="1" dirty="0">
                  <a:solidFill>
                    <a:schemeClr val="bg1"/>
                  </a:solidFill>
                  <a:latin typeface="微软雅黑" panose="020B0503020204020204" pitchFamily="34" charset="-122"/>
                  <a:ea typeface="微软雅黑" panose="020B0503020204020204" pitchFamily="34" charset="-122"/>
                </a:rPr>
                <a:t>Remembering</a:t>
              </a:r>
              <a:endParaRPr kumimoji="1" lang="zh-CN" altLang="en-US" b="1" dirty="0">
                <a:solidFill>
                  <a:schemeClr val="bg1"/>
                </a:solidFill>
                <a:latin typeface="微软雅黑" panose="020B0503020204020204" pitchFamily="34" charset="-122"/>
                <a:ea typeface="微软雅黑" panose="020B0503020204020204" pitchFamily="34" charset="-122"/>
              </a:endParaRPr>
            </a:p>
          </p:txBody>
        </p:sp>
        <p:sp>
          <p:nvSpPr>
            <p:cNvPr id="16" name="文本框 15"/>
            <p:cNvSpPr txBox="1"/>
            <p:nvPr/>
          </p:nvSpPr>
          <p:spPr>
            <a:xfrm>
              <a:off x="853808" y="3339482"/>
              <a:ext cx="2901384" cy="308877"/>
            </a:xfrm>
            <a:prstGeom prst="rect">
              <a:avLst/>
            </a:prstGeom>
            <a:noFill/>
          </p:spPr>
          <p:txBody>
            <a:bodyPr wrap="square" rtlCol="0">
              <a:spAutoFit/>
            </a:bodyPr>
            <a:lstStyle/>
            <a:p>
              <a:pPr algn="ctr"/>
              <a:r>
                <a:rPr kumimoji="1" lang="zh-CN" altLang="en-US" b="1" dirty="0">
                  <a:solidFill>
                    <a:schemeClr val="bg1"/>
                  </a:solidFill>
                  <a:latin typeface="微软雅黑" panose="020B0503020204020204" pitchFamily="34" charset="-122"/>
                  <a:ea typeface="微软雅黑" panose="020B0503020204020204" pitchFamily="34" charset="-122"/>
                </a:rPr>
                <a:t>应用   </a:t>
              </a:r>
              <a:r>
                <a:rPr kumimoji="1" lang="en-US" altLang="zh-CN" b="1" dirty="0">
                  <a:solidFill>
                    <a:schemeClr val="bg1"/>
                  </a:solidFill>
                  <a:latin typeface="微软雅黑" panose="020B0503020204020204" pitchFamily="34" charset="-122"/>
                  <a:ea typeface="微软雅黑" panose="020B0503020204020204" pitchFamily="34" charset="-122"/>
                </a:rPr>
                <a:t>Applying</a:t>
              </a:r>
              <a:endParaRPr kumimoji="1" lang="zh-CN" altLang="en-US" b="1" dirty="0">
                <a:solidFill>
                  <a:schemeClr val="bg1"/>
                </a:solidFill>
                <a:latin typeface="微软雅黑" panose="020B0503020204020204" pitchFamily="34" charset="-122"/>
                <a:ea typeface="微软雅黑" panose="020B0503020204020204" pitchFamily="34" charset="-122"/>
              </a:endParaRPr>
            </a:p>
          </p:txBody>
        </p:sp>
      </p:grpSp>
      <p:sp>
        <p:nvSpPr>
          <p:cNvPr id="17" name="文本框 16"/>
          <p:cNvSpPr txBox="1"/>
          <p:nvPr/>
        </p:nvSpPr>
        <p:spPr>
          <a:xfrm>
            <a:off x="5666544" y="6466746"/>
            <a:ext cx="5131283" cy="337185"/>
          </a:xfrm>
          <a:prstGeom prst="rect">
            <a:avLst/>
          </a:prstGeom>
          <a:noFill/>
        </p:spPr>
        <p:txBody>
          <a:bodyPr wrap="square" rtlCol="0">
            <a:spAutoFit/>
          </a:bodyPr>
          <a:lstStyle/>
          <a:p>
            <a:pPr algn="ctr"/>
            <a:r>
              <a:rPr kumimoji="1" lang="en-US" altLang="zh-CN" sz="1600" b="1" dirty="0">
                <a:latin typeface="Arial" panose="020B0604020202020204" pitchFamily="34" charset="0"/>
                <a:cs typeface="Arial" panose="020B0604020202020204" pitchFamily="34" charset="0"/>
              </a:rPr>
              <a:t>The New Version of Bloom’s Taxonomy (2001)</a:t>
            </a:r>
            <a:endParaRPr kumimoji="1" lang="zh-CN" altLang="en-US" sz="1600" b="1" dirty="0">
              <a:latin typeface="Arial" panose="020B0604020202020204" pitchFamily="34" charset="0"/>
              <a:cs typeface="Arial" panose="020B0604020202020204" pitchFamily="34" charset="0"/>
            </a:endParaRPr>
          </a:p>
        </p:txBody>
      </p:sp>
      <p:cxnSp>
        <p:nvCxnSpPr>
          <p:cNvPr id="18" name="直线连接符 17"/>
          <p:cNvCxnSpPr/>
          <p:nvPr/>
        </p:nvCxnSpPr>
        <p:spPr>
          <a:xfrm flipH="1">
            <a:off x="4316679" y="3655389"/>
            <a:ext cx="4156748" cy="7085"/>
          </a:xfrm>
          <a:prstGeom prst="line">
            <a:avLst/>
          </a:prstGeom>
          <a:ln w="38100">
            <a:solidFill>
              <a:schemeClr val="accent6"/>
            </a:solidFill>
            <a:prstDash val="sysDot"/>
          </a:ln>
        </p:spPr>
        <p:style>
          <a:lnRef idx="1">
            <a:schemeClr val="accent1"/>
          </a:lnRef>
          <a:fillRef idx="0">
            <a:schemeClr val="accent1"/>
          </a:fillRef>
          <a:effectRef idx="0">
            <a:schemeClr val="accent1"/>
          </a:effectRef>
          <a:fontRef idx="minor">
            <a:schemeClr val="tx1"/>
          </a:fontRef>
        </p:style>
      </p:cxnSp>
      <p:cxnSp>
        <p:nvCxnSpPr>
          <p:cNvPr id="19" name="直线连接符 18"/>
          <p:cNvCxnSpPr/>
          <p:nvPr/>
        </p:nvCxnSpPr>
        <p:spPr>
          <a:xfrm flipH="1">
            <a:off x="4157294" y="5094089"/>
            <a:ext cx="3671047" cy="6115"/>
          </a:xfrm>
          <a:prstGeom prst="line">
            <a:avLst/>
          </a:prstGeom>
          <a:ln w="38100">
            <a:solidFill>
              <a:schemeClr val="accent6"/>
            </a:solidFill>
            <a:prstDash val="sysDot"/>
          </a:ln>
        </p:spPr>
        <p:style>
          <a:lnRef idx="1">
            <a:schemeClr val="accent1"/>
          </a:lnRef>
          <a:fillRef idx="0">
            <a:schemeClr val="accent1"/>
          </a:fillRef>
          <a:effectRef idx="0">
            <a:schemeClr val="accent1"/>
          </a:effectRef>
          <a:fontRef idx="minor">
            <a:schemeClr val="tx1"/>
          </a:fontRef>
        </p:style>
      </p:cxnSp>
      <p:sp>
        <p:nvSpPr>
          <p:cNvPr id="20" name="文本框 19"/>
          <p:cNvSpPr txBox="1"/>
          <p:nvPr/>
        </p:nvSpPr>
        <p:spPr>
          <a:xfrm>
            <a:off x="2634970" y="983153"/>
            <a:ext cx="6637655" cy="460375"/>
          </a:xfrm>
          <a:prstGeom prst="rect">
            <a:avLst/>
          </a:prstGeom>
          <a:noFill/>
          <a:ln w="9525">
            <a:noFill/>
          </a:ln>
        </p:spPr>
        <p:txBody>
          <a:bodyPr wrap="square">
            <a:spAutoFit/>
          </a:bodyPr>
          <a:lstStyle/>
          <a:p>
            <a:pPr algn="ctr"/>
            <a:r>
              <a:rPr lang="zh-CN" altLang="en-US" sz="2400" dirty="0">
                <a:solidFill>
                  <a:schemeClr val="tx2">
                    <a:lumMod val="50000"/>
                  </a:schemeClr>
                </a:solidFill>
                <a:latin typeface="+mj-ea"/>
                <a:ea typeface="+mj-ea"/>
              </a:rPr>
              <a:t>课程思政</a:t>
            </a:r>
            <a:r>
              <a:rPr lang="en-US" altLang="zh-CN" sz="2400" dirty="0">
                <a:solidFill>
                  <a:schemeClr val="tx2">
                    <a:lumMod val="50000"/>
                  </a:schemeClr>
                </a:solidFill>
                <a:latin typeface="+mj-ea"/>
                <a:ea typeface="+mj-ea"/>
              </a:rPr>
              <a:t> </a:t>
            </a:r>
            <a:r>
              <a:rPr lang="zh-CN" altLang="en-US" sz="2400" dirty="0">
                <a:solidFill>
                  <a:schemeClr val="tx2">
                    <a:lumMod val="50000"/>
                  </a:schemeClr>
                </a:solidFill>
                <a:latin typeface="+mj-ea"/>
                <a:ea typeface="+mj-ea"/>
              </a:rPr>
              <a:t>立德树人</a:t>
            </a:r>
            <a:endParaRPr lang="zh-CN" altLang="en-US" sz="2400" dirty="0">
              <a:solidFill>
                <a:schemeClr val="tx2">
                  <a:lumMod val="50000"/>
                </a:schemeClr>
              </a:solidFill>
              <a:latin typeface="+mj-ea"/>
              <a:ea typeface="+mj-ea"/>
            </a:endParaRPr>
          </a:p>
        </p:txBody>
      </p:sp>
      <p:grpSp>
        <p:nvGrpSpPr>
          <p:cNvPr id="21" name="组合 20"/>
          <p:cNvGrpSpPr/>
          <p:nvPr/>
        </p:nvGrpSpPr>
        <p:grpSpPr>
          <a:xfrm>
            <a:off x="792734" y="2552224"/>
            <a:ext cx="4356449" cy="3694553"/>
            <a:chOff x="1799815" y="1885871"/>
            <a:chExt cx="3237179" cy="2817037"/>
          </a:xfrm>
        </p:grpSpPr>
        <p:sp>
          <p:nvSpPr>
            <p:cNvPr id="22" name="左中括号 21"/>
            <p:cNvSpPr/>
            <p:nvPr/>
          </p:nvSpPr>
          <p:spPr>
            <a:xfrm>
              <a:off x="3186224" y="1916201"/>
              <a:ext cx="222857" cy="697389"/>
            </a:xfrm>
            <a:prstGeom prst="leftBracket">
              <a:avLst/>
            </a:prstGeom>
            <a:ln w="28575">
              <a:solidFill>
                <a:schemeClr val="accent6"/>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3200"/>
            </a:p>
          </p:txBody>
        </p:sp>
        <p:sp>
          <p:nvSpPr>
            <p:cNvPr id="23" name="左中括号 22"/>
            <p:cNvSpPr/>
            <p:nvPr/>
          </p:nvSpPr>
          <p:spPr>
            <a:xfrm>
              <a:off x="3168765" y="2897726"/>
              <a:ext cx="174244" cy="697388"/>
            </a:xfrm>
            <a:prstGeom prst="leftBracket">
              <a:avLst/>
            </a:prstGeom>
            <a:ln w="28575">
              <a:solidFill>
                <a:schemeClr val="accent6"/>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3200"/>
            </a:p>
          </p:txBody>
        </p:sp>
        <p:sp>
          <p:nvSpPr>
            <p:cNvPr id="24" name="左中括号 23"/>
            <p:cNvSpPr/>
            <p:nvPr/>
          </p:nvSpPr>
          <p:spPr>
            <a:xfrm>
              <a:off x="3168765" y="4003130"/>
              <a:ext cx="174244" cy="699773"/>
            </a:xfrm>
            <a:prstGeom prst="leftBracket">
              <a:avLst/>
            </a:prstGeom>
            <a:ln w="28575">
              <a:solidFill>
                <a:schemeClr val="accent6"/>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zh-CN" altLang="en-US" sz="3200"/>
            </a:p>
          </p:txBody>
        </p:sp>
        <p:sp>
          <p:nvSpPr>
            <p:cNvPr id="25" name="文本框 24"/>
            <p:cNvSpPr txBox="1"/>
            <p:nvPr/>
          </p:nvSpPr>
          <p:spPr>
            <a:xfrm>
              <a:off x="1826712" y="1980737"/>
              <a:ext cx="1209066" cy="352012"/>
            </a:xfrm>
            <a:prstGeom prst="rect">
              <a:avLst/>
            </a:prstGeom>
            <a:noFill/>
          </p:spPr>
          <p:txBody>
            <a:bodyPr wrap="square" rtlCol="0">
              <a:spAutoFit/>
            </a:bodyPr>
            <a:lstStyle/>
            <a:p>
              <a:pPr algn="ctr"/>
              <a:r>
                <a:rPr kumimoji="1" lang="zh-CN" altLang="en-US" sz="2400" b="1">
                  <a:latin typeface="微软雅黑" panose="020B0503020204020204" pitchFamily="34" charset="-122"/>
                  <a:ea typeface="微软雅黑" panose="020B0503020204020204" pitchFamily="34" charset="-122"/>
                </a:rPr>
                <a:t>迁移创新</a:t>
              </a:r>
              <a:endParaRPr kumimoji="1" lang="zh-CN" altLang="en-US" sz="2400" b="1">
                <a:latin typeface="微软雅黑" panose="020B0503020204020204" pitchFamily="34" charset="-122"/>
                <a:ea typeface="微软雅黑" panose="020B0503020204020204" pitchFamily="34" charset="-122"/>
              </a:endParaRPr>
            </a:p>
          </p:txBody>
        </p:sp>
        <p:sp>
          <p:nvSpPr>
            <p:cNvPr id="26" name="文本框 25"/>
            <p:cNvSpPr txBox="1"/>
            <p:nvPr/>
          </p:nvSpPr>
          <p:spPr>
            <a:xfrm>
              <a:off x="1799815" y="3160989"/>
              <a:ext cx="1209066" cy="352012"/>
            </a:xfrm>
            <a:prstGeom prst="rect">
              <a:avLst/>
            </a:prstGeom>
            <a:noFill/>
          </p:spPr>
          <p:txBody>
            <a:bodyPr wrap="square" rtlCol="0">
              <a:spAutoFit/>
            </a:bodyPr>
            <a:lstStyle/>
            <a:p>
              <a:pPr algn="ctr"/>
              <a:r>
                <a:rPr kumimoji="1" lang="zh-CN" altLang="en-US" sz="2400" b="1">
                  <a:latin typeface="微软雅黑" panose="020B0503020204020204" pitchFamily="34" charset="-122"/>
                  <a:ea typeface="微软雅黑" panose="020B0503020204020204" pitchFamily="34" charset="-122"/>
                </a:rPr>
                <a:t>应用实践</a:t>
              </a:r>
              <a:endParaRPr kumimoji="1" lang="zh-CN" altLang="en-US" sz="2400" b="1">
                <a:latin typeface="微软雅黑" panose="020B0503020204020204" pitchFamily="34" charset="-122"/>
                <a:ea typeface="微软雅黑" panose="020B0503020204020204" pitchFamily="34" charset="-122"/>
              </a:endParaRPr>
            </a:p>
          </p:txBody>
        </p:sp>
        <p:sp>
          <p:nvSpPr>
            <p:cNvPr id="27" name="文本框 26"/>
            <p:cNvSpPr txBox="1"/>
            <p:nvPr/>
          </p:nvSpPr>
          <p:spPr>
            <a:xfrm>
              <a:off x="1851247" y="4228364"/>
              <a:ext cx="1209066" cy="352012"/>
            </a:xfrm>
            <a:prstGeom prst="rect">
              <a:avLst/>
            </a:prstGeom>
            <a:noFill/>
          </p:spPr>
          <p:txBody>
            <a:bodyPr wrap="square" rtlCol="0">
              <a:spAutoFit/>
            </a:bodyPr>
            <a:lstStyle/>
            <a:p>
              <a:pPr algn="ctr"/>
              <a:r>
                <a:rPr kumimoji="1" lang="zh-CN" altLang="en-US" sz="2400" b="1">
                  <a:latin typeface="微软雅黑" panose="020B0503020204020204" pitchFamily="34" charset="-122"/>
                  <a:ea typeface="微软雅黑" panose="020B0503020204020204" pitchFamily="34" charset="-122"/>
                </a:rPr>
                <a:t>学习理解</a:t>
              </a:r>
              <a:endParaRPr kumimoji="1" lang="zh-CN" altLang="en-US" sz="2400" b="1">
                <a:latin typeface="微软雅黑" panose="020B0503020204020204" pitchFamily="34" charset="-122"/>
                <a:ea typeface="微软雅黑" panose="020B0503020204020204" pitchFamily="34" charset="-122"/>
              </a:endParaRPr>
            </a:p>
          </p:txBody>
        </p:sp>
        <p:sp>
          <p:nvSpPr>
            <p:cNvPr id="28" name="文本框 27"/>
            <p:cNvSpPr txBox="1"/>
            <p:nvPr/>
          </p:nvSpPr>
          <p:spPr>
            <a:xfrm>
              <a:off x="3452037" y="4351879"/>
              <a:ext cx="1584913" cy="351029"/>
            </a:xfrm>
            <a:prstGeom prst="rect">
              <a:avLst/>
            </a:prstGeom>
            <a:noFill/>
          </p:spPr>
          <p:txBody>
            <a:bodyPr wrap="square">
              <a:spAutoFit/>
            </a:bodyPr>
            <a:lstStyle/>
            <a:p>
              <a:r>
                <a:rPr kumimoji="1" lang="en-US" altLang="zh-CN" sz="1800" b="1" dirty="0">
                  <a:latin typeface="Times New Roman" panose="02020603050405020304" charset="0"/>
                  <a:cs typeface="Times New Roman" panose="02020603050405020304" charset="0"/>
                </a:rPr>
                <a:t>Activity 1-2</a:t>
              </a:r>
              <a:r>
                <a:rPr kumimoji="1" lang="en-US" altLang="zh-CN" sz="2400" b="1" dirty="0">
                  <a:latin typeface="Times New Roman" panose="02020603050405020304" charset="0"/>
                  <a:cs typeface="Times New Roman" panose="02020603050405020304" charset="0"/>
                </a:rPr>
                <a:t> </a:t>
              </a:r>
              <a:endParaRPr lang="zh-CN" altLang="en-US" sz="2400" dirty="0"/>
            </a:p>
          </p:txBody>
        </p:sp>
        <p:sp>
          <p:nvSpPr>
            <p:cNvPr id="29" name="文本框 28"/>
            <p:cNvSpPr txBox="1"/>
            <p:nvPr/>
          </p:nvSpPr>
          <p:spPr>
            <a:xfrm>
              <a:off x="3452249" y="3896659"/>
              <a:ext cx="1008824" cy="351029"/>
            </a:xfrm>
            <a:prstGeom prst="rect">
              <a:avLst/>
            </a:prstGeom>
            <a:noFill/>
          </p:spPr>
          <p:txBody>
            <a:bodyPr wrap="square">
              <a:spAutoFit/>
            </a:bodyPr>
            <a:lstStyle/>
            <a:p>
              <a:r>
                <a:rPr kumimoji="1" lang="en-US" altLang="zh-CN" sz="1800" b="1" dirty="0">
                  <a:latin typeface="Times New Roman" panose="02020603050405020304" charset="0"/>
                  <a:cs typeface="Times New Roman" panose="02020603050405020304" charset="0"/>
                </a:rPr>
                <a:t>Activity 3-4</a:t>
              </a:r>
              <a:r>
                <a:rPr kumimoji="1" lang="en-US" altLang="zh-CN" sz="2400" b="1" dirty="0">
                  <a:latin typeface="Times New Roman" panose="02020603050405020304" charset="0"/>
                  <a:cs typeface="Times New Roman" panose="02020603050405020304" charset="0"/>
                </a:rPr>
                <a:t> </a:t>
              </a:r>
              <a:endParaRPr lang="zh-CN" altLang="en-US" sz="2400" dirty="0"/>
            </a:p>
          </p:txBody>
        </p:sp>
        <p:sp>
          <p:nvSpPr>
            <p:cNvPr id="31" name="文本框 30"/>
            <p:cNvSpPr txBox="1"/>
            <p:nvPr/>
          </p:nvSpPr>
          <p:spPr>
            <a:xfrm>
              <a:off x="3452248" y="3056127"/>
              <a:ext cx="1192847" cy="351029"/>
            </a:xfrm>
            <a:prstGeom prst="rect">
              <a:avLst/>
            </a:prstGeom>
            <a:noFill/>
          </p:spPr>
          <p:txBody>
            <a:bodyPr wrap="square">
              <a:spAutoFit/>
            </a:bodyPr>
            <a:lstStyle/>
            <a:p>
              <a:r>
                <a:rPr kumimoji="1" lang="en-US" altLang="zh-CN" sz="1800" b="1" dirty="0">
                  <a:latin typeface="Times New Roman" panose="02020603050405020304" charset="0"/>
                  <a:cs typeface="Times New Roman" panose="02020603050405020304" charset="0"/>
                </a:rPr>
                <a:t>Activity 5</a:t>
              </a:r>
              <a:r>
                <a:rPr kumimoji="1" lang="en-US" altLang="zh-CN" sz="2400" b="1" dirty="0">
                  <a:latin typeface="Times New Roman" panose="02020603050405020304" charset="0"/>
                  <a:cs typeface="Times New Roman" panose="02020603050405020304" charset="0"/>
                </a:rPr>
                <a:t> </a:t>
              </a:r>
              <a:endParaRPr lang="zh-CN" altLang="en-US" sz="2400" dirty="0"/>
            </a:p>
          </p:txBody>
        </p:sp>
        <p:sp>
          <p:nvSpPr>
            <p:cNvPr id="32" name="文本框 31"/>
            <p:cNvSpPr txBox="1"/>
            <p:nvPr/>
          </p:nvSpPr>
          <p:spPr>
            <a:xfrm>
              <a:off x="3452081" y="2389105"/>
              <a:ext cx="1584913" cy="280823"/>
            </a:xfrm>
            <a:prstGeom prst="rect">
              <a:avLst/>
            </a:prstGeom>
            <a:noFill/>
          </p:spPr>
          <p:txBody>
            <a:bodyPr wrap="square">
              <a:spAutoFit/>
            </a:bodyPr>
            <a:lstStyle/>
            <a:p>
              <a:r>
                <a:rPr kumimoji="1" lang="en-US" altLang="zh-CN" sz="1800" b="1" dirty="0">
                  <a:latin typeface="Times New Roman" panose="02020603050405020304" charset="0"/>
                  <a:cs typeface="Times New Roman" panose="02020603050405020304" charset="0"/>
                </a:rPr>
                <a:t>Activity 6 </a:t>
              </a:r>
              <a:endParaRPr kumimoji="1" lang="en-US" altLang="zh-CN" sz="1800" b="1" dirty="0">
                <a:latin typeface="Times New Roman" panose="02020603050405020304" charset="0"/>
                <a:cs typeface="Times New Roman" panose="02020603050405020304" charset="0"/>
              </a:endParaRPr>
            </a:p>
          </p:txBody>
        </p:sp>
        <p:sp>
          <p:nvSpPr>
            <p:cNvPr id="33" name="文本框 32"/>
            <p:cNvSpPr txBox="1"/>
            <p:nvPr/>
          </p:nvSpPr>
          <p:spPr>
            <a:xfrm>
              <a:off x="3451956" y="1885871"/>
              <a:ext cx="1584913" cy="280823"/>
            </a:xfrm>
            <a:prstGeom prst="rect">
              <a:avLst/>
            </a:prstGeom>
            <a:noFill/>
          </p:spPr>
          <p:txBody>
            <a:bodyPr wrap="square">
              <a:spAutoFit/>
            </a:bodyPr>
            <a:lstStyle/>
            <a:p>
              <a:r>
                <a:rPr kumimoji="1" lang="en-US" altLang="zh-CN" sz="1800" b="1" dirty="0">
                  <a:latin typeface="Times New Roman" panose="02020603050405020304" charset="0"/>
                  <a:cs typeface="Times New Roman" panose="02020603050405020304" charset="0"/>
                </a:rPr>
                <a:t>Activity 7 </a:t>
              </a:r>
              <a:endParaRPr kumimoji="1" lang="en-US" altLang="zh-CN" sz="1800" b="1" dirty="0">
                <a:latin typeface="Times New Roman" panose="02020603050405020304" charset="0"/>
                <a:cs typeface="Times New Roman" panose="02020603050405020304" charset="0"/>
              </a:endParaRPr>
            </a:p>
          </p:txBody>
        </p:sp>
      </p:grpSp>
      <p:sp>
        <p:nvSpPr>
          <p:cNvPr id="34" name="上箭头 33"/>
          <p:cNvSpPr/>
          <p:nvPr/>
        </p:nvSpPr>
        <p:spPr>
          <a:xfrm>
            <a:off x="1270060" y="3510410"/>
            <a:ext cx="744844" cy="341913"/>
          </a:xfrm>
          <a:prstGeom prst="upArrow">
            <a:avLst>
              <a:gd name="adj1" fmla="val 58007"/>
              <a:gd name="adj2" fmla="val 69063"/>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
        <p:nvSpPr>
          <p:cNvPr id="35" name="上箭头 34"/>
          <p:cNvSpPr/>
          <p:nvPr/>
        </p:nvSpPr>
        <p:spPr>
          <a:xfrm>
            <a:off x="1270060" y="4953539"/>
            <a:ext cx="744844" cy="341913"/>
          </a:xfrm>
          <a:prstGeom prst="upArrow">
            <a:avLst>
              <a:gd name="adj1" fmla="val 58007"/>
              <a:gd name="adj2" fmla="val 69063"/>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nodeType="clickEffect">
                                  <p:stCondLst>
                                    <p:cond delay="0"/>
                                  </p:stCondLst>
                                  <p:childTnLst>
                                    <p:set>
                                      <p:cBhvr>
                                        <p:cTn id="11" dur="1" fill="hold">
                                          <p:stCondLst>
                                            <p:cond delay="0"/>
                                          </p:stCondLst>
                                        </p:cTn>
                                        <p:tgtEl>
                                          <p:spTgt spid="21"/>
                                        </p:tgtEl>
                                        <p:attrNameLst>
                                          <p:attrName>style.visibility</p:attrName>
                                        </p:attrNameLst>
                                      </p:cBhvr>
                                      <p:to>
                                        <p:strVal val="visible"/>
                                      </p:to>
                                    </p:set>
                                    <p:animEffect transition="in" filter="wipe(left)">
                                      <p:cBhvr>
                                        <p:cTn id="12" dur="500"/>
                                        <p:tgtEl>
                                          <p:spTgt spid="21"/>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nodeType="clickEffect">
                                  <p:stCondLst>
                                    <p:cond delay="0"/>
                                  </p:stCondLst>
                                  <p:childTnLst>
                                    <p:set>
                                      <p:cBhvr>
                                        <p:cTn id="16" dur="1" fill="hold">
                                          <p:stCondLst>
                                            <p:cond delay="0"/>
                                          </p:stCondLst>
                                        </p:cTn>
                                        <p:tgtEl>
                                          <p:spTgt spid="18"/>
                                        </p:tgtEl>
                                        <p:attrNameLst>
                                          <p:attrName>style.visibility</p:attrName>
                                        </p:attrNameLst>
                                      </p:cBhvr>
                                      <p:to>
                                        <p:strVal val="visible"/>
                                      </p:to>
                                    </p:set>
                                    <p:animEffect transition="in" filter="wipe(left)">
                                      <p:cBhvr>
                                        <p:cTn id="17" dur="500"/>
                                        <p:tgtEl>
                                          <p:spTgt spid="18"/>
                                        </p:tgtEl>
                                      </p:cBhvr>
                                    </p:animEffect>
                                  </p:childTnLst>
                                </p:cTn>
                              </p:par>
                              <p:par>
                                <p:cTn id="18" presetID="22" presetClass="entr" presetSubtype="8" fill="hold" nodeType="withEffect">
                                  <p:stCondLst>
                                    <p:cond delay="0"/>
                                  </p:stCondLst>
                                  <p:childTnLst>
                                    <p:set>
                                      <p:cBhvr>
                                        <p:cTn id="19" dur="1" fill="hold">
                                          <p:stCondLst>
                                            <p:cond delay="0"/>
                                          </p:stCondLst>
                                        </p:cTn>
                                        <p:tgtEl>
                                          <p:spTgt spid="19"/>
                                        </p:tgtEl>
                                        <p:attrNameLst>
                                          <p:attrName>style.visibility</p:attrName>
                                        </p:attrNameLst>
                                      </p:cBhvr>
                                      <p:to>
                                        <p:strVal val="visible"/>
                                      </p:to>
                                    </p:set>
                                    <p:animEffect transition="in" filter="wipe(left)">
                                      <p:cBhvr>
                                        <p:cTn id="20" dur="500"/>
                                        <p:tgtEl>
                                          <p:spTgt spid="19"/>
                                        </p:tgtEl>
                                      </p:cBhvr>
                                    </p:animEffect>
                                  </p:childTnLst>
                                </p:cTn>
                              </p:par>
                              <p:par>
                                <p:cTn id="21" presetID="22" presetClass="entr" presetSubtype="8" fill="hold" nodeType="withEffect">
                                  <p:stCondLst>
                                    <p:cond delay="200"/>
                                  </p:stCondLst>
                                  <p:childTnLst>
                                    <p:set>
                                      <p:cBhvr>
                                        <p:cTn id="22" dur="1" fill="hold">
                                          <p:stCondLst>
                                            <p:cond delay="0"/>
                                          </p:stCondLst>
                                        </p:cTn>
                                        <p:tgtEl>
                                          <p:spTgt spid="4"/>
                                        </p:tgtEl>
                                        <p:attrNameLst>
                                          <p:attrName>style.visibility</p:attrName>
                                        </p:attrNameLst>
                                      </p:cBhvr>
                                      <p:to>
                                        <p:strVal val="visible"/>
                                      </p:to>
                                    </p:set>
                                    <p:animEffect transition="in" filter="wipe(left)">
                                      <p:cBhvr>
                                        <p:cTn id="23" dur="500"/>
                                        <p:tgtEl>
                                          <p:spTgt spid="4"/>
                                        </p:tgtEl>
                                      </p:cBhvr>
                                    </p:animEffect>
                                  </p:childTnLst>
                                </p:cTn>
                              </p:par>
                              <p:par>
                                <p:cTn id="24" presetID="22" presetClass="entr" presetSubtype="8" fill="hold" grpId="0" nodeType="withEffect">
                                  <p:stCondLst>
                                    <p:cond delay="200"/>
                                  </p:stCondLst>
                                  <p:childTnLst>
                                    <p:set>
                                      <p:cBhvr>
                                        <p:cTn id="25" dur="1" fill="hold">
                                          <p:stCondLst>
                                            <p:cond delay="0"/>
                                          </p:stCondLst>
                                        </p:cTn>
                                        <p:tgtEl>
                                          <p:spTgt spid="17"/>
                                        </p:tgtEl>
                                        <p:attrNameLst>
                                          <p:attrName>style.visibility</p:attrName>
                                        </p:attrNameLst>
                                      </p:cBhvr>
                                      <p:to>
                                        <p:strVal val="visible"/>
                                      </p:to>
                                    </p:set>
                                    <p:animEffect transition="in" filter="wipe(left)">
                                      <p:cBhvr>
                                        <p:cTn id="26" dur="500"/>
                                        <p:tgtEl>
                                          <p:spTgt spid="17"/>
                                        </p:tgtEl>
                                      </p:cBhvr>
                                    </p:animEffect>
                                  </p:childTnLst>
                                </p:cTn>
                              </p:par>
                            </p:childTnLst>
                          </p:cTn>
                        </p:par>
                      </p:childTnLst>
                    </p:cTn>
                  </p:par>
                  <p:par>
                    <p:cTn id="27" fill="hold">
                      <p:stCondLst>
                        <p:cond delay="indefinite"/>
                      </p:stCondLst>
                      <p:childTnLst>
                        <p:par>
                          <p:cTn id="28" fill="hold">
                            <p:stCondLst>
                              <p:cond delay="0"/>
                            </p:stCondLst>
                            <p:childTnLst>
                              <p:par>
                                <p:cTn id="29" presetID="22" presetClass="entr" presetSubtype="4" fill="hold" grpId="0" nodeType="clickEffect">
                                  <p:stCondLst>
                                    <p:cond delay="0"/>
                                  </p:stCondLst>
                                  <p:childTnLst>
                                    <p:set>
                                      <p:cBhvr>
                                        <p:cTn id="30" dur="1" fill="hold">
                                          <p:stCondLst>
                                            <p:cond delay="0"/>
                                          </p:stCondLst>
                                        </p:cTn>
                                        <p:tgtEl>
                                          <p:spTgt spid="35"/>
                                        </p:tgtEl>
                                        <p:attrNameLst>
                                          <p:attrName>style.visibility</p:attrName>
                                        </p:attrNameLst>
                                      </p:cBhvr>
                                      <p:to>
                                        <p:strVal val="visible"/>
                                      </p:to>
                                    </p:set>
                                    <p:animEffect transition="in" filter="wipe(down)">
                                      <p:cBhvr>
                                        <p:cTn id="31" dur="500"/>
                                        <p:tgtEl>
                                          <p:spTgt spid="35"/>
                                        </p:tgtEl>
                                      </p:cBhvr>
                                    </p:animEffect>
                                  </p:childTnLst>
                                </p:cTn>
                              </p:par>
                            </p:childTnLst>
                          </p:cTn>
                        </p:par>
                        <p:par>
                          <p:cTn id="32" fill="hold">
                            <p:stCondLst>
                              <p:cond delay="500"/>
                            </p:stCondLst>
                            <p:childTnLst>
                              <p:par>
                                <p:cTn id="33" presetID="22" presetClass="entr" presetSubtype="4" fill="hold" grpId="0" nodeType="afterEffect">
                                  <p:stCondLst>
                                    <p:cond delay="0"/>
                                  </p:stCondLst>
                                  <p:childTnLst>
                                    <p:set>
                                      <p:cBhvr>
                                        <p:cTn id="34" dur="1" fill="hold">
                                          <p:stCondLst>
                                            <p:cond delay="0"/>
                                          </p:stCondLst>
                                        </p:cTn>
                                        <p:tgtEl>
                                          <p:spTgt spid="34"/>
                                        </p:tgtEl>
                                        <p:attrNameLst>
                                          <p:attrName>style.visibility</p:attrName>
                                        </p:attrNameLst>
                                      </p:cBhvr>
                                      <p:to>
                                        <p:strVal val="visible"/>
                                      </p:to>
                                    </p:set>
                                    <p:animEffect transition="in" filter="wipe(down)">
                                      <p:cBhvr>
                                        <p:cTn id="35" dur="500"/>
                                        <p:tgtEl>
                                          <p:spTgt spid="34"/>
                                        </p:tgtEl>
                                      </p:cBhvr>
                                    </p:animEffect>
                                  </p:childTnLst>
                                </p:cTn>
                              </p:par>
                            </p:childTnLst>
                          </p:cTn>
                        </p:par>
                        <p:par>
                          <p:cTn id="36" fill="hold">
                            <p:stCondLst>
                              <p:cond delay="1000"/>
                            </p:stCondLst>
                            <p:childTnLst>
                              <p:par>
                                <p:cTn id="37" presetID="27" presetClass="emph" presetSubtype="0" fill="remove" nodeType="afterEffect">
                                  <p:stCondLst>
                                    <p:cond delay="0"/>
                                  </p:stCondLst>
                                  <p:childTnLst>
                                    <p:animClr clrSpc="rgb" dir="cw">
                                      <p:cBhvr override="childStyle">
                                        <p:cTn id="38" dur="250" autoRev="1" fill="remove"/>
                                        <p:tgtEl>
                                          <p:spTgt spid="35"/>
                                        </p:tgtEl>
                                        <p:attrNameLst>
                                          <p:attrName>style.color</p:attrName>
                                        </p:attrNameLst>
                                      </p:cBhvr>
                                      <p:to>
                                        <a:srgbClr val="F9DBC0"/>
                                      </p:to>
                                    </p:animClr>
                                    <p:animClr clrSpc="rgb" dir="cw">
                                      <p:cBhvr>
                                        <p:cTn id="39" dur="250" autoRev="1" fill="remove"/>
                                        <p:tgtEl>
                                          <p:spTgt spid="35"/>
                                        </p:tgtEl>
                                        <p:attrNameLst>
                                          <p:attrName>fillcolor</p:attrName>
                                        </p:attrNameLst>
                                      </p:cBhvr>
                                      <p:to>
                                        <a:srgbClr val="F9DBC0"/>
                                      </p:to>
                                    </p:animClr>
                                    <p:set>
                                      <p:cBhvr>
                                        <p:cTn id="40" dur="250" autoRev="1" fill="remove"/>
                                        <p:tgtEl>
                                          <p:spTgt spid="35"/>
                                        </p:tgtEl>
                                        <p:attrNameLst>
                                          <p:attrName>fill.type</p:attrName>
                                        </p:attrNameLst>
                                      </p:cBhvr>
                                      <p:to>
                                        <p:strVal val="solid"/>
                                      </p:to>
                                    </p:set>
                                    <p:set>
                                      <p:cBhvr>
                                        <p:cTn id="41" dur="250" autoRev="1" fill="remove"/>
                                        <p:tgtEl>
                                          <p:spTgt spid="35"/>
                                        </p:tgtEl>
                                        <p:attrNameLst>
                                          <p:attrName>fill.on</p:attrName>
                                        </p:attrNameLst>
                                      </p:cBhvr>
                                      <p:to>
                                        <p:strVal val="true"/>
                                      </p:to>
                                    </p:set>
                                  </p:childTnLst>
                                </p:cTn>
                              </p:par>
                            </p:childTnLst>
                          </p:cTn>
                        </p:par>
                        <p:par>
                          <p:cTn id="42" fill="hold">
                            <p:stCondLst>
                              <p:cond delay="1500"/>
                            </p:stCondLst>
                            <p:childTnLst>
                              <p:par>
                                <p:cTn id="43" presetID="27" presetClass="emph" presetSubtype="0" fill="remove" nodeType="afterEffect">
                                  <p:stCondLst>
                                    <p:cond delay="0"/>
                                  </p:stCondLst>
                                  <p:childTnLst>
                                    <p:animClr clrSpc="rgb" dir="cw">
                                      <p:cBhvr override="childStyle">
                                        <p:cTn id="44" dur="250" autoRev="1" fill="remove"/>
                                        <p:tgtEl>
                                          <p:spTgt spid="34"/>
                                        </p:tgtEl>
                                        <p:attrNameLst>
                                          <p:attrName>style.color</p:attrName>
                                        </p:attrNameLst>
                                      </p:cBhvr>
                                      <p:to>
                                        <a:srgbClr val="F9DBC0"/>
                                      </p:to>
                                    </p:animClr>
                                    <p:animClr clrSpc="rgb" dir="cw">
                                      <p:cBhvr>
                                        <p:cTn id="45" dur="250" autoRev="1" fill="remove"/>
                                        <p:tgtEl>
                                          <p:spTgt spid="34"/>
                                        </p:tgtEl>
                                        <p:attrNameLst>
                                          <p:attrName>fillcolor</p:attrName>
                                        </p:attrNameLst>
                                      </p:cBhvr>
                                      <p:to>
                                        <a:srgbClr val="F9DBC0"/>
                                      </p:to>
                                    </p:animClr>
                                    <p:set>
                                      <p:cBhvr>
                                        <p:cTn id="46" dur="250" autoRev="1" fill="remove"/>
                                        <p:tgtEl>
                                          <p:spTgt spid="34"/>
                                        </p:tgtEl>
                                        <p:attrNameLst>
                                          <p:attrName>fill.type</p:attrName>
                                        </p:attrNameLst>
                                      </p:cBhvr>
                                      <p:to>
                                        <p:strVal val="solid"/>
                                      </p:to>
                                    </p:set>
                                    <p:set>
                                      <p:cBhvr>
                                        <p:cTn id="47" dur="250" autoRev="1" fill="remove"/>
                                        <p:tgtEl>
                                          <p:spTgt spid="34"/>
                                        </p:tgtEl>
                                        <p:attrNameLst>
                                          <p:attrName>fill.on</p:attrName>
                                        </p:attrNameLst>
                                      </p:cBhvr>
                                      <p:to>
                                        <p:strVal val="true"/>
                                      </p:to>
                                    </p:set>
                                  </p:childTnLst>
                                </p:cTn>
                              </p:par>
                            </p:childTnLst>
                          </p:cTn>
                        </p:par>
                        <p:par>
                          <p:cTn id="48" fill="hold">
                            <p:stCondLst>
                              <p:cond delay="2000"/>
                            </p:stCondLst>
                            <p:childTnLst>
                              <p:par>
                                <p:cTn id="49" presetID="27" presetClass="emph" presetSubtype="0" fill="remove" grpId="1" nodeType="afterEffect">
                                  <p:stCondLst>
                                    <p:cond delay="0"/>
                                  </p:stCondLst>
                                  <p:childTnLst>
                                    <p:animClr clrSpc="rgb" dir="cw">
                                      <p:cBhvr override="childStyle">
                                        <p:cTn id="50" dur="250" autoRev="1" fill="remove"/>
                                        <p:tgtEl>
                                          <p:spTgt spid="35"/>
                                        </p:tgtEl>
                                        <p:attrNameLst>
                                          <p:attrName>style.color</p:attrName>
                                        </p:attrNameLst>
                                      </p:cBhvr>
                                      <p:to>
                                        <a:schemeClr val="bg1"/>
                                      </p:to>
                                    </p:animClr>
                                    <p:animClr clrSpc="rgb" dir="cw">
                                      <p:cBhvr>
                                        <p:cTn id="51" dur="250" autoRev="1" fill="remove"/>
                                        <p:tgtEl>
                                          <p:spTgt spid="35"/>
                                        </p:tgtEl>
                                        <p:attrNameLst>
                                          <p:attrName>fillcolor</p:attrName>
                                        </p:attrNameLst>
                                      </p:cBhvr>
                                      <p:to>
                                        <a:schemeClr val="bg1"/>
                                      </p:to>
                                    </p:animClr>
                                    <p:set>
                                      <p:cBhvr>
                                        <p:cTn id="52" dur="250" autoRev="1" fill="remove"/>
                                        <p:tgtEl>
                                          <p:spTgt spid="35"/>
                                        </p:tgtEl>
                                        <p:attrNameLst>
                                          <p:attrName>fill.type</p:attrName>
                                        </p:attrNameLst>
                                      </p:cBhvr>
                                      <p:to>
                                        <p:strVal val="solid"/>
                                      </p:to>
                                    </p:set>
                                    <p:set>
                                      <p:cBhvr>
                                        <p:cTn id="53" dur="250" autoRev="1" fill="remove"/>
                                        <p:tgtEl>
                                          <p:spTgt spid="35"/>
                                        </p:tgtEl>
                                        <p:attrNameLst>
                                          <p:attrName>fill.on</p:attrName>
                                        </p:attrNameLst>
                                      </p:cBhvr>
                                      <p:to>
                                        <p:strVal val="true"/>
                                      </p:to>
                                    </p:set>
                                  </p:childTnLst>
                                </p:cTn>
                              </p:par>
                            </p:childTnLst>
                          </p:cTn>
                        </p:par>
                        <p:par>
                          <p:cTn id="54" fill="hold">
                            <p:stCondLst>
                              <p:cond delay="2500"/>
                            </p:stCondLst>
                            <p:childTnLst>
                              <p:par>
                                <p:cTn id="55" presetID="27" presetClass="emph" presetSubtype="0" fill="remove" grpId="1" nodeType="afterEffect">
                                  <p:stCondLst>
                                    <p:cond delay="0"/>
                                  </p:stCondLst>
                                  <p:childTnLst>
                                    <p:animClr clrSpc="rgb" dir="cw">
                                      <p:cBhvr override="childStyle">
                                        <p:cTn id="56" dur="250" autoRev="1" fill="remove"/>
                                        <p:tgtEl>
                                          <p:spTgt spid="34"/>
                                        </p:tgtEl>
                                        <p:attrNameLst>
                                          <p:attrName>style.color</p:attrName>
                                        </p:attrNameLst>
                                      </p:cBhvr>
                                      <p:to>
                                        <a:schemeClr val="bg1"/>
                                      </p:to>
                                    </p:animClr>
                                    <p:animClr clrSpc="rgb" dir="cw">
                                      <p:cBhvr>
                                        <p:cTn id="57" dur="250" autoRev="1" fill="remove"/>
                                        <p:tgtEl>
                                          <p:spTgt spid="34"/>
                                        </p:tgtEl>
                                        <p:attrNameLst>
                                          <p:attrName>fillcolor</p:attrName>
                                        </p:attrNameLst>
                                      </p:cBhvr>
                                      <p:to>
                                        <a:schemeClr val="bg1"/>
                                      </p:to>
                                    </p:animClr>
                                    <p:set>
                                      <p:cBhvr>
                                        <p:cTn id="58" dur="250" autoRev="1" fill="remove"/>
                                        <p:tgtEl>
                                          <p:spTgt spid="34"/>
                                        </p:tgtEl>
                                        <p:attrNameLst>
                                          <p:attrName>fill.type</p:attrName>
                                        </p:attrNameLst>
                                      </p:cBhvr>
                                      <p:to>
                                        <p:strVal val="solid"/>
                                      </p:to>
                                    </p:set>
                                    <p:set>
                                      <p:cBhvr>
                                        <p:cTn id="59" dur="250" autoRev="1" fill="remove"/>
                                        <p:tgtEl>
                                          <p:spTgt spid="34"/>
                                        </p:tgtEl>
                                        <p:attrNameLst>
                                          <p:attrName>fill.on</p:attrName>
                                        </p:attrNameLst>
                                      </p:cBhvr>
                                      <p:to>
                                        <p:strVal val="tru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17" grpId="0"/>
      <p:bldP spid="34" grpId="0" bldLvl="0" animBg="1"/>
      <p:bldP spid="34" grpId="1" bldLvl="0" animBg="1"/>
      <p:bldP spid="35" grpId="0" bldLvl="0" animBg="1"/>
      <p:bldP spid="35" grpId="1" bldLvl="0" animBg="1"/>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descr="e7d195523061f1c09e9d68d7cf438b91ef959ecb14fc25d26BBA7F7DBC18E55DFF4014AF651F0BF2569D4B6C1DA7F1A4683A481403BD872FC687266AD13265C1DE7C373772FD8728ABDD69ADD03BFF5BE2862BC891DBB79E831677839DA1A1704E8AE592028226C9E918C0B50881C89B77AB8D1B44EF594EC5FCAA7D071964C2C3832D0F3E7F2E7532694B2E8EF2793F"/>
          <p:cNvSpPr/>
          <p:nvPr/>
        </p:nvSpPr>
        <p:spPr>
          <a:xfrm>
            <a:off x="803322" y="3734217"/>
            <a:ext cx="10931477" cy="768350"/>
          </a:xfrm>
          <a:prstGeom prst="rect">
            <a:avLst/>
          </a:prstGeom>
        </p:spPr>
        <p:txBody>
          <a:bodyPr wrap="square">
            <a:spAutoFit/>
          </a:bodyPr>
          <a:lstStyle/>
          <a:p>
            <a:pPr algn="ctr" defTabSz="514350" fontAlgn="base">
              <a:spcBef>
                <a:spcPct val="0"/>
              </a:spcBef>
              <a:spcAft>
                <a:spcPct val="0"/>
              </a:spcAft>
            </a:pPr>
            <a:r>
              <a:rPr lang="zh-CN" altLang="en-US" sz="4400" b="1" dirty="0">
                <a:latin typeface="Arial Black" panose="020B0A04020102020204" pitchFamily="34" charset="0"/>
                <a:cs typeface="Arial Black" panose="020B0A04020102020204" pitchFamily="34" charset="0"/>
              </a:rPr>
              <a:t>Learning </a:t>
            </a:r>
            <a:r>
              <a:rPr lang="en-US" altLang="zh-CN" sz="4400" b="1" dirty="0">
                <a:latin typeface="Arial Black" panose="020B0A04020102020204" pitchFamily="34" charset="0"/>
                <a:cs typeface="Arial Black" panose="020B0A04020102020204" pitchFamily="34" charset="0"/>
              </a:rPr>
              <a:t>Activitie</a:t>
            </a:r>
            <a:r>
              <a:rPr lang="zh-CN" altLang="en-US" sz="4400" b="1" dirty="0">
                <a:latin typeface="Arial Black" panose="020B0A04020102020204" pitchFamily="34" charset="0"/>
                <a:cs typeface="Arial Black" panose="020B0A04020102020204" pitchFamily="34" charset="0"/>
              </a:rPr>
              <a:t>s</a:t>
            </a:r>
            <a:endParaRPr lang="zh-CN" altLang="en-US" sz="4400" b="1" dirty="0">
              <a:latin typeface="Arial Black" panose="020B0A04020102020204" pitchFamily="34" charset="0"/>
              <a:ea typeface="+mj-ea"/>
              <a:cs typeface="Arial Black" panose="020B0A04020102020204" pitchFamily="34" charset="0"/>
              <a:sym typeface="Calibri" panose="020F0502020204030204" pitchFamily="34" charset="0"/>
            </a:endParaRPr>
          </a:p>
        </p:txBody>
      </p:sp>
      <p:sp>
        <p:nvSpPr>
          <p:cNvPr id="4" name="文本框 3"/>
          <p:cNvSpPr txBox="1"/>
          <p:nvPr/>
        </p:nvSpPr>
        <p:spPr>
          <a:xfrm>
            <a:off x="3983060" y="1971100"/>
            <a:ext cx="4572000" cy="1457900"/>
          </a:xfrm>
          <a:prstGeom prst="rect">
            <a:avLst/>
          </a:prstGeom>
          <a:noFill/>
        </p:spPr>
        <p:txBody>
          <a:bodyPr wrap="square">
            <a:spAutoFit/>
          </a:bodyPr>
          <a:lstStyle/>
          <a:p>
            <a:pPr algn="ctr" defTabSz="514350" fontAlgn="base">
              <a:lnSpc>
                <a:spcPct val="150000"/>
              </a:lnSpc>
              <a:spcBef>
                <a:spcPct val="0"/>
              </a:spcBef>
              <a:spcAft>
                <a:spcPct val="0"/>
              </a:spcAft>
            </a:pP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Part</a:t>
            </a:r>
            <a:r>
              <a:rPr lang="zh-CN" altLang="en-US"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 </a:t>
            </a:r>
            <a:r>
              <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rPr>
              <a:t>3</a:t>
            </a:r>
            <a:endParaRPr lang="en-US" altLang="zh-CN" sz="6600" b="1" dirty="0">
              <a:solidFill>
                <a:schemeClr val="accent2">
                  <a:lumMod val="20000"/>
                  <a:lumOff val="80000"/>
                </a:schemeClr>
              </a:solidFill>
              <a:latin typeface="Arial Black" panose="020B0A04020102020204" pitchFamily="34" charset="0"/>
              <a:cs typeface="Arial Black" panose="020B0A04020102020204" pitchFamily="34" charset="0"/>
              <a:sym typeface="+mn-ea"/>
            </a:endParaRP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梯形 13"/>
          <p:cNvSpPr/>
          <p:nvPr/>
        </p:nvSpPr>
        <p:spPr>
          <a:xfrm>
            <a:off x="824230" y="3922059"/>
            <a:ext cx="4006850" cy="515956"/>
          </a:xfrm>
          <a:prstGeom prst="trapezoid">
            <a:avLst>
              <a:gd name="adj" fmla="val 65551"/>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400">
              <a:solidFill>
                <a:schemeClr val="tx1"/>
              </a:solidFill>
            </a:endParaRPr>
          </a:p>
        </p:txBody>
      </p:sp>
      <p:sp>
        <p:nvSpPr>
          <p:cNvPr id="15" name="文本框 14"/>
          <p:cNvSpPr txBox="1"/>
          <p:nvPr/>
        </p:nvSpPr>
        <p:spPr>
          <a:xfrm>
            <a:off x="1627387" y="3968298"/>
            <a:ext cx="2400537" cy="400110"/>
          </a:xfrm>
          <a:prstGeom prst="rect">
            <a:avLst/>
          </a:prstGeom>
          <a:noFill/>
          <a:ln>
            <a:noFill/>
          </a:ln>
        </p:spPr>
        <p:txBody>
          <a:bodyPr wrap="square" rtlCol="0">
            <a:spAutoFit/>
          </a:bodyPr>
          <a:lstStyle/>
          <a:p>
            <a:pPr algn="ctr"/>
            <a:r>
              <a:rPr kumimoji="1" lang="en-US" altLang="zh-CN" sz="2000" b="1" dirty="0">
                <a:latin typeface="Arial" panose="020B0604020202020204" pitchFamily="34" charset="0"/>
                <a:ea typeface="微软雅黑" panose="020B0503020204020204" pitchFamily="34" charset="-122"/>
                <a:cs typeface="Arial" panose="020B0604020202020204" pitchFamily="34" charset="0"/>
              </a:rPr>
              <a:t>Understanding</a:t>
            </a:r>
            <a:endParaRPr kumimoji="1" lang="en-US" altLang="zh-CN" sz="2000" b="1" dirty="0">
              <a:latin typeface="Arial" panose="020B0604020202020204" pitchFamily="34" charset="0"/>
              <a:ea typeface="微软雅黑" panose="020B0503020204020204" pitchFamily="34" charset="-122"/>
              <a:cs typeface="Arial" panose="020B0604020202020204" pitchFamily="34" charset="0"/>
            </a:endParaRPr>
          </a:p>
        </p:txBody>
      </p:sp>
      <p:grpSp>
        <p:nvGrpSpPr>
          <p:cNvPr id="2" name="组合 1"/>
          <p:cNvGrpSpPr/>
          <p:nvPr/>
        </p:nvGrpSpPr>
        <p:grpSpPr>
          <a:xfrm>
            <a:off x="1203252" y="1270634"/>
            <a:ext cx="3248805" cy="2581376"/>
            <a:chOff x="733352" y="1219834"/>
            <a:chExt cx="3248805" cy="2581376"/>
          </a:xfrm>
        </p:grpSpPr>
        <p:sp>
          <p:nvSpPr>
            <p:cNvPr id="10" name="梯形 9"/>
            <p:cNvSpPr/>
            <p:nvPr/>
          </p:nvSpPr>
          <p:spPr>
            <a:xfrm>
              <a:off x="1465063" y="2145121"/>
              <a:ext cx="1785385" cy="505332"/>
            </a:xfrm>
            <a:prstGeom prst="trapezoid">
              <a:avLst>
                <a:gd name="adj" fmla="val 58883"/>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1" name="三角形 43"/>
            <p:cNvSpPr/>
            <p:nvPr/>
          </p:nvSpPr>
          <p:spPr>
            <a:xfrm>
              <a:off x="1816642" y="1219834"/>
              <a:ext cx="1082225" cy="855481"/>
            </a:xfrm>
            <a:prstGeom prst="triangl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2" name="文本框 11"/>
            <p:cNvSpPr txBox="1"/>
            <p:nvPr/>
          </p:nvSpPr>
          <p:spPr>
            <a:xfrm>
              <a:off x="1634013" y="1650478"/>
              <a:ext cx="1447482" cy="344200"/>
            </a:xfrm>
            <a:prstGeom prst="rect">
              <a:avLst/>
            </a:prstGeom>
            <a:noFill/>
            <a:ln>
              <a:noFill/>
            </a:ln>
            <a:extLst>
              <a:ext uri="{909E8E84-426E-40DD-AFC4-6F175D3DCCD1}">
                <a14:hiddenFill xmlns:a14="http://schemas.microsoft.com/office/drawing/2010/main">
                  <a:grpFill/>
                </a14:hiddenFill>
              </a:ext>
            </a:extLst>
          </p:spPr>
          <p:txBody>
            <a:bodyPr wrap="square" rtlCol="0">
              <a:no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Creating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sp>
          <p:nvSpPr>
            <p:cNvPr id="13" name="文本框 12"/>
            <p:cNvSpPr txBox="1"/>
            <p:nvPr/>
          </p:nvSpPr>
          <p:spPr>
            <a:xfrm>
              <a:off x="1657781" y="2161476"/>
              <a:ext cx="1399948" cy="400110"/>
            </a:xfrm>
            <a:prstGeom prst="rect">
              <a:avLst/>
            </a:prstGeom>
            <a:grpFill/>
            <a:ln>
              <a:noFill/>
            </a:ln>
          </p:spPr>
          <p:txBody>
            <a:bodyPr wrap="square" rtlCol="0">
              <a:sp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Evaluating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sp>
          <p:nvSpPr>
            <p:cNvPr id="16" name="梯形 15"/>
            <p:cNvSpPr/>
            <p:nvPr/>
          </p:nvSpPr>
          <p:spPr>
            <a:xfrm>
              <a:off x="733352" y="3295878"/>
              <a:ext cx="3248805" cy="505332"/>
            </a:xfrm>
            <a:prstGeom prst="trapezoid">
              <a:avLst>
                <a:gd name="adj" fmla="val 60785"/>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7" name="梯形 16"/>
            <p:cNvSpPr/>
            <p:nvPr/>
          </p:nvSpPr>
          <p:spPr>
            <a:xfrm>
              <a:off x="1097493" y="2720496"/>
              <a:ext cx="2520524" cy="505332"/>
            </a:xfrm>
            <a:prstGeom prst="trapezoid">
              <a:avLst>
                <a:gd name="adj" fmla="val 61479"/>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8" name="文本框 17"/>
            <p:cNvSpPr txBox="1"/>
            <p:nvPr/>
          </p:nvSpPr>
          <p:spPr>
            <a:xfrm>
              <a:off x="1361757" y="2767296"/>
              <a:ext cx="2012315" cy="321945"/>
            </a:xfrm>
            <a:prstGeom prst="rect">
              <a:avLst/>
            </a:prstGeom>
            <a:noFill/>
            <a:ln>
              <a:noFill/>
            </a:ln>
          </p:spPr>
          <p:txBody>
            <a:bodyPr wrap="square" rtlCol="0">
              <a:no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Analyzing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sp>
          <p:nvSpPr>
            <p:cNvPr id="19" name="文本框 18"/>
            <p:cNvSpPr txBox="1"/>
            <p:nvPr/>
          </p:nvSpPr>
          <p:spPr>
            <a:xfrm>
              <a:off x="1234199" y="3334189"/>
              <a:ext cx="2247114"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Applying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grpSp>
      <p:sp>
        <p:nvSpPr>
          <p:cNvPr id="20" name="梯形 19"/>
          <p:cNvSpPr/>
          <p:nvPr/>
        </p:nvSpPr>
        <p:spPr>
          <a:xfrm>
            <a:off x="469900" y="4490720"/>
            <a:ext cx="4761230" cy="506730"/>
          </a:xfrm>
          <a:prstGeom prst="trapezoid">
            <a:avLst>
              <a:gd name="adj" fmla="val 65694"/>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solidFill>
                <a:schemeClr val="tx1"/>
              </a:solidFill>
            </a:endParaRPr>
          </a:p>
        </p:txBody>
      </p:sp>
      <p:sp>
        <p:nvSpPr>
          <p:cNvPr id="21" name="文本框 20"/>
          <p:cNvSpPr txBox="1"/>
          <p:nvPr/>
        </p:nvSpPr>
        <p:spPr>
          <a:xfrm>
            <a:off x="1627505" y="4551045"/>
            <a:ext cx="2420620" cy="400110"/>
          </a:xfrm>
          <a:prstGeom prst="rect">
            <a:avLst/>
          </a:prstGeom>
          <a:noFill/>
        </p:spPr>
        <p:txBody>
          <a:bodyPr wrap="square" rtlCol="0">
            <a:spAutoFit/>
          </a:bodyPr>
          <a:lstStyle/>
          <a:p>
            <a:pPr algn="ctr"/>
            <a:r>
              <a:rPr kumimoji="1" lang="en-US" altLang="zh-CN" sz="2000" b="1" dirty="0">
                <a:latin typeface="Arial" panose="020B0604020202020204" pitchFamily="34" charset="0"/>
                <a:ea typeface="微软雅黑" panose="020B0503020204020204" pitchFamily="34" charset="-122"/>
                <a:cs typeface="Arial" panose="020B0604020202020204" pitchFamily="34" charset="0"/>
              </a:rPr>
              <a:t>Remembering</a:t>
            </a:r>
            <a:endParaRPr kumimoji="1" lang="en-US" altLang="zh-CN" sz="2000" b="1" dirty="0">
              <a:latin typeface="Arial" panose="020B0604020202020204" pitchFamily="34" charset="0"/>
              <a:ea typeface="微软雅黑" panose="020B0503020204020204" pitchFamily="34" charset="-122"/>
              <a:cs typeface="Arial" panose="020B0604020202020204" pitchFamily="34" charset="0"/>
            </a:endParaRPr>
          </a:p>
        </p:txBody>
      </p:sp>
      <p:sp>
        <p:nvSpPr>
          <p:cNvPr id="4" name="Google Shape;1089;p48"/>
          <p:cNvSpPr txBox="1">
            <a:spLocks noGrp="1"/>
          </p:cNvSpPr>
          <p:nvPr>
            <p:custDataLst>
              <p:tags r:id="rId1"/>
            </p:custDataLst>
          </p:nvPr>
        </p:nvSpPr>
        <p:spPr>
          <a:xfrm>
            <a:off x="1522730" y="391795"/>
            <a:ext cx="5833110" cy="406400"/>
          </a:xfrm>
          <a:prstGeom prst="rect">
            <a:avLst/>
          </a:prstGeom>
          <a:noFill/>
          <a:ln>
            <a:noFill/>
          </a:ln>
        </p:spPr>
        <p:txBody>
          <a:bodyPr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3000"/>
              <a:buFont typeface="Varela Round"/>
              <a:buNone/>
              <a:defRPr sz="3000" b="1" i="0" u="none" strike="noStrike" cap="none">
                <a:solidFill>
                  <a:schemeClr val="dk1"/>
                </a:solidFill>
                <a:latin typeface="Varela Round"/>
                <a:ea typeface="Varela Round"/>
                <a:cs typeface="Varela Round"/>
                <a:sym typeface="Varela Round"/>
              </a:defRPr>
            </a:lvl1pPr>
            <a:lvl2pPr marR="0" lvl="1"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2pPr>
            <a:lvl3pPr marR="0" lvl="2"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3pPr>
            <a:lvl4pPr marR="0" lvl="3"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4pPr>
            <a:lvl5pPr marR="0" lvl="4"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5pPr>
            <a:lvl6pPr marR="0" lvl="5"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6pPr>
            <a:lvl7pPr marR="0" lvl="6"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7pPr>
            <a:lvl8pPr marR="0" lvl="7"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8pPr>
            <a:lvl9pPr marR="0" lvl="8"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9pPr>
          </a:lstStyle>
          <a:p>
            <a:pPr marL="0" indent="0" algn="l">
              <a:spcAft>
                <a:spcPts val="1200"/>
              </a:spcAft>
            </a:pPr>
            <a:r>
              <a:rPr lang="en-US" altLang="zh-CN" sz="2800" dirty="0">
                <a:solidFill>
                  <a:schemeClr val="tx1"/>
                </a:solidFill>
                <a:latin typeface="Arial" panose="020B0604020202020204" pitchFamily="34" charset="0"/>
                <a:cs typeface="Arial" panose="020B0604020202020204" pitchFamily="34" charset="0"/>
              </a:rPr>
              <a:t> Learning Activities</a:t>
            </a:r>
            <a:endParaRPr lang="en-US" altLang="zh-CN" sz="2800" dirty="0">
              <a:solidFill>
                <a:schemeClr val="tx1"/>
              </a:solidFill>
              <a:latin typeface="Arial" panose="020B0604020202020204" pitchFamily="34" charset="0"/>
              <a:cs typeface="Arial" panose="020B0604020202020204" pitchFamily="34" charset="0"/>
            </a:endParaRPr>
          </a:p>
        </p:txBody>
      </p:sp>
      <p:sp>
        <p:nvSpPr>
          <p:cNvPr id="6" name="文本框 5"/>
          <p:cNvSpPr txBox="1"/>
          <p:nvPr/>
        </p:nvSpPr>
        <p:spPr>
          <a:xfrm>
            <a:off x="0" y="5388734"/>
            <a:ext cx="12192000" cy="460375"/>
          </a:xfrm>
          <a:prstGeom prst="rect">
            <a:avLst/>
          </a:prstGeom>
          <a:solidFill>
            <a:srgbClr val="C3DDF6"/>
          </a:solidFill>
        </p:spPr>
        <p:txBody>
          <a:bodyPr wrap="square" rtlCol="0">
            <a:spAutoFit/>
          </a:bodyPr>
          <a:lstStyle/>
          <a:p>
            <a:pPr marL="285750" indent="-285750">
              <a:buFont typeface="Wingdings" panose="05000000000000000000" pitchFamily="2" charset="2"/>
              <a:buChar char="l"/>
            </a:pPr>
            <a:r>
              <a:rPr kumimoji="1" lang="en-US" altLang="zh-CN" sz="2400" b="1" dirty="0">
                <a:solidFill>
                  <a:schemeClr val="tx1">
                    <a:lumMod val="75000"/>
                  </a:schemeClr>
                </a:solidFill>
                <a:latin typeface="Arial" panose="020B0604020202020204" pitchFamily="34" charset="0"/>
                <a:cs typeface="Arial" panose="020B0604020202020204" pitchFamily="34" charset="0"/>
                <a:sym typeface="+mn-ea"/>
              </a:rPr>
              <a:t>Using the authentic texts to establish a scene and context</a:t>
            </a:r>
            <a:endParaRPr lang="en-US" altLang="zh-CN" sz="2400" b="1">
              <a:solidFill>
                <a:schemeClr val="accent1">
                  <a:lumMod val="50000"/>
                </a:schemeClr>
              </a:solidFill>
              <a:latin typeface="Times New Roman Bold" panose="02020603050405020304" charset="0"/>
              <a:cs typeface="Times New Roman Bold" panose="02020603050405020304" charset="0"/>
            </a:endParaRPr>
          </a:p>
        </p:txBody>
      </p:sp>
      <p:pic>
        <p:nvPicPr>
          <p:cNvPr id="9" name="图片 8"/>
          <p:cNvPicPr>
            <a:picLocks noChangeAspect="1"/>
          </p:cNvPicPr>
          <p:nvPr/>
        </p:nvPicPr>
        <p:blipFill>
          <a:blip r:embed="rId2"/>
          <a:stretch>
            <a:fillRect/>
          </a:stretch>
        </p:blipFill>
        <p:spPr>
          <a:xfrm>
            <a:off x="8471311" y="913301"/>
            <a:ext cx="3432700" cy="1979231"/>
          </a:xfrm>
          <a:prstGeom prst="rect">
            <a:avLst/>
          </a:prstGeom>
          <a:ln>
            <a:solidFill>
              <a:schemeClr val="accent6">
                <a:lumMod val="75000"/>
              </a:schemeClr>
            </a:solidFill>
          </a:ln>
        </p:spPr>
      </p:pic>
      <p:pic>
        <p:nvPicPr>
          <p:cNvPr id="22" name="图片 21"/>
          <p:cNvPicPr>
            <a:picLocks noChangeAspect="1"/>
          </p:cNvPicPr>
          <p:nvPr/>
        </p:nvPicPr>
        <p:blipFill>
          <a:blip r:embed="rId3"/>
          <a:stretch>
            <a:fillRect/>
          </a:stretch>
        </p:blipFill>
        <p:spPr>
          <a:xfrm>
            <a:off x="6555575" y="3025140"/>
            <a:ext cx="3503295" cy="1972310"/>
          </a:xfrm>
          <a:prstGeom prst="rect">
            <a:avLst/>
          </a:prstGeom>
          <a:ln>
            <a:solidFill>
              <a:schemeClr val="accent6">
                <a:lumMod val="75000"/>
              </a:schemeClr>
            </a:solidFill>
          </a:ln>
        </p:spPr>
      </p:pic>
      <p:sp>
        <p:nvSpPr>
          <p:cNvPr id="23" name="文本框 22"/>
          <p:cNvSpPr txBox="1"/>
          <p:nvPr/>
        </p:nvSpPr>
        <p:spPr>
          <a:xfrm>
            <a:off x="0" y="5788844"/>
            <a:ext cx="12191204" cy="460375"/>
          </a:xfrm>
          <a:prstGeom prst="rect">
            <a:avLst/>
          </a:prstGeom>
          <a:solidFill>
            <a:srgbClr val="C3DDF6"/>
          </a:solidFill>
        </p:spPr>
        <p:txBody>
          <a:bodyPr wrap="square" rtlCol="0">
            <a:spAutoFit/>
          </a:bodyPr>
          <a:lstStyle/>
          <a:p>
            <a:pPr marL="171450" indent="-171450">
              <a:buFont typeface="Wingdings" panose="05000000000000000000" charset="0"/>
              <a:buChar char="l"/>
            </a:pPr>
            <a:r>
              <a:rPr lang="en-US" altLang="zh-CN" sz="2400" b="1" dirty="0">
                <a:latin typeface="Arial" panose="020B0604020202020204" pitchFamily="34" charset="0"/>
                <a:cs typeface="Arial" panose="020B0604020202020204" pitchFamily="34" charset="0"/>
                <a:sym typeface="+mn-ea"/>
              </a:rPr>
              <a:t> Recognizing and identifying the specific information in the reading passage</a:t>
            </a:r>
            <a:endParaRPr lang="en-US" altLang="zh-CN" sz="2400" b="1">
              <a:solidFill>
                <a:schemeClr val="accent1">
                  <a:lumMod val="50000"/>
                </a:schemeClr>
              </a:solidFill>
              <a:latin typeface="Times New Roman Bold" panose="02020603050405020304" charset="0"/>
              <a:cs typeface="Times New Roman Bold" panose="02020603050405020304" charset="0"/>
            </a:endParaRPr>
          </a:p>
        </p:txBody>
      </p:sp>
      <p:pic>
        <p:nvPicPr>
          <p:cNvPr id="5" name="图片 4"/>
          <p:cNvPicPr>
            <a:picLocks noChangeAspect="1"/>
          </p:cNvPicPr>
          <p:nvPr/>
        </p:nvPicPr>
        <p:blipFill>
          <a:blip r:embed="rId4"/>
          <a:stretch>
            <a:fillRect/>
          </a:stretch>
        </p:blipFill>
        <p:spPr>
          <a:xfrm>
            <a:off x="4451985" y="767080"/>
            <a:ext cx="3573145" cy="198818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iterate type="lt">
                                    <p:tmPct val="0"/>
                                  </p:iterate>
                                  <p:childTnLst>
                                    <p:animEffect transition="out" filter="fade">
                                      <p:cBhvr>
                                        <p:cTn id="6" dur="500" tmFilter="0, 0; .2, .5; .8, .5; 1, 0"/>
                                        <p:tgtEl>
                                          <p:spTgt spid="15"/>
                                        </p:tgtEl>
                                      </p:cBhvr>
                                    </p:animEffect>
                                    <p:animScale>
                                      <p:cBhvr>
                                        <p:cTn id="7" dur="250" autoRev="1" fill="hold"/>
                                        <p:tgtEl>
                                          <p:spTgt spid="15"/>
                                        </p:tgtEl>
                                      </p:cBhvr>
                                      <p:by x="105000" y="105000"/>
                                    </p:animScale>
                                  </p:childTnLst>
                                </p:cTn>
                              </p:par>
                              <p:par>
                                <p:cTn id="8" presetID="26" presetClass="emph" presetSubtype="0" fill="hold" grpId="0" nodeType="withEffect">
                                  <p:stCondLst>
                                    <p:cond delay="0"/>
                                  </p:stCondLst>
                                  <p:iterate type="lt">
                                    <p:tmPct val="0"/>
                                  </p:iterate>
                                  <p:childTnLst>
                                    <p:animEffect transition="out" filter="fade">
                                      <p:cBhvr>
                                        <p:cTn id="9" dur="500" tmFilter="0, 0; .2, .5; .8, .5; 1, 0"/>
                                        <p:tgtEl>
                                          <p:spTgt spid="21"/>
                                        </p:tgtEl>
                                      </p:cBhvr>
                                    </p:animEffect>
                                    <p:animScale>
                                      <p:cBhvr>
                                        <p:cTn id="10" dur="250" autoRev="1" fill="hold"/>
                                        <p:tgtEl>
                                          <p:spTgt spid="21"/>
                                        </p:tgtEl>
                                      </p:cBhvr>
                                      <p:by x="105000" y="105000"/>
                                    </p:animScale>
                                  </p:childTnLst>
                                </p:cTn>
                              </p:par>
                              <p:par>
                                <p:cTn id="11" presetID="27" presetClass="emph" presetSubtype="0" fill="hold" grpId="0" nodeType="withEffect">
                                  <p:stCondLst>
                                    <p:cond delay="0"/>
                                  </p:stCondLst>
                                  <p:childTnLst>
                                    <p:animClr clrSpc="rgb" dir="cw">
                                      <p:cBhvr override="childStyle">
                                        <p:cTn id="12" dur="500" autoRev="1" fill="remove"/>
                                        <p:tgtEl>
                                          <p:spTgt spid="20"/>
                                        </p:tgtEl>
                                        <p:attrNameLst>
                                          <p:attrName>style.color</p:attrName>
                                        </p:attrNameLst>
                                      </p:cBhvr>
                                      <p:to>
                                        <a:srgbClr val="F8E9E8"/>
                                      </p:to>
                                    </p:animClr>
                                    <p:animClr clrSpc="rgb" dir="cw">
                                      <p:cBhvr>
                                        <p:cTn id="13" dur="500" autoRev="1" fill="remove"/>
                                        <p:tgtEl>
                                          <p:spTgt spid="20"/>
                                        </p:tgtEl>
                                        <p:attrNameLst>
                                          <p:attrName>fillcolor</p:attrName>
                                        </p:attrNameLst>
                                      </p:cBhvr>
                                      <p:to>
                                        <a:srgbClr val="F8E9E8"/>
                                      </p:to>
                                    </p:animClr>
                                    <p:set>
                                      <p:cBhvr>
                                        <p:cTn id="14" dur="500" autoRev="1" fill="remove"/>
                                        <p:tgtEl>
                                          <p:spTgt spid="20"/>
                                        </p:tgtEl>
                                        <p:attrNameLst>
                                          <p:attrName>fill.type</p:attrName>
                                        </p:attrNameLst>
                                      </p:cBhvr>
                                      <p:to>
                                        <p:strVal val="solid"/>
                                      </p:to>
                                    </p:set>
                                    <p:set>
                                      <p:cBhvr>
                                        <p:cTn id="15" dur="500" autoRev="1" fill="remove"/>
                                        <p:tgtEl>
                                          <p:spTgt spid="20"/>
                                        </p:tgtEl>
                                        <p:attrNameLst>
                                          <p:attrName>fill.on</p:attrName>
                                        </p:attrNameLst>
                                      </p:cBhvr>
                                      <p:to>
                                        <p:strVal val="true"/>
                                      </p:to>
                                    </p:set>
                                  </p:childTnLst>
                                </p:cTn>
                              </p:par>
                              <p:par>
                                <p:cTn id="16" presetID="27" presetClass="emph" presetSubtype="0" fill="hold" grpId="0" nodeType="withEffect">
                                  <p:stCondLst>
                                    <p:cond delay="0"/>
                                  </p:stCondLst>
                                  <p:childTnLst>
                                    <p:animClr clrSpc="rgb" dir="cw">
                                      <p:cBhvr override="childStyle">
                                        <p:cTn id="17" dur="500" autoRev="1" fill="remove"/>
                                        <p:tgtEl>
                                          <p:spTgt spid="14"/>
                                        </p:tgtEl>
                                        <p:attrNameLst>
                                          <p:attrName>style.color</p:attrName>
                                        </p:attrNameLst>
                                      </p:cBhvr>
                                      <p:to>
                                        <a:srgbClr val="F8E9E8"/>
                                      </p:to>
                                    </p:animClr>
                                    <p:animClr clrSpc="rgb" dir="cw">
                                      <p:cBhvr>
                                        <p:cTn id="18" dur="500" autoRev="1" fill="remove"/>
                                        <p:tgtEl>
                                          <p:spTgt spid="14"/>
                                        </p:tgtEl>
                                        <p:attrNameLst>
                                          <p:attrName>fillcolor</p:attrName>
                                        </p:attrNameLst>
                                      </p:cBhvr>
                                      <p:to>
                                        <a:srgbClr val="F8E9E8"/>
                                      </p:to>
                                    </p:animClr>
                                    <p:set>
                                      <p:cBhvr>
                                        <p:cTn id="19" dur="500" autoRev="1" fill="remove"/>
                                        <p:tgtEl>
                                          <p:spTgt spid="14"/>
                                        </p:tgtEl>
                                        <p:attrNameLst>
                                          <p:attrName>fill.type</p:attrName>
                                        </p:attrNameLst>
                                      </p:cBhvr>
                                      <p:to>
                                        <p:strVal val="solid"/>
                                      </p:to>
                                    </p:set>
                                    <p:set>
                                      <p:cBhvr>
                                        <p:cTn id="20" dur="500" autoRev="1" fill="remove"/>
                                        <p:tgtEl>
                                          <p:spTgt spid="14"/>
                                        </p:tgtEl>
                                        <p:attrNameLst>
                                          <p:attrName>fill.on</p:attrName>
                                        </p:attrNameLst>
                                      </p:cBhvr>
                                      <p:to>
                                        <p:strVal val="true"/>
                                      </p:to>
                                    </p:set>
                                  </p:childTnLst>
                                </p:cTn>
                              </p:par>
                              <p:par>
                                <p:cTn id="21" presetID="1" presetClass="entr" presetSubtype="0" fill="hold" nodeType="withEffect">
                                  <p:stCondLst>
                                    <p:cond delay="0"/>
                                  </p:stCondLst>
                                  <p:childTnLst>
                                    <p:set>
                                      <p:cBhvr>
                                        <p:cTn id="22" dur="1" fill="hold">
                                          <p:stCondLst>
                                            <p:cond delay="0"/>
                                          </p:stCondLst>
                                        </p:cTn>
                                        <p:tgtEl>
                                          <p:spTgt spid="9"/>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2"/>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5"/>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23"/>
                                        </p:tgtEl>
                                        <p:attrNameLst>
                                          <p:attrName>style.visibility</p:attrName>
                                        </p:attrNameLst>
                                      </p:cBhvr>
                                      <p:to>
                                        <p:strVal val="visible"/>
                                      </p:to>
                                    </p:set>
                                  </p:childTnLst>
                                </p:cTn>
                              </p:par>
                            </p:childTnLst>
                          </p:cTn>
                        </p:par>
                        <p:par>
                          <p:cTn id="31" fill="hold">
                            <p:stCondLst>
                              <p:cond delay="1000"/>
                            </p:stCondLst>
                            <p:childTnLst>
                              <p:par>
                                <p:cTn id="32" presetID="36" presetClass="emph" presetSubtype="0" fill="hold" grpId="1" nodeType="afterEffect">
                                  <p:stCondLst>
                                    <p:cond delay="0"/>
                                  </p:stCondLst>
                                  <p:iterate type="lt">
                                    <p:tmPct val="10000"/>
                                  </p:iterate>
                                  <p:childTnLst>
                                    <p:animScale>
                                      <p:cBhvr>
                                        <p:cTn id="33" dur="250" autoRev="1" fill="hold">
                                          <p:stCondLst>
                                            <p:cond delay="0"/>
                                          </p:stCondLst>
                                        </p:cTn>
                                        <p:tgtEl>
                                          <p:spTgt spid="15"/>
                                        </p:tgtEl>
                                      </p:cBhvr>
                                      <p:to x="80000" y="100000"/>
                                    </p:animScale>
                                    <p:anim by="(#ppt_w*0.10)" calcmode="lin" valueType="num">
                                      <p:cBhvr>
                                        <p:cTn id="34" dur="250" autoRev="1" fill="hold">
                                          <p:stCondLst>
                                            <p:cond delay="0"/>
                                          </p:stCondLst>
                                        </p:cTn>
                                        <p:tgtEl>
                                          <p:spTgt spid="15"/>
                                        </p:tgtEl>
                                        <p:attrNameLst>
                                          <p:attrName>ppt_x</p:attrName>
                                        </p:attrNameLst>
                                      </p:cBhvr>
                                    </p:anim>
                                    <p:anim by="(-#ppt_w*0.10)" calcmode="lin" valueType="num">
                                      <p:cBhvr>
                                        <p:cTn id="35" dur="250" autoRev="1" fill="hold">
                                          <p:stCondLst>
                                            <p:cond delay="0"/>
                                          </p:stCondLst>
                                        </p:cTn>
                                        <p:tgtEl>
                                          <p:spTgt spid="15"/>
                                        </p:tgtEl>
                                        <p:attrNameLst>
                                          <p:attrName>ppt_y</p:attrName>
                                        </p:attrNameLst>
                                      </p:cBhvr>
                                    </p:anim>
                                    <p:animRot by="-480000">
                                      <p:cBhvr>
                                        <p:cTn id="36" dur="250" autoRev="1" fill="hold">
                                          <p:stCondLst>
                                            <p:cond delay="0"/>
                                          </p:stCondLst>
                                        </p:cTn>
                                        <p:tgtEl>
                                          <p:spTgt spid="15"/>
                                        </p:tgtEl>
                                        <p:attrNameLst>
                                          <p:attrName>r</p:attrName>
                                        </p:attrNameLst>
                                      </p:cBhvr>
                                    </p:animRot>
                                  </p:childTnLst>
                                </p:cTn>
                              </p:par>
                              <p:par>
                                <p:cTn id="37" presetID="36" presetClass="emph" presetSubtype="0" fill="hold" grpId="1" nodeType="withEffect">
                                  <p:stCondLst>
                                    <p:cond delay="0"/>
                                  </p:stCondLst>
                                  <p:iterate type="lt">
                                    <p:tmPct val="10000"/>
                                  </p:iterate>
                                  <p:childTnLst>
                                    <p:animScale>
                                      <p:cBhvr>
                                        <p:cTn id="38" dur="250" autoRev="1" fill="hold">
                                          <p:stCondLst>
                                            <p:cond delay="0"/>
                                          </p:stCondLst>
                                        </p:cTn>
                                        <p:tgtEl>
                                          <p:spTgt spid="21"/>
                                        </p:tgtEl>
                                      </p:cBhvr>
                                      <p:to x="80000" y="100000"/>
                                    </p:animScale>
                                    <p:anim by="(#ppt_w*0.10)" calcmode="lin" valueType="num">
                                      <p:cBhvr>
                                        <p:cTn id="39" dur="250" autoRev="1" fill="hold">
                                          <p:stCondLst>
                                            <p:cond delay="0"/>
                                          </p:stCondLst>
                                        </p:cTn>
                                        <p:tgtEl>
                                          <p:spTgt spid="21"/>
                                        </p:tgtEl>
                                        <p:attrNameLst>
                                          <p:attrName>ppt_x</p:attrName>
                                        </p:attrNameLst>
                                      </p:cBhvr>
                                    </p:anim>
                                    <p:anim by="(-#ppt_w*0.10)" calcmode="lin" valueType="num">
                                      <p:cBhvr>
                                        <p:cTn id="40" dur="250" autoRev="1" fill="hold">
                                          <p:stCondLst>
                                            <p:cond delay="0"/>
                                          </p:stCondLst>
                                        </p:cTn>
                                        <p:tgtEl>
                                          <p:spTgt spid="21"/>
                                        </p:tgtEl>
                                        <p:attrNameLst>
                                          <p:attrName>ppt_y</p:attrName>
                                        </p:attrNameLst>
                                      </p:cBhvr>
                                    </p:anim>
                                    <p:animRot by="-480000">
                                      <p:cBhvr>
                                        <p:cTn id="41" dur="250" autoRev="1" fill="hold">
                                          <p:stCondLst>
                                            <p:cond delay="0"/>
                                          </p:stCondLst>
                                        </p:cTn>
                                        <p:tgtEl>
                                          <p:spTgt spid="21"/>
                                        </p:tgtEl>
                                        <p:attrNameLst>
                                          <p:attrName>r</p:attrName>
                                        </p:attrNameLst>
                                      </p:cBhvr>
                                    </p:animRot>
                                  </p:childTnLst>
                                </p:cTn>
                              </p:par>
                              <p:par>
                                <p:cTn id="42" presetID="27" presetClass="emph" presetSubtype="0" fill="hold" grpId="1" nodeType="withEffect">
                                  <p:stCondLst>
                                    <p:cond delay="0"/>
                                  </p:stCondLst>
                                  <p:childTnLst>
                                    <p:animClr clrSpc="rgb" dir="cw">
                                      <p:cBhvr override="childStyle">
                                        <p:cTn id="43" dur="250" autoRev="1" fill="remove"/>
                                        <p:tgtEl>
                                          <p:spTgt spid="20"/>
                                        </p:tgtEl>
                                        <p:attrNameLst>
                                          <p:attrName>style.color</p:attrName>
                                        </p:attrNameLst>
                                      </p:cBhvr>
                                      <p:to>
                                        <a:srgbClr val="F8E9E8"/>
                                      </p:to>
                                    </p:animClr>
                                    <p:animClr clrSpc="rgb" dir="cw">
                                      <p:cBhvr>
                                        <p:cTn id="44" dur="250" autoRev="1" fill="remove"/>
                                        <p:tgtEl>
                                          <p:spTgt spid="20"/>
                                        </p:tgtEl>
                                        <p:attrNameLst>
                                          <p:attrName>fillcolor</p:attrName>
                                        </p:attrNameLst>
                                      </p:cBhvr>
                                      <p:to>
                                        <a:srgbClr val="F8E9E8"/>
                                      </p:to>
                                    </p:animClr>
                                    <p:set>
                                      <p:cBhvr>
                                        <p:cTn id="45" dur="250" autoRev="1" fill="remove"/>
                                        <p:tgtEl>
                                          <p:spTgt spid="20"/>
                                        </p:tgtEl>
                                        <p:attrNameLst>
                                          <p:attrName>fill.type</p:attrName>
                                        </p:attrNameLst>
                                      </p:cBhvr>
                                      <p:to>
                                        <p:strVal val="solid"/>
                                      </p:to>
                                    </p:set>
                                    <p:set>
                                      <p:cBhvr>
                                        <p:cTn id="46" dur="250" autoRev="1" fill="remove"/>
                                        <p:tgtEl>
                                          <p:spTgt spid="20"/>
                                        </p:tgtEl>
                                        <p:attrNameLst>
                                          <p:attrName>fill.on</p:attrName>
                                        </p:attrNameLst>
                                      </p:cBhvr>
                                      <p:to>
                                        <p:strVal val="true"/>
                                      </p:to>
                                    </p:set>
                                  </p:childTnLst>
                                </p:cTn>
                              </p:par>
                              <p:par>
                                <p:cTn id="47" presetID="27" presetClass="emph" presetSubtype="0" fill="hold" grpId="1" nodeType="withEffect">
                                  <p:stCondLst>
                                    <p:cond delay="0"/>
                                  </p:stCondLst>
                                  <p:childTnLst>
                                    <p:animClr clrSpc="rgb" dir="cw">
                                      <p:cBhvr override="childStyle">
                                        <p:cTn id="48" dur="250" autoRev="1" fill="remove"/>
                                        <p:tgtEl>
                                          <p:spTgt spid="14"/>
                                        </p:tgtEl>
                                        <p:attrNameLst>
                                          <p:attrName>style.color</p:attrName>
                                        </p:attrNameLst>
                                      </p:cBhvr>
                                      <p:to>
                                        <a:srgbClr val="F8E9E8"/>
                                      </p:to>
                                    </p:animClr>
                                    <p:animClr clrSpc="rgb" dir="cw">
                                      <p:cBhvr>
                                        <p:cTn id="49" dur="250" autoRev="1" fill="remove"/>
                                        <p:tgtEl>
                                          <p:spTgt spid="14"/>
                                        </p:tgtEl>
                                        <p:attrNameLst>
                                          <p:attrName>fillcolor</p:attrName>
                                        </p:attrNameLst>
                                      </p:cBhvr>
                                      <p:to>
                                        <a:srgbClr val="F8E9E8"/>
                                      </p:to>
                                    </p:animClr>
                                    <p:set>
                                      <p:cBhvr>
                                        <p:cTn id="50" dur="250" autoRev="1" fill="remove"/>
                                        <p:tgtEl>
                                          <p:spTgt spid="14"/>
                                        </p:tgtEl>
                                        <p:attrNameLst>
                                          <p:attrName>fill.type</p:attrName>
                                        </p:attrNameLst>
                                      </p:cBhvr>
                                      <p:to>
                                        <p:strVal val="solid"/>
                                      </p:to>
                                    </p:set>
                                    <p:set>
                                      <p:cBhvr>
                                        <p:cTn id="51" dur="250" autoRev="1" fill="remove"/>
                                        <p:tgtEl>
                                          <p:spTgt spid="14"/>
                                        </p:tgtEl>
                                        <p:attrNameLst>
                                          <p:attrName>fill.on</p:attrName>
                                        </p:attrNameLst>
                                      </p:cBhvr>
                                      <p:to>
                                        <p:strVal val="true"/>
                                      </p:to>
                                    </p:set>
                                  </p:childTnLst>
                                </p:cTn>
                              </p:par>
                            </p:childTnLst>
                          </p:cTn>
                        </p:par>
                        <p:par>
                          <p:cTn id="52" fill="hold">
                            <p:stCondLst>
                              <p:cond delay="2099"/>
                            </p:stCondLst>
                            <p:childTnLst>
                              <p:par>
                                <p:cTn id="53" presetID="26" presetClass="emph" presetSubtype="0" fill="hold" grpId="2" nodeType="afterEffect">
                                  <p:stCondLst>
                                    <p:cond delay="0"/>
                                  </p:stCondLst>
                                  <p:iterate type="lt">
                                    <p:tmPct val="0"/>
                                  </p:iterate>
                                  <p:childTnLst>
                                    <p:animEffect transition="out" filter="fade">
                                      <p:cBhvr>
                                        <p:cTn id="54" dur="500" tmFilter="0, 0; .2, .5; .8, .5; 1, 0"/>
                                        <p:tgtEl>
                                          <p:spTgt spid="15"/>
                                        </p:tgtEl>
                                      </p:cBhvr>
                                    </p:animEffect>
                                    <p:animScale>
                                      <p:cBhvr>
                                        <p:cTn id="55" dur="250" autoRev="1" fill="hold"/>
                                        <p:tgtEl>
                                          <p:spTgt spid="15"/>
                                        </p:tgtEl>
                                      </p:cBhvr>
                                      <p:by x="105000" y="105000"/>
                                    </p:animScale>
                                  </p:childTnLst>
                                </p:cTn>
                              </p:par>
                              <p:par>
                                <p:cTn id="56" presetID="26" presetClass="emph" presetSubtype="0" fill="hold" grpId="2" nodeType="withEffect">
                                  <p:stCondLst>
                                    <p:cond delay="0"/>
                                  </p:stCondLst>
                                  <p:iterate type="lt">
                                    <p:tmPct val="0"/>
                                  </p:iterate>
                                  <p:childTnLst>
                                    <p:animEffect transition="out" filter="fade">
                                      <p:cBhvr>
                                        <p:cTn id="57" dur="500" tmFilter="0, 0; .2, .5; .8, .5; 1, 0"/>
                                        <p:tgtEl>
                                          <p:spTgt spid="21"/>
                                        </p:tgtEl>
                                      </p:cBhvr>
                                    </p:animEffect>
                                    <p:animScale>
                                      <p:cBhvr>
                                        <p:cTn id="58" dur="250" autoRev="1" fill="hold"/>
                                        <p:tgtEl>
                                          <p:spTgt spid="21"/>
                                        </p:tgtEl>
                                      </p:cBhvr>
                                      <p:by x="105000" y="105000"/>
                                    </p:animScale>
                                  </p:childTnLst>
                                </p:cTn>
                              </p:par>
                              <p:par>
                                <p:cTn id="59" presetID="9" presetClass="emph" presetSubtype="0" nodeType="withEffect">
                                  <p:stCondLst>
                                    <p:cond delay="0"/>
                                  </p:stCondLst>
                                  <p:childTnLst>
                                    <p:set>
                                      <p:cBhvr>
                                        <p:cTn id="60" dur="indefinite"/>
                                        <p:tgtEl>
                                          <p:spTgt spid="2"/>
                                        </p:tgtEl>
                                        <p:attrNameLst>
                                          <p:attrName>style.opacity</p:attrName>
                                        </p:attrNameLst>
                                      </p:cBhvr>
                                      <p:to>
                                        <p:strVal val="0.5"/>
                                      </p:to>
                                    </p:set>
                                    <p:animEffect filter="image" prLst="opacity: 0.5">
                                      <p:cBhvr rctx="IE">
                                        <p:cTn id="61" dur="indefinite"/>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4" grpId="1" animBg="1"/>
      <p:bldP spid="15" grpId="0" animBg="1"/>
      <p:bldP spid="15" grpId="1" animBg="1"/>
      <p:bldP spid="15" grpId="2" animBg="1"/>
      <p:bldP spid="20" grpId="0" animBg="1"/>
      <p:bldP spid="20" grpId="1" animBg="1"/>
      <p:bldP spid="21" grpId="0"/>
      <p:bldP spid="21" grpId="1"/>
      <p:bldP spid="21" grpId="2"/>
      <p:bldP spid="6" grpId="0" bldLvl="0" animBg="1"/>
      <p:bldP spid="6" grpId="1" animBg="1"/>
      <p:bldP spid="23" grpId="0" bldLvl="0" animBg="1"/>
      <p:bldP spid="23" grpId="1" animBg="1"/>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文本框 7"/>
          <p:cNvSpPr txBox="1"/>
          <p:nvPr/>
        </p:nvSpPr>
        <p:spPr>
          <a:xfrm>
            <a:off x="-27710" y="5859346"/>
            <a:ext cx="12219710" cy="460375"/>
          </a:xfrm>
          <a:prstGeom prst="rect">
            <a:avLst/>
          </a:prstGeom>
          <a:solidFill>
            <a:srgbClr val="C3DDF6"/>
          </a:solidFill>
        </p:spPr>
        <p:txBody>
          <a:bodyPr wrap="square" rtlCol="0">
            <a:spAutoFit/>
          </a:bodyPr>
          <a:lstStyle/>
          <a:p>
            <a:pPr marL="342900" indent="-342900" algn="l">
              <a:buFont typeface="Wingdings" panose="05000000000000000000" charset="0"/>
              <a:buChar char=""/>
            </a:pPr>
            <a:r>
              <a:rPr lang="en-US" altLang="zh-CN" sz="2400" b="1">
                <a:latin typeface="Arial Bold" panose="020B0604020202020204" charset="0"/>
                <a:cs typeface="Arial Bold" panose="020B0604020202020204" charset="0"/>
                <a:sym typeface="+mn-ea"/>
              </a:rPr>
              <a:t>Completing the reading activities by using related reading strategies</a:t>
            </a:r>
            <a:endParaRPr lang="en-US" altLang="zh-CN" sz="2400" b="1">
              <a:solidFill>
                <a:schemeClr val="accent1">
                  <a:lumMod val="50000"/>
                </a:schemeClr>
              </a:solidFill>
              <a:latin typeface="Times New Roman Bold" panose="02020603050405020304" charset="0"/>
              <a:cs typeface="Times New Roman Bold" panose="02020603050405020304" charset="0"/>
            </a:endParaRPr>
          </a:p>
        </p:txBody>
      </p:sp>
      <p:grpSp>
        <p:nvGrpSpPr>
          <p:cNvPr id="2" name="组合 1"/>
          <p:cNvGrpSpPr/>
          <p:nvPr/>
        </p:nvGrpSpPr>
        <p:grpSpPr>
          <a:xfrm>
            <a:off x="422275" y="1147445"/>
            <a:ext cx="5238115" cy="4237700"/>
            <a:chOff x="66675" y="1147445"/>
            <a:chExt cx="5238115" cy="4237700"/>
          </a:xfrm>
        </p:grpSpPr>
        <p:sp>
          <p:nvSpPr>
            <p:cNvPr id="6" name="梯形 5"/>
            <p:cNvSpPr/>
            <p:nvPr/>
          </p:nvSpPr>
          <p:spPr>
            <a:xfrm>
              <a:off x="481624" y="4150473"/>
              <a:ext cx="4408216" cy="590193"/>
            </a:xfrm>
            <a:prstGeom prst="trapezoid">
              <a:avLst>
                <a:gd name="adj" fmla="val 65551"/>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7" name="文本框 6"/>
            <p:cNvSpPr txBox="1"/>
            <p:nvPr/>
          </p:nvSpPr>
          <p:spPr>
            <a:xfrm>
              <a:off x="820275" y="4259085"/>
              <a:ext cx="3607191" cy="400110"/>
            </a:xfrm>
            <a:prstGeom prst="rect">
              <a:avLst/>
            </a:prstGeom>
            <a:noFill/>
            <a:ln>
              <a:noFill/>
            </a:ln>
          </p:spPr>
          <p:txBody>
            <a:bodyPr wrap="square" rtlCol="0">
              <a:sp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Understanding     </a:t>
              </a:r>
              <a:endParaRPr kumimoji="1" lang="en-US" altLang="zh-CN" sz="2000" b="1" dirty="0">
                <a:solidFill>
                  <a:schemeClr val="tx1"/>
                </a:solidFill>
                <a:latin typeface="Times New Roman" panose="02020603050405020304" charset="0"/>
                <a:cs typeface="Times New Roman" panose="02020603050405020304" charset="0"/>
              </a:endParaRPr>
            </a:p>
          </p:txBody>
        </p:sp>
        <p:sp>
          <p:nvSpPr>
            <p:cNvPr id="9" name="梯形 8"/>
            <p:cNvSpPr/>
            <p:nvPr/>
          </p:nvSpPr>
          <p:spPr>
            <a:xfrm>
              <a:off x="66675" y="4805165"/>
              <a:ext cx="5238115" cy="579980"/>
            </a:xfrm>
            <a:prstGeom prst="trapezoid">
              <a:avLst>
                <a:gd name="adj" fmla="val 65694"/>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0" name="文本框 9"/>
            <p:cNvSpPr txBox="1"/>
            <p:nvPr/>
          </p:nvSpPr>
          <p:spPr>
            <a:xfrm>
              <a:off x="694128" y="4894128"/>
              <a:ext cx="3818457" cy="400110"/>
            </a:xfrm>
            <a:prstGeom prst="rect">
              <a:avLst/>
            </a:prstGeom>
            <a:noFill/>
            <a:ln>
              <a:noFill/>
            </a:ln>
          </p:spPr>
          <p:txBody>
            <a:bodyPr wrap="square" rtlCol="0">
              <a:sp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Remembering    </a:t>
              </a:r>
              <a:r>
                <a:rPr kumimoji="1" lang="en-US" altLang="zh-CN" sz="2000" b="1" dirty="0">
                  <a:solidFill>
                    <a:schemeClr val="tx1"/>
                  </a:solidFill>
                  <a:latin typeface="Times New Roman" panose="02020603050405020304" charset="0"/>
                  <a:cs typeface="Times New Roman" panose="02020603050405020304" charset="0"/>
                </a:rPr>
                <a:t> </a:t>
              </a:r>
              <a:endParaRPr kumimoji="1" lang="en-US" altLang="zh-CN" sz="2000" b="1" dirty="0">
                <a:solidFill>
                  <a:schemeClr val="tx1"/>
                </a:solidFill>
                <a:latin typeface="Times New Roman" panose="02020603050405020304" charset="0"/>
                <a:cs typeface="Times New Roman" panose="02020603050405020304" charset="0"/>
              </a:endParaRPr>
            </a:p>
          </p:txBody>
        </p:sp>
        <p:sp>
          <p:nvSpPr>
            <p:cNvPr id="14" name="梯形 13"/>
            <p:cNvSpPr/>
            <p:nvPr/>
          </p:nvSpPr>
          <p:spPr>
            <a:xfrm>
              <a:off x="1703619" y="2203685"/>
              <a:ext cx="1964227" cy="578040"/>
            </a:xfrm>
            <a:prstGeom prst="trapezoid">
              <a:avLst>
                <a:gd name="adj" fmla="val 58883"/>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5" name="三角形 14"/>
            <p:cNvSpPr/>
            <p:nvPr/>
          </p:nvSpPr>
          <p:spPr>
            <a:xfrm>
              <a:off x="2090417" y="1147445"/>
              <a:ext cx="1190632" cy="978570"/>
            </a:xfrm>
            <a:prstGeom prst="triangl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11" name="文本框 10"/>
            <p:cNvSpPr txBox="1"/>
            <p:nvPr/>
          </p:nvSpPr>
          <p:spPr>
            <a:xfrm>
              <a:off x="1859165" y="1652321"/>
              <a:ext cx="1653136" cy="400110"/>
            </a:xfrm>
            <a:prstGeom prst="rect">
              <a:avLst/>
            </a:prstGeom>
            <a:noFill/>
            <a:ln>
              <a:noFill/>
            </a:ln>
            <a:extLst>
              <a:ext uri="{909E8E84-426E-40DD-AFC4-6F175D3DCCD1}">
                <a14:hiddenFill xmlns:a14="http://schemas.microsoft.com/office/drawing/2010/main">
                  <a:grpFill/>
                </a14:hiddenFill>
              </a:ext>
            </a:extLst>
          </p:spPr>
          <p:txBody>
            <a:bodyPr wrap="square" rtlCol="0">
              <a:sp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Creating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sp>
          <p:nvSpPr>
            <p:cNvPr id="22" name="文本框 21"/>
            <p:cNvSpPr txBox="1"/>
            <p:nvPr/>
          </p:nvSpPr>
          <p:spPr>
            <a:xfrm>
              <a:off x="1915642" y="2297737"/>
              <a:ext cx="1540181" cy="400110"/>
            </a:xfrm>
            <a:prstGeom prst="rect">
              <a:avLst/>
            </a:prstGeom>
            <a:grpFill/>
            <a:ln>
              <a:noFill/>
            </a:ln>
          </p:spPr>
          <p:txBody>
            <a:bodyPr wrap="square" rtlCol="0">
              <a:spAutoFit/>
            </a:bodyPr>
            <a:lstStyle/>
            <a:p>
              <a:pPr algn="ctr"/>
              <a:r>
                <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rPr>
                <a:t>Evaluating</a:t>
              </a:r>
              <a:endParaRPr kumimoji="1" lang="en-US" altLang="zh-CN" sz="2000" b="1" dirty="0">
                <a:solidFill>
                  <a:schemeClr val="tx1"/>
                </a:solidFill>
                <a:latin typeface="Times New Roman" panose="02020603050405020304" charset="0"/>
                <a:ea typeface="微软雅黑" panose="020B0503020204020204" pitchFamily="34" charset="-122"/>
                <a:cs typeface="Times New Roman" panose="02020603050405020304" charset="0"/>
              </a:endParaRPr>
            </a:p>
          </p:txBody>
        </p:sp>
      </p:grpSp>
      <p:sp>
        <p:nvSpPr>
          <p:cNvPr id="26" name="梯形 25"/>
          <p:cNvSpPr/>
          <p:nvPr/>
        </p:nvSpPr>
        <p:spPr>
          <a:xfrm>
            <a:off x="1654830" y="2861846"/>
            <a:ext cx="2773005" cy="578040"/>
          </a:xfrm>
          <a:prstGeom prst="trapezoid">
            <a:avLst>
              <a:gd name="adj" fmla="val 61479"/>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a:solidFill>
                <a:schemeClr val="tx1"/>
              </a:solidFill>
            </a:endParaRPr>
          </a:p>
        </p:txBody>
      </p:sp>
      <p:sp>
        <p:nvSpPr>
          <p:cNvPr id="27" name="文本框 26"/>
          <p:cNvSpPr txBox="1"/>
          <p:nvPr/>
        </p:nvSpPr>
        <p:spPr>
          <a:xfrm>
            <a:off x="1948138" y="2909826"/>
            <a:ext cx="2187478" cy="400110"/>
          </a:xfrm>
          <a:prstGeom prst="rect">
            <a:avLst/>
          </a:prstGeom>
          <a:noFill/>
          <a:ln>
            <a:noFill/>
          </a:ln>
        </p:spPr>
        <p:txBody>
          <a:bodyPr wrap="square" rtlCol="0">
            <a:spAutoFit/>
          </a:bodyPr>
          <a:lstStyle/>
          <a:p>
            <a:pPr algn="ctr"/>
            <a:r>
              <a:rPr kumimoji="1" lang="en-US" altLang="zh-CN" sz="2000" b="1" dirty="0">
                <a:latin typeface="Arial" panose="020B0604020202020204" pitchFamily="34" charset="0"/>
                <a:ea typeface="微软雅黑" panose="020B0503020204020204" pitchFamily="34" charset="-122"/>
                <a:cs typeface="Arial" panose="020B0604020202020204" pitchFamily="34" charset="0"/>
              </a:rPr>
              <a:t>Analyzing</a:t>
            </a:r>
            <a:endParaRPr kumimoji="1" lang="en-US" altLang="zh-CN" sz="2000" b="1" dirty="0">
              <a:latin typeface="Arial" panose="020B0604020202020204" pitchFamily="34" charset="0"/>
              <a:ea typeface="微软雅黑" panose="020B0503020204020204" pitchFamily="34" charset="-122"/>
              <a:cs typeface="Arial" panose="020B0604020202020204" pitchFamily="34" charset="0"/>
            </a:endParaRPr>
          </a:p>
        </p:txBody>
      </p:sp>
      <p:sp>
        <p:nvSpPr>
          <p:cNvPr id="23" name="梯形 22"/>
          <p:cNvSpPr/>
          <p:nvPr/>
        </p:nvSpPr>
        <p:spPr>
          <a:xfrm>
            <a:off x="1262251" y="3504569"/>
            <a:ext cx="3570245" cy="578040"/>
          </a:xfrm>
          <a:prstGeom prst="trapezoid">
            <a:avLst>
              <a:gd name="adj" fmla="val 60785"/>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p>
        </p:txBody>
      </p:sp>
      <p:sp>
        <p:nvSpPr>
          <p:cNvPr id="28" name="文本框 27"/>
          <p:cNvSpPr txBox="1"/>
          <p:nvPr/>
        </p:nvSpPr>
        <p:spPr>
          <a:xfrm>
            <a:off x="1654810" y="3574415"/>
            <a:ext cx="2780665" cy="400110"/>
          </a:xfrm>
          <a:prstGeom prst="rect">
            <a:avLst/>
          </a:prstGeom>
          <a:noFill/>
        </p:spPr>
        <p:txBody>
          <a:bodyPr wrap="square" rtlCol="0">
            <a:spAutoFit/>
          </a:bodyPr>
          <a:lstStyle/>
          <a:p>
            <a:pPr algn="ctr"/>
            <a:r>
              <a:rPr kumimoji="1" lang="en-US" altLang="zh-CN" sz="2000" b="1" dirty="0">
                <a:latin typeface="Arial" panose="020B0604020202020204" pitchFamily="34" charset="0"/>
                <a:ea typeface="微软雅黑" panose="020B0503020204020204" pitchFamily="34" charset="-122"/>
                <a:cs typeface="Arial" panose="020B0604020202020204" pitchFamily="34" charset="0"/>
              </a:rPr>
              <a:t>Applying</a:t>
            </a:r>
            <a:endParaRPr kumimoji="1" lang="en-US" altLang="zh-CN" sz="2000" b="1" dirty="0">
              <a:latin typeface="Arial" panose="020B0604020202020204" pitchFamily="34" charset="0"/>
              <a:ea typeface="微软雅黑" panose="020B0503020204020204" pitchFamily="34" charset="-122"/>
              <a:cs typeface="Arial" panose="020B0604020202020204" pitchFamily="34" charset="0"/>
            </a:endParaRPr>
          </a:p>
        </p:txBody>
      </p:sp>
      <p:pic>
        <p:nvPicPr>
          <p:cNvPr id="4" name="图片 3"/>
          <p:cNvPicPr>
            <a:picLocks noChangeAspect="1"/>
          </p:cNvPicPr>
          <p:nvPr/>
        </p:nvPicPr>
        <p:blipFill>
          <a:blip r:embed="rId1"/>
          <a:stretch>
            <a:fillRect/>
          </a:stretch>
        </p:blipFill>
        <p:spPr>
          <a:xfrm>
            <a:off x="6831965" y="667385"/>
            <a:ext cx="3645535" cy="2114550"/>
          </a:xfrm>
          <a:prstGeom prst="rect">
            <a:avLst/>
          </a:prstGeom>
          <a:ln>
            <a:solidFill>
              <a:schemeClr val="accent6">
                <a:lumMod val="75000"/>
              </a:schemeClr>
            </a:solidFill>
          </a:ln>
        </p:spPr>
      </p:pic>
      <p:sp>
        <p:nvSpPr>
          <p:cNvPr id="5" name="Google Shape;1089;p48"/>
          <p:cNvSpPr txBox="1">
            <a:spLocks noGrp="1"/>
          </p:cNvSpPr>
          <p:nvPr>
            <p:custDataLst>
              <p:tags r:id="rId2"/>
            </p:custDataLst>
          </p:nvPr>
        </p:nvSpPr>
        <p:spPr>
          <a:xfrm>
            <a:off x="1522730" y="391795"/>
            <a:ext cx="5833110" cy="406400"/>
          </a:xfrm>
          <a:prstGeom prst="rect">
            <a:avLst/>
          </a:prstGeom>
          <a:noFill/>
          <a:ln>
            <a:noFill/>
          </a:ln>
        </p:spPr>
        <p:txBody>
          <a:bodyPr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3000"/>
              <a:buFont typeface="Varela Round"/>
              <a:buNone/>
              <a:defRPr sz="3000" b="1" i="0" u="none" strike="noStrike" cap="none">
                <a:solidFill>
                  <a:schemeClr val="dk1"/>
                </a:solidFill>
                <a:latin typeface="Varela Round"/>
                <a:ea typeface="Varela Round"/>
                <a:cs typeface="Varela Round"/>
                <a:sym typeface="Varela Round"/>
              </a:defRPr>
            </a:lvl1pPr>
            <a:lvl2pPr marR="0" lvl="1"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2pPr>
            <a:lvl3pPr marR="0" lvl="2"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3pPr>
            <a:lvl4pPr marR="0" lvl="3"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4pPr>
            <a:lvl5pPr marR="0" lvl="4"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5pPr>
            <a:lvl6pPr marR="0" lvl="5"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6pPr>
            <a:lvl7pPr marR="0" lvl="6"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7pPr>
            <a:lvl8pPr marR="0" lvl="7"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8pPr>
            <a:lvl9pPr marR="0" lvl="8"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9pPr>
          </a:lstStyle>
          <a:p>
            <a:pPr marL="0" indent="0" algn="l">
              <a:spcAft>
                <a:spcPts val="1200"/>
              </a:spcAft>
            </a:pPr>
            <a:r>
              <a:rPr lang="en-US" altLang="zh-CN" sz="2800" dirty="0">
                <a:solidFill>
                  <a:schemeClr val="tx1"/>
                </a:solidFill>
                <a:latin typeface="Arial" panose="020B0604020202020204" pitchFamily="34" charset="0"/>
                <a:cs typeface="Arial" panose="020B0604020202020204" pitchFamily="34" charset="0"/>
              </a:rPr>
              <a:t> Learning Activities</a:t>
            </a:r>
            <a:endParaRPr lang="en-US" altLang="zh-CN" sz="2800" dirty="0">
              <a:solidFill>
                <a:schemeClr val="tx1"/>
              </a:solidFill>
              <a:latin typeface="Arial" panose="020B0604020202020204" pitchFamily="34" charset="0"/>
              <a:cs typeface="Arial" panose="020B0604020202020204" pitchFamily="34" charset="0"/>
            </a:endParaRPr>
          </a:p>
        </p:txBody>
      </p:sp>
      <p:pic>
        <p:nvPicPr>
          <p:cNvPr id="3" name="图片 2"/>
          <p:cNvPicPr>
            <a:picLocks noChangeAspect="1"/>
          </p:cNvPicPr>
          <p:nvPr/>
        </p:nvPicPr>
        <p:blipFill>
          <a:blip r:embed="rId3"/>
          <a:stretch>
            <a:fillRect/>
          </a:stretch>
        </p:blipFill>
        <p:spPr>
          <a:xfrm>
            <a:off x="5436870" y="3241040"/>
            <a:ext cx="3277235" cy="1833245"/>
          </a:xfrm>
          <a:prstGeom prst="rect">
            <a:avLst/>
          </a:prstGeom>
        </p:spPr>
      </p:pic>
      <p:pic>
        <p:nvPicPr>
          <p:cNvPr id="12" name="图片 11"/>
          <p:cNvPicPr>
            <a:picLocks noChangeAspect="1"/>
          </p:cNvPicPr>
          <p:nvPr/>
        </p:nvPicPr>
        <p:blipFill>
          <a:blip r:embed="rId4"/>
          <a:stretch>
            <a:fillRect/>
          </a:stretch>
        </p:blipFill>
        <p:spPr>
          <a:xfrm>
            <a:off x="8982710" y="3241040"/>
            <a:ext cx="3074035" cy="183324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iterate type="lt">
                                    <p:tmPct val="0"/>
                                  </p:iterate>
                                  <p:childTnLst>
                                    <p:animEffect transition="out" filter="fade">
                                      <p:cBhvr>
                                        <p:cTn id="6" dur="500" tmFilter="0, 0; .2, .5; .8, .5; 1, 0"/>
                                        <p:tgtEl>
                                          <p:spTgt spid="27"/>
                                        </p:tgtEl>
                                      </p:cBhvr>
                                    </p:animEffect>
                                    <p:animScale>
                                      <p:cBhvr>
                                        <p:cTn id="7" dur="250" autoRev="1" fill="hold"/>
                                        <p:tgtEl>
                                          <p:spTgt spid="27"/>
                                        </p:tgtEl>
                                      </p:cBhvr>
                                      <p:by x="105000" y="105000"/>
                                    </p:animScale>
                                  </p:childTnLst>
                                </p:cTn>
                              </p:par>
                              <p:par>
                                <p:cTn id="8" presetID="26" presetClass="emph" presetSubtype="0" fill="hold" grpId="0" nodeType="withEffect">
                                  <p:stCondLst>
                                    <p:cond delay="0"/>
                                  </p:stCondLst>
                                  <p:iterate type="lt">
                                    <p:tmPct val="0"/>
                                  </p:iterate>
                                  <p:childTnLst>
                                    <p:animEffect transition="out" filter="fade">
                                      <p:cBhvr>
                                        <p:cTn id="9" dur="500" tmFilter="0, 0; .2, .5; .8, .5; 1, 0"/>
                                        <p:tgtEl>
                                          <p:spTgt spid="28"/>
                                        </p:tgtEl>
                                      </p:cBhvr>
                                    </p:animEffect>
                                    <p:animScale>
                                      <p:cBhvr>
                                        <p:cTn id="10" dur="250" autoRev="1" fill="hold"/>
                                        <p:tgtEl>
                                          <p:spTgt spid="28"/>
                                        </p:tgtEl>
                                      </p:cBhvr>
                                      <p:by x="105000" y="105000"/>
                                    </p:animScale>
                                  </p:childTnLst>
                                </p:cTn>
                              </p:par>
                              <p:par>
                                <p:cTn id="11" presetID="27" presetClass="emph" presetSubtype="0" fill="hold" grpId="0" nodeType="withEffect">
                                  <p:stCondLst>
                                    <p:cond delay="0"/>
                                  </p:stCondLst>
                                  <p:childTnLst>
                                    <p:animClr clrSpc="rgb" dir="cw">
                                      <p:cBhvr override="childStyle">
                                        <p:cTn id="12" dur="500" autoRev="1" fill="remove"/>
                                        <p:tgtEl>
                                          <p:spTgt spid="26"/>
                                        </p:tgtEl>
                                        <p:attrNameLst>
                                          <p:attrName>style.color</p:attrName>
                                        </p:attrNameLst>
                                      </p:cBhvr>
                                      <p:to>
                                        <a:srgbClr val="F8E9E8"/>
                                      </p:to>
                                    </p:animClr>
                                    <p:animClr clrSpc="rgb" dir="cw">
                                      <p:cBhvr>
                                        <p:cTn id="13" dur="500" autoRev="1" fill="remove"/>
                                        <p:tgtEl>
                                          <p:spTgt spid="26"/>
                                        </p:tgtEl>
                                        <p:attrNameLst>
                                          <p:attrName>fillcolor</p:attrName>
                                        </p:attrNameLst>
                                      </p:cBhvr>
                                      <p:to>
                                        <a:srgbClr val="F8E9E8"/>
                                      </p:to>
                                    </p:animClr>
                                    <p:set>
                                      <p:cBhvr>
                                        <p:cTn id="14" dur="500" autoRev="1" fill="remove"/>
                                        <p:tgtEl>
                                          <p:spTgt spid="26"/>
                                        </p:tgtEl>
                                        <p:attrNameLst>
                                          <p:attrName>fill.type</p:attrName>
                                        </p:attrNameLst>
                                      </p:cBhvr>
                                      <p:to>
                                        <p:strVal val="solid"/>
                                      </p:to>
                                    </p:set>
                                    <p:set>
                                      <p:cBhvr>
                                        <p:cTn id="15" dur="500" autoRev="1" fill="remove"/>
                                        <p:tgtEl>
                                          <p:spTgt spid="26"/>
                                        </p:tgtEl>
                                        <p:attrNameLst>
                                          <p:attrName>fill.on</p:attrName>
                                        </p:attrNameLst>
                                      </p:cBhvr>
                                      <p:to>
                                        <p:strVal val="true"/>
                                      </p:to>
                                    </p:set>
                                  </p:childTnLst>
                                </p:cTn>
                              </p:par>
                              <p:par>
                                <p:cTn id="16" presetID="27" presetClass="emph" presetSubtype="0" fill="hold" grpId="0" nodeType="withEffect">
                                  <p:stCondLst>
                                    <p:cond delay="0"/>
                                  </p:stCondLst>
                                  <p:childTnLst>
                                    <p:animClr clrSpc="rgb" dir="cw">
                                      <p:cBhvr override="childStyle">
                                        <p:cTn id="17" dur="500" autoRev="1" fill="remove"/>
                                        <p:tgtEl>
                                          <p:spTgt spid="23"/>
                                        </p:tgtEl>
                                        <p:attrNameLst>
                                          <p:attrName>style.color</p:attrName>
                                        </p:attrNameLst>
                                      </p:cBhvr>
                                      <p:to>
                                        <a:srgbClr val="F8E9E8"/>
                                      </p:to>
                                    </p:animClr>
                                    <p:animClr clrSpc="rgb" dir="cw">
                                      <p:cBhvr>
                                        <p:cTn id="18" dur="500" autoRev="1" fill="remove"/>
                                        <p:tgtEl>
                                          <p:spTgt spid="23"/>
                                        </p:tgtEl>
                                        <p:attrNameLst>
                                          <p:attrName>fillcolor</p:attrName>
                                        </p:attrNameLst>
                                      </p:cBhvr>
                                      <p:to>
                                        <a:srgbClr val="F8E9E8"/>
                                      </p:to>
                                    </p:animClr>
                                    <p:set>
                                      <p:cBhvr>
                                        <p:cTn id="19" dur="500" autoRev="1" fill="remove"/>
                                        <p:tgtEl>
                                          <p:spTgt spid="23"/>
                                        </p:tgtEl>
                                        <p:attrNameLst>
                                          <p:attrName>fill.type</p:attrName>
                                        </p:attrNameLst>
                                      </p:cBhvr>
                                      <p:to>
                                        <p:strVal val="solid"/>
                                      </p:to>
                                    </p:set>
                                    <p:set>
                                      <p:cBhvr>
                                        <p:cTn id="20" dur="500" autoRev="1" fill="remove"/>
                                        <p:tgtEl>
                                          <p:spTgt spid="23"/>
                                        </p:tgtEl>
                                        <p:attrNameLst>
                                          <p:attrName>fill.on</p:attrName>
                                        </p:attrNameLst>
                                      </p:cBhvr>
                                      <p:to>
                                        <p:strVal val="true"/>
                                      </p:to>
                                    </p:set>
                                  </p:childTnLst>
                                </p:cTn>
                              </p:par>
                              <p:par>
                                <p:cTn id="21" presetID="2" presetClass="entr" presetSubtype="4" fill="hold" grpId="0" nodeType="withEffect">
                                  <p:stCondLst>
                                    <p:cond delay="0"/>
                                  </p:stCondLst>
                                  <p:childTnLst>
                                    <p:set>
                                      <p:cBhvr>
                                        <p:cTn id="22" dur="1" fill="hold">
                                          <p:stCondLst>
                                            <p:cond delay="0"/>
                                          </p:stCondLst>
                                        </p:cTn>
                                        <p:tgtEl>
                                          <p:spTgt spid="8"/>
                                        </p:tgtEl>
                                        <p:attrNameLst>
                                          <p:attrName>style.visibility</p:attrName>
                                        </p:attrNameLst>
                                      </p:cBhvr>
                                      <p:to>
                                        <p:strVal val="visible"/>
                                      </p:to>
                                    </p:set>
                                    <p:anim calcmode="lin" valueType="num">
                                      <p:cBhvr additive="base">
                                        <p:cTn id="23" dur="500" fill="hold"/>
                                        <p:tgtEl>
                                          <p:spTgt spid="8"/>
                                        </p:tgtEl>
                                        <p:attrNameLst>
                                          <p:attrName>ppt_x</p:attrName>
                                        </p:attrNameLst>
                                      </p:cBhvr>
                                      <p:tavLst>
                                        <p:tav tm="0">
                                          <p:val>
                                            <p:strVal val="#ppt_x"/>
                                          </p:val>
                                        </p:tav>
                                        <p:tav tm="100000">
                                          <p:val>
                                            <p:strVal val="#ppt_x"/>
                                          </p:val>
                                        </p:tav>
                                      </p:tavLst>
                                    </p:anim>
                                    <p:anim calcmode="lin" valueType="num">
                                      <p:cBhvr additive="base">
                                        <p:cTn id="24" dur="500" fill="hold"/>
                                        <p:tgtEl>
                                          <p:spTgt spid="8"/>
                                        </p:tgtEl>
                                        <p:attrNameLst>
                                          <p:attrName>ppt_y</p:attrName>
                                        </p:attrNameLst>
                                      </p:cBhvr>
                                      <p:tavLst>
                                        <p:tav tm="0">
                                          <p:val>
                                            <p:strVal val="1+#ppt_h/2"/>
                                          </p:val>
                                        </p:tav>
                                        <p:tav tm="100000">
                                          <p:val>
                                            <p:strVal val="#ppt_y"/>
                                          </p:val>
                                        </p:tav>
                                      </p:tavLst>
                                    </p:anim>
                                  </p:childTnLst>
                                </p:cTn>
                              </p:par>
                              <p:par>
                                <p:cTn id="25" presetID="10" presetClass="entr" presetSubtype="0" fill="hold" nodeType="withEffect">
                                  <p:stCondLst>
                                    <p:cond delay="0"/>
                                  </p:stCondLst>
                                  <p:childTnLst>
                                    <p:set>
                                      <p:cBhvr>
                                        <p:cTn id="26" dur="1" fill="hold">
                                          <p:stCondLst>
                                            <p:cond delay="0"/>
                                          </p:stCondLst>
                                        </p:cTn>
                                        <p:tgtEl>
                                          <p:spTgt spid="4"/>
                                        </p:tgtEl>
                                        <p:attrNameLst>
                                          <p:attrName>style.visibility</p:attrName>
                                        </p:attrNameLst>
                                      </p:cBhvr>
                                      <p:to>
                                        <p:strVal val="visible"/>
                                      </p:to>
                                    </p:set>
                                    <p:animEffect transition="in" filter="fade">
                                      <p:cBhvr>
                                        <p:cTn id="27" dur="500"/>
                                        <p:tgtEl>
                                          <p:spTgt spid="4"/>
                                        </p:tgtEl>
                                      </p:cBhvr>
                                    </p:animEffect>
                                  </p:childTnLst>
                                </p:cTn>
                              </p:par>
                              <p:par>
                                <p:cTn id="28" presetID="10" presetClass="entr" presetSubtype="0" fill="hold" nodeType="withEffect">
                                  <p:stCondLst>
                                    <p:cond delay="0"/>
                                  </p:stCondLst>
                                  <p:childTnLst>
                                    <p:set>
                                      <p:cBhvr>
                                        <p:cTn id="29" dur="1" fill="hold">
                                          <p:stCondLst>
                                            <p:cond delay="0"/>
                                          </p:stCondLst>
                                        </p:cTn>
                                        <p:tgtEl>
                                          <p:spTgt spid="3"/>
                                        </p:tgtEl>
                                        <p:attrNameLst>
                                          <p:attrName>style.visibility</p:attrName>
                                        </p:attrNameLst>
                                      </p:cBhvr>
                                      <p:to>
                                        <p:strVal val="visible"/>
                                      </p:to>
                                    </p:set>
                                    <p:animEffect transition="in" filter="fade">
                                      <p:cBhvr>
                                        <p:cTn id="30" dur="500"/>
                                        <p:tgtEl>
                                          <p:spTgt spid="3"/>
                                        </p:tgtEl>
                                      </p:cBhvr>
                                    </p:animEffect>
                                  </p:childTnLst>
                                </p:cTn>
                              </p:par>
                              <p:par>
                                <p:cTn id="31" presetID="10" presetClass="entr" presetSubtype="0" fill="hold" nodeType="withEffect">
                                  <p:stCondLst>
                                    <p:cond delay="0"/>
                                  </p:stCondLst>
                                  <p:childTnLst>
                                    <p:set>
                                      <p:cBhvr>
                                        <p:cTn id="32" dur="1" fill="hold">
                                          <p:stCondLst>
                                            <p:cond delay="0"/>
                                          </p:stCondLst>
                                        </p:cTn>
                                        <p:tgtEl>
                                          <p:spTgt spid="12"/>
                                        </p:tgtEl>
                                        <p:attrNameLst>
                                          <p:attrName>style.visibility</p:attrName>
                                        </p:attrNameLst>
                                      </p:cBhvr>
                                      <p:to>
                                        <p:strVal val="visible"/>
                                      </p:to>
                                    </p:set>
                                    <p:animEffect transition="in" filter="fade">
                                      <p:cBhvr>
                                        <p:cTn id="33" dur="500"/>
                                        <p:tgtEl>
                                          <p:spTgt spid="12"/>
                                        </p:tgtEl>
                                      </p:cBhvr>
                                    </p:animEffect>
                                  </p:childTnLst>
                                </p:cTn>
                              </p:par>
                            </p:childTnLst>
                          </p:cTn>
                        </p:par>
                        <p:par>
                          <p:cTn id="34" fill="hold">
                            <p:stCondLst>
                              <p:cond delay="1000"/>
                            </p:stCondLst>
                            <p:childTnLst>
                              <p:par>
                                <p:cTn id="35" presetID="36" presetClass="emph" presetSubtype="0" fill="hold" grpId="1" nodeType="afterEffect">
                                  <p:stCondLst>
                                    <p:cond delay="0"/>
                                  </p:stCondLst>
                                  <p:iterate type="lt">
                                    <p:tmPct val="10000"/>
                                  </p:iterate>
                                  <p:childTnLst>
                                    <p:animScale>
                                      <p:cBhvr>
                                        <p:cTn id="36" dur="250" autoRev="1" fill="hold">
                                          <p:stCondLst>
                                            <p:cond delay="0"/>
                                          </p:stCondLst>
                                        </p:cTn>
                                        <p:tgtEl>
                                          <p:spTgt spid="27"/>
                                        </p:tgtEl>
                                      </p:cBhvr>
                                      <p:to x="80000" y="100000"/>
                                    </p:animScale>
                                    <p:anim by="(#ppt_w*0.10)" calcmode="lin" valueType="num">
                                      <p:cBhvr>
                                        <p:cTn id="37" dur="250" autoRev="1" fill="hold">
                                          <p:stCondLst>
                                            <p:cond delay="0"/>
                                          </p:stCondLst>
                                        </p:cTn>
                                        <p:tgtEl>
                                          <p:spTgt spid="27"/>
                                        </p:tgtEl>
                                        <p:attrNameLst>
                                          <p:attrName>ppt_x</p:attrName>
                                        </p:attrNameLst>
                                      </p:cBhvr>
                                    </p:anim>
                                    <p:anim by="(-#ppt_w*0.10)" calcmode="lin" valueType="num">
                                      <p:cBhvr>
                                        <p:cTn id="38" dur="250" autoRev="1" fill="hold">
                                          <p:stCondLst>
                                            <p:cond delay="0"/>
                                          </p:stCondLst>
                                        </p:cTn>
                                        <p:tgtEl>
                                          <p:spTgt spid="27"/>
                                        </p:tgtEl>
                                        <p:attrNameLst>
                                          <p:attrName>ppt_y</p:attrName>
                                        </p:attrNameLst>
                                      </p:cBhvr>
                                    </p:anim>
                                    <p:animRot by="-480000">
                                      <p:cBhvr>
                                        <p:cTn id="39" dur="250" autoRev="1" fill="hold">
                                          <p:stCondLst>
                                            <p:cond delay="0"/>
                                          </p:stCondLst>
                                        </p:cTn>
                                        <p:tgtEl>
                                          <p:spTgt spid="27"/>
                                        </p:tgtEl>
                                        <p:attrNameLst>
                                          <p:attrName>r</p:attrName>
                                        </p:attrNameLst>
                                      </p:cBhvr>
                                    </p:animRot>
                                  </p:childTnLst>
                                </p:cTn>
                              </p:par>
                              <p:par>
                                <p:cTn id="40" presetID="36" presetClass="emph" presetSubtype="0" fill="hold" grpId="1" nodeType="withEffect">
                                  <p:stCondLst>
                                    <p:cond delay="0"/>
                                  </p:stCondLst>
                                  <p:iterate type="lt">
                                    <p:tmPct val="10000"/>
                                  </p:iterate>
                                  <p:childTnLst>
                                    <p:animScale>
                                      <p:cBhvr>
                                        <p:cTn id="41" dur="250" autoRev="1" fill="hold">
                                          <p:stCondLst>
                                            <p:cond delay="0"/>
                                          </p:stCondLst>
                                        </p:cTn>
                                        <p:tgtEl>
                                          <p:spTgt spid="28"/>
                                        </p:tgtEl>
                                      </p:cBhvr>
                                      <p:to x="80000" y="100000"/>
                                    </p:animScale>
                                    <p:anim by="(#ppt_w*0.10)" calcmode="lin" valueType="num">
                                      <p:cBhvr>
                                        <p:cTn id="42" dur="250" autoRev="1" fill="hold">
                                          <p:stCondLst>
                                            <p:cond delay="0"/>
                                          </p:stCondLst>
                                        </p:cTn>
                                        <p:tgtEl>
                                          <p:spTgt spid="28"/>
                                        </p:tgtEl>
                                        <p:attrNameLst>
                                          <p:attrName>ppt_x</p:attrName>
                                        </p:attrNameLst>
                                      </p:cBhvr>
                                    </p:anim>
                                    <p:anim by="(-#ppt_w*0.10)" calcmode="lin" valueType="num">
                                      <p:cBhvr>
                                        <p:cTn id="43" dur="250" autoRev="1" fill="hold">
                                          <p:stCondLst>
                                            <p:cond delay="0"/>
                                          </p:stCondLst>
                                        </p:cTn>
                                        <p:tgtEl>
                                          <p:spTgt spid="28"/>
                                        </p:tgtEl>
                                        <p:attrNameLst>
                                          <p:attrName>ppt_y</p:attrName>
                                        </p:attrNameLst>
                                      </p:cBhvr>
                                    </p:anim>
                                    <p:animRot by="-480000">
                                      <p:cBhvr>
                                        <p:cTn id="44" dur="250" autoRev="1" fill="hold">
                                          <p:stCondLst>
                                            <p:cond delay="0"/>
                                          </p:stCondLst>
                                        </p:cTn>
                                        <p:tgtEl>
                                          <p:spTgt spid="28"/>
                                        </p:tgtEl>
                                        <p:attrNameLst>
                                          <p:attrName>r</p:attrName>
                                        </p:attrNameLst>
                                      </p:cBhvr>
                                    </p:animRot>
                                  </p:childTnLst>
                                </p:cTn>
                              </p:par>
                              <p:par>
                                <p:cTn id="45" presetID="27" presetClass="emph" presetSubtype="0" fill="hold" grpId="1" nodeType="withEffect">
                                  <p:stCondLst>
                                    <p:cond delay="0"/>
                                  </p:stCondLst>
                                  <p:childTnLst>
                                    <p:animClr clrSpc="rgb" dir="cw">
                                      <p:cBhvr override="childStyle">
                                        <p:cTn id="46" dur="250" autoRev="1" fill="remove"/>
                                        <p:tgtEl>
                                          <p:spTgt spid="26"/>
                                        </p:tgtEl>
                                        <p:attrNameLst>
                                          <p:attrName>style.color</p:attrName>
                                        </p:attrNameLst>
                                      </p:cBhvr>
                                      <p:to>
                                        <a:srgbClr val="F8E9E8"/>
                                      </p:to>
                                    </p:animClr>
                                    <p:animClr clrSpc="rgb" dir="cw">
                                      <p:cBhvr>
                                        <p:cTn id="47" dur="250" autoRev="1" fill="remove"/>
                                        <p:tgtEl>
                                          <p:spTgt spid="26"/>
                                        </p:tgtEl>
                                        <p:attrNameLst>
                                          <p:attrName>fillcolor</p:attrName>
                                        </p:attrNameLst>
                                      </p:cBhvr>
                                      <p:to>
                                        <a:srgbClr val="F8E9E8"/>
                                      </p:to>
                                    </p:animClr>
                                    <p:set>
                                      <p:cBhvr>
                                        <p:cTn id="48" dur="250" autoRev="1" fill="remove"/>
                                        <p:tgtEl>
                                          <p:spTgt spid="26"/>
                                        </p:tgtEl>
                                        <p:attrNameLst>
                                          <p:attrName>fill.type</p:attrName>
                                        </p:attrNameLst>
                                      </p:cBhvr>
                                      <p:to>
                                        <p:strVal val="solid"/>
                                      </p:to>
                                    </p:set>
                                    <p:set>
                                      <p:cBhvr>
                                        <p:cTn id="49" dur="250" autoRev="1" fill="remove"/>
                                        <p:tgtEl>
                                          <p:spTgt spid="26"/>
                                        </p:tgtEl>
                                        <p:attrNameLst>
                                          <p:attrName>fill.on</p:attrName>
                                        </p:attrNameLst>
                                      </p:cBhvr>
                                      <p:to>
                                        <p:strVal val="true"/>
                                      </p:to>
                                    </p:set>
                                  </p:childTnLst>
                                </p:cTn>
                              </p:par>
                              <p:par>
                                <p:cTn id="50" presetID="27" presetClass="emph" presetSubtype="0" fill="hold" grpId="1" nodeType="withEffect">
                                  <p:stCondLst>
                                    <p:cond delay="0"/>
                                  </p:stCondLst>
                                  <p:childTnLst>
                                    <p:animClr clrSpc="rgb" dir="cw">
                                      <p:cBhvr override="childStyle">
                                        <p:cTn id="51" dur="250" autoRev="1" fill="remove"/>
                                        <p:tgtEl>
                                          <p:spTgt spid="23"/>
                                        </p:tgtEl>
                                        <p:attrNameLst>
                                          <p:attrName>style.color</p:attrName>
                                        </p:attrNameLst>
                                      </p:cBhvr>
                                      <p:to>
                                        <a:srgbClr val="F8E9E8"/>
                                      </p:to>
                                    </p:animClr>
                                    <p:animClr clrSpc="rgb" dir="cw">
                                      <p:cBhvr>
                                        <p:cTn id="52" dur="250" autoRev="1" fill="remove"/>
                                        <p:tgtEl>
                                          <p:spTgt spid="23"/>
                                        </p:tgtEl>
                                        <p:attrNameLst>
                                          <p:attrName>fillcolor</p:attrName>
                                        </p:attrNameLst>
                                      </p:cBhvr>
                                      <p:to>
                                        <a:srgbClr val="F8E9E8"/>
                                      </p:to>
                                    </p:animClr>
                                    <p:set>
                                      <p:cBhvr>
                                        <p:cTn id="53" dur="250" autoRev="1" fill="remove"/>
                                        <p:tgtEl>
                                          <p:spTgt spid="23"/>
                                        </p:tgtEl>
                                        <p:attrNameLst>
                                          <p:attrName>fill.type</p:attrName>
                                        </p:attrNameLst>
                                      </p:cBhvr>
                                      <p:to>
                                        <p:strVal val="solid"/>
                                      </p:to>
                                    </p:set>
                                    <p:set>
                                      <p:cBhvr>
                                        <p:cTn id="54" dur="250" autoRev="1" fill="remove"/>
                                        <p:tgtEl>
                                          <p:spTgt spid="23"/>
                                        </p:tgtEl>
                                        <p:attrNameLst>
                                          <p:attrName>fill.on</p:attrName>
                                        </p:attrNameLst>
                                      </p:cBhvr>
                                      <p:to>
                                        <p:strVal val="true"/>
                                      </p:to>
                                    </p:set>
                                  </p:childTnLst>
                                </p:cTn>
                              </p:par>
                            </p:childTnLst>
                          </p:cTn>
                        </p:par>
                        <p:par>
                          <p:cTn id="55" fill="hold">
                            <p:stCondLst>
                              <p:cond delay="1899"/>
                            </p:stCondLst>
                            <p:childTnLst>
                              <p:par>
                                <p:cTn id="56" presetID="26" presetClass="emph" presetSubtype="0" fill="hold" grpId="2" nodeType="afterEffect">
                                  <p:stCondLst>
                                    <p:cond delay="0"/>
                                  </p:stCondLst>
                                  <p:iterate type="lt">
                                    <p:tmPct val="0"/>
                                  </p:iterate>
                                  <p:childTnLst>
                                    <p:animEffect transition="out" filter="fade">
                                      <p:cBhvr>
                                        <p:cTn id="57" dur="500" tmFilter="0, 0; .2, .5; .8, .5; 1, 0"/>
                                        <p:tgtEl>
                                          <p:spTgt spid="27"/>
                                        </p:tgtEl>
                                      </p:cBhvr>
                                    </p:animEffect>
                                    <p:animScale>
                                      <p:cBhvr>
                                        <p:cTn id="58" dur="250" autoRev="1" fill="hold"/>
                                        <p:tgtEl>
                                          <p:spTgt spid="27"/>
                                        </p:tgtEl>
                                      </p:cBhvr>
                                      <p:by x="105000" y="105000"/>
                                    </p:animScale>
                                  </p:childTnLst>
                                </p:cTn>
                              </p:par>
                              <p:par>
                                <p:cTn id="59" presetID="26" presetClass="emph" presetSubtype="0" fill="hold" grpId="2" nodeType="withEffect">
                                  <p:stCondLst>
                                    <p:cond delay="0"/>
                                  </p:stCondLst>
                                  <p:iterate type="lt">
                                    <p:tmPct val="0"/>
                                  </p:iterate>
                                  <p:childTnLst>
                                    <p:animEffect transition="out" filter="fade">
                                      <p:cBhvr>
                                        <p:cTn id="60" dur="500" tmFilter="0, 0; .2, .5; .8, .5; 1, 0"/>
                                        <p:tgtEl>
                                          <p:spTgt spid="28"/>
                                        </p:tgtEl>
                                      </p:cBhvr>
                                    </p:animEffect>
                                    <p:animScale>
                                      <p:cBhvr>
                                        <p:cTn id="61" dur="250" autoRev="1" fill="hold"/>
                                        <p:tgtEl>
                                          <p:spTgt spid="28"/>
                                        </p:tgtEl>
                                      </p:cBhvr>
                                      <p:by x="105000" y="105000"/>
                                    </p:animScale>
                                  </p:childTnLst>
                                </p:cTn>
                              </p:par>
                              <p:par>
                                <p:cTn id="62" presetID="9" presetClass="emph" presetSubtype="0" nodeType="withEffect">
                                  <p:stCondLst>
                                    <p:cond delay="0"/>
                                  </p:stCondLst>
                                  <p:childTnLst>
                                    <p:set>
                                      <p:cBhvr>
                                        <p:cTn id="63" dur="indefinite"/>
                                        <p:tgtEl>
                                          <p:spTgt spid="2"/>
                                        </p:tgtEl>
                                        <p:attrNameLst>
                                          <p:attrName>style.opacity</p:attrName>
                                        </p:attrNameLst>
                                      </p:cBhvr>
                                      <p:to>
                                        <p:strVal val="0.5"/>
                                      </p:to>
                                    </p:set>
                                    <p:animEffect filter="image" prLst="opacity: 0.5">
                                      <p:cBhvr rctx="IE">
                                        <p:cTn id="64" dur="indefinite"/>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ldLvl="0" animBg="1"/>
      <p:bldP spid="8" grpId="1" animBg="1"/>
      <p:bldP spid="26" grpId="0" animBg="1"/>
      <p:bldP spid="26" grpId="1" animBg="1"/>
      <p:bldP spid="27" grpId="0" animBg="1"/>
      <p:bldP spid="27" grpId="1" animBg="1"/>
      <p:bldP spid="27" grpId="2" animBg="1"/>
      <p:bldP spid="23" grpId="0" animBg="1"/>
      <p:bldP spid="23" grpId="1" animBg="1"/>
      <p:bldP spid="28" grpId="0"/>
      <p:bldP spid="28" grpId="1"/>
      <p:bldP spid="28" grpId="2"/>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文本框 4"/>
          <p:cNvSpPr txBox="1"/>
          <p:nvPr/>
        </p:nvSpPr>
        <p:spPr>
          <a:xfrm>
            <a:off x="2310" y="5811159"/>
            <a:ext cx="12189690" cy="829945"/>
          </a:xfrm>
          <a:prstGeom prst="rect">
            <a:avLst/>
          </a:prstGeom>
          <a:solidFill>
            <a:srgbClr val="C3DDF6"/>
          </a:solidFill>
        </p:spPr>
        <p:txBody>
          <a:bodyPr wrap="square" rtlCol="0">
            <a:spAutoFit/>
          </a:bodyPr>
          <a:lstStyle/>
          <a:p>
            <a:pPr marL="342900" indent="-342900" algn="l">
              <a:buFont typeface="Wingdings" panose="05000000000000000000" charset="0"/>
              <a:buChar char="l"/>
            </a:pPr>
            <a:r>
              <a:rPr lang="en-US" altLang="zh-CN" sz="2400" b="1">
                <a:solidFill>
                  <a:schemeClr val="tx1"/>
                </a:solidFill>
                <a:latin typeface="Arial" panose="020B0604020202020204" pitchFamily="34" charset="0"/>
                <a:cs typeface="Arial" panose="020B0604020202020204" pitchFamily="34" charset="0"/>
                <a:sym typeface="+mn-ea"/>
              </a:rPr>
              <a:t>Developing their creative and critical thinking ability</a:t>
            </a:r>
            <a:endParaRPr lang="en-US" altLang="zh-CN" sz="2400" b="1">
              <a:solidFill>
                <a:schemeClr val="tx1"/>
              </a:solidFill>
              <a:latin typeface="Arial" panose="020B0604020202020204" pitchFamily="34" charset="0"/>
              <a:cs typeface="Arial" panose="020B0604020202020204" pitchFamily="34" charset="0"/>
            </a:endParaRPr>
          </a:p>
          <a:p>
            <a:pPr marL="342900" indent="-342900" algn="l">
              <a:buFont typeface="Wingdings" panose="05000000000000000000" charset="0"/>
              <a:buChar char="l"/>
            </a:pPr>
            <a:r>
              <a:rPr lang="en-US" altLang="zh-CN" sz="2400" b="1">
                <a:solidFill>
                  <a:schemeClr val="tx1"/>
                </a:solidFill>
                <a:latin typeface="Arial" panose="020B0604020202020204" pitchFamily="34" charset="0"/>
                <a:cs typeface="Arial" panose="020B0604020202020204" pitchFamily="34" charset="0"/>
                <a:sym typeface="+mn-ea"/>
              </a:rPr>
              <a:t>Checking and evaluating what the students have learned in this lesson</a:t>
            </a:r>
            <a:endParaRPr lang="en-US" altLang="zh-CN" sz="2400" b="1">
              <a:solidFill>
                <a:schemeClr val="tx1"/>
              </a:solidFill>
              <a:latin typeface="Arial" panose="020B0604020202020204" pitchFamily="34" charset="0"/>
              <a:cs typeface="Arial" panose="020B0604020202020204" pitchFamily="34" charset="0"/>
              <a:sym typeface="+mn-ea"/>
            </a:endParaRPr>
          </a:p>
        </p:txBody>
      </p:sp>
      <p:sp>
        <p:nvSpPr>
          <p:cNvPr id="33" name="三角形 32"/>
          <p:cNvSpPr/>
          <p:nvPr/>
        </p:nvSpPr>
        <p:spPr>
          <a:xfrm>
            <a:off x="2339992" y="1016000"/>
            <a:ext cx="1165208" cy="1107290"/>
          </a:xfrm>
          <a:prstGeom prst="triangl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solidFill>
                <a:schemeClr val="tx1"/>
              </a:solidFill>
            </a:endParaRPr>
          </a:p>
        </p:txBody>
      </p:sp>
      <p:sp>
        <p:nvSpPr>
          <p:cNvPr id="3" name="梯形 2"/>
          <p:cNvSpPr/>
          <p:nvPr/>
        </p:nvSpPr>
        <p:spPr>
          <a:xfrm>
            <a:off x="1972501" y="2249105"/>
            <a:ext cx="1924937" cy="587433"/>
          </a:xfrm>
          <a:prstGeom prst="trapezoid">
            <a:avLst>
              <a:gd name="adj" fmla="val 58883"/>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solidFill>
                <a:schemeClr val="tx1"/>
              </a:solidFill>
            </a:endParaRPr>
          </a:p>
        </p:txBody>
      </p:sp>
      <p:sp>
        <p:nvSpPr>
          <p:cNvPr id="4" name="文本框 3"/>
          <p:cNvSpPr txBox="1"/>
          <p:nvPr/>
        </p:nvSpPr>
        <p:spPr>
          <a:xfrm>
            <a:off x="1850282" y="2321528"/>
            <a:ext cx="2144625" cy="461665"/>
          </a:xfrm>
          <a:prstGeom prst="rect">
            <a:avLst/>
          </a:prstGeom>
          <a:noFill/>
          <a:ln>
            <a:noFill/>
          </a:ln>
          <a:extLst>
            <a:ext uri="{909E8E84-426E-40DD-AFC4-6F175D3DCCD1}">
              <a14:hiddenFill xmlns:a14="http://schemas.microsoft.com/office/drawing/2010/main">
                <a:grpFill/>
              </a14:hiddenFill>
            </a:ext>
          </a:extLst>
        </p:spPr>
        <p:txBody>
          <a:bodyPr wrap="square" rtlCol="0">
            <a:spAutoFit/>
          </a:bodyPr>
          <a:lstStyle/>
          <a:p>
            <a:pPr algn="ctr"/>
            <a:r>
              <a:rPr kumimoji="1" lang="en-US" altLang="zh-CN" sz="2400" b="1" dirty="0">
                <a:ea typeface="微软雅黑" panose="020B0503020204020204" pitchFamily="34" charset="-122"/>
                <a:cs typeface="Times New Roman" panose="02020603050405020304" charset="0"/>
              </a:rPr>
              <a:t>Evaluating </a:t>
            </a:r>
            <a:endParaRPr kumimoji="1" lang="en-US" altLang="zh-CN" sz="2400" b="1" dirty="0">
              <a:ea typeface="微软雅黑" panose="020B0503020204020204" pitchFamily="34" charset="-122"/>
              <a:cs typeface="Times New Roman" panose="02020603050405020304" charset="0"/>
            </a:endParaRPr>
          </a:p>
        </p:txBody>
      </p:sp>
      <p:grpSp>
        <p:nvGrpSpPr>
          <p:cNvPr id="9" name="组合 8"/>
          <p:cNvGrpSpPr/>
          <p:nvPr/>
        </p:nvGrpSpPr>
        <p:grpSpPr>
          <a:xfrm>
            <a:off x="368300" y="2917960"/>
            <a:ext cx="5133340" cy="2606540"/>
            <a:chOff x="-25400" y="2917960"/>
            <a:chExt cx="5133340" cy="2606540"/>
          </a:xfrm>
        </p:grpSpPr>
        <p:sp>
          <p:nvSpPr>
            <p:cNvPr id="13" name="梯形 12"/>
            <p:cNvSpPr/>
            <p:nvPr/>
          </p:nvSpPr>
          <p:spPr>
            <a:xfrm>
              <a:off x="1182501" y="2917960"/>
              <a:ext cx="2717538" cy="587433"/>
            </a:xfrm>
            <a:prstGeom prst="trapezoid">
              <a:avLst>
                <a:gd name="adj" fmla="val 61479"/>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20" name="文本框 19"/>
            <p:cNvSpPr txBox="1"/>
            <p:nvPr/>
          </p:nvSpPr>
          <p:spPr>
            <a:xfrm>
              <a:off x="1395262" y="3037394"/>
              <a:ext cx="2306681" cy="400110"/>
            </a:xfrm>
            <a:prstGeom prst="rect">
              <a:avLst/>
            </a:prstGeom>
            <a:noFill/>
            <a:ln>
              <a:noFill/>
            </a:ln>
            <a:extLst>
              <a:ext uri="{909E8E84-426E-40DD-AFC4-6F175D3DCCD1}">
                <a14:hiddenFill xmlns:a14="http://schemas.microsoft.com/office/drawing/2010/main">
                  <a:grpFill/>
                </a14:hiddenFill>
              </a:ext>
            </a:extLst>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Analyzing   </a:t>
              </a:r>
              <a:endParaRPr kumimoji="1" lang="en-US" altLang="zh-CN" sz="2000" b="1" dirty="0">
                <a:latin typeface="Times New Roman" panose="02020603050405020304" charset="0"/>
                <a:ea typeface="微软雅黑" panose="020B0503020204020204" pitchFamily="34" charset="-122"/>
                <a:cs typeface="Times New Roman" panose="02020603050405020304" charset="0"/>
              </a:endParaRPr>
            </a:p>
          </p:txBody>
        </p:sp>
        <p:sp>
          <p:nvSpPr>
            <p:cNvPr id="21" name="梯形 20"/>
            <p:cNvSpPr/>
            <p:nvPr/>
          </p:nvSpPr>
          <p:spPr>
            <a:xfrm>
              <a:off x="789898" y="3586823"/>
              <a:ext cx="3502744" cy="587433"/>
            </a:xfrm>
            <a:prstGeom prst="trapezoid">
              <a:avLst>
                <a:gd name="adj" fmla="val 60785"/>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29" name="梯形 28"/>
            <p:cNvSpPr/>
            <p:nvPr/>
          </p:nvSpPr>
          <p:spPr>
            <a:xfrm>
              <a:off x="381249" y="4255686"/>
              <a:ext cx="4320041" cy="599782"/>
            </a:xfrm>
            <a:prstGeom prst="trapezoid">
              <a:avLst>
                <a:gd name="adj" fmla="val 65551"/>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30" name="文本框 29"/>
            <p:cNvSpPr txBox="1"/>
            <p:nvPr/>
          </p:nvSpPr>
          <p:spPr>
            <a:xfrm>
              <a:off x="781084" y="4313593"/>
              <a:ext cx="3535038"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Understanding    </a:t>
              </a:r>
              <a:endParaRPr kumimoji="1" lang="en-US" altLang="zh-CN" sz="2000" b="1" dirty="0">
                <a:latin typeface="Times New Roman" panose="02020603050405020304" charset="0"/>
                <a:cs typeface="Times New Roman" panose="02020603050405020304" charset="0"/>
              </a:endParaRPr>
            </a:p>
          </p:txBody>
        </p:sp>
        <p:sp>
          <p:nvSpPr>
            <p:cNvPr id="31" name="梯形 30"/>
            <p:cNvSpPr/>
            <p:nvPr/>
          </p:nvSpPr>
          <p:spPr>
            <a:xfrm>
              <a:off x="-25400" y="4935096"/>
              <a:ext cx="5133340" cy="589404"/>
            </a:xfrm>
            <a:prstGeom prst="trapezoid">
              <a:avLst>
                <a:gd name="adj" fmla="val 65694"/>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32" name="文本框 31"/>
            <p:cNvSpPr txBox="1"/>
            <p:nvPr/>
          </p:nvSpPr>
          <p:spPr>
            <a:xfrm>
              <a:off x="677563" y="4979605"/>
              <a:ext cx="3742079"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Remembering   </a:t>
              </a:r>
              <a:endParaRPr kumimoji="1" lang="en-US" altLang="zh-CN" sz="2000" b="1" dirty="0">
                <a:latin typeface="Times New Roman" panose="02020603050405020304" charset="0"/>
                <a:cs typeface="Times New Roman" panose="02020603050405020304" charset="0"/>
              </a:endParaRPr>
            </a:p>
          </p:txBody>
        </p:sp>
        <p:sp>
          <p:nvSpPr>
            <p:cNvPr id="38" name="文本框 37"/>
            <p:cNvSpPr txBox="1"/>
            <p:nvPr/>
          </p:nvSpPr>
          <p:spPr>
            <a:xfrm>
              <a:off x="1165996" y="3659863"/>
              <a:ext cx="2765212"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Applying    </a:t>
              </a:r>
              <a:endParaRPr kumimoji="1" lang="en-US" altLang="zh-CN" sz="2000" b="1" dirty="0">
                <a:latin typeface="Times New Roman" panose="02020603050405020304" charset="0"/>
                <a:ea typeface="微软雅黑" panose="020B0503020204020204" pitchFamily="34" charset="-122"/>
                <a:cs typeface="Times New Roman" panose="02020603050405020304" charset="0"/>
              </a:endParaRPr>
            </a:p>
          </p:txBody>
        </p:sp>
      </p:grpSp>
      <p:sp>
        <p:nvSpPr>
          <p:cNvPr id="7" name="文本框 6"/>
          <p:cNvSpPr txBox="1"/>
          <p:nvPr/>
        </p:nvSpPr>
        <p:spPr>
          <a:xfrm>
            <a:off x="1996797" y="1606315"/>
            <a:ext cx="1851597" cy="461665"/>
          </a:xfrm>
          <a:prstGeom prst="rect">
            <a:avLst/>
          </a:prstGeom>
          <a:noFill/>
          <a:extLst>
            <a:ext uri="{909E8E84-426E-40DD-AFC4-6F175D3DCCD1}">
              <a14:hiddenFill xmlns:a14="http://schemas.microsoft.com/office/drawing/2010/main">
                <a:solidFill>
                  <a:srgbClr val="FDA0AE"/>
                </a:solidFill>
              </a14:hiddenFill>
            </a:ext>
          </a:extLst>
        </p:spPr>
        <p:txBody>
          <a:bodyPr wrap="square" rtlCol="0">
            <a:spAutoFit/>
          </a:bodyPr>
          <a:lstStyle/>
          <a:p>
            <a:pPr algn="ctr"/>
            <a:r>
              <a:rPr kumimoji="1" lang="en-US" altLang="zh-CN" sz="2400" b="1" dirty="0">
                <a:latin typeface="Arial" panose="020B0604020202020204" pitchFamily="34" charset="0"/>
                <a:ea typeface="+mj-ea"/>
                <a:cs typeface="Arial" panose="020B0604020202020204" pitchFamily="34" charset="0"/>
              </a:rPr>
              <a:t>Creating   </a:t>
            </a:r>
            <a:endParaRPr kumimoji="1" lang="en-US" altLang="zh-CN" sz="2400" b="1" dirty="0">
              <a:latin typeface="Arial" panose="020B0604020202020204" pitchFamily="34" charset="0"/>
              <a:ea typeface="+mj-ea"/>
              <a:cs typeface="Arial" panose="020B0604020202020204" pitchFamily="34" charset="0"/>
            </a:endParaRPr>
          </a:p>
        </p:txBody>
      </p:sp>
      <p:pic>
        <p:nvPicPr>
          <p:cNvPr id="6" name="图片 5"/>
          <p:cNvPicPr>
            <a:picLocks noChangeAspect="1"/>
          </p:cNvPicPr>
          <p:nvPr/>
        </p:nvPicPr>
        <p:blipFill>
          <a:blip r:embed="rId1"/>
          <a:stretch>
            <a:fillRect/>
          </a:stretch>
        </p:blipFill>
        <p:spPr>
          <a:xfrm>
            <a:off x="6668252" y="753664"/>
            <a:ext cx="4162180" cy="2398458"/>
          </a:xfrm>
          <a:prstGeom prst="rect">
            <a:avLst/>
          </a:prstGeom>
          <a:ln>
            <a:solidFill>
              <a:schemeClr val="accent6">
                <a:lumMod val="75000"/>
              </a:schemeClr>
            </a:solidFill>
          </a:ln>
        </p:spPr>
      </p:pic>
      <p:sp>
        <p:nvSpPr>
          <p:cNvPr id="8" name="Google Shape;1089;p48"/>
          <p:cNvSpPr txBox="1">
            <a:spLocks noGrp="1"/>
          </p:cNvSpPr>
          <p:nvPr>
            <p:custDataLst>
              <p:tags r:id="rId2"/>
            </p:custDataLst>
          </p:nvPr>
        </p:nvSpPr>
        <p:spPr>
          <a:xfrm>
            <a:off x="1522730" y="391795"/>
            <a:ext cx="5833110" cy="406400"/>
          </a:xfrm>
          <a:prstGeom prst="rect">
            <a:avLst/>
          </a:prstGeom>
          <a:noFill/>
          <a:ln>
            <a:noFill/>
          </a:ln>
        </p:spPr>
        <p:txBody>
          <a:bodyPr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3000"/>
              <a:buFont typeface="Varela Round"/>
              <a:buNone/>
              <a:defRPr sz="3000" b="1" i="0" u="none" strike="noStrike" cap="none">
                <a:solidFill>
                  <a:schemeClr val="dk1"/>
                </a:solidFill>
                <a:latin typeface="Varela Round"/>
                <a:ea typeface="Varela Round"/>
                <a:cs typeface="Varela Round"/>
                <a:sym typeface="Varela Round"/>
              </a:defRPr>
            </a:lvl1pPr>
            <a:lvl2pPr marR="0" lvl="1"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2pPr>
            <a:lvl3pPr marR="0" lvl="2"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3pPr>
            <a:lvl4pPr marR="0" lvl="3"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4pPr>
            <a:lvl5pPr marR="0" lvl="4"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5pPr>
            <a:lvl6pPr marR="0" lvl="5"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6pPr>
            <a:lvl7pPr marR="0" lvl="6"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7pPr>
            <a:lvl8pPr marR="0" lvl="7"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8pPr>
            <a:lvl9pPr marR="0" lvl="8"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9pPr>
          </a:lstStyle>
          <a:p>
            <a:pPr marL="0" indent="0" algn="l">
              <a:spcAft>
                <a:spcPts val="1200"/>
              </a:spcAft>
            </a:pPr>
            <a:r>
              <a:rPr lang="en-US" altLang="zh-CN" sz="2800" dirty="0">
                <a:solidFill>
                  <a:schemeClr val="tx1"/>
                </a:solidFill>
                <a:latin typeface="Arial" panose="020B0604020202020204" pitchFamily="34" charset="0"/>
                <a:cs typeface="Arial" panose="020B0604020202020204" pitchFamily="34" charset="0"/>
              </a:rPr>
              <a:t> Learning Activities</a:t>
            </a:r>
            <a:endParaRPr lang="en-US" altLang="zh-CN" sz="2800" dirty="0">
              <a:solidFill>
                <a:schemeClr val="tx1"/>
              </a:solidFill>
              <a:latin typeface="Arial" panose="020B0604020202020204" pitchFamily="34" charset="0"/>
              <a:cs typeface="Arial" panose="020B0604020202020204" pitchFamily="34" charset="0"/>
            </a:endParaRPr>
          </a:p>
        </p:txBody>
      </p:sp>
      <p:pic>
        <p:nvPicPr>
          <p:cNvPr id="2" name="图片 1"/>
          <p:cNvPicPr>
            <a:picLocks noChangeAspect="1"/>
          </p:cNvPicPr>
          <p:nvPr/>
        </p:nvPicPr>
        <p:blipFill>
          <a:blip r:embed="rId3"/>
          <a:stretch>
            <a:fillRect/>
          </a:stretch>
        </p:blipFill>
        <p:spPr>
          <a:xfrm>
            <a:off x="6760969" y="3323864"/>
            <a:ext cx="4069463" cy="2282362"/>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iterate type="lt">
                                    <p:tmPct val="0"/>
                                  </p:iterate>
                                  <p:childTnLst>
                                    <p:animEffect transition="out" filter="fade">
                                      <p:cBhvr>
                                        <p:cTn id="6" dur="500" tmFilter="0, 0; .2, .5; .8, .5; 1, 0"/>
                                        <p:tgtEl>
                                          <p:spTgt spid="7"/>
                                        </p:tgtEl>
                                      </p:cBhvr>
                                    </p:animEffect>
                                    <p:animScale>
                                      <p:cBhvr>
                                        <p:cTn id="7" dur="250" autoRev="1" fill="hold"/>
                                        <p:tgtEl>
                                          <p:spTgt spid="7"/>
                                        </p:tgtEl>
                                      </p:cBhvr>
                                      <p:by x="105000" y="105000"/>
                                    </p:animScale>
                                  </p:childTnLst>
                                </p:cTn>
                              </p:par>
                              <p:par>
                                <p:cTn id="8" presetID="26" presetClass="emph" presetSubtype="0" fill="hold" grpId="0" nodeType="withEffect">
                                  <p:stCondLst>
                                    <p:cond delay="0"/>
                                  </p:stCondLst>
                                  <p:iterate type="lt">
                                    <p:tmPct val="0"/>
                                  </p:iterate>
                                  <p:childTnLst>
                                    <p:animEffect transition="out" filter="fade">
                                      <p:cBhvr>
                                        <p:cTn id="9" dur="500" tmFilter="0, 0; .2, .5; .8, .5; 1, 0"/>
                                        <p:tgtEl>
                                          <p:spTgt spid="4"/>
                                        </p:tgtEl>
                                      </p:cBhvr>
                                    </p:animEffect>
                                    <p:animScale>
                                      <p:cBhvr>
                                        <p:cTn id="10" dur="250" autoRev="1" fill="hold"/>
                                        <p:tgtEl>
                                          <p:spTgt spid="4"/>
                                        </p:tgtEl>
                                      </p:cBhvr>
                                      <p:by x="105000" y="105000"/>
                                    </p:animScale>
                                  </p:childTnLst>
                                </p:cTn>
                              </p:par>
                              <p:par>
                                <p:cTn id="11" presetID="27" presetClass="emph" presetSubtype="0" fill="hold" grpId="0" nodeType="withEffect">
                                  <p:stCondLst>
                                    <p:cond delay="0"/>
                                  </p:stCondLst>
                                  <p:childTnLst>
                                    <p:animClr clrSpc="rgb" dir="cw">
                                      <p:cBhvr override="childStyle">
                                        <p:cTn id="12" dur="500" autoRev="1" fill="remove"/>
                                        <p:tgtEl>
                                          <p:spTgt spid="33"/>
                                        </p:tgtEl>
                                        <p:attrNameLst>
                                          <p:attrName>style.color</p:attrName>
                                        </p:attrNameLst>
                                      </p:cBhvr>
                                      <p:to>
                                        <a:srgbClr val="F8E9E8"/>
                                      </p:to>
                                    </p:animClr>
                                    <p:animClr clrSpc="rgb" dir="cw">
                                      <p:cBhvr>
                                        <p:cTn id="13" dur="500" autoRev="1" fill="remove"/>
                                        <p:tgtEl>
                                          <p:spTgt spid="33"/>
                                        </p:tgtEl>
                                        <p:attrNameLst>
                                          <p:attrName>fillcolor</p:attrName>
                                        </p:attrNameLst>
                                      </p:cBhvr>
                                      <p:to>
                                        <a:srgbClr val="F8E9E8"/>
                                      </p:to>
                                    </p:animClr>
                                    <p:set>
                                      <p:cBhvr>
                                        <p:cTn id="14" dur="500" autoRev="1" fill="remove"/>
                                        <p:tgtEl>
                                          <p:spTgt spid="33"/>
                                        </p:tgtEl>
                                        <p:attrNameLst>
                                          <p:attrName>fill.type</p:attrName>
                                        </p:attrNameLst>
                                      </p:cBhvr>
                                      <p:to>
                                        <p:strVal val="solid"/>
                                      </p:to>
                                    </p:set>
                                    <p:set>
                                      <p:cBhvr>
                                        <p:cTn id="15" dur="500" autoRev="1" fill="remove"/>
                                        <p:tgtEl>
                                          <p:spTgt spid="33"/>
                                        </p:tgtEl>
                                        <p:attrNameLst>
                                          <p:attrName>fill.on</p:attrName>
                                        </p:attrNameLst>
                                      </p:cBhvr>
                                      <p:to>
                                        <p:strVal val="true"/>
                                      </p:to>
                                    </p:set>
                                  </p:childTnLst>
                                </p:cTn>
                              </p:par>
                              <p:par>
                                <p:cTn id="16" presetID="27" presetClass="emph" presetSubtype="0" fill="hold" grpId="0" nodeType="withEffect">
                                  <p:stCondLst>
                                    <p:cond delay="0"/>
                                  </p:stCondLst>
                                  <p:childTnLst>
                                    <p:animClr clrSpc="rgb" dir="cw">
                                      <p:cBhvr override="childStyle">
                                        <p:cTn id="17" dur="500" autoRev="1" fill="remove"/>
                                        <p:tgtEl>
                                          <p:spTgt spid="3"/>
                                        </p:tgtEl>
                                        <p:attrNameLst>
                                          <p:attrName>style.color</p:attrName>
                                        </p:attrNameLst>
                                      </p:cBhvr>
                                      <p:to>
                                        <a:srgbClr val="F8E9E8"/>
                                      </p:to>
                                    </p:animClr>
                                    <p:animClr clrSpc="rgb" dir="cw">
                                      <p:cBhvr>
                                        <p:cTn id="18" dur="500" autoRev="1" fill="remove"/>
                                        <p:tgtEl>
                                          <p:spTgt spid="3"/>
                                        </p:tgtEl>
                                        <p:attrNameLst>
                                          <p:attrName>fillcolor</p:attrName>
                                        </p:attrNameLst>
                                      </p:cBhvr>
                                      <p:to>
                                        <a:srgbClr val="F8E9E8"/>
                                      </p:to>
                                    </p:animClr>
                                    <p:set>
                                      <p:cBhvr>
                                        <p:cTn id="19" dur="500" autoRev="1" fill="remove"/>
                                        <p:tgtEl>
                                          <p:spTgt spid="3"/>
                                        </p:tgtEl>
                                        <p:attrNameLst>
                                          <p:attrName>fill.type</p:attrName>
                                        </p:attrNameLst>
                                      </p:cBhvr>
                                      <p:to>
                                        <p:strVal val="solid"/>
                                      </p:to>
                                    </p:set>
                                    <p:set>
                                      <p:cBhvr>
                                        <p:cTn id="20" dur="500" autoRev="1" fill="remove"/>
                                        <p:tgtEl>
                                          <p:spTgt spid="3"/>
                                        </p:tgtEl>
                                        <p:attrNameLst>
                                          <p:attrName>fill.on</p:attrName>
                                        </p:attrNameLst>
                                      </p:cBhvr>
                                      <p:to>
                                        <p:strVal val="true"/>
                                      </p:to>
                                    </p:set>
                                  </p:childTnLst>
                                </p:cTn>
                              </p:par>
                              <p:par>
                                <p:cTn id="21" presetID="10" presetClass="entr" presetSubtype="0" fill="hold" nodeType="withEffect">
                                  <p:stCondLst>
                                    <p:cond delay="0"/>
                                  </p:stCondLst>
                                  <p:childTnLst>
                                    <p:set>
                                      <p:cBhvr>
                                        <p:cTn id="22" dur="1" fill="hold">
                                          <p:stCondLst>
                                            <p:cond delay="0"/>
                                          </p:stCondLst>
                                        </p:cTn>
                                        <p:tgtEl>
                                          <p:spTgt spid="6"/>
                                        </p:tgtEl>
                                        <p:attrNameLst>
                                          <p:attrName>style.visibility</p:attrName>
                                        </p:attrNameLst>
                                      </p:cBhvr>
                                      <p:to>
                                        <p:strVal val="visible"/>
                                      </p:to>
                                    </p:set>
                                    <p:animEffect transition="in" filter="fade">
                                      <p:cBhvr>
                                        <p:cTn id="23" dur="500"/>
                                        <p:tgtEl>
                                          <p:spTgt spid="6"/>
                                        </p:tgtEl>
                                      </p:cBhvr>
                                    </p:animEffect>
                                  </p:childTnLst>
                                </p:cTn>
                              </p:par>
                              <p:par>
                                <p:cTn id="24" presetID="10" presetClass="entr" presetSubtype="0" fill="hold" nodeType="withEffect">
                                  <p:stCondLst>
                                    <p:cond delay="0"/>
                                  </p:stCondLst>
                                  <p:childTnLst>
                                    <p:set>
                                      <p:cBhvr>
                                        <p:cTn id="25" dur="1" fill="hold">
                                          <p:stCondLst>
                                            <p:cond delay="0"/>
                                          </p:stCondLst>
                                        </p:cTn>
                                        <p:tgtEl>
                                          <p:spTgt spid="2"/>
                                        </p:tgtEl>
                                        <p:attrNameLst>
                                          <p:attrName>style.visibility</p:attrName>
                                        </p:attrNameLst>
                                      </p:cBhvr>
                                      <p:to>
                                        <p:strVal val="visible"/>
                                      </p:to>
                                    </p:set>
                                    <p:animEffect transition="in" filter="fade">
                                      <p:cBhvr>
                                        <p:cTn id="26" dur="500"/>
                                        <p:tgtEl>
                                          <p:spTgt spid="2"/>
                                        </p:tgtEl>
                                      </p:cBhvr>
                                    </p:animEffect>
                                  </p:childTnLst>
                                </p:cTn>
                              </p:par>
                              <p:par>
                                <p:cTn id="27" presetID="10" presetClass="entr" presetSubtype="0" fill="hold" grpId="0" nodeType="withEffect">
                                  <p:stCondLst>
                                    <p:cond delay="0"/>
                                  </p:stCondLst>
                                  <p:childTnLst>
                                    <p:set>
                                      <p:cBhvr>
                                        <p:cTn id="28" dur="1" fill="hold">
                                          <p:stCondLst>
                                            <p:cond delay="0"/>
                                          </p:stCondLst>
                                        </p:cTn>
                                        <p:tgtEl>
                                          <p:spTgt spid="5"/>
                                        </p:tgtEl>
                                        <p:attrNameLst>
                                          <p:attrName>style.visibility</p:attrName>
                                        </p:attrNameLst>
                                      </p:cBhvr>
                                      <p:to>
                                        <p:strVal val="visible"/>
                                      </p:to>
                                    </p:set>
                                    <p:animEffect transition="in" filter="fade">
                                      <p:cBhvr>
                                        <p:cTn id="29" dur="500"/>
                                        <p:tgtEl>
                                          <p:spTgt spid="5"/>
                                        </p:tgtEl>
                                      </p:cBhvr>
                                    </p:animEffect>
                                  </p:childTnLst>
                                </p:cTn>
                              </p:par>
                            </p:childTnLst>
                          </p:cTn>
                        </p:par>
                        <p:par>
                          <p:cTn id="30" fill="hold">
                            <p:stCondLst>
                              <p:cond delay="1000"/>
                            </p:stCondLst>
                            <p:childTnLst>
                              <p:par>
                                <p:cTn id="31" presetID="36" presetClass="emph" presetSubtype="0" fill="hold" grpId="1" nodeType="afterEffect">
                                  <p:stCondLst>
                                    <p:cond delay="0"/>
                                  </p:stCondLst>
                                  <p:iterate type="lt">
                                    <p:tmPct val="10000"/>
                                  </p:iterate>
                                  <p:childTnLst>
                                    <p:animScale>
                                      <p:cBhvr>
                                        <p:cTn id="32" dur="250" autoRev="1" fill="hold">
                                          <p:stCondLst>
                                            <p:cond delay="0"/>
                                          </p:stCondLst>
                                        </p:cTn>
                                        <p:tgtEl>
                                          <p:spTgt spid="7"/>
                                        </p:tgtEl>
                                      </p:cBhvr>
                                      <p:to x="80000" y="100000"/>
                                    </p:animScale>
                                    <p:anim by="(#ppt_w*0.10)" calcmode="lin" valueType="num">
                                      <p:cBhvr>
                                        <p:cTn id="33" dur="250" autoRev="1" fill="hold">
                                          <p:stCondLst>
                                            <p:cond delay="0"/>
                                          </p:stCondLst>
                                        </p:cTn>
                                        <p:tgtEl>
                                          <p:spTgt spid="7"/>
                                        </p:tgtEl>
                                        <p:attrNameLst>
                                          <p:attrName>ppt_x</p:attrName>
                                        </p:attrNameLst>
                                      </p:cBhvr>
                                    </p:anim>
                                    <p:anim by="(-#ppt_w*0.10)" calcmode="lin" valueType="num">
                                      <p:cBhvr>
                                        <p:cTn id="34" dur="250" autoRev="1" fill="hold">
                                          <p:stCondLst>
                                            <p:cond delay="0"/>
                                          </p:stCondLst>
                                        </p:cTn>
                                        <p:tgtEl>
                                          <p:spTgt spid="7"/>
                                        </p:tgtEl>
                                        <p:attrNameLst>
                                          <p:attrName>ppt_y</p:attrName>
                                        </p:attrNameLst>
                                      </p:cBhvr>
                                    </p:anim>
                                    <p:animRot by="-480000">
                                      <p:cBhvr>
                                        <p:cTn id="35" dur="250" autoRev="1" fill="hold">
                                          <p:stCondLst>
                                            <p:cond delay="0"/>
                                          </p:stCondLst>
                                        </p:cTn>
                                        <p:tgtEl>
                                          <p:spTgt spid="7"/>
                                        </p:tgtEl>
                                        <p:attrNameLst>
                                          <p:attrName>r</p:attrName>
                                        </p:attrNameLst>
                                      </p:cBhvr>
                                    </p:animRot>
                                  </p:childTnLst>
                                </p:cTn>
                              </p:par>
                              <p:par>
                                <p:cTn id="36" presetID="36" presetClass="emph" presetSubtype="0" fill="hold" grpId="1" nodeType="withEffect">
                                  <p:stCondLst>
                                    <p:cond delay="0"/>
                                  </p:stCondLst>
                                  <p:iterate type="lt">
                                    <p:tmPct val="10000"/>
                                  </p:iterate>
                                  <p:childTnLst>
                                    <p:animScale>
                                      <p:cBhvr>
                                        <p:cTn id="37" dur="250" autoRev="1" fill="hold">
                                          <p:stCondLst>
                                            <p:cond delay="0"/>
                                          </p:stCondLst>
                                        </p:cTn>
                                        <p:tgtEl>
                                          <p:spTgt spid="4"/>
                                        </p:tgtEl>
                                      </p:cBhvr>
                                      <p:to x="80000" y="100000"/>
                                    </p:animScale>
                                    <p:anim by="(#ppt_w*0.10)" calcmode="lin" valueType="num">
                                      <p:cBhvr>
                                        <p:cTn id="38" dur="250" autoRev="1" fill="hold">
                                          <p:stCondLst>
                                            <p:cond delay="0"/>
                                          </p:stCondLst>
                                        </p:cTn>
                                        <p:tgtEl>
                                          <p:spTgt spid="4"/>
                                        </p:tgtEl>
                                        <p:attrNameLst>
                                          <p:attrName>ppt_x</p:attrName>
                                        </p:attrNameLst>
                                      </p:cBhvr>
                                    </p:anim>
                                    <p:anim by="(-#ppt_w*0.10)" calcmode="lin" valueType="num">
                                      <p:cBhvr>
                                        <p:cTn id="39" dur="250" autoRev="1" fill="hold">
                                          <p:stCondLst>
                                            <p:cond delay="0"/>
                                          </p:stCondLst>
                                        </p:cTn>
                                        <p:tgtEl>
                                          <p:spTgt spid="4"/>
                                        </p:tgtEl>
                                        <p:attrNameLst>
                                          <p:attrName>ppt_y</p:attrName>
                                        </p:attrNameLst>
                                      </p:cBhvr>
                                    </p:anim>
                                    <p:animRot by="-480000">
                                      <p:cBhvr>
                                        <p:cTn id="40" dur="250" autoRev="1" fill="hold">
                                          <p:stCondLst>
                                            <p:cond delay="0"/>
                                          </p:stCondLst>
                                        </p:cTn>
                                        <p:tgtEl>
                                          <p:spTgt spid="4"/>
                                        </p:tgtEl>
                                        <p:attrNameLst>
                                          <p:attrName>r</p:attrName>
                                        </p:attrNameLst>
                                      </p:cBhvr>
                                    </p:animRot>
                                  </p:childTnLst>
                                </p:cTn>
                              </p:par>
                              <p:par>
                                <p:cTn id="41" presetID="27" presetClass="emph" presetSubtype="0" fill="hold" grpId="1" nodeType="withEffect">
                                  <p:stCondLst>
                                    <p:cond delay="0"/>
                                  </p:stCondLst>
                                  <p:childTnLst>
                                    <p:animClr clrSpc="rgb" dir="cw">
                                      <p:cBhvr override="childStyle">
                                        <p:cTn id="42" dur="250" autoRev="1" fill="remove"/>
                                        <p:tgtEl>
                                          <p:spTgt spid="3"/>
                                        </p:tgtEl>
                                        <p:attrNameLst>
                                          <p:attrName>style.color</p:attrName>
                                        </p:attrNameLst>
                                      </p:cBhvr>
                                      <p:to>
                                        <a:srgbClr val="F8E9E8"/>
                                      </p:to>
                                    </p:animClr>
                                    <p:animClr clrSpc="rgb" dir="cw">
                                      <p:cBhvr>
                                        <p:cTn id="43" dur="250" autoRev="1" fill="remove"/>
                                        <p:tgtEl>
                                          <p:spTgt spid="3"/>
                                        </p:tgtEl>
                                        <p:attrNameLst>
                                          <p:attrName>fillcolor</p:attrName>
                                        </p:attrNameLst>
                                      </p:cBhvr>
                                      <p:to>
                                        <a:srgbClr val="F8E9E8"/>
                                      </p:to>
                                    </p:animClr>
                                    <p:set>
                                      <p:cBhvr>
                                        <p:cTn id="44" dur="250" autoRev="1" fill="remove"/>
                                        <p:tgtEl>
                                          <p:spTgt spid="3"/>
                                        </p:tgtEl>
                                        <p:attrNameLst>
                                          <p:attrName>fill.type</p:attrName>
                                        </p:attrNameLst>
                                      </p:cBhvr>
                                      <p:to>
                                        <p:strVal val="solid"/>
                                      </p:to>
                                    </p:set>
                                    <p:set>
                                      <p:cBhvr>
                                        <p:cTn id="45" dur="250" autoRev="1" fill="remove"/>
                                        <p:tgtEl>
                                          <p:spTgt spid="3"/>
                                        </p:tgtEl>
                                        <p:attrNameLst>
                                          <p:attrName>fill.on</p:attrName>
                                        </p:attrNameLst>
                                      </p:cBhvr>
                                      <p:to>
                                        <p:strVal val="true"/>
                                      </p:to>
                                    </p:set>
                                  </p:childTnLst>
                                </p:cTn>
                              </p:par>
                              <p:par>
                                <p:cTn id="46" presetID="27" presetClass="emph" presetSubtype="0" fill="hold" grpId="1" nodeType="withEffect">
                                  <p:stCondLst>
                                    <p:cond delay="0"/>
                                  </p:stCondLst>
                                  <p:childTnLst>
                                    <p:animClr clrSpc="rgb" dir="cw">
                                      <p:cBhvr override="childStyle">
                                        <p:cTn id="47" dur="250" autoRev="1" fill="remove"/>
                                        <p:tgtEl>
                                          <p:spTgt spid="33"/>
                                        </p:tgtEl>
                                        <p:attrNameLst>
                                          <p:attrName>style.color</p:attrName>
                                        </p:attrNameLst>
                                      </p:cBhvr>
                                      <p:to>
                                        <a:srgbClr val="F8E9E8"/>
                                      </p:to>
                                    </p:animClr>
                                    <p:animClr clrSpc="rgb" dir="cw">
                                      <p:cBhvr>
                                        <p:cTn id="48" dur="250" autoRev="1" fill="remove"/>
                                        <p:tgtEl>
                                          <p:spTgt spid="33"/>
                                        </p:tgtEl>
                                        <p:attrNameLst>
                                          <p:attrName>fillcolor</p:attrName>
                                        </p:attrNameLst>
                                      </p:cBhvr>
                                      <p:to>
                                        <a:srgbClr val="F8E9E8"/>
                                      </p:to>
                                    </p:animClr>
                                    <p:set>
                                      <p:cBhvr>
                                        <p:cTn id="49" dur="250" autoRev="1" fill="remove"/>
                                        <p:tgtEl>
                                          <p:spTgt spid="33"/>
                                        </p:tgtEl>
                                        <p:attrNameLst>
                                          <p:attrName>fill.type</p:attrName>
                                        </p:attrNameLst>
                                      </p:cBhvr>
                                      <p:to>
                                        <p:strVal val="solid"/>
                                      </p:to>
                                    </p:set>
                                    <p:set>
                                      <p:cBhvr>
                                        <p:cTn id="50" dur="250" autoRev="1" fill="remove"/>
                                        <p:tgtEl>
                                          <p:spTgt spid="33"/>
                                        </p:tgtEl>
                                        <p:attrNameLst>
                                          <p:attrName>fill.on</p:attrName>
                                        </p:attrNameLst>
                                      </p:cBhvr>
                                      <p:to>
                                        <p:strVal val="true"/>
                                      </p:to>
                                    </p:set>
                                  </p:childTnLst>
                                </p:cTn>
                              </p:par>
                            </p:childTnLst>
                          </p:cTn>
                        </p:par>
                        <p:par>
                          <p:cTn id="51" fill="hold">
                            <p:stCondLst>
                              <p:cond delay="2000"/>
                            </p:stCondLst>
                            <p:childTnLst>
                              <p:par>
                                <p:cTn id="52" presetID="26" presetClass="emph" presetSubtype="0" fill="hold" grpId="2" nodeType="afterEffect">
                                  <p:stCondLst>
                                    <p:cond delay="0"/>
                                  </p:stCondLst>
                                  <p:iterate type="lt">
                                    <p:tmPct val="0"/>
                                  </p:iterate>
                                  <p:childTnLst>
                                    <p:animEffect transition="out" filter="fade">
                                      <p:cBhvr>
                                        <p:cTn id="53" dur="500" tmFilter="0, 0; .2, .5; .8, .5; 1, 0"/>
                                        <p:tgtEl>
                                          <p:spTgt spid="7"/>
                                        </p:tgtEl>
                                      </p:cBhvr>
                                    </p:animEffect>
                                    <p:animScale>
                                      <p:cBhvr>
                                        <p:cTn id="54" dur="250" autoRev="1" fill="hold"/>
                                        <p:tgtEl>
                                          <p:spTgt spid="7"/>
                                        </p:tgtEl>
                                      </p:cBhvr>
                                      <p:by x="105000" y="105000"/>
                                    </p:animScale>
                                  </p:childTnLst>
                                </p:cTn>
                              </p:par>
                              <p:par>
                                <p:cTn id="55" presetID="26" presetClass="emph" presetSubtype="0" fill="hold" grpId="2" nodeType="withEffect">
                                  <p:stCondLst>
                                    <p:cond delay="0"/>
                                  </p:stCondLst>
                                  <p:iterate type="lt">
                                    <p:tmPct val="0"/>
                                  </p:iterate>
                                  <p:childTnLst>
                                    <p:animEffect transition="out" filter="fade">
                                      <p:cBhvr>
                                        <p:cTn id="56" dur="500" tmFilter="0, 0; .2, .5; .8, .5; 1, 0"/>
                                        <p:tgtEl>
                                          <p:spTgt spid="4"/>
                                        </p:tgtEl>
                                      </p:cBhvr>
                                    </p:animEffect>
                                    <p:animScale>
                                      <p:cBhvr>
                                        <p:cTn id="57" dur="250" autoRev="1" fill="hold"/>
                                        <p:tgtEl>
                                          <p:spTgt spid="4"/>
                                        </p:tgtEl>
                                      </p:cBhvr>
                                      <p:by x="105000" y="105000"/>
                                    </p:animScale>
                                  </p:childTnLst>
                                </p:cTn>
                              </p:par>
                              <p:par>
                                <p:cTn id="58" presetID="9" presetClass="emph" presetSubtype="0" nodeType="withEffect">
                                  <p:stCondLst>
                                    <p:cond delay="0"/>
                                  </p:stCondLst>
                                  <p:childTnLst>
                                    <p:set>
                                      <p:cBhvr>
                                        <p:cTn id="59" dur="indefinite"/>
                                        <p:tgtEl>
                                          <p:spTgt spid="9"/>
                                        </p:tgtEl>
                                        <p:attrNameLst>
                                          <p:attrName>style.opacity</p:attrName>
                                        </p:attrNameLst>
                                      </p:cBhvr>
                                      <p:to>
                                        <p:strVal val="0.5"/>
                                      </p:to>
                                    </p:set>
                                    <p:animEffect filter="image" prLst="opacity: 0.5">
                                      <p:cBhvr rctx="IE">
                                        <p:cTn id="60" dur="indefinite"/>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ldLvl="0" animBg="1"/>
      <p:bldP spid="33" grpId="0" animBg="1"/>
      <p:bldP spid="33" grpId="1" animBg="1"/>
      <p:bldP spid="3" grpId="0" animBg="1"/>
      <p:bldP spid="3" grpId="1" animBg="1"/>
      <p:bldP spid="4" grpId="0"/>
      <p:bldP spid="4" grpId="1"/>
      <p:bldP spid="4" grpId="2"/>
      <p:bldP spid="7" grpId="0"/>
      <p:bldP spid="7" grpId="1"/>
      <p:bldP spid="7" grpId="2"/>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文本框 4"/>
          <p:cNvSpPr txBox="1"/>
          <p:nvPr/>
        </p:nvSpPr>
        <p:spPr>
          <a:xfrm>
            <a:off x="-25400" y="5811159"/>
            <a:ext cx="12217400" cy="829945"/>
          </a:xfrm>
          <a:prstGeom prst="rect">
            <a:avLst/>
          </a:prstGeom>
          <a:solidFill>
            <a:srgbClr val="C3DDF6"/>
          </a:solidFill>
        </p:spPr>
        <p:txBody>
          <a:bodyPr wrap="square" rtlCol="0">
            <a:spAutoFit/>
          </a:bodyPr>
          <a:lstStyle/>
          <a:p>
            <a:pPr marL="285750" indent="-285750">
              <a:buFont typeface="Wingdings" panose="05000000000000000000" pitchFamily="2" charset="2"/>
              <a:buChar char="l"/>
            </a:pPr>
            <a:r>
              <a:rPr kumimoji="1" lang="en-US" altLang="zh-CN" sz="2400" b="1" dirty="0">
                <a:latin typeface="Arial" panose="020B0604020202020204" pitchFamily="34" charset="0"/>
                <a:cs typeface="Arial" panose="020B0604020202020204" pitchFamily="34" charset="0"/>
                <a:sym typeface="+mn-ea"/>
              </a:rPr>
              <a:t>Carrying out Double Reduction Policy</a:t>
            </a:r>
            <a:endParaRPr kumimoji="1" lang="en-US" altLang="zh-CN" sz="2400" b="1" dirty="0">
              <a:solidFill>
                <a:schemeClr val="tx1"/>
              </a:solidFill>
              <a:latin typeface="Arial" panose="020B0604020202020204" pitchFamily="34" charset="0"/>
              <a:cs typeface="Arial" panose="020B0604020202020204" pitchFamily="34" charset="0"/>
              <a:sym typeface="+mn-ea"/>
            </a:endParaRPr>
          </a:p>
          <a:p>
            <a:pPr marL="285750" indent="-285750">
              <a:buFont typeface="Wingdings" panose="05000000000000000000" pitchFamily="2" charset="2"/>
              <a:buChar char="l"/>
            </a:pPr>
            <a:r>
              <a:rPr kumimoji="1" lang="en-US" altLang="zh-CN" sz="2400" b="1" dirty="0">
                <a:latin typeface="Arial" panose="020B0604020202020204" pitchFamily="34" charset="0"/>
                <a:cs typeface="Arial" panose="020B0604020202020204" pitchFamily="34" charset="0"/>
                <a:sym typeface="+mn-ea"/>
              </a:rPr>
              <a:t>Attending to needs from students with different learning abilities</a:t>
            </a:r>
            <a:endParaRPr lang="en-US" altLang="zh-CN" sz="2400" b="1" dirty="0">
              <a:solidFill>
                <a:schemeClr val="accent6">
                  <a:lumMod val="75000"/>
                </a:schemeClr>
              </a:solidFill>
              <a:latin typeface="Arial" panose="020B0604020202020204" pitchFamily="34" charset="0"/>
              <a:cs typeface="Arial" panose="020B0604020202020204" pitchFamily="34" charset="0"/>
            </a:endParaRPr>
          </a:p>
        </p:txBody>
      </p:sp>
      <p:sp>
        <p:nvSpPr>
          <p:cNvPr id="33" name="三角形 32"/>
          <p:cNvSpPr/>
          <p:nvPr/>
        </p:nvSpPr>
        <p:spPr>
          <a:xfrm>
            <a:off x="2543192" y="1016000"/>
            <a:ext cx="1165208" cy="1107290"/>
          </a:xfrm>
          <a:prstGeom prst="triangle">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solidFill>
                <a:schemeClr val="tx1"/>
              </a:solidFill>
            </a:endParaRPr>
          </a:p>
        </p:txBody>
      </p:sp>
      <p:sp>
        <p:nvSpPr>
          <p:cNvPr id="3" name="梯形 2"/>
          <p:cNvSpPr/>
          <p:nvPr/>
        </p:nvSpPr>
        <p:spPr>
          <a:xfrm>
            <a:off x="2175701" y="2249105"/>
            <a:ext cx="1924937" cy="587433"/>
          </a:xfrm>
          <a:prstGeom prst="trapezoid">
            <a:avLst>
              <a:gd name="adj" fmla="val 58883"/>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1200">
              <a:solidFill>
                <a:schemeClr val="tx1"/>
              </a:solidFill>
            </a:endParaRPr>
          </a:p>
        </p:txBody>
      </p:sp>
      <p:sp>
        <p:nvSpPr>
          <p:cNvPr id="4" name="文本框 3"/>
          <p:cNvSpPr txBox="1"/>
          <p:nvPr/>
        </p:nvSpPr>
        <p:spPr>
          <a:xfrm>
            <a:off x="1962687" y="2307405"/>
            <a:ext cx="2326217" cy="461665"/>
          </a:xfrm>
          <a:prstGeom prst="rect">
            <a:avLst/>
          </a:prstGeom>
          <a:noFill/>
          <a:ln>
            <a:noFill/>
          </a:ln>
          <a:extLst>
            <a:ext uri="{909E8E84-426E-40DD-AFC4-6F175D3DCCD1}">
              <a14:hiddenFill xmlns:a14="http://schemas.microsoft.com/office/drawing/2010/main">
                <a:grpFill/>
              </a14:hiddenFill>
            </a:ext>
          </a:extLst>
        </p:spPr>
        <p:txBody>
          <a:bodyPr wrap="square" rtlCol="0">
            <a:spAutoFit/>
          </a:bodyPr>
          <a:lstStyle/>
          <a:p>
            <a:pPr algn="ctr"/>
            <a:r>
              <a:rPr kumimoji="1" lang="en-US" altLang="zh-CN" sz="2400" b="1" dirty="0">
                <a:ea typeface="微软雅黑" panose="020B0503020204020204" pitchFamily="34" charset="-122"/>
                <a:cs typeface="Times New Roman" panose="02020603050405020304" charset="0"/>
              </a:rPr>
              <a:t>Evaluating </a:t>
            </a:r>
            <a:endParaRPr kumimoji="1" lang="en-US" altLang="zh-CN" sz="2400" b="1" dirty="0">
              <a:ea typeface="微软雅黑" panose="020B0503020204020204" pitchFamily="34" charset="-122"/>
              <a:cs typeface="Times New Roman" panose="02020603050405020304" charset="0"/>
            </a:endParaRPr>
          </a:p>
        </p:txBody>
      </p:sp>
      <p:grpSp>
        <p:nvGrpSpPr>
          <p:cNvPr id="9" name="组合 8"/>
          <p:cNvGrpSpPr/>
          <p:nvPr/>
        </p:nvGrpSpPr>
        <p:grpSpPr>
          <a:xfrm>
            <a:off x="571500" y="2917960"/>
            <a:ext cx="5133340" cy="2606540"/>
            <a:chOff x="-25400" y="2917960"/>
            <a:chExt cx="5133340" cy="2606540"/>
          </a:xfrm>
        </p:grpSpPr>
        <p:sp>
          <p:nvSpPr>
            <p:cNvPr id="13" name="梯形 12"/>
            <p:cNvSpPr/>
            <p:nvPr/>
          </p:nvSpPr>
          <p:spPr>
            <a:xfrm>
              <a:off x="1182501" y="2917960"/>
              <a:ext cx="2717538" cy="587433"/>
            </a:xfrm>
            <a:prstGeom prst="trapezoid">
              <a:avLst>
                <a:gd name="adj" fmla="val 61479"/>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20" name="文本框 19"/>
            <p:cNvSpPr txBox="1"/>
            <p:nvPr/>
          </p:nvSpPr>
          <p:spPr>
            <a:xfrm>
              <a:off x="1395262" y="3037394"/>
              <a:ext cx="2306681" cy="400110"/>
            </a:xfrm>
            <a:prstGeom prst="rect">
              <a:avLst/>
            </a:prstGeom>
            <a:noFill/>
            <a:ln>
              <a:noFill/>
            </a:ln>
            <a:extLst>
              <a:ext uri="{909E8E84-426E-40DD-AFC4-6F175D3DCCD1}">
                <a14:hiddenFill xmlns:a14="http://schemas.microsoft.com/office/drawing/2010/main">
                  <a:grpFill/>
                </a14:hiddenFill>
              </a:ext>
            </a:extLst>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Analyzing   </a:t>
              </a:r>
              <a:endParaRPr kumimoji="1" lang="en-US" altLang="zh-CN" sz="2000" b="1" dirty="0">
                <a:latin typeface="Times New Roman" panose="02020603050405020304" charset="0"/>
                <a:ea typeface="微软雅黑" panose="020B0503020204020204" pitchFamily="34" charset="-122"/>
                <a:cs typeface="Times New Roman" panose="02020603050405020304" charset="0"/>
              </a:endParaRPr>
            </a:p>
          </p:txBody>
        </p:sp>
        <p:sp>
          <p:nvSpPr>
            <p:cNvPr id="21" name="梯形 20"/>
            <p:cNvSpPr/>
            <p:nvPr/>
          </p:nvSpPr>
          <p:spPr>
            <a:xfrm>
              <a:off x="789898" y="3586823"/>
              <a:ext cx="3502744" cy="587433"/>
            </a:xfrm>
            <a:prstGeom prst="trapezoid">
              <a:avLst>
                <a:gd name="adj" fmla="val 60785"/>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29" name="梯形 28"/>
            <p:cNvSpPr/>
            <p:nvPr/>
          </p:nvSpPr>
          <p:spPr>
            <a:xfrm>
              <a:off x="381249" y="4255686"/>
              <a:ext cx="4320041" cy="599782"/>
            </a:xfrm>
            <a:prstGeom prst="trapezoid">
              <a:avLst>
                <a:gd name="adj" fmla="val 65551"/>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30" name="文本框 29"/>
            <p:cNvSpPr txBox="1"/>
            <p:nvPr/>
          </p:nvSpPr>
          <p:spPr>
            <a:xfrm>
              <a:off x="781084" y="4313593"/>
              <a:ext cx="3535038"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Understanding    </a:t>
              </a:r>
              <a:endParaRPr kumimoji="1" lang="en-US" altLang="zh-CN" sz="2000" b="1" dirty="0">
                <a:latin typeface="Times New Roman" panose="02020603050405020304" charset="0"/>
                <a:cs typeface="Times New Roman" panose="02020603050405020304" charset="0"/>
              </a:endParaRPr>
            </a:p>
          </p:txBody>
        </p:sp>
        <p:sp>
          <p:nvSpPr>
            <p:cNvPr id="31" name="梯形 30"/>
            <p:cNvSpPr/>
            <p:nvPr/>
          </p:nvSpPr>
          <p:spPr>
            <a:xfrm>
              <a:off x="-25400" y="4935096"/>
              <a:ext cx="5133340" cy="589404"/>
            </a:xfrm>
            <a:prstGeom prst="trapezoid">
              <a:avLst>
                <a:gd name="adj" fmla="val 65694"/>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zh-CN" altLang="en-US" sz="2000">
                <a:solidFill>
                  <a:schemeClr val="tx1"/>
                </a:solidFill>
              </a:endParaRPr>
            </a:p>
          </p:txBody>
        </p:sp>
        <p:sp>
          <p:nvSpPr>
            <p:cNvPr id="32" name="文本框 31"/>
            <p:cNvSpPr txBox="1"/>
            <p:nvPr/>
          </p:nvSpPr>
          <p:spPr>
            <a:xfrm>
              <a:off x="677563" y="4979605"/>
              <a:ext cx="3742079"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Remembering  </a:t>
              </a:r>
              <a:endParaRPr kumimoji="1" lang="en-US" altLang="zh-CN" sz="2000" b="1" dirty="0">
                <a:latin typeface="Times New Roman" panose="02020603050405020304" charset="0"/>
                <a:cs typeface="Times New Roman" panose="02020603050405020304" charset="0"/>
              </a:endParaRPr>
            </a:p>
          </p:txBody>
        </p:sp>
        <p:sp>
          <p:nvSpPr>
            <p:cNvPr id="38" name="文本框 37"/>
            <p:cNvSpPr txBox="1"/>
            <p:nvPr/>
          </p:nvSpPr>
          <p:spPr>
            <a:xfrm>
              <a:off x="1165996" y="3659863"/>
              <a:ext cx="2765212" cy="400110"/>
            </a:xfrm>
            <a:prstGeom prst="rect">
              <a:avLst/>
            </a:prstGeom>
            <a:noFill/>
            <a:ln>
              <a:noFill/>
            </a:ln>
          </p:spPr>
          <p:txBody>
            <a:bodyPr wrap="square" rtlCol="0">
              <a:spAutoFit/>
            </a:bodyPr>
            <a:lstStyle/>
            <a:p>
              <a:pPr algn="ctr"/>
              <a:r>
                <a:rPr kumimoji="1" lang="en-US" altLang="zh-CN" sz="2000" b="1" dirty="0">
                  <a:latin typeface="Times New Roman" panose="02020603050405020304" charset="0"/>
                  <a:ea typeface="微软雅黑" panose="020B0503020204020204" pitchFamily="34" charset="-122"/>
                  <a:cs typeface="Times New Roman" panose="02020603050405020304" charset="0"/>
                </a:rPr>
                <a:t>Applying    </a:t>
              </a:r>
              <a:endParaRPr kumimoji="1" lang="en-US" altLang="zh-CN" sz="2000" b="1" dirty="0">
                <a:latin typeface="Times New Roman" panose="02020603050405020304" charset="0"/>
                <a:ea typeface="微软雅黑" panose="020B0503020204020204" pitchFamily="34" charset="-122"/>
                <a:cs typeface="Times New Roman" panose="02020603050405020304" charset="0"/>
              </a:endParaRPr>
            </a:p>
          </p:txBody>
        </p:sp>
      </p:grpSp>
      <p:sp>
        <p:nvSpPr>
          <p:cNvPr id="7" name="文本框 6"/>
          <p:cNvSpPr txBox="1"/>
          <p:nvPr/>
        </p:nvSpPr>
        <p:spPr>
          <a:xfrm>
            <a:off x="2105738" y="1631715"/>
            <a:ext cx="2040116" cy="461665"/>
          </a:xfrm>
          <a:prstGeom prst="rect">
            <a:avLst/>
          </a:prstGeom>
          <a:noFill/>
          <a:extLst>
            <a:ext uri="{909E8E84-426E-40DD-AFC4-6F175D3DCCD1}">
              <a14:hiddenFill xmlns:a14="http://schemas.microsoft.com/office/drawing/2010/main">
                <a:solidFill>
                  <a:srgbClr val="FDA0AE"/>
                </a:solidFill>
              </a14:hiddenFill>
            </a:ext>
          </a:extLst>
        </p:spPr>
        <p:txBody>
          <a:bodyPr wrap="square" rtlCol="0">
            <a:spAutoFit/>
          </a:bodyPr>
          <a:lstStyle/>
          <a:p>
            <a:pPr algn="ctr"/>
            <a:r>
              <a:rPr kumimoji="1" lang="en-US" altLang="zh-CN" sz="2400" b="1" dirty="0">
                <a:latin typeface="Arial" panose="020B0604020202020204" pitchFamily="34" charset="0"/>
                <a:ea typeface="+mj-ea"/>
                <a:cs typeface="Arial" panose="020B0604020202020204" pitchFamily="34" charset="0"/>
              </a:rPr>
              <a:t>Creating   </a:t>
            </a:r>
            <a:endParaRPr kumimoji="1" lang="en-US" altLang="zh-CN" sz="2400" b="1" dirty="0">
              <a:latin typeface="Arial" panose="020B0604020202020204" pitchFamily="34" charset="0"/>
              <a:ea typeface="+mj-ea"/>
              <a:cs typeface="Arial" panose="020B0604020202020204" pitchFamily="34" charset="0"/>
            </a:endParaRPr>
          </a:p>
        </p:txBody>
      </p:sp>
      <p:sp>
        <p:nvSpPr>
          <p:cNvPr id="8" name="Google Shape;1089;p48"/>
          <p:cNvSpPr txBox="1">
            <a:spLocks noGrp="1"/>
          </p:cNvSpPr>
          <p:nvPr>
            <p:custDataLst>
              <p:tags r:id="rId1"/>
            </p:custDataLst>
          </p:nvPr>
        </p:nvSpPr>
        <p:spPr>
          <a:xfrm>
            <a:off x="1522730" y="391795"/>
            <a:ext cx="5833110" cy="406400"/>
          </a:xfrm>
          <a:prstGeom prst="rect">
            <a:avLst/>
          </a:prstGeom>
          <a:noFill/>
          <a:ln>
            <a:noFill/>
          </a:ln>
        </p:spPr>
        <p:txBody>
          <a:bodyPr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3000"/>
              <a:buFont typeface="Varela Round"/>
              <a:buNone/>
              <a:defRPr sz="3000" b="1" i="0" u="none" strike="noStrike" cap="none">
                <a:solidFill>
                  <a:schemeClr val="dk1"/>
                </a:solidFill>
                <a:latin typeface="Varela Round"/>
                <a:ea typeface="Varela Round"/>
                <a:cs typeface="Varela Round"/>
                <a:sym typeface="Varela Round"/>
              </a:defRPr>
            </a:lvl1pPr>
            <a:lvl2pPr marR="0" lvl="1"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2pPr>
            <a:lvl3pPr marR="0" lvl="2"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3pPr>
            <a:lvl4pPr marR="0" lvl="3"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4pPr>
            <a:lvl5pPr marR="0" lvl="4"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5pPr>
            <a:lvl6pPr marR="0" lvl="5"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6pPr>
            <a:lvl7pPr marR="0" lvl="6"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7pPr>
            <a:lvl8pPr marR="0" lvl="7"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8pPr>
            <a:lvl9pPr marR="0" lvl="8"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9pPr>
          </a:lstStyle>
          <a:p>
            <a:pPr marL="0" indent="0" algn="l">
              <a:spcAft>
                <a:spcPts val="1200"/>
              </a:spcAft>
            </a:pPr>
            <a:r>
              <a:rPr lang="en-US" altLang="zh-CN" sz="2800" dirty="0">
                <a:solidFill>
                  <a:schemeClr val="tx1"/>
                </a:solidFill>
                <a:latin typeface="Arial" panose="020B0604020202020204" pitchFamily="34" charset="0"/>
                <a:cs typeface="Arial" panose="020B0604020202020204" pitchFamily="34" charset="0"/>
              </a:rPr>
              <a:t> Assignment</a:t>
            </a:r>
            <a:endParaRPr lang="en-US" altLang="zh-CN" sz="2800" dirty="0">
              <a:solidFill>
                <a:schemeClr val="tx1"/>
              </a:solidFill>
              <a:latin typeface="Arial" panose="020B0604020202020204" pitchFamily="34" charset="0"/>
              <a:cs typeface="Arial" panose="020B0604020202020204" pitchFamily="34" charset="0"/>
            </a:endParaRPr>
          </a:p>
        </p:txBody>
      </p:sp>
      <p:pic>
        <p:nvPicPr>
          <p:cNvPr id="11" name="图片 10" descr="图形用户界面, 文本, 应用程序, 电子邮件&#10;&#10;描述已自动生成"/>
          <p:cNvPicPr>
            <a:picLocks noChangeAspect="1"/>
          </p:cNvPicPr>
          <p:nvPr/>
        </p:nvPicPr>
        <p:blipFill>
          <a:blip r:embed="rId2"/>
          <a:stretch>
            <a:fillRect/>
          </a:stretch>
        </p:blipFill>
        <p:spPr>
          <a:xfrm>
            <a:off x="6485396" y="539982"/>
            <a:ext cx="4320041" cy="2479565"/>
          </a:xfrm>
          <a:prstGeom prst="rect">
            <a:avLst/>
          </a:prstGeom>
          <a:ln w="19050">
            <a:solidFill>
              <a:schemeClr val="accent6">
                <a:lumMod val="75000"/>
              </a:schemeClr>
            </a:solidFill>
          </a:ln>
        </p:spPr>
      </p:pic>
      <p:pic>
        <p:nvPicPr>
          <p:cNvPr id="2" name="图片 1"/>
          <p:cNvPicPr>
            <a:picLocks noChangeAspect="1"/>
          </p:cNvPicPr>
          <p:nvPr/>
        </p:nvPicPr>
        <p:blipFill>
          <a:blip r:embed="rId3"/>
          <a:stretch>
            <a:fillRect/>
          </a:stretch>
        </p:blipFill>
        <p:spPr>
          <a:xfrm>
            <a:off x="6485255" y="3261360"/>
            <a:ext cx="4305935" cy="241998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iterate type="lt">
                                    <p:tmPct val="0"/>
                                  </p:iterate>
                                  <p:childTnLst>
                                    <p:animEffect transition="out" filter="fade">
                                      <p:cBhvr>
                                        <p:cTn id="6" dur="500" tmFilter="0, 0; .2, .5; .8, .5; 1, 0"/>
                                        <p:tgtEl>
                                          <p:spTgt spid="7"/>
                                        </p:tgtEl>
                                      </p:cBhvr>
                                    </p:animEffect>
                                    <p:animScale>
                                      <p:cBhvr>
                                        <p:cTn id="7" dur="250" autoRev="1" fill="hold"/>
                                        <p:tgtEl>
                                          <p:spTgt spid="7"/>
                                        </p:tgtEl>
                                      </p:cBhvr>
                                      <p:by x="105000" y="105000"/>
                                    </p:animScale>
                                  </p:childTnLst>
                                </p:cTn>
                              </p:par>
                              <p:par>
                                <p:cTn id="8" presetID="26" presetClass="emph" presetSubtype="0" fill="hold" grpId="0" nodeType="withEffect">
                                  <p:stCondLst>
                                    <p:cond delay="0"/>
                                  </p:stCondLst>
                                  <p:iterate type="lt">
                                    <p:tmPct val="0"/>
                                  </p:iterate>
                                  <p:childTnLst>
                                    <p:animEffect transition="out" filter="fade">
                                      <p:cBhvr>
                                        <p:cTn id="9" dur="500" tmFilter="0, 0; .2, .5; .8, .5; 1, 0"/>
                                        <p:tgtEl>
                                          <p:spTgt spid="4"/>
                                        </p:tgtEl>
                                      </p:cBhvr>
                                    </p:animEffect>
                                    <p:animScale>
                                      <p:cBhvr>
                                        <p:cTn id="10" dur="250" autoRev="1" fill="hold"/>
                                        <p:tgtEl>
                                          <p:spTgt spid="4"/>
                                        </p:tgtEl>
                                      </p:cBhvr>
                                      <p:by x="105000" y="105000"/>
                                    </p:animScale>
                                  </p:childTnLst>
                                </p:cTn>
                              </p:par>
                              <p:par>
                                <p:cTn id="11" presetID="27" presetClass="emph" presetSubtype="0" fill="hold" grpId="0" nodeType="withEffect">
                                  <p:stCondLst>
                                    <p:cond delay="0"/>
                                  </p:stCondLst>
                                  <p:childTnLst>
                                    <p:animClr clrSpc="rgb" dir="cw">
                                      <p:cBhvr override="childStyle">
                                        <p:cTn id="12" dur="500" autoRev="1" fill="remove"/>
                                        <p:tgtEl>
                                          <p:spTgt spid="33"/>
                                        </p:tgtEl>
                                        <p:attrNameLst>
                                          <p:attrName>style.color</p:attrName>
                                        </p:attrNameLst>
                                      </p:cBhvr>
                                      <p:to>
                                        <a:srgbClr val="F8E9E8"/>
                                      </p:to>
                                    </p:animClr>
                                    <p:animClr clrSpc="rgb" dir="cw">
                                      <p:cBhvr>
                                        <p:cTn id="13" dur="500" autoRev="1" fill="remove"/>
                                        <p:tgtEl>
                                          <p:spTgt spid="33"/>
                                        </p:tgtEl>
                                        <p:attrNameLst>
                                          <p:attrName>fillcolor</p:attrName>
                                        </p:attrNameLst>
                                      </p:cBhvr>
                                      <p:to>
                                        <a:srgbClr val="F8E9E8"/>
                                      </p:to>
                                    </p:animClr>
                                    <p:set>
                                      <p:cBhvr>
                                        <p:cTn id="14" dur="500" autoRev="1" fill="remove"/>
                                        <p:tgtEl>
                                          <p:spTgt spid="33"/>
                                        </p:tgtEl>
                                        <p:attrNameLst>
                                          <p:attrName>fill.type</p:attrName>
                                        </p:attrNameLst>
                                      </p:cBhvr>
                                      <p:to>
                                        <p:strVal val="solid"/>
                                      </p:to>
                                    </p:set>
                                    <p:set>
                                      <p:cBhvr>
                                        <p:cTn id="15" dur="500" autoRev="1" fill="remove"/>
                                        <p:tgtEl>
                                          <p:spTgt spid="33"/>
                                        </p:tgtEl>
                                        <p:attrNameLst>
                                          <p:attrName>fill.on</p:attrName>
                                        </p:attrNameLst>
                                      </p:cBhvr>
                                      <p:to>
                                        <p:strVal val="true"/>
                                      </p:to>
                                    </p:set>
                                  </p:childTnLst>
                                </p:cTn>
                              </p:par>
                              <p:par>
                                <p:cTn id="16" presetID="27" presetClass="emph" presetSubtype="0" fill="hold" grpId="0" nodeType="withEffect">
                                  <p:stCondLst>
                                    <p:cond delay="0"/>
                                  </p:stCondLst>
                                  <p:childTnLst>
                                    <p:animClr clrSpc="rgb" dir="cw">
                                      <p:cBhvr override="childStyle">
                                        <p:cTn id="17" dur="500" autoRev="1" fill="remove"/>
                                        <p:tgtEl>
                                          <p:spTgt spid="3"/>
                                        </p:tgtEl>
                                        <p:attrNameLst>
                                          <p:attrName>style.color</p:attrName>
                                        </p:attrNameLst>
                                      </p:cBhvr>
                                      <p:to>
                                        <a:srgbClr val="F8E9E8"/>
                                      </p:to>
                                    </p:animClr>
                                    <p:animClr clrSpc="rgb" dir="cw">
                                      <p:cBhvr>
                                        <p:cTn id="18" dur="500" autoRev="1" fill="remove"/>
                                        <p:tgtEl>
                                          <p:spTgt spid="3"/>
                                        </p:tgtEl>
                                        <p:attrNameLst>
                                          <p:attrName>fillcolor</p:attrName>
                                        </p:attrNameLst>
                                      </p:cBhvr>
                                      <p:to>
                                        <a:srgbClr val="F8E9E8"/>
                                      </p:to>
                                    </p:animClr>
                                    <p:set>
                                      <p:cBhvr>
                                        <p:cTn id="19" dur="500" autoRev="1" fill="remove"/>
                                        <p:tgtEl>
                                          <p:spTgt spid="3"/>
                                        </p:tgtEl>
                                        <p:attrNameLst>
                                          <p:attrName>fill.type</p:attrName>
                                        </p:attrNameLst>
                                      </p:cBhvr>
                                      <p:to>
                                        <p:strVal val="solid"/>
                                      </p:to>
                                    </p:set>
                                    <p:set>
                                      <p:cBhvr>
                                        <p:cTn id="20" dur="500" autoRev="1" fill="remove"/>
                                        <p:tgtEl>
                                          <p:spTgt spid="3"/>
                                        </p:tgtEl>
                                        <p:attrNameLst>
                                          <p:attrName>fill.on</p:attrName>
                                        </p:attrNameLst>
                                      </p:cBhvr>
                                      <p:to>
                                        <p:strVal val="true"/>
                                      </p:to>
                                    </p:set>
                                  </p:childTnLst>
                                </p:cTn>
                              </p:par>
                              <p:par>
                                <p:cTn id="21" presetID="10" presetClass="entr" presetSubtype="0" fill="hold" nodeType="withEffect">
                                  <p:stCondLst>
                                    <p:cond delay="0"/>
                                  </p:stCondLst>
                                  <p:childTnLst>
                                    <p:set>
                                      <p:cBhvr>
                                        <p:cTn id="22" dur="1" fill="hold">
                                          <p:stCondLst>
                                            <p:cond delay="0"/>
                                          </p:stCondLst>
                                        </p:cTn>
                                        <p:tgtEl>
                                          <p:spTgt spid="2"/>
                                        </p:tgtEl>
                                        <p:attrNameLst>
                                          <p:attrName>style.visibility</p:attrName>
                                        </p:attrNameLst>
                                      </p:cBhvr>
                                      <p:to>
                                        <p:strVal val="visible"/>
                                      </p:to>
                                    </p:set>
                                    <p:animEffect transition="in" filter="fade">
                                      <p:cBhvr>
                                        <p:cTn id="23" dur="500"/>
                                        <p:tgtEl>
                                          <p:spTgt spid="2"/>
                                        </p:tgtEl>
                                      </p:cBhvr>
                                    </p:animEffect>
                                  </p:childTnLst>
                                </p:cTn>
                              </p:par>
                              <p:par>
                                <p:cTn id="24" presetID="10" presetClass="entr" presetSubtype="0" fill="hold" nodeType="withEffect">
                                  <p:stCondLst>
                                    <p:cond delay="0"/>
                                  </p:stCondLst>
                                  <p:childTnLst>
                                    <p:set>
                                      <p:cBhvr>
                                        <p:cTn id="25" dur="1" fill="hold">
                                          <p:stCondLst>
                                            <p:cond delay="0"/>
                                          </p:stCondLst>
                                        </p:cTn>
                                        <p:tgtEl>
                                          <p:spTgt spid="11"/>
                                        </p:tgtEl>
                                        <p:attrNameLst>
                                          <p:attrName>style.visibility</p:attrName>
                                        </p:attrNameLst>
                                      </p:cBhvr>
                                      <p:to>
                                        <p:strVal val="visible"/>
                                      </p:to>
                                    </p:set>
                                    <p:animEffect transition="in" filter="fade">
                                      <p:cBhvr>
                                        <p:cTn id="26" dur="500"/>
                                        <p:tgtEl>
                                          <p:spTgt spid="11"/>
                                        </p:tgtEl>
                                      </p:cBhvr>
                                    </p:animEffect>
                                  </p:childTnLst>
                                </p:cTn>
                              </p:par>
                              <p:par>
                                <p:cTn id="27" presetID="10" presetClass="entr" presetSubtype="0" fill="hold" grpId="0" nodeType="withEffect">
                                  <p:stCondLst>
                                    <p:cond delay="0"/>
                                  </p:stCondLst>
                                  <p:childTnLst>
                                    <p:set>
                                      <p:cBhvr>
                                        <p:cTn id="28" dur="1" fill="hold">
                                          <p:stCondLst>
                                            <p:cond delay="0"/>
                                          </p:stCondLst>
                                        </p:cTn>
                                        <p:tgtEl>
                                          <p:spTgt spid="5"/>
                                        </p:tgtEl>
                                        <p:attrNameLst>
                                          <p:attrName>style.visibility</p:attrName>
                                        </p:attrNameLst>
                                      </p:cBhvr>
                                      <p:to>
                                        <p:strVal val="visible"/>
                                      </p:to>
                                    </p:set>
                                    <p:animEffect transition="in" filter="fade">
                                      <p:cBhvr>
                                        <p:cTn id="29" dur="500"/>
                                        <p:tgtEl>
                                          <p:spTgt spid="5"/>
                                        </p:tgtEl>
                                      </p:cBhvr>
                                    </p:animEffect>
                                  </p:childTnLst>
                                </p:cTn>
                              </p:par>
                            </p:childTnLst>
                          </p:cTn>
                        </p:par>
                        <p:par>
                          <p:cTn id="30" fill="hold">
                            <p:stCondLst>
                              <p:cond delay="1000"/>
                            </p:stCondLst>
                            <p:childTnLst>
                              <p:par>
                                <p:cTn id="31" presetID="36" presetClass="emph" presetSubtype="0" fill="hold" grpId="1" nodeType="afterEffect">
                                  <p:stCondLst>
                                    <p:cond delay="0"/>
                                  </p:stCondLst>
                                  <p:iterate type="lt">
                                    <p:tmPct val="10000"/>
                                  </p:iterate>
                                  <p:childTnLst>
                                    <p:animScale>
                                      <p:cBhvr>
                                        <p:cTn id="32" dur="250" autoRev="1" fill="hold">
                                          <p:stCondLst>
                                            <p:cond delay="0"/>
                                          </p:stCondLst>
                                        </p:cTn>
                                        <p:tgtEl>
                                          <p:spTgt spid="7"/>
                                        </p:tgtEl>
                                      </p:cBhvr>
                                      <p:to x="80000" y="100000"/>
                                    </p:animScale>
                                    <p:anim by="(#ppt_w*0.10)" calcmode="lin" valueType="num">
                                      <p:cBhvr>
                                        <p:cTn id="33" dur="250" autoRev="1" fill="hold">
                                          <p:stCondLst>
                                            <p:cond delay="0"/>
                                          </p:stCondLst>
                                        </p:cTn>
                                        <p:tgtEl>
                                          <p:spTgt spid="7"/>
                                        </p:tgtEl>
                                        <p:attrNameLst>
                                          <p:attrName>ppt_x</p:attrName>
                                        </p:attrNameLst>
                                      </p:cBhvr>
                                    </p:anim>
                                    <p:anim by="(-#ppt_w*0.10)" calcmode="lin" valueType="num">
                                      <p:cBhvr>
                                        <p:cTn id="34" dur="250" autoRev="1" fill="hold">
                                          <p:stCondLst>
                                            <p:cond delay="0"/>
                                          </p:stCondLst>
                                        </p:cTn>
                                        <p:tgtEl>
                                          <p:spTgt spid="7"/>
                                        </p:tgtEl>
                                        <p:attrNameLst>
                                          <p:attrName>ppt_y</p:attrName>
                                        </p:attrNameLst>
                                      </p:cBhvr>
                                    </p:anim>
                                    <p:animRot by="-480000">
                                      <p:cBhvr>
                                        <p:cTn id="35" dur="250" autoRev="1" fill="hold">
                                          <p:stCondLst>
                                            <p:cond delay="0"/>
                                          </p:stCondLst>
                                        </p:cTn>
                                        <p:tgtEl>
                                          <p:spTgt spid="7"/>
                                        </p:tgtEl>
                                        <p:attrNameLst>
                                          <p:attrName>r</p:attrName>
                                        </p:attrNameLst>
                                      </p:cBhvr>
                                    </p:animRot>
                                  </p:childTnLst>
                                </p:cTn>
                              </p:par>
                              <p:par>
                                <p:cTn id="36" presetID="36" presetClass="emph" presetSubtype="0" fill="hold" grpId="1" nodeType="withEffect">
                                  <p:stCondLst>
                                    <p:cond delay="0"/>
                                  </p:stCondLst>
                                  <p:iterate type="lt">
                                    <p:tmPct val="10000"/>
                                  </p:iterate>
                                  <p:childTnLst>
                                    <p:animScale>
                                      <p:cBhvr>
                                        <p:cTn id="37" dur="250" autoRev="1" fill="hold">
                                          <p:stCondLst>
                                            <p:cond delay="0"/>
                                          </p:stCondLst>
                                        </p:cTn>
                                        <p:tgtEl>
                                          <p:spTgt spid="4"/>
                                        </p:tgtEl>
                                      </p:cBhvr>
                                      <p:to x="80000" y="100000"/>
                                    </p:animScale>
                                    <p:anim by="(#ppt_w*0.10)" calcmode="lin" valueType="num">
                                      <p:cBhvr>
                                        <p:cTn id="38" dur="250" autoRev="1" fill="hold">
                                          <p:stCondLst>
                                            <p:cond delay="0"/>
                                          </p:stCondLst>
                                        </p:cTn>
                                        <p:tgtEl>
                                          <p:spTgt spid="4"/>
                                        </p:tgtEl>
                                        <p:attrNameLst>
                                          <p:attrName>ppt_x</p:attrName>
                                        </p:attrNameLst>
                                      </p:cBhvr>
                                    </p:anim>
                                    <p:anim by="(-#ppt_w*0.10)" calcmode="lin" valueType="num">
                                      <p:cBhvr>
                                        <p:cTn id="39" dur="250" autoRev="1" fill="hold">
                                          <p:stCondLst>
                                            <p:cond delay="0"/>
                                          </p:stCondLst>
                                        </p:cTn>
                                        <p:tgtEl>
                                          <p:spTgt spid="4"/>
                                        </p:tgtEl>
                                        <p:attrNameLst>
                                          <p:attrName>ppt_y</p:attrName>
                                        </p:attrNameLst>
                                      </p:cBhvr>
                                    </p:anim>
                                    <p:animRot by="-480000">
                                      <p:cBhvr>
                                        <p:cTn id="40" dur="250" autoRev="1" fill="hold">
                                          <p:stCondLst>
                                            <p:cond delay="0"/>
                                          </p:stCondLst>
                                        </p:cTn>
                                        <p:tgtEl>
                                          <p:spTgt spid="4"/>
                                        </p:tgtEl>
                                        <p:attrNameLst>
                                          <p:attrName>r</p:attrName>
                                        </p:attrNameLst>
                                      </p:cBhvr>
                                    </p:animRot>
                                  </p:childTnLst>
                                </p:cTn>
                              </p:par>
                              <p:par>
                                <p:cTn id="41" presetID="27" presetClass="emph" presetSubtype="0" fill="hold" grpId="1" nodeType="withEffect">
                                  <p:stCondLst>
                                    <p:cond delay="0"/>
                                  </p:stCondLst>
                                  <p:childTnLst>
                                    <p:animClr clrSpc="rgb" dir="cw">
                                      <p:cBhvr override="childStyle">
                                        <p:cTn id="42" dur="250" autoRev="1" fill="remove"/>
                                        <p:tgtEl>
                                          <p:spTgt spid="3"/>
                                        </p:tgtEl>
                                        <p:attrNameLst>
                                          <p:attrName>style.color</p:attrName>
                                        </p:attrNameLst>
                                      </p:cBhvr>
                                      <p:to>
                                        <a:srgbClr val="F8E9E8"/>
                                      </p:to>
                                    </p:animClr>
                                    <p:animClr clrSpc="rgb" dir="cw">
                                      <p:cBhvr>
                                        <p:cTn id="43" dur="250" autoRev="1" fill="remove"/>
                                        <p:tgtEl>
                                          <p:spTgt spid="3"/>
                                        </p:tgtEl>
                                        <p:attrNameLst>
                                          <p:attrName>fillcolor</p:attrName>
                                        </p:attrNameLst>
                                      </p:cBhvr>
                                      <p:to>
                                        <a:srgbClr val="F8E9E8"/>
                                      </p:to>
                                    </p:animClr>
                                    <p:set>
                                      <p:cBhvr>
                                        <p:cTn id="44" dur="250" autoRev="1" fill="remove"/>
                                        <p:tgtEl>
                                          <p:spTgt spid="3"/>
                                        </p:tgtEl>
                                        <p:attrNameLst>
                                          <p:attrName>fill.type</p:attrName>
                                        </p:attrNameLst>
                                      </p:cBhvr>
                                      <p:to>
                                        <p:strVal val="solid"/>
                                      </p:to>
                                    </p:set>
                                    <p:set>
                                      <p:cBhvr>
                                        <p:cTn id="45" dur="250" autoRev="1" fill="remove"/>
                                        <p:tgtEl>
                                          <p:spTgt spid="3"/>
                                        </p:tgtEl>
                                        <p:attrNameLst>
                                          <p:attrName>fill.on</p:attrName>
                                        </p:attrNameLst>
                                      </p:cBhvr>
                                      <p:to>
                                        <p:strVal val="true"/>
                                      </p:to>
                                    </p:set>
                                  </p:childTnLst>
                                </p:cTn>
                              </p:par>
                              <p:par>
                                <p:cTn id="46" presetID="27" presetClass="emph" presetSubtype="0" fill="hold" grpId="1" nodeType="withEffect">
                                  <p:stCondLst>
                                    <p:cond delay="0"/>
                                  </p:stCondLst>
                                  <p:childTnLst>
                                    <p:animClr clrSpc="rgb" dir="cw">
                                      <p:cBhvr override="childStyle">
                                        <p:cTn id="47" dur="250" autoRev="1" fill="remove"/>
                                        <p:tgtEl>
                                          <p:spTgt spid="33"/>
                                        </p:tgtEl>
                                        <p:attrNameLst>
                                          <p:attrName>style.color</p:attrName>
                                        </p:attrNameLst>
                                      </p:cBhvr>
                                      <p:to>
                                        <a:srgbClr val="F8E9E8"/>
                                      </p:to>
                                    </p:animClr>
                                    <p:animClr clrSpc="rgb" dir="cw">
                                      <p:cBhvr>
                                        <p:cTn id="48" dur="250" autoRev="1" fill="remove"/>
                                        <p:tgtEl>
                                          <p:spTgt spid="33"/>
                                        </p:tgtEl>
                                        <p:attrNameLst>
                                          <p:attrName>fillcolor</p:attrName>
                                        </p:attrNameLst>
                                      </p:cBhvr>
                                      <p:to>
                                        <a:srgbClr val="F8E9E8"/>
                                      </p:to>
                                    </p:animClr>
                                    <p:set>
                                      <p:cBhvr>
                                        <p:cTn id="49" dur="250" autoRev="1" fill="remove"/>
                                        <p:tgtEl>
                                          <p:spTgt spid="33"/>
                                        </p:tgtEl>
                                        <p:attrNameLst>
                                          <p:attrName>fill.type</p:attrName>
                                        </p:attrNameLst>
                                      </p:cBhvr>
                                      <p:to>
                                        <p:strVal val="solid"/>
                                      </p:to>
                                    </p:set>
                                    <p:set>
                                      <p:cBhvr>
                                        <p:cTn id="50" dur="250" autoRev="1" fill="remove"/>
                                        <p:tgtEl>
                                          <p:spTgt spid="33"/>
                                        </p:tgtEl>
                                        <p:attrNameLst>
                                          <p:attrName>fill.on</p:attrName>
                                        </p:attrNameLst>
                                      </p:cBhvr>
                                      <p:to>
                                        <p:strVal val="true"/>
                                      </p:to>
                                    </p:set>
                                  </p:childTnLst>
                                </p:cTn>
                              </p:par>
                            </p:childTnLst>
                          </p:cTn>
                        </p:par>
                        <p:par>
                          <p:cTn id="51" fill="hold">
                            <p:stCondLst>
                              <p:cond delay="2000"/>
                            </p:stCondLst>
                            <p:childTnLst>
                              <p:par>
                                <p:cTn id="52" presetID="26" presetClass="emph" presetSubtype="0" fill="hold" grpId="2" nodeType="afterEffect">
                                  <p:stCondLst>
                                    <p:cond delay="0"/>
                                  </p:stCondLst>
                                  <p:iterate type="lt">
                                    <p:tmPct val="0"/>
                                  </p:iterate>
                                  <p:childTnLst>
                                    <p:animEffect transition="out" filter="fade">
                                      <p:cBhvr>
                                        <p:cTn id="53" dur="500" tmFilter="0, 0; .2, .5; .8, .5; 1, 0"/>
                                        <p:tgtEl>
                                          <p:spTgt spid="7"/>
                                        </p:tgtEl>
                                      </p:cBhvr>
                                    </p:animEffect>
                                    <p:animScale>
                                      <p:cBhvr>
                                        <p:cTn id="54" dur="250" autoRev="1" fill="hold"/>
                                        <p:tgtEl>
                                          <p:spTgt spid="7"/>
                                        </p:tgtEl>
                                      </p:cBhvr>
                                      <p:by x="105000" y="105000"/>
                                    </p:animScale>
                                  </p:childTnLst>
                                </p:cTn>
                              </p:par>
                              <p:par>
                                <p:cTn id="55" presetID="26" presetClass="emph" presetSubtype="0" fill="hold" grpId="2" nodeType="withEffect">
                                  <p:stCondLst>
                                    <p:cond delay="0"/>
                                  </p:stCondLst>
                                  <p:iterate type="lt">
                                    <p:tmPct val="0"/>
                                  </p:iterate>
                                  <p:childTnLst>
                                    <p:animEffect transition="out" filter="fade">
                                      <p:cBhvr>
                                        <p:cTn id="56" dur="500" tmFilter="0, 0; .2, .5; .8, .5; 1, 0"/>
                                        <p:tgtEl>
                                          <p:spTgt spid="4"/>
                                        </p:tgtEl>
                                      </p:cBhvr>
                                    </p:animEffect>
                                    <p:animScale>
                                      <p:cBhvr>
                                        <p:cTn id="57" dur="250" autoRev="1" fill="hold"/>
                                        <p:tgtEl>
                                          <p:spTgt spid="4"/>
                                        </p:tgtEl>
                                      </p:cBhvr>
                                      <p:by x="105000" y="105000"/>
                                    </p:animScale>
                                  </p:childTnLst>
                                </p:cTn>
                              </p:par>
                              <p:par>
                                <p:cTn id="58" presetID="9" presetClass="emph" presetSubtype="0" nodeType="withEffect">
                                  <p:stCondLst>
                                    <p:cond delay="0"/>
                                  </p:stCondLst>
                                  <p:childTnLst>
                                    <p:set>
                                      <p:cBhvr>
                                        <p:cTn id="59" dur="indefinite"/>
                                        <p:tgtEl>
                                          <p:spTgt spid="9"/>
                                        </p:tgtEl>
                                        <p:attrNameLst>
                                          <p:attrName>style.opacity</p:attrName>
                                        </p:attrNameLst>
                                      </p:cBhvr>
                                      <p:to>
                                        <p:strVal val="0.5"/>
                                      </p:to>
                                    </p:set>
                                    <p:animEffect filter="image" prLst="opacity: 0.5">
                                      <p:cBhvr rctx="IE">
                                        <p:cTn id="60" dur="indefinite"/>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ldLvl="0" animBg="1"/>
      <p:bldP spid="33" grpId="0" animBg="1"/>
      <p:bldP spid="33" grpId="1" animBg="1"/>
      <p:bldP spid="3" grpId="0" animBg="1"/>
      <p:bldP spid="3" grpId="1" animBg="1"/>
      <p:bldP spid="4" grpId="0"/>
      <p:bldP spid="4" grpId="1"/>
      <p:bldP spid="4" grpId="2"/>
      <p:bldP spid="7" grpId="0"/>
      <p:bldP spid="7" grpId="1"/>
      <p:bldP spid="7" grpId="2"/>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Google Shape;1089;p48"/>
          <p:cNvSpPr txBox="1">
            <a:spLocks noGrp="1"/>
          </p:cNvSpPr>
          <p:nvPr>
            <p:custDataLst>
              <p:tags r:id="rId1"/>
            </p:custDataLst>
          </p:nvPr>
        </p:nvSpPr>
        <p:spPr>
          <a:xfrm>
            <a:off x="1522730" y="391795"/>
            <a:ext cx="5833110" cy="406400"/>
          </a:xfrm>
          <a:prstGeom prst="rect">
            <a:avLst/>
          </a:prstGeom>
          <a:noFill/>
          <a:ln>
            <a:noFill/>
          </a:ln>
        </p:spPr>
        <p:txBody>
          <a:bodyPr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3000"/>
              <a:buFont typeface="Varela Round"/>
              <a:buNone/>
              <a:defRPr sz="3000" b="1" i="0" u="none" strike="noStrike" cap="none">
                <a:solidFill>
                  <a:schemeClr val="dk1"/>
                </a:solidFill>
                <a:latin typeface="Varela Round"/>
                <a:ea typeface="Varela Round"/>
                <a:cs typeface="Varela Round"/>
                <a:sym typeface="Varela Round"/>
              </a:defRPr>
            </a:lvl1pPr>
            <a:lvl2pPr marR="0" lvl="1"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2pPr>
            <a:lvl3pPr marR="0" lvl="2"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3pPr>
            <a:lvl4pPr marR="0" lvl="3"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4pPr>
            <a:lvl5pPr marR="0" lvl="4"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5pPr>
            <a:lvl6pPr marR="0" lvl="5"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6pPr>
            <a:lvl7pPr marR="0" lvl="6"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7pPr>
            <a:lvl8pPr marR="0" lvl="7"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8pPr>
            <a:lvl9pPr marR="0" lvl="8" algn="l" rtl="0">
              <a:lnSpc>
                <a:spcPct val="100000"/>
              </a:lnSpc>
              <a:spcBef>
                <a:spcPts val="0"/>
              </a:spcBef>
              <a:spcAft>
                <a:spcPts val="0"/>
              </a:spcAft>
              <a:buClr>
                <a:schemeClr val="dk1"/>
              </a:buClr>
              <a:buSzPts val="3000"/>
              <a:buFont typeface="Bebas Neue"/>
              <a:buNone/>
              <a:defRPr sz="3000" b="0" i="0" u="none" strike="noStrike" cap="none">
                <a:solidFill>
                  <a:schemeClr val="dk1"/>
                </a:solidFill>
                <a:latin typeface="Bebas Neue"/>
                <a:ea typeface="Bebas Neue"/>
                <a:cs typeface="Bebas Neue"/>
                <a:sym typeface="Bebas Neue"/>
              </a:defRPr>
            </a:lvl9pPr>
          </a:lstStyle>
          <a:p>
            <a:pPr marL="0" indent="0" algn="l">
              <a:spcAft>
                <a:spcPts val="1200"/>
              </a:spcAft>
            </a:pPr>
            <a:r>
              <a:rPr lang="en-US" altLang="zh-CN" sz="2800" dirty="0">
                <a:solidFill>
                  <a:schemeClr val="tx1"/>
                </a:solidFill>
                <a:latin typeface="Arial" panose="020B0604020202020204" pitchFamily="34" charset="0"/>
                <a:cs typeface="Arial" panose="020B0604020202020204" pitchFamily="34" charset="0"/>
              </a:rPr>
              <a:t> Learning Materials</a:t>
            </a:r>
            <a:endParaRPr lang="en-US" altLang="zh-CN" sz="2800" dirty="0">
              <a:solidFill>
                <a:schemeClr val="tx1"/>
              </a:solidFill>
              <a:latin typeface="Arial" panose="020B0604020202020204" pitchFamily="34" charset="0"/>
              <a:cs typeface="Arial" panose="020B0604020202020204" pitchFamily="34" charset="0"/>
            </a:endParaRPr>
          </a:p>
        </p:txBody>
      </p:sp>
      <p:sp>
        <p:nvSpPr>
          <p:cNvPr id="4" name="文本框 3"/>
          <p:cNvSpPr txBox="1"/>
          <p:nvPr>
            <p:custDataLst>
              <p:tags r:id="rId2"/>
            </p:custDataLst>
          </p:nvPr>
        </p:nvSpPr>
        <p:spPr>
          <a:xfrm>
            <a:off x="877570" y="5340985"/>
            <a:ext cx="9396730" cy="420370"/>
          </a:xfrm>
          <a:prstGeom prst="rect">
            <a:avLst/>
          </a:prstGeom>
          <a:noFill/>
          <a:ln w="9525">
            <a:noFill/>
          </a:ln>
        </p:spPr>
        <p:txBody>
          <a:bodyPr wrap="square">
            <a:spAutoFit/>
          </a:bodyPr>
          <a:lstStyle/>
          <a:p>
            <a:pPr marL="285750" indent="-285750">
              <a:buFont typeface="Wingdings" panose="05000000000000000000" pitchFamily="2" charset="2"/>
              <a:buChar char="l"/>
            </a:pPr>
            <a:r>
              <a:rPr lang="en-US" altLang="en-US" sz="2135" b="1" dirty="0">
                <a:solidFill>
                  <a:schemeClr val="tx1">
                    <a:lumMod val="75000"/>
                  </a:schemeClr>
                </a:solidFill>
                <a:latin typeface="Arial" panose="020B0604020202020204" pitchFamily="34" charset="0"/>
                <a:ea typeface="宋体" panose="02010600030101010101" pitchFamily="2" charset="-122"/>
                <a:cs typeface="Arial" panose="020B0604020202020204" pitchFamily="34" charset="0"/>
              </a:rPr>
              <a:t>Utilizing the additional materials to </a:t>
            </a:r>
            <a:r>
              <a:rPr lang="en-US" altLang="en-US" sz="2135" b="1" dirty="0" err="1">
                <a:solidFill>
                  <a:schemeClr val="tx1">
                    <a:lumMod val="75000"/>
                  </a:schemeClr>
                </a:solidFill>
                <a:latin typeface="Arial" panose="020B0604020202020204" pitchFamily="34" charset="0"/>
                <a:ea typeface="宋体" panose="02010600030101010101" pitchFamily="2" charset="-122"/>
                <a:cs typeface="Arial" panose="020B0604020202020204" pitchFamily="34" charset="0"/>
              </a:rPr>
              <a:t>sup</a:t>
            </a:r>
            <a:r>
              <a:rPr lang="en-US" altLang="en-US" sz="2135" b="1" dirty="0" err="1">
                <a:solidFill>
                  <a:schemeClr val="tx1">
                    <a:lumMod val="75000"/>
                  </a:schemeClr>
                </a:solidFill>
                <a:latin typeface="Arial" panose="020B0604020202020204" pitchFamily="34" charset="0"/>
                <a:ea typeface="宋体" panose="02010600030101010101" pitchFamily="2" charset="-122"/>
                <a:cs typeface="Arial" panose="020B0604020202020204" pitchFamily="34" charset="0"/>
              </a:rPr>
              <a:t>plement</a:t>
            </a:r>
            <a:r>
              <a:rPr lang="en-US" altLang="en-US" sz="2135" b="1" dirty="0">
                <a:solidFill>
                  <a:schemeClr val="tx1">
                    <a:lumMod val="75000"/>
                  </a:schemeClr>
                </a:solidFill>
                <a:latin typeface="Arial" panose="020B0604020202020204" pitchFamily="34" charset="0"/>
                <a:ea typeface="宋体" panose="02010600030101010101" pitchFamily="2" charset="-122"/>
                <a:cs typeface="Arial" panose="020B0604020202020204" pitchFamily="34" charset="0"/>
              </a:rPr>
              <a:t> the textbook</a:t>
            </a:r>
            <a:endParaRPr lang="en-US" altLang="en-US" sz="2135" b="1" dirty="0">
              <a:solidFill>
                <a:schemeClr val="tx1">
                  <a:lumMod val="75000"/>
                </a:schemeClr>
              </a:solidFill>
              <a:latin typeface="Arial" panose="020B0604020202020204" pitchFamily="34" charset="0"/>
              <a:ea typeface="宋体" panose="02010600030101010101" pitchFamily="2" charset="-122"/>
              <a:cs typeface="Arial" panose="020B0604020202020204" pitchFamily="34" charset="0"/>
            </a:endParaRPr>
          </a:p>
        </p:txBody>
      </p:sp>
      <p:pic>
        <p:nvPicPr>
          <p:cNvPr id="5" name="图片 4"/>
          <p:cNvPicPr>
            <a:picLocks noChangeAspect="1"/>
          </p:cNvPicPr>
          <p:nvPr/>
        </p:nvPicPr>
        <p:blipFill>
          <a:blip r:embed="rId3"/>
          <a:stretch>
            <a:fillRect/>
          </a:stretch>
        </p:blipFill>
        <p:spPr>
          <a:xfrm>
            <a:off x="1042440" y="1425114"/>
            <a:ext cx="4899660" cy="3467735"/>
          </a:xfrm>
          <a:prstGeom prst="rect">
            <a:avLst/>
          </a:prstGeom>
        </p:spPr>
      </p:pic>
      <p:pic>
        <p:nvPicPr>
          <p:cNvPr id="6" name="图片 5"/>
          <p:cNvPicPr>
            <a:picLocks noChangeAspect="1"/>
          </p:cNvPicPr>
          <p:nvPr/>
        </p:nvPicPr>
        <p:blipFill>
          <a:blip r:embed="rId4"/>
          <a:stretch>
            <a:fillRect/>
          </a:stretch>
        </p:blipFill>
        <p:spPr>
          <a:xfrm>
            <a:off x="6472325" y="1425114"/>
            <a:ext cx="4899660" cy="3478106"/>
          </a:xfrm>
          <a:prstGeom prst="rect">
            <a:avLst/>
          </a:prstGeom>
        </p:spPr>
      </p:pic>
      <p:sp>
        <p:nvSpPr>
          <p:cNvPr id="8" name="文本框 7"/>
          <p:cNvSpPr txBox="1"/>
          <p:nvPr>
            <p:custDataLst>
              <p:tags r:id="rId5"/>
            </p:custDataLst>
          </p:nvPr>
        </p:nvSpPr>
        <p:spPr>
          <a:xfrm>
            <a:off x="877570" y="5898515"/>
            <a:ext cx="11000740" cy="420370"/>
          </a:xfrm>
          <a:prstGeom prst="rect">
            <a:avLst/>
          </a:prstGeom>
          <a:noFill/>
          <a:ln w="9525">
            <a:noFill/>
          </a:ln>
        </p:spPr>
        <p:txBody>
          <a:bodyPr wrap="square">
            <a:spAutoFit/>
          </a:bodyPr>
          <a:lstStyle/>
          <a:p>
            <a:pPr marL="285750" indent="-285750">
              <a:buFont typeface="Wingdings" panose="05000000000000000000" pitchFamily="2" charset="2"/>
              <a:buChar char="l"/>
            </a:pPr>
            <a:r>
              <a:rPr lang="en-US" altLang="en-US" sz="2135" b="1" dirty="0">
                <a:solidFill>
                  <a:schemeClr val="tx1">
                    <a:lumMod val="75000"/>
                  </a:schemeClr>
                </a:solidFill>
                <a:latin typeface="Arial" panose="020B0604020202020204" pitchFamily="34" charset="0"/>
                <a:ea typeface="宋体" panose="02010600030101010101" pitchFamily="2" charset="-122"/>
                <a:cs typeface="Arial" panose="020B0604020202020204" pitchFamily="34" charset="0"/>
                <a:sym typeface="+mn-ea"/>
              </a:rPr>
              <a:t>Creating a systematic project-like learning sequence by organizing activity chain</a:t>
            </a:r>
            <a:endParaRPr lang="en-US" altLang="en-US" sz="2135" b="1" dirty="0">
              <a:solidFill>
                <a:schemeClr val="tx1">
                  <a:lumMod val="75000"/>
                </a:schemeClr>
              </a:solidFill>
              <a:latin typeface="Arial" panose="020B0604020202020204" pitchFamily="34" charset="0"/>
              <a:ea typeface="宋体" panose="02010600030101010101" pitchFamily="2" charset="-122"/>
              <a:cs typeface="Arial" panose="020B060402020202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par>
                                <p:cTn id="8" presetID="10" presetClass="entr" presetSubtype="0" fill="hold" grpId="1"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fade">
                                      <p:cBhvr>
                                        <p:cTn id="10"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8" grpId="1"/>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文本框 6"/>
          <p:cNvSpPr txBox="1">
            <a:spLocks noChangeArrowheads="1"/>
          </p:cNvSpPr>
          <p:nvPr>
            <p:custDataLst>
              <p:tags r:id="rId1"/>
            </p:custDataLst>
          </p:nvPr>
        </p:nvSpPr>
        <p:spPr bwMode="auto">
          <a:xfrm>
            <a:off x="1647746" y="499563"/>
            <a:ext cx="4931179"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Teaching Reflection</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sp>
        <p:nvSpPr>
          <p:cNvPr id="11" name="文本框 10"/>
          <p:cNvSpPr txBox="1"/>
          <p:nvPr>
            <p:custDataLst>
              <p:tags r:id="rId2"/>
            </p:custDataLst>
          </p:nvPr>
        </p:nvSpPr>
        <p:spPr>
          <a:xfrm>
            <a:off x="1059986" y="1966670"/>
            <a:ext cx="10453141" cy="1383665"/>
          </a:xfrm>
          <a:prstGeom prst="rect">
            <a:avLst/>
          </a:prstGeom>
          <a:noFill/>
          <a:ln w="9525">
            <a:noFill/>
          </a:ln>
        </p:spPr>
        <p:txBody>
          <a:bodyPr wrap="square">
            <a:spAutoFit/>
          </a:bodyPr>
          <a:lstStyle/>
          <a:p>
            <a:pPr indent="0">
              <a:lnSpc>
                <a:spcPct val="150000"/>
              </a:lnSpc>
            </a:pPr>
            <a:r>
              <a:rPr lang="en-US" sz="2800" b="1" i="1" dirty="0">
                <a:latin typeface="Times New Roman" panose="02020603050405020304" charset="0"/>
                <a:ea typeface="宋体" panose="02010600030101010101" pitchFamily="2" charset="-122"/>
                <a:cs typeface="Times New Roman" panose="02020603050405020304" charset="0"/>
                <a:sym typeface="+mn-ea"/>
              </a:rPr>
              <a:t>M</a:t>
            </a:r>
            <a:r>
              <a:rPr lang="en-US" sz="2800" b="1" i="1" dirty="0">
                <a:latin typeface="Times New Roman" panose="02020603050405020304" charset="0"/>
                <a:ea typeface="宋体" panose="02010600030101010101" pitchFamily="2" charset="-122"/>
                <a:cs typeface="Times New Roman" panose="02020603050405020304" charset="0"/>
                <a:sym typeface="+mn-ea"/>
              </a:rPr>
              <a:t>any linguists claim</a:t>
            </a:r>
            <a:r>
              <a:rPr lang="en-US" sz="2800" b="1" i="1" dirty="0">
                <a:solidFill>
                  <a:schemeClr val="tx1"/>
                </a:solidFill>
                <a:latin typeface="Times New Roman" panose="02020603050405020304" charset="0"/>
                <a:ea typeface="宋体" panose="02010600030101010101" pitchFamily="2" charset="-122"/>
                <a:cs typeface="Times New Roman" panose="02020603050405020304" charset="0"/>
              </a:rPr>
              <a:t>, “Language learning is a social activity, not a mechanical drill.”</a:t>
            </a:r>
            <a:endParaRPr lang="en-US" altLang="en-US" sz="2800" b="1" i="1" dirty="0">
              <a:solidFill>
                <a:schemeClr val="tx1"/>
              </a:solidFill>
              <a:latin typeface="Times New Roman" panose="02020603050405020304" charset="0"/>
              <a:ea typeface="宋体" panose="02010600030101010101" pitchFamily="2" charset="-122"/>
              <a:cs typeface="Times New Roman" panose="02020603050405020304" charset="0"/>
            </a:endParaRPr>
          </a:p>
        </p:txBody>
      </p:sp>
      <p:sp>
        <p:nvSpPr>
          <p:cNvPr id="12" name="文本框 11"/>
          <p:cNvSpPr txBox="1"/>
          <p:nvPr>
            <p:custDataLst>
              <p:tags r:id="rId3"/>
            </p:custDataLst>
          </p:nvPr>
        </p:nvSpPr>
        <p:spPr>
          <a:xfrm>
            <a:off x="1059987" y="4011526"/>
            <a:ext cx="10577832" cy="1383665"/>
          </a:xfrm>
          <a:prstGeom prst="rect">
            <a:avLst/>
          </a:prstGeom>
          <a:noFill/>
          <a:ln w="9525">
            <a:noFill/>
          </a:ln>
        </p:spPr>
        <p:txBody>
          <a:bodyPr wrap="square">
            <a:spAutoFit/>
          </a:bodyPr>
          <a:lstStyle/>
          <a:p>
            <a:pPr indent="0">
              <a:lnSpc>
                <a:spcPct val="150000"/>
              </a:lnSpc>
            </a:pPr>
            <a:r>
              <a:rPr lang="en-US" sz="2800" b="1" i="1" dirty="0">
                <a:latin typeface="Times New Roman" panose="02020603050405020304" charset="0"/>
                <a:ea typeface="宋体" panose="02010600030101010101" pitchFamily="2" charset="-122"/>
                <a:cs typeface="Times New Roman" panose="02020603050405020304" charset="0"/>
              </a:rPr>
              <a:t>Pinpoint the scenario and </a:t>
            </a:r>
            <a:r>
              <a:rPr lang="en-US" sz="2800" b="1" i="1" dirty="0">
                <a:latin typeface="Times New Roman" panose="02020603050405020304" charset="0"/>
                <a:ea typeface="宋体" panose="02010600030101010101" pitchFamily="2" charset="-122"/>
                <a:cs typeface="Times New Roman" panose="02020603050405020304" charset="0"/>
                <a:sym typeface="+mn-ea"/>
              </a:rPr>
              <a:t>choose proper language patterns </a:t>
            </a:r>
            <a:r>
              <a:rPr lang="en-US" sz="2800" b="1" i="1" dirty="0">
                <a:latin typeface="Times New Roman" panose="02020603050405020304" charset="0"/>
                <a:ea typeface="宋体" panose="02010600030101010101" pitchFamily="2" charset="-122"/>
                <a:cs typeface="Times New Roman" panose="02020603050405020304" charset="0"/>
              </a:rPr>
              <a:t>to </a:t>
            </a:r>
            <a:endParaRPr lang="en-US" sz="2800" b="1" i="1" dirty="0">
              <a:latin typeface="Times New Roman" panose="02020603050405020304" charset="0"/>
              <a:ea typeface="宋体" panose="02010600030101010101" pitchFamily="2" charset="-122"/>
              <a:cs typeface="Times New Roman" panose="02020603050405020304" charset="0"/>
            </a:endParaRPr>
          </a:p>
          <a:p>
            <a:pPr indent="0">
              <a:lnSpc>
                <a:spcPct val="150000"/>
              </a:lnSpc>
            </a:pPr>
            <a:r>
              <a:rPr lang="en-US" sz="2800" b="1" i="1" dirty="0">
                <a:latin typeface="Times New Roman" panose="02020603050405020304" charset="0"/>
                <a:ea typeface="宋体" panose="02010600030101010101" pitchFamily="2" charset="-122"/>
                <a:cs typeface="Times New Roman" panose="02020603050405020304" charset="0"/>
              </a:rPr>
              <a:t>express themselve</a:t>
            </a:r>
            <a:r>
              <a:rPr lang="en-US" sz="2800" b="1" i="1" dirty="0">
                <a:latin typeface="Times New Roman" panose="02020603050405020304" charset="0"/>
                <a:ea typeface="宋体" panose="02010600030101010101" pitchFamily="2" charset="-122"/>
                <a:cs typeface="Times New Roman" panose="02020603050405020304" charset="0"/>
                <a:sym typeface="+mn-ea"/>
              </a:rPr>
              <a:t>s.</a:t>
            </a:r>
            <a:endParaRPr lang="en-US" sz="2800" b="1" i="1" dirty="0">
              <a:latin typeface="Times New Roman" panose="02020603050405020304" charset="0"/>
              <a:ea typeface="宋体" panose="02010600030101010101" pitchFamily="2" charset="-122"/>
              <a:cs typeface="Times New Roman" panose="02020603050405020304" charset="0"/>
            </a:endParaRP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文本框 6"/>
          <p:cNvSpPr txBox="1">
            <a:spLocks noChangeArrowheads="1"/>
          </p:cNvSpPr>
          <p:nvPr>
            <p:custDataLst>
              <p:tags r:id="rId1"/>
            </p:custDataLst>
          </p:nvPr>
        </p:nvSpPr>
        <p:spPr bwMode="auto">
          <a:xfrm>
            <a:off x="1697355" y="408940"/>
            <a:ext cx="4447540"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mn-ea"/>
              </a:rPr>
              <a:t>Teaching Reflection</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sp>
        <p:nvSpPr>
          <p:cNvPr id="27" name="文本框 26"/>
          <p:cNvSpPr txBox="1"/>
          <p:nvPr>
            <p:custDataLst>
              <p:tags r:id="rId2"/>
            </p:custDataLst>
          </p:nvPr>
        </p:nvSpPr>
        <p:spPr>
          <a:xfrm>
            <a:off x="1055568" y="2012221"/>
            <a:ext cx="4914444" cy="1884045"/>
          </a:xfrm>
          <a:prstGeom prst="rect">
            <a:avLst/>
          </a:prstGeom>
          <a:noFill/>
        </p:spPr>
        <p:txBody>
          <a:bodyPr wrap="square">
            <a:noAutofit/>
          </a:bodyPr>
          <a:lstStyle/>
          <a:p>
            <a:pPr marL="0" indent="0">
              <a:lnSpc>
                <a:spcPct val="150000"/>
              </a:lnSpc>
              <a:buNone/>
            </a:pPr>
            <a:r>
              <a:rPr lang="en-US" altLang="zh-CN" sz="2800" b="1" dirty="0">
                <a:solidFill>
                  <a:schemeClr val="tx1"/>
                </a:solidFill>
                <a:latin typeface="Calibri" panose="020F0502020204030204" pitchFamily="34" charset="0"/>
                <a:cs typeface="Calibri" panose="020F0502020204030204" pitchFamily="34" charset="0"/>
              </a:rPr>
              <a:t>“The ultimate purpose  of language teaching is to teach students how to mean.”</a:t>
            </a:r>
            <a:endParaRPr lang="en-US" altLang="zh-CN" sz="2800" b="1" dirty="0">
              <a:solidFill>
                <a:schemeClr val="tx1"/>
              </a:solidFill>
              <a:latin typeface="Calibri" panose="020F0502020204030204" pitchFamily="34" charset="0"/>
              <a:cs typeface="Calibri" panose="020F0502020204030204" pitchFamily="34" charset="0"/>
            </a:endParaRPr>
          </a:p>
        </p:txBody>
      </p:sp>
      <p:sp>
        <p:nvSpPr>
          <p:cNvPr id="5" name="文本框 4"/>
          <p:cNvSpPr txBox="1"/>
          <p:nvPr>
            <p:custDataLst>
              <p:tags r:id="rId3"/>
            </p:custDataLst>
          </p:nvPr>
        </p:nvSpPr>
        <p:spPr>
          <a:xfrm>
            <a:off x="2760345" y="4422775"/>
            <a:ext cx="2593975" cy="461665"/>
          </a:xfrm>
          <a:prstGeom prst="rect">
            <a:avLst/>
          </a:prstGeom>
          <a:noFill/>
        </p:spPr>
        <p:txBody>
          <a:bodyPr wrap="square" rtlCol="0" anchor="t">
            <a:spAutoFit/>
          </a:bodyPr>
          <a:lstStyle/>
          <a:p>
            <a:r>
              <a:rPr lang="en-US" altLang="zh-CN" sz="2400" b="1" dirty="0">
                <a:solidFill>
                  <a:schemeClr val="tx1"/>
                </a:solidFill>
                <a:latin typeface="Arial Black" panose="020B0A04020102020204" pitchFamily="34" charset="0"/>
                <a:cs typeface="Arial Black" panose="020B0A04020102020204" pitchFamily="34" charset="0"/>
                <a:sym typeface="+mn-ea"/>
              </a:rPr>
              <a:t>Halliday (2013</a:t>
            </a:r>
            <a:r>
              <a:rPr lang="en-US" altLang="zh-CN" sz="2400" b="1" dirty="0">
                <a:latin typeface="Arial Black" panose="020B0A04020102020204" pitchFamily="34" charset="0"/>
                <a:cs typeface="Arial Black" panose="020B0A04020102020204" pitchFamily="34" charset="0"/>
                <a:sym typeface="+mn-ea"/>
              </a:rPr>
              <a:t>)</a:t>
            </a:r>
            <a:endParaRPr lang="en-US" altLang="zh-CN" sz="2400" b="1" dirty="0">
              <a:latin typeface="Arial Black" panose="020B0A04020102020204" pitchFamily="34" charset="0"/>
              <a:cs typeface="Arial Black" panose="020B0A04020102020204" pitchFamily="34" charset="0"/>
              <a:sym typeface="+mn-ea"/>
            </a:endParaRPr>
          </a:p>
        </p:txBody>
      </p:sp>
      <p:grpSp>
        <p:nvGrpSpPr>
          <p:cNvPr id="9" name="组合 8"/>
          <p:cNvGrpSpPr/>
          <p:nvPr/>
        </p:nvGrpSpPr>
        <p:grpSpPr>
          <a:xfrm>
            <a:off x="6384208" y="1468322"/>
            <a:ext cx="4752224" cy="4006207"/>
            <a:chOff x="-3976969" y="4418122"/>
            <a:chExt cx="4388560" cy="3936980"/>
          </a:xfrm>
        </p:grpSpPr>
        <p:sp>
          <p:nvSpPr>
            <p:cNvPr id="7" name="下弧形箭头 1"/>
            <p:cNvSpPr/>
            <p:nvPr>
              <p:custDataLst>
                <p:tags r:id="rId4"/>
              </p:custDataLst>
            </p:nvPr>
          </p:nvSpPr>
          <p:spPr>
            <a:xfrm>
              <a:off x="-2883625" y="4418122"/>
              <a:ext cx="2427623" cy="1007775"/>
            </a:xfrm>
            <a:prstGeom prst="curvedDownArrow">
              <a:avLst>
                <a:gd name="adj1" fmla="val 36521"/>
                <a:gd name="adj2" fmla="val 71628"/>
                <a:gd name="adj3" fmla="val 30852"/>
              </a:avLst>
            </a:prstGeom>
          </p:spPr>
          <p:style>
            <a:lnRef idx="3">
              <a:schemeClr val="lt1"/>
            </a:lnRef>
            <a:fillRef idx="1">
              <a:schemeClr val="accent1"/>
            </a:fillRef>
            <a:effectRef idx="1">
              <a:schemeClr val="accent1"/>
            </a:effectRef>
            <a:fontRef idx="minor">
              <a:schemeClr val="lt1"/>
            </a:fontRef>
          </p:style>
          <p:txBody>
            <a:bodyPr rtlCol="0" anchor="ctr"/>
            <a:lstStyle/>
            <a:p>
              <a:pPr algn="ctr"/>
              <a:endParaRPr kumimoji="1" lang="zh-CN" altLang="en-US" sz="1100">
                <a:solidFill>
                  <a:schemeClr val="tx1"/>
                </a:solidFill>
              </a:endParaRPr>
            </a:p>
          </p:txBody>
        </p:sp>
        <p:sp>
          <p:nvSpPr>
            <p:cNvPr id="8" name="下弧形箭头 2"/>
            <p:cNvSpPr/>
            <p:nvPr>
              <p:custDataLst>
                <p:tags r:id="rId5"/>
              </p:custDataLst>
            </p:nvPr>
          </p:nvSpPr>
          <p:spPr>
            <a:xfrm rot="6889531">
              <a:off x="-1182443" y="6880025"/>
              <a:ext cx="2067159" cy="823183"/>
            </a:xfrm>
            <a:prstGeom prst="curvedDownArrow">
              <a:avLst>
                <a:gd name="adj1" fmla="val 38874"/>
                <a:gd name="adj2" fmla="val 78643"/>
                <a:gd name="adj3" fmla="val 42000"/>
              </a:avLst>
            </a:prstGeom>
          </p:spPr>
          <p:style>
            <a:lnRef idx="3">
              <a:schemeClr val="lt1"/>
            </a:lnRef>
            <a:fillRef idx="1">
              <a:schemeClr val="accent1"/>
            </a:fillRef>
            <a:effectRef idx="1">
              <a:schemeClr val="accent1"/>
            </a:effectRef>
            <a:fontRef idx="minor">
              <a:schemeClr val="lt1"/>
            </a:fontRef>
          </p:style>
          <p:txBody>
            <a:bodyPr rtlCol="0" anchor="ctr"/>
            <a:lstStyle/>
            <a:p>
              <a:pPr algn="ctr"/>
              <a:endParaRPr kumimoji="1" lang="zh-CN" altLang="en-US" sz="1100">
                <a:solidFill>
                  <a:schemeClr val="tx1"/>
                </a:solidFill>
              </a:endParaRPr>
            </a:p>
          </p:txBody>
        </p:sp>
        <p:sp>
          <p:nvSpPr>
            <p:cNvPr id="11" name="下弧形箭头 3"/>
            <p:cNvSpPr/>
            <p:nvPr>
              <p:custDataLst>
                <p:tags r:id="rId6"/>
              </p:custDataLst>
            </p:nvPr>
          </p:nvSpPr>
          <p:spPr>
            <a:xfrm rot="14423474">
              <a:off x="-4297692" y="6909931"/>
              <a:ext cx="2067159" cy="823183"/>
            </a:xfrm>
            <a:prstGeom prst="curvedDownArrow">
              <a:avLst>
                <a:gd name="adj1" fmla="val 37981"/>
                <a:gd name="adj2" fmla="val 65965"/>
                <a:gd name="adj3" fmla="val 31657"/>
              </a:avLst>
            </a:prstGeom>
          </p:spPr>
          <p:style>
            <a:lnRef idx="3">
              <a:schemeClr val="lt1"/>
            </a:lnRef>
            <a:fillRef idx="1">
              <a:schemeClr val="accent1"/>
            </a:fillRef>
            <a:effectRef idx="1">
              <a:schemeClr val="accent1"/>
            </a:effectRef>
            <a:fontRef idx="minor">
              <a:schemeClr val="lt1"/>
            </a:fontRef>
          </p:style>
          <p:txBody>
            <a:bodyPr rtlCol="0" anchor="ctr"/>
            <a:lstStyle/>
            <a:p>
              <a:pPr algn="ctr"/>
              <a:endParaRPr kumimoji="1" lang="zh-CN" altLang="en-US" sz="1100">
                <a:solidFill>
                  <a:schemeClr val="tx1"/>
                </a:solidFill>
              </a:endParaRPr>
            </a:p>
          </p:txBody>
        </p:sp>
        <p:sp>
          <p:nvSpPr>
            <p:cNvPr id="12" name="文本框 11"/>
            <p:cNvSpPr txBox="1"/>
            <p:nvPr>
              <p:custDataLst>
                <p:tags r:id="rId7"/>
              </p:custDataLst>
            </p:nvPr>
          </p:nvSpPr>
          <p:spPr>
            <a:xfrm>
              <a:off x="-3976969" y="5473984"/>
              <a:ext cx="1526697" cy="695670"/>
            </a:xfrm>
            <a:prstGeom prst="rect">
              <a:avLst/>
            </a:prstGeom>
            <a:noFill/>
          </p:spPr>
          <p:txBody>
            <a:bodyPr wrap="square">
              <a:spAutoFit/>
            </a:bodyPr>
            <a:lstStyle/>
            <a:p>
              <a:pPr lvl="0" algn="ctr"/>
              <a:r>
                <a:rPr kumimoji="1" lang="en-US" altLang="zh-CN" sz="2400" b="1" i="0" dirty="0">
                  <a:solidFill>
                    <a:schemeClr val="tx1"/>
                  </a:solidFill>
                  <a:latin typeface="Arial" panose="020B0604020202020204" pitchFamily="34" charset="0"/>
                  <a:cs typeface="Arial" panose="020B0604020202020204" pitchFamily="34" charset="0"/>
                </a:rPr>
                <a:t>read to know</a:t>
              </a:r>
              <a:endParaRPr kumimoji="1" lang="en-US" altLang="zh-CN" sz="2400" b="1" i="0" dirty="0">
                <a:solidFill>
                  <a:schemeClr val="tx1"/>
                </a:solidFill>
                <a:latin typeface="Arial" panose="020B0604020202020204" pitchFamily="34" charset="0"/>
                <a:cs typeface="Arial" panose="020B0604020202020204" pitchFamily="34" charset="0"/>
              </a:endParaRPr>
            </a:p>
          </p:txBody>
        </p:sp>
        <p:sp>
          <p:nvSpPr>
            <p:cNvPr id="13" name="文本框 12"/>
            <p:cNvSpPr txBox="1"/>
            <p:nvPr>
              <p:custDataLst>
                <p:tags r:id="rId8"/>
              </p:custDataLst>
            </p:nvPr>
          </p:nvSpPr>
          <p:spPr>
            <a:xfrm>
              <a:off x="-2581778" y="7427374"/>
              <a:ext cx="2125776" cy="695670"/>
            </a:xfrm>
            <a:prstGeom prst="rect">
              <a:avLst/>
            </a:prstGeom>
            <a:noFill/>
          </p:spPr>
          <p:txBody>
            <a:bodyPr wrap="square">
              <a:spAutoFit/>
            </a:bodyPr>
            <a:lstStyle/>
            <a:p>
              <a:pPr lvl="0" algn="ctr"/>
              <a:r>
                <a:rPr kumimoji="1" lang="en-US" altLang="zh-CN" sz="2400" b="1" i="0" dirty="0">
                  <a:solidFill>
                    <a:schemeClr val="tx1"/>
                  </a:solidFill>
                  <a:latin typeface="Arial" panose="020B0604020202020204" pitchFamily="34" charset="0"/>
                  <a:cs typeface="Arial" panose="020B0604020202020204" pitchFamily="34" charset="0"/>
                </a:rPr>
                <a:t>read to illuminate</a:t>
              </a:r>
              <a:r>
                <a:rPr kumimoji="1" lang="en-US" altLang="zh-CN" sz="2000" b="1" i="0" dirty="0">
                  <a:solidFill>
                    <a:schemeClr val="bg2">
                      <a:lumMod val="75000"/>
                    </a:schemeClr>
                  </a:solidFill>
                  <a:latin typeface="Arial" panose="020B0604020202020204" pitchFamily="34" charset="0"/>
                  <a:cs typeface="Arial" panose="020B0604020202020204" pitchFamily="34" charset="0"/>
                </a:rPr>
                <a:t> </a:t>
              </a:r>
              <a:endParaRPr lang="zh-CN" altLang="en-US" sz="2000" b="1" i="0" dirty="0">
                <a:solidFill>
                  <a:schemeClr val="bg2">
                    <a:lumMod val="75000"/>
                  </a:schemeClr>
                </a:solidFill>
                <a:latin typeface="Arial" panose="020B0604020202020204" pitchFamily="34" charset="0"/>
                <a:cs typeface="Arial" panose="020B0604020202020204" pitchFamily="34" charset="0"/>
              </a:endParaRPr>
            </a:p>
          </p:txBody>
        </p:sp>
        <p:sp>
          <p:nvSpPr>
            <p:cNvPr id="14" name="文本框 13"/>
            <p:cNvSpPr txBox="1"/>
            <p:nvPr>
              <p:custDataLst>
                <p:tags r:id="rId9"/>
              </p:custDataLst>
            </p:nvPr>
          </p:nvSpPr>
          <p:spPr>
            <a:xfrm>
              <a:off x="-1477555" y="5427449"/>
              <a:ext cx="1889146" cy="695670"/>
            </a:xfrm>
            <a:prstGeom prst="rect">
              <a:avLst/>
            </a:prstGeom>
            <a:noFill/>
          </p:spPr>
          <p:txBody>
            <a:bodyPr wrap="square">
              <a:spAutoFit/>
            </a:bodyPr>
            <a:lstStyle/>
            <a:p>
              <a:pPr lvl="0" algn="ctr"/>
              <a:r>
                <a:rPr kumimoji="1" lang="en-US" altLang="zh-CN" sz="2400" b="1" i="0" dirty="0">
                  <a:solidFill>
                    <a:schemeClr val="tx1"/>
                  </a:solidFill>
                  <a:latin typeface="Arial" panose="020B0604020202020204" pitchFamily="34" charset="0"/>
                  <a:cs typeface="Arial" panose="020B0604020202020204" pitchFamily="34" charset="0"/>
                </a:rPr>
                <a:t>read to reason</a:t>
              </a:r>
              <a:endParaRPr kumimoji="1" lang="en-US" altLang="zh-CN" sz="2400" b="1" i="0" dirty="0">
                <a:solidFill>
                  <a:schemeClr val="tx1"/>
                </a:solidFill>
                <a:latin typeface="Arial" panose="020B0604020202020204" pitchFamily="34" charset="0"/>
                <a:cs typeface="Arial" panose="020B0604020202020204" pitchFamily="34" charset="0"/>
              </a:endParaRPr>
            </a:p>
          </p:txBody>
        </p:sp>
      </p:gr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 name="文本框 65"/>
          <p:cNvSpPr txBox="1"/>
          <p:nvPr>
            <p:custDataLst>
              <p:tags r:id="rId1"/>
            </p:custDataLst>
          </p:nvPr>
        </p:nvSpPr>
        <p:spPr>
          <a:xfrm>
            <a:off x="1713865" y="1879685"/>
            <a:ext cx="8282305" cy="1323340"/>
          </a:xfrm>
          <a:prstGeom prst="rect">
            <a:avLst/>
          </a:prstGeom>
          <a:noFill/>
        </p:spPr>
        <p:txBody>
          <a:bodyPr wrap="square" rtlCol="0">
            <a:spAutoFit/>
          </a:bodyPr>
          <a:lstStyle/>
          <a:p>
            <a:pPr algn="l">
              <a:lnSpc>
                <a:spcPct val="150000"/>
              </a:lnSpc>
            </a:pPr>
            <a:r>
              <a:rPr kumimoji="1" lang="zh-CN" altLang="en-US" sz="2665" b="1" dirty="0">
                <a:solidFill>
                  <a:schemeClr val="tx2">
                    <a:lumMod val="75000"/>
                  </a:schemeClr>
                </a:solidFill>
                <a:latin typeface="Arial" panose="020B0604020202020204" pitchFamily="34" charset="0"/>
                <a:cs typeface="Arial" panose="020B0604020202020204" pitchFamily="34" charset="0"/>
              </a:rPr>
              <a:t>风力掀天浪打头，只须一笑不须愁。</a:t>
            </a:r>
            <a:endParaRPr kumimoji="1" lang="zh-CN" altLang="en-US" sz="2665" b="1" dirty="0">
              <a:solidFill>
                <a:schemeClr val="tx2">
                  <a:lumMod val="75000"/>
                </a:schemeClr>
              </a:solidFill>
              <a:latin typeface="Arial" panose="020B0604020202020204" pitchFamily="34" charset="0"/>
              <a:cs typeface="Arial" panose="020B0604020202020204" pitchFamily="34" charset="0"/>
            </a:endParaRPr>
          </a:p>
          <a:p>
            <a:pPr algn="l">
              <a:lnSpc>
                <a:spcPct val="150000"/>
              </a:lnSpc>
            </a:pPr>
            <a:r>
              <a:rPr kumimoji="1" lang="zh-CN" altLang="en-US" sz="2665" b="1" dirty="0">
                <a:solidFill>
                  <a:schemeClr val="tx2">
                    <a:lumMod val="75000"/>
                  </a:schemeClr>
                </a:solidFill>
                <a:latin typeface="Arial" panose="020B0604020202020204" pitchFamily="34" charset="0"/>
                <a:cs typeface="Arial" panose="020B0604020202020204" pitchFamily="34" charset="0"/>
              </a:rPr>
              <a:t> </a:t>
            </a:r>
            <a:r>
              <a:rPr kumimoji="1" lang="en-US" altLang="zh-CN" sz="2665" b="1" dirty="0">
                <a:solidFill>
                  <a:schemeClr val="tx2">
                    <a:lumMod val="75000"/>
                  </a:schemeClr>
                </a:solidFill>
                <a:latin typeface="Arial" panose="020B0604020202020204" pitchFamily="34" charset="0"/>
                <a:cs typeface="Arial" panose="020B0604020202020204" pitchFamily="34" charset="0"/>
              </a:rPr>
              <a:t>                                                      </a:t>
            </a:r>
            <a:r>
              <a:rPr kumimoji="1" lang="zh-CN" altLang="en-US" sz="2665" b="1" dirty="0">
                <a:solidFill>
                  <a:schemeClr val="tx2">
                    <a:lumMod val="75000"/>
                  </a:schemeClr>
                </a:solidFill>
                <a:latin typeface="Arial" panose="020B0604020202020204" pitchFamily="34" charset="0"/>
                <a:cs typeface="Arial" panose="020B0604020202020204" pitchFamily="34" charset="0"/>
              </a:rPr>
              <a:t>——</a:t>
            </a:r>
            <a:r>
              <a:rPr kumimoji="1" lang="en-US" altLang="zh-CN" sz="2665" b="1" dirty="0">
                <a:solidFill>
                  <a:schemeClr val="tx2">
                    <a:lumMod val="75000"/>
                  </a:schemeClr>
                </a:solidFill>
                <a:latin typeface="Arial" panose="020B0604020202020204" pitchFamily="34" charset="0"/>
                <a:cs typeface="Arial" panose="020B0604020202020204" pitchFamily="34" charset="0"/>
              </a:rPr>
              <a:t> </a:t>
            </a:r>
            <a:r>
              <a:rPr kumimoji="1" lang="zh-CN" altLang="en-US" sz="2665" b="1" dirty="0">
                <a:solidFill>
                  <a:schemeClr val="tx2">
                    <a:lumMod val="75000"/>
                  </a:schemeClr>
                </a:solidFill>
                <a:latin typeface="Arial" panose="020B0604020202020204" pitchFamily="34" charset="0"/>
                <a:cs typeface="Arial" panose="020B0604020202020204" pitchFamily="34" charset="0"/>
              </a:rPr>
              <a:t>杨万里</a:t>
            </a:r>
            <a:endParaRPr kumimoji="1" lang="zh-CN" altLang="en-US" sz="2665" b="1" dirty="0">
              <a:solidFill>
                <a:schemeClr val="tx2">
                  <a:lumMod val="75000"/>
                </a:schemeClr>
              </a:solidFill>
              <a:latin typeface="Arial" panose="020B0604020202020204" pitchFamily="34" charset="0"/>
              <a:cs typeface="Arial" panose="020B0604020202020204" pitchFamily="34" charset="0"/>
            </a:endParaRPr>
          </a:p>
        </p:txBody>
      </p:sp>
      <p:sp>
        <p:nvSpPr>
          <p:cNvPr id="869" name="文本框 868"/>
          <p:cNvSpPr txBox="1"/>
          <p:nvPr>
            <p:custDataLst>
              <p:tags r:id="rId2"/>
            </p:custDataLst>
          </p:nvPr>
        </p:nvSpPr>
        <p:spPr>
          <a:xfrm>
            <a:off x="1493519" y="3963034"/>
            <a:ext cx="8722996" cy="1687963"/>
          </a:xfrm>
          <a:prstGeom prst="rect">
            <a:avLst/>
          </a:prstGeom>
          <a:noFill/>
        </p:spPr>
        <p:txBody>
          <a:bodyPr wrap="square" rtlCol="0">
            <a:spAutoFit/>
          </a:bodyPr>
          <a:lstStyle/>
          <a:p>
            <a:pPr algn="l">
              <a:lnSpc>
                <a:spcPct val="150000"/>
              </a:lnSpc>
            </a:pPr>
            <a:r>
              <a:rPr kumimoji="1" lang="en-US" altLang="zh-CN" sz="2400" b="1" i="1" dirty="0">
                <a:solidFill>
                  <a:schemeClr val="tx2">
                    <a:lumMod val="75000"/>
                  </a:schemeClr>
                </a:solidFill>
                <a:latin typeface="Times New Roman" panose="02020603050405020304" charset="0"/>
                <a:cs typeface="Times New Roman" panose="02020603050405020304" charset="0"/>
              </a:rPr>
              <a:t>In the face of raging winds and crashing waves, simply wear a smile and cast away worries.</a:t>
            </a:r>
            <a:endParaRPr kumimoji="1" lang="en-US" altLang="zh-CN" sz="2400" b="1" i="1" dirty="0">
              <a:solidFill>
                <a:schemeClr val="tx2">
                  <a:lumMod val="75000"/>
                </a:schemeClr>
              </a:solidFill>
              <a:latin typeface="Times New Roman" panose="02020603050405020304" charset="0"/>
              <a:cs typeface="Times New Roman" panose="02020603050405020304" charset="0"/>
            </a:endParaRPr>
          </a:p>
          <a:p>
            <a:pPr algn="l">
              <a:lnSpc>
                <a:spcPct val="150000"/>
              </a:lnSpc>
            </a:pPr>
            <a:r>
              <a:rPr kumimoji="1" lang="en-US" altLang="zh-CN" sz="2400" b="1" i="1" dirty="0">
                <a:solidFill>
                  <a:schemeClr val="tx2">
                    <a:lumMod val="75000"/>
                  </a:schemeClr>
                </a:solidFill>
                <a:latin typeface="Times New Roman" panose="02020603050405020304" charset="0"/>
                <a:cs typeface="Times New Roman" panose="02020603050405020304" charset="0"/>
              </a:rPr>
              <a:t>                                                                                      </a:t>
            </a:r>
            <a:r>
              <a:rPr kumimoji="1" lang="en-US" altLang="zh-CN" sz="2400" b="1" dirty="0">
                <a:solidFill>
                  <a:schemeClr val="tx2">
                    <a:lumMod val="75000"/>
                  </a:schemeClr>
                </a:solidFill>
                <a:latin typeface="Times New Roman" panose="02020603050405020304" charset="0"/>
                <a:cs typeface="Times New Roman" panose="02020603050405020304" charset="0"/>
              </a:rPr>
              <a:t>Yang Wanli</a:t>
            </a:r>
            <a:endParaRPr kumimoji="1" lang="zh-CN" altLang="en-US" sz="2400" b="1" dirty="0">
              <a:solidFill>
                <a:schemeClr val="tx2">
                  <a:lumMod val="75000"/>
                </a:schemeClr>
              </a:solidFill>
              <a:latin typeface="Times New Roman" panose="02020603050405020304" charset="0"/>
              <a:ea typeface="宋体" panose="02010600030101010101" pitchFamily="2" charset="-122"/>
              <a:cs typeface="Times New Roman" panose="02020603050405020304" charset="0"/>
            </a:endParaRPr>
          </a:p>
        </p:txBody>
      </p:sp>
      <p:sp>
        <p:nvSpPr>
          <p:cNvPr id="4" name="文本框 6"/>
          <p:cNvSpPr txBox="1">
            <a:spLocks noChangeArrowheads="1"/>
          </p:cNvSpPr>
          <p:nvPr>
            <p:custDataLst>
              <p:tags r:id="rId3"/>
            </p:custDataLst>
          </p:nvPr>
        </p:nvSpPr>
        <p:spPr bwMode="auto">
          <a:xfrm>
            <a:off x="1713865" y="523875"/>
            <a:ext cx="4107815" cy="521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Calibri Light" panose="020F0302020204030204" pitchFamily="34" charset="0"/>
                <a:ea typeface="方正宋刻本秀楷简体" panose="02000000000000000000" pitchFamily="2" charset="-122"/>
              </a:defRPr>
            </a:lvl1pPr>
            <a:lvl2pPr marL="742950" indent="-285750">
              <a:defRPr sz="1300">
                <a:solidFill>
                  <a:schemeClr val="tx1"/>
                </a:solidFill>
                <a:latin typeface="Calibri Light" panose="020F0302020204030204" pitchFamily="34" charset="0"/>
                <a:ea typeface="方正宋刻本秀楷简体" panose="02000000000000000000" pitchFamily="2" charset="-122"/>
              </a:defRPr>
            </a:lvl2pPr>
            <a:lvl3pPr marL="1143000" indent="-228600">
              <a:defRPr sz="1300">
                <a:solidFill>
                  <a:schemeClr val="tx1"/>
                </a:solidFill>
                <a:latin typeface="Calibri Light" panose="020F0302020204030204" pitchFamily="34" charset="0"/>
                <a:ea typeface="方正宋刻本秀楷简体" panose="02000000000000000000" pitchFamily="2" charset="-122"/>
              </a:defRPr>
            </a:lvl3pPr>
            <a:lvl4pPr marL="1600200" indent="-228600">
              <a:defRPr sz="1300">
                <a:solidFill>
                  <a:schemeClr val="tx1"/>
                </a:solidFill>
                <a:latin typeface="Calibri Light" panose="020F0302020204030204" pitchFamily="34" charset="0"/>
                <a:ea typeface="方正宋刻本秀楷简体" panose="02000000000000000000" pitchFamily="2" charset="-122"/>
              </a:defRPr>
            </a:lvl4pPr>
            <a:lvl5pPr marL="2057400" indent="-228600">
              <a:defRPr sz="1300">
                <a:solidFill>
                  <a:schemeClr val="tx1"/>
                </a:solidFill>
                <a:latin typeface="Calibri Light" panose="020F0302020204030204" pitchFamily="34" charset="0"/>
                <a:ea typeface="方正宋刻本秀楷简体" panose="02000000000000000000" pitchFamily="2" charset="-122"/>
              </a:defRPr>
            </a:lvl5pPr>
            <a:lvl6pPr marL="25146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6pPr>
            <a:lvl7pPr marL="29718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7pPr>
            <a:lvl8pPr marL="34290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8pPr>
            <a:lvl9pPr marL="3886200" indent="-228600" defTabSz="685800" eaLnBrk="0" fontAlgn="base" hangingPunct="0">
              <a:spcBef>
                <a:spcPct val="0"/>
              </a:spcBef>
              <a:spcAft>
                <a:spcPct val="0"/>
              </a:spcAft>
              <a:defRPr sz="1300">
                <a:solidFill>
                  <a:schemeClr val="tx1"/>
                </a:solidFill>
                <a:latin typeface="Calibri Light" panose="020F0302020204030204" pitchFamily="34" charset="0"/>
                <a:ea typeface="方正宋刻本秀楷简体" panose="02000000000000000000" pitchFamily="2" charset="-122"/>
              </a:defRPr>
            </a:lvl9pPr>
          </a:lstStyle>
          <a:p>
            <a:pPr defTabSz="514350" fontAlgn="base">
              <a:spcBef>
                <a:spcPct val="0"/>
              </a:spcBef>
              <a:spcAft>
                <a:spcPct val="0"/>
              </a:spcAft>
            </a:pPr>
            <a:r>
              <a:rPr lang="en-US" altLang="zh-CN" sz="2800" b="1" dirty="0">
                <a:latin typeface="Arial" panose="020B0604020202020204" pitchFamily="34" charset="0"/>
                <a:cs typeface="Arial" panose="020B0604020202020204" pitchFamily="34" charset="0"/>
                <a:sym typeface="Calibri" panose="020F0502020204030204" pitchFamily="34" charset="0"/>
              </a:rPr>
              <a:t>Beautiful Quote</a:t>
            </a:r>
            <a:endParaRPr lang="en-US" altLang="zh-CN" sz="2800" b="1" dirty="0">
              <a:latin typeface="Arial" panose="020B0604020202020204" pitchFamily="34" charset="0"/>
              <a:cs typeface="Arial" panose="020B0604020202020204" pitchFamily="34" charset="0"/>
              <a:sym typeface="Calibri" panose="020F0502020204030204" pitchFamily="34" charset="0"/>
            </a:endParaRPr>
          </a:p>
        </p:txBody>
      </p:sp>
    </p:spTree>
  </p:cSld>
  <p:clrMapOvr>
    <a:masterClrMapping/>
  </p:clrMapOvr>
</p:sld>
</file>

<file path=ppt/tags/tag1.xml><?xml version="1.0" encoding="utf-8"?>
<p:tagLst xmlns:p="http://schemas.openxmlformats.org/presentationml/2006/main">
  <p:tag name="KSO_WM_BEAUTIFY_FLAG" val=""/>
</p:tagLst>
</file>

<file path=ppt/tags/tag2.xml><?xml version="1.0" encoding="utf-8"?>
<p:tagLst xmlns:p="http://schemas.openxmlformats.org/presentationml/2006/main">
  <p:tag name="KSO_WM_BEAUTIFY_FLAG" val=""/>
</p:tagLst>
</file>

<file path=ppt/tags/tag3.xml><?xml version="1.0" encoding="utf-8"?>
<p:tagLst xmlns:p="http://schemas.openxmlformats.org/presentationml/2006/main">
  <p:tag name="KSO_WM_BEAUTIFY_FLAG" val=""/>
</p:tagLst>
</file>

<file path=ppt/tags/tag4.xml><?xml version="1.0" encoding="utf-8"?>
<p:tagLst xmlns:p="http://schemas.openxmlformats.org/presentationml/2006/main">
  <p:tag name="KSO_WM_BEAUTIFY_FLAG" val=""/>
</p:tagLst>
</file>

<file path=ppt/tags/tag5.xml><?xml version="1.0" encoding="utf-8"?>
<p:tagLst xmlns:p="http://schemas.openxmlformats.org/presentationml/2006/main">
  <p:tag name="KSO_WM_BEAUTIFY_FLAG" val=""/>
</p:tagLst>
</file>

<file path=ppt/tags/tag6.xml><?xml version="1.0" encoding="utf-8"?>
<p:tagLst xmlns:p="http://schemas.openxmlformats.org/presentationml/2006/main">
  <p:tag name="KSO_WM_BEAUTIFY_FLAG" val=""/>
</p:tagLst>
</file>

<file path=ppt/tags/tag7.xml><?xml version="1.0" encoding="utf-8"?>
<p:tagLst xmlns:p="http://schemas.openxmlformats.org/presentationml/2006/main">
  <p:tag name="KSO_WM_BEAUTIFY_FLAG" val=""/>
</p:tagLst>
</file>

<file path=ppt/tags/tag8.xml><?xml version="1.0" encoding="utf-8"?>
<p:tagLst xmlns:p="http://schemas.openxmlformats.org/presentationml/2006/main">
  <p:tag name="KSO_WM_BEAUTIFY_FLAG" val=""/>
</p:tagLst>
</file>

<file path=ppt/tags/tag9.xml><?xml version="1.0" encoding="utf-8"?>
<p:tagLst xmlns:p="http://schemas.openxmlformats.org/presentationml/2006/main">
  <p:tag name="KSO_WM_BEAUTIFY_FLAG" val=""/>
</p:tagLst>
</file>

<file path=ppt/tags/tag10.xml><?xml version="1.0" encoding="utf-8"?>
<p:tagLst xmlns:p="http://schemas.openxmlformats.org/presentationml/2006/main">
  <p:tag name="KSO_WM_BEAUTIFY_FLAG" val=""/>
</p:tagLst>
</file>

<file path=ppt/tags/tag11.xml><?xml version="1.0" encoding="utf-8"?>
<p:tagLst xmlns:p="http://schemas.openxmlformats.org/presentationml/2006/main">
  <p:tag name="KSO_WM_BEAUTIFY_FLAG" val=""/>
</p:tagLst>
</file>

<file path=ppt/tags/tag12.xml><?xml version="1.0" encoding="utf-8"?>
<p:tagLst xmlns:p="http://schemas.openxmlformats.org/presentationml/2006/main">
  <p:tag name="KSO_WM_BEAUTIFY_FLAG" val=""/>
</p:tagLst>
</file>

<file path=ppt/tags/tag13.xml><?xml version="1.0" encoding="utf-8"?>
<p:tagLst xmlns:p="http://schemas.openxmlformats.org/presentationml/2006/main">
  <p:tag name="KSO_WM_BEAUTIFY_FLAG" val=""/>
</p:tagLst>
</file>

<file path=ppt/tags/tag14.xml><?xml version="1.0" encoding="utf-8"?>
<p:tagLst xmlns:p="http://schemas.openxmlformats.org/presentationml/2006/main">
  <p:tag name="KSO_WM_BEAUTIFY_FLAG" val=""/>
</p:tagLst>
</file>

<file path=ppt/tags/tag15.xml><?xml version="1.0" encoding="utf-8"?>
<p:tagLst xmlns:p="http://schemas.openxmlformats.org/presentationml/2006/main">
  <p:tag name="KSO_WM_BEAUTIFY_FLAG" val=""/>
</p:tagLst>
</file>

<file path=ppt/tags/tag16.xml><?xml version="1.0" encoding="utf-8"?>
<p:tagLst xmlns:p="http://schemas.openxmlformats.org/presentationml/2006/main">
  <p:tag name="KSO_WM_BEAUTIFY_FLAG" val=""/>
</p:tagLst>
</file>

<file path=ppt/tags/tag17.xml><?xml version="1.0" encoding="utf-8"?>
<p:tagLst xmlns:p="http://schemas.openxmlformats.org/presentationml/2006/main">
  <p:tag name="KSO_WM_BEAUTIFY_FLAG" val=""/>
</p:tagLst>
</file>

<file path=ppt/tags/tag18.xml><?xml version="1.0" encoding="utf-8"?>
<p:tagLst xmlns:p="http://schemas.openxmlformats.org/presentationml/2006/main">
  <p:tag name="KSO_WM_UNIT_PLACING_PICTURE_USER_VIEWPORT" val="{&quot;height&quot;:4650,&quot;width&quot;:15360}"/>
</p:tagLst>
</file>

<file path=ppt/tags/tag19.xml><?xml version="1.0" encoding="utf-8"?>
<p:tagLst xmlns:p="http://schemas.openxmlformats.org/presentationml/2006/main">
  <p:tag name="KSO_WM_BEAUTIFY_FLAG" val=""/>
</p:tagLst>
</file>

<file path=ppt/tags/tag20.xml><?xml version="1.0" encoding="utf-8"?>
<p:tagLst xmlns:p="http://schemas.openxmlformats.org/presentationml/2006/main">
  <p:tag name="KSO_WM_BEAUTIFY_FLAG" val=""/>
</p:tagLst>
</file>

<file path=ppt/tags/tag21.xml><?xml version="1.0" encoding="utf-8"?>
<p:tagLst xmlns:p="http://schemas.openxmlformats.org/presentationml/2006/main">
  <p:tag name="KSO_WM_BEAUTIFY_FLAG" val=""/>
</p:tagLst>
</file>

<file path=ppt/tags/tag22.xml><?xml version="1.0" encoding="utf-8"?>
<p:tagLst xmlns:p="http://schemas.openxmlformats.org/presentationml/2006/main">
  <p:tag name="KSO_WM_BEAUTIFY_FLAG" val=""/>
</p:tagLst>
</file>

<file path=ppt/tags/tag23.xml><?xml version="1.0" encoding="utf-8"?>
<p:tagLst xmlns:p="http://schemas.openxmlformats.org/presentationml/2006/main">
  <p:tag name="KSO_WM_BEAUTIFY_FLAG" val=""/>
</p:tagLst>
</file>

<file path=ppt/tags/tag24.xml><?xml version="1.0" encoding="utf-8"?>
<p:tagLst xmlns:p="http://schemas.openxmlformats.org/presentationml/2006/main">
  <p:tag name="KSO_WM_BEAUTIFY_FLAG" val=""/>
</p:tagLst>
</file>

<file path=ppt/tags/tag25.xml><?xml version="1.0" encoding="utf-8"?>
<p:tagLst xmlns:p="http://schemas.openxmlformats.org/presentationml/2006/main">
  <p:tag name="KSO_WM_BEAUTIFY_FLAG" val=""/>
</p:tagLst>
</file>

<file path=ppt/tags/tag26.xml><?xml version="1.0" encoding="utf-8"?>
<p:tagLst xmlns:p="http://schemas.openxmlformats.org/presentationml/2006/main">
  <p:tag name="KSO_WM_BEAUTIFY_FLAG" val=""/>
</p:tagLst>
</file>

<file path=ppt/tags/tag27.xml><?xml version="1.0" encoding="utf-8"?>
<p:tagLst xmlns:p="http://schemas.openxmlformats.org/presentationml/2006/main">
  <p:tag name="KSO_WM_BEAUTIFY_FLAG" val=""/>
</p:tagLst>
</file>

<file path=ppt/tags/tag28.xml><?xml version="1.0" encoding="utf-8"?>
<p:tagLst xmlns:p="http://schemas.openxmlformats.org/presentationml/2006/main">
  <p:tag name="KSO_WM_BEAUTIFY_FLAG" val=""/>
</p:tagLst>
</file>

<file path=ppt/tags/tag29.xml><?xml version="1.0" encoding="utf-8"?>
<p:tagLst xmlns:p="http://schemas.openxmlformats.org/presentationml/2006/main">
  <p:tag name="KSO_WM_BEAUTIFY_FLAG" val=""/>
</p:tagLst>
</file>

<file path=ppt/tags/tag30.xml><?xml version="1.0" encoding="utf-8"?>
<p:tagLst xmlns:p="http://schemas.openxmlformats.org/presentationml/2006/main">
  <p:tag name="KSO_WM_BEAUTIFY_FLAG" val=""/>
</p:tagLst>
</file>

<file path=ppt/tags/tag31.xml><?xml version="1.0" encoding="utf-8"?>
<p:tagLst xmlns:p="http://schemas.openxmlformats.org/presentationml/2006/main">
  <p:tag name="KSO_WM_BEAUTIFY_FLAG" val=""/>
</p:tagLst>
</file>

<file path=ppt/tags/tag32.xml><?xml version="1.0" encoding="utf-8"?>
<p:tagLst xmlns:p="http://schemas.openxmlformats.org/presentationml/2006/main">
  <p:tag name="KSO_WM_BEAUTIFY_FLAG" val=""/>
</p:tagLst>
</file>

<file path=ppt/tags/tag33.xml><?xml version="1.0" encoding="utf-8"?>
<p:tagLst xmlns:p="http://schemas.openxmlformats.org/presentationml/2006/main">
  <p:tag name="KSO_WM_UNIT_PLACING_PICTURE_USER_VIEWPORT" val="{&quot;height&quot;:983,&quot;width&quot;:1217}"/>
</p:tagLst>
</file>

<file path=ppt/tags/tag34.xml><?xml version="1.0" encoding="utf-8"?>
<p:tagLst xmlns:p="http://schemas.openxmlformats.org/presentationml/2006/main">
  <p:tag name="KSO_WM_BEAUTIFY_FLAG" val=""/>
</p:tagLst>
</file>

<file path=ppt/tags/tag35.xml><?xml version="1.0" encoding="utf-8"?>
<p:tagLst xmlns:p="http://schemas.openxmlformats.org/presentationml/2006/main">
  <p:tag name="KSO_WM_BEAUTIFY_FLAG" val=""/>
</p:tagLst>
</file>

<file path=ppt/tags/tag36.xml><?xml version="1.0" encoding="utf-8"?>
<p:tagLst xmlns:p="http://schemas.openxmlformats.org/presentationml/2006/main">
  <p:tag name="KSO_WM_BEAUTIFY_FLAG" val=""/>
</p:tagLst>
</file>

<file path=ppt/tags/tag37.xml><?xml version="1.0" encoding="utf-8"?>
<p:tagLst xmlns:p="http://schemas.openxmlformats.org/presentationml/2006/main">
  <p:tag name="KSO_WM_BEAUTIFY_FLAG" val=""/>
</p:tagLst>
</file>

<file path=ppt/tags/tag38.xml><?xml version="1.0" encoding="utf-8"?>
<p:tagLst xmlns:p="http://schemas.openxmlformats.org/presentationml/2006/main">
  <p:tag name="KSO_WM_BEAUTIFY_FLAG" val=""/>
</p:tagLst>
</file>

<file path=ppt/tags/tag39.xml><?xml version="1.0" encoding="utf-8"?>
<p:tagLst xmlns:p="http://schemas.openxmlformats.org/presentationml/2006/main">
  <p:tag name="KSO_WM_BEAUTIFY_FLAG" val=""/>
</p:tagLst>
</file>

<file path=ppt/tags/tag40.xml><?xml version="1.0" encoding="utf-8"?>
<p:tagLst xmlns:p="http://schemas.openxmlformats.org/presentationml/2006/main">
  <p:tag name="KSO_WM_BEAUTIFY_FLAG" val=""/>
</p:tagLst>
</file>

<file path=ppt/tags/tag41.xml><?xml version="1.0" encoding="utf-8"?>
<p:tagLst xmlns:p="http://schemas.openxmlformats.org/presentationml/2006/main">
  <p:tag name="KSO_WM_BEAUTIFY_FLAG" val=""/>
</p:tagLst>
</file>

<file path=ppt/tags/tag42.xml><?xml version="1.0" encoding="utf-8"?>
<p:tagLst xmlns:p="http://schemas.openxmlformats.org/presentationml/2006/main">
  <p:tag name="KSO_WM_BEAUTIFY_FLAG" val=""/>
</p:tagLst>
</file>

<file path=ppt/tags/tag43.xml><?xml version="1.0" encoding="utf-8"?>
<p:tagLst xmlns:p="http://schemas.openxmlformats.org/presentationml/2006/main">
  <p:tag name="KSO_WM_BEAUTIFY_FLAG" val=""/>
</p:tagLst>
</file>

<file path=ppt/tags/tag44.xml><?xml version="1.0" encoding="utf-8"?>
<p:tagLst xmlns:p="http://schemas.openxmlformats.org/presentationml/2006/main">
  <p:tag name="KSO_WM_BEAUTIFY_FLAG" val=""/>
</p:tagLst>
</file>

<file path=ppt/tags/tag45.xml><?xml version="1.0" encoding="utf-8"?>
<p:tagLst xmlns:p="http://schemas.openxmlformats.org/presentationml/2006/main">
  <p:tag name="KSO_WM_BEAUTIFY_FLAG" val=""/>
</p:tagLst>
</file>

<file path=ppt/tags/tag46.xml><?xml version="1.0" encoding="utf-8"?>
<p:tagLst xmlns:p="http://schemas.openxmlformats.org/presentationml/2006/main">
  <p:tag name="KSO_WM_BEAUTIFY_FLAG" val=""/>
</p:tagLst>
</file>

<file path=ppt/tags/tag47.xml><?xml version="1.0" encoding="utf-8"?>
<p:tagLst xmlns:p="http://schemas.openxmlformats.org/presentationml/2006/main">
  <p:tag name="KSO_WM_BEAUTIFY_FLAG" val=""/>
</p:tagLst>
</file>

<file path=ppt/tags/tag48.xml><?xml version="1.0" encoding="utf-8"?>
<p:tagLst xmlns:p="http://schemas.openxmlformats.org/presentationml/2006/main">
  <p:tag name="KSO_WM_BEAUTIFY_FLAG" val=""/>
</p:tagLst>
</file>

<file path=ppt/tags/tag49.xml><?xml version="1.0" encoding="utf-8"?>
<p:tagLst xmlns:p="http://schemas.openxmlformats.org/presentationml/2006/main">
  <p:tag name="KSO_WM_BEAUTIFY_FLAG" val=""/>
</p:tagLst>
</file>

<file path=ppt/tags/tag50.xml><?xml version="1.0" encoding="utf-8"?>
<p:tagLst xmlns:p="http://schemas.openxmlformats.org/presentationml/2006/main">
  <p:tag name="KSO_WM_BEAUTIFY_FLAG" val=""/>
</p:tagLst>
</file>

<file path=ppt/tags/tag51.xml><?xml version="1.0" encoding="utf-8"?>
<p:tagLst xmlns:p="http://schemas.openxmlformats.org/presentationml/2006/main">
  <p:tag name="KSO_WM_BEAUTIFY_FLAG" val=""/>
</p:tagLst>
</file>

<file path=ppt/tags/tag52.xml><?xml version="1.0" encoding="utf-8"?>
<p:tagLst xmlns:p="http://schemas.openxmlformats.org/presentationml/2006/main">
  <p:tag name="KSO_WM_UNIT_PLACING_PICTURE_USER_VIEWPORT" val="{&quot;height&quot;:983,&quot;width&quot;:1217}"/>
  <p:tag name="KSO_WM_BEAUTIFY_FLAG" val=""/>
</p:tagLst>
</file>

<file path=ppt/tags/tag53.xml><?xml version="1.0" encoding="utf-8"?>
<p:tagLst xmlns:p="http://schemas.openxmlformats.org/presentationml/2006/main">
  <p:tag name="KSO_WM_BEAUTIFY_FLAG" val=""/>
</p:tagLst>
</file>

<file path=ppt/tags/tag54.xml><?xml version="1.0" encoding="utf-8"?>
<p:tagLst xmlns:p="http://schemas.openxmlformats.org/presentationml/2006/main">
  <p:tag name="KSO_WM_BEAUTIFY_FLAG" val=""/>
</p:tagLst>
</file>

<file path=ppt/tags/tag55.xml><?xml version="1.0" encoding="utf-8"?>
<p:tagLst xmlns:p="http://schemas.openxmlformats.org/presentationml/2006/main">
  <p:tag name="KSO_WM_BEAUTIFY_FLAG" val=""/>
</p:tagLst>
</file>

<file path=ppt/tags/tag56.xml><?xml version="1.0" encoding="utf-8"?>
<p:tagLst xmlns:p="http://schemas.openxmlformats.org/presentationml/2006/main">
  <p:tag name="KSO_WM_BEAUTIFY_FLAG" val=""/>
</p:tagLst>
</file>

<file path=ppt/tags/tag57.xml><?xml version="1.0" encoding="utf-8"?>
<p:tagLst xmlns:p="http://schemas.openxmlformats.org/presentationml/2006/main">
  <p:tag name="KSO_WM_BEAUTIFY_FLAG" val=""/>
</p:tagLst>
</file>

<file path=ppt/tags/tag58.xml><?xml version="1.0" encoding="utf-8"?>
<p:tagLst xmlns:p="http://schemas.openxmlformats.org/presentationml/2006/main">
  <p:tag name="KSO_WM_BEAUTIFY_FLAG" val=""/>
</p:tagLst>
</file>

<file path=ppt/tags/tag59.xml><?xml version="1.0" encoding="utf-8"?>
<p:tagLst xmlns:p="http://schemas.openxmlformats.org/presentationml/2006/main">
  <p:tag name="KSO_WM_BEAUTIFY_FLAG" val=""/>
</p:tagLst>
</file>

<file path=ppt/tags/tag60.xml><?xml version="1.0" encoding="utf-8"?>
<p:tagLst xmlns:p="http://schemas.openxmlformats.org/presentationml/2006/main">
  <p:tag name="KSO_WM_BEAUTIFY_FLAG" val=""/>
</p:tagLst>
</file>

<file path=ppt/tags/tag61.xml><?xml version="1.0" encoding="utf-8"?>
<p:tagLst xmlns:p="http://schemas.openxmlformats.org/presentationml/2006/main">
  <p:tag name="KSO_WM_BEAUTIFY_FLAG" val=""/>
</p:tagLst>
</file>

<file path=ppt/tags/tag62.xml><?xml version="1.0" encoding="utf-8"?>
<p:tagLst xmlns:p="http://schemas.openxmlformats.org/presentationml/2006/main">
  <p:tag name="KSO_WM_BEAUTIFY_FLAG" val=""/>
</p:tagLst>
</file>

<file path=ppt/tags/tag63.xml><?xml version="1.0" encoding="utf-8"?>
<p:tagLst xmlns:p="http://schemas.openxmlformats.org/presentationml/2006/main">
  <p:tag name="KSO_WM_BEAUTIFY_FLAG" val=""/>
</p:tagLst>
</file>

<file path=ppt/tags/tag64.xml><?xml version="1.0" encoding="utf-8"?>
<p:tagLst xmlns:p="http://schemas.openxmlformats.org/presentationml/2006/main">
  <p:tag name="KSO_WM_BEAUTIFY_FLAG" val=""/>
</p:tagLst>
</file>

<file path=ppt/tags/tag65.xml><?xml version="1.0" encoding="utf-8"?>
<p:tagLst xmlns:p="http://schemas.openxmlformats.org/presentationml/2006/main">
  <p:tag name="KSO_WM_BEAUTIFY_FLAG" val=""/>
</p:tagLst>
</file>

<file path=ppt/tags/tag66.xml><?xml version="1.0" encoding="utf-8"?>
<p:tagLst xmlns:p="http://schemas.openxmlformats.org/presentationml/2006/main">
  <p:tag name="KSO_WM_BEAUTIFY_FLAG" val=""/>
</p:tagLst>
</file>

<file path=ppt/tags/tag67.xml><?xml version="1.0" encoding="utf-8"?>
<p:tagLst xmlns:p="http://schemas.openxmlformats.org/presentationml/2006/main">
  <p:tag name="KSO_WM_BEAUTIFY_FLAG" val=""/>
</p:tagLst>
</file>

<file path=ppt/tags/tag68.xml><?xml version="1.0" encoding="utf-8"?>
<p:tagLst xmlns:p="http://schemas.openxmlformats.org/presentationml/2006/main">
  <p:tag name="KSO_WM_BEAUTIFY_FLAG" val=""/>
  <p:tag name="KSO_WM_UNIT_PLACING_PICTURE_USER_VIEWPORT" val="{&quot;height&quot;:5931,&quot;width&quot;:5195}"/>
</p:tagLst>
</file>

<file path=ppt/tags/tag69.xml><?xml version="1.0" encoding="utf-8"?>
<p:tagLst xmlns:p="http://schemas.openxmlformats.org/presentationml/2006/main">
  <p:tag name="KSO_WM_BEAUTIFY_FLAG" val=""/>
</p:tagLst>
</file>

<file path=ppt/tags/tag70.xml><?xml version="1.0" encoding="utf-8"?>
<p:tagLst xmlns:p="http://schemas.openxmlformats.org/presentationml/2006/main">
  <p:tag name="KSO_WM_BEAUTIFY_FLAG" val=""/>
</p:tagLst>
</file>

<file path=ppt/tags/tag71.xml><?xml version="1.0" encoding="utf-8"?>
<p:tagLst xmlns:p="http://schemas.openxmlformats.org/presentationml/2006/main">
  <p:tag name="KSO_WM_BEAUTIFY_FLAG" val=""/>
</p:tagLst>
</file>

<file path=ppt/tags/tag72.xml><?xml version="1.0" encoding="utf-8"?>
<p:tagLst xmlns:p="http://schemas.openxmlformats.org/presentationml/2006/main">
  <p:tag name="KSO_WM_BEAUTIFY_FLAG" val=""/>
</p:tagLst>
</file>

<file path=ppt/tags/tag73.xml><?xml version="1.0" encoding="utf-8"?>
<p:tagLst xmlns:p="http://schemas.openxmlformats.org/presentationml/2006/main">
  <p:tag name="KSO_WM_BEAUTIFY_FLAG" val=""/>
</p:tagLst>
</file>

<file path=ppt/tags/tag74.xml><?xml version="1.0" encoding="utf-8"?>
<p:tagLst xmlns:p="http://schemas.openxmlformats.org/presentationml/2006/main">
  <p:tag name="KSO_WM_BEAUTIFY_FLAG" val=""/>
</p:tagLst>
</file>

<file path=ppt/tags/tag75.xml><?xml version="1.0" encoding="utf-8"?>
<p:tagLst xmlns:p="http://schemas.openxmlformats.org/presentationml/2006/main">
  <p:tag name="KSO_WM_BEAUTIFY_FLAG" val=""/>
</p:tagLst>
</file>

<file path=ppt/tags/tag76.xml><?xml version="1.0" encoding="utf-8"?>
<p:tagLst xmlns:p="http://schemas.openxmlformats.org/presentationml/2006/main">
  <p:tag name="KSO_WM_BEAUTIFY_FLAG" val=""/>
</p:tagLst>
</file>

<file path=ppt/tags/tag77.xml><?xml version="1.0" encoding="utf-8"?>
<p:tagLst xmlns:p="http://schemas.openxmlformats.org/presentationml/2006/main">
  <p:tag name="KSO_WM_BEAUTIFY_FLAG" val=""/>
</p:tagLst>
</file>

<file path=ppt/tags/tag78.xml><?xml version="1.0" encoding="utf-8"?>
<p:tagLst xmlns:p="http://schemas.openxmlformats.org/presentationml/2006/main">
  <p:tag name="KSO_WM_BEAUTIFY_FLAG" val=""/>
</p:tagLst>
</file>

<file path=ppt/tags/tag79.xml><?xml version="1.0" encoding="utf-8"?>
<p:tagLst xmlns:p="http://schemas.openxmlformats.org/presentationml/2006/main">
  <p:tag name="KSO_WM_BEAUTIFY_FLAG" val=""/>
</p:tagLst>
</file>

<file path=ppt/tags/tag80.xml><?xml version="1.0" encoding="utf-8"?>
<p:tagLst xmlns:p="http://schemas.openxmlformats.org/presentationml/2006/main">
  <p:tag name="KSO_WM_BEAUTIFY_FLAG" val=""/>
</p:tagLst>
</file>

<file path=ppt/tags/tag81.xml><?xml version="1.0" encoding="utf-8"?>
<p:tagLst xmlns:p="http://schemas.openxmlformats.org/presentationml/2006/main">
  <p:tag name="KSO_WM_BEAUTIFY_FLAG" val=""/>
</p:tagLst>
</file>

<file path=ppt/tags/tag82.xml><?xml version="1.0" encoding="utf-8"?>
<p:tagLst xmlns:p="http://schemas.openxmlformats.org/presentationml/2006/main">
  <p:tag name="KSO_WM_BEAUTIFY_FLAG" val=""/>
</p:tagLst>
</file>

<file path=ppt/tags/tag83.xml><?xml version="1.0" encoding="utf-8"?>
<p:tagLst xmlns:p="http://schemas.openxmlformats.org/presentationml/2006/main">
  <p:tag name="KSO_WM_BEAUTIFY_FLAG" val=""/>
</p:tagLst>
</file>

<file path=ppt/tags/tag84.xml><?xml version="1.0" encoding="utf-8"?>
<p:tagLst xmlns:p="http://schemas.openxmlformats.org/presentationml/2006/main">
  <p:tag name="KSO_WM_BEAUTIFY_FLAG" val=""/>
</p:tagLst>
</file>

<file path=ppt/tags/tag85.xml><?xml version="1.0" encoding="utf-8"?>
<p:tagLst xmlns:p="http://schemas.openxmlformats.org/presentationml/2006/main">
  <p:tag name="KSO_WM_BEAUTIFY_FLAG" val=""/>
</p:tagLst>
</file>

<file path=ppt/tags/tag86.xml><?xml version="1.0" encoding="utf-8"?>
<p:tagLst xmlns:p="http://schemas.openxmlformats.org/presentationml/2006/main">
  <p:tag name="KSO_WM_BEAUTIFY_FLAG" val=""/>
</p:tagLst>
</file>

<file path=ppt/tags/tag87.xml><?xml version="1.0" encoding="utf-8"?>
<p:tagLst xmlns:p="http://schemas.openxmlformats.org/presentationml/2006/main">
  <p:tag name="KSO_WM_BEAUTIFY_FLAG" val=""/>
</p:tagLst>
</file>

<file path=ppt/tags/tag88.xml><?xml version="1.0" encoding="utf-8"?>
<p:tagLst xmlns:p="http://schemas.openxmlformats.org/presentationml/2006/main">
  <p:tag name="KSO_WM_BEAUTIFY_FLAG" val=""/>
</p:tagLst>
</file>

<file path=ppt/tags/tag89.xml><?xml version="1.0" encoding="utf-8"?>
<p:tagLst xmlns:p="http://schemas.openxmlformats.org/presentationml/2006/main">
  <p:tag name="KSO_WM_BEAUTIFY_FLAG" val=""/>
</p:tagLst>
</file>

<file path=ppt/tags/tag90.xml><?xml version="1.0" encoding="utf-8"?>
<p:tagLst xmlns:p="http://schemas.openxmlformats.org/presentationml/2006/main">
  <p:tag name="KSO_WM_UNIT_TABLE_BEAUTIFY" val="smartTable{0ff1068e-6608-4940-935a-5696684012a1}"/>
  <p:tag name="TABLE_ENDDRAG_ORIGIN_RECT" val="728*371"/>
  <p:tag name="TABLE_ENDDRAG_RECT" val="98*91*728*371"/>
  <p:tag name="KSO_WM_BEAUTIFY_FLAG" val=""/>
</p:tagLst>
</file>

<file path=ppt/tags/tag91.xml><?xml version="1.0" encoding="utf-8"?>
<p:tagLst xmlns:p="http://schemas.openxmlformats.org/presentationml/2006/main">
  <p:tag name="KSO_WM_BEAUTIFY_FLAG" val=""/>
</p:tagLst>
</file>

<file path=ppt/tags/tag92.xml><?xml version="1.0" encoding="utf-8"?>
<p:tagLst xmlns:p="http://schemas.openxmlformats.org/presentationml/2006/main">
  <p:tag name="KSO_WM_BEAUTIFY_FLAG" val=""/>
</p:tagLst>
</file>

<file path=ppt/tags/tag93.xml><?xml version="1.0" encoding="utf-8"?>
<p:tagLst xmlns:p="http://schemas.openxmlformats.org/presentationml/2006/main">
  <p:tag name="KSO_WM_BEAUTIFY_FLAG" val=""/>
</p:tagLst>
</file>

<file path=ppt/tags/tag94.xml><?xml version="1.0" encoding="utf-8"?>
<p:tagLst xmlns:p="http://schemas.openxmlformats.org/presentationml/2006/main">
  <p:tag name="KSO_WM_BEAUTIFY_FLAG" val=""/>
</p:tagLst>
</file>

<file path=ppt/tags/tag95.xml><?xml version="1.0" encoding="utf-8"?>
<p:tagLst xmlns:p="http://schemas.openxmlformats.org/presentationml/2006/main">
  <p:tag name="KSO_WM_BEAUTIFY_FLAG" val=""/>
</p:tagLst>
</file>

<file path=ppt/tags/tag96.xml><?xml version="1.0" encoding="utf-8"?>
<p:tagLst xmlns:p="http://schemas.openxmlformats.org/presentationml/2006/main">
  <p:tag name="KSO_WM_BEAUTIFY_FLAG" val=""/>
</p:tagLst>
</file>

<file path=ppt/tags/tag97.xml><?xml version="1.0" encoding="utf-8"?>
<p:tagLst xmlns:p="http://schemas.openxmlformats.org/presentationml/2006/main">
  <p:tag name="KSO_WM_BEAUTIFY_FLAG" val=""/>
</p:tagLst>
</file>

<file path=ppt/tags/tag98.xml><?xml version="1.0" encoding="utf-8"?>
<p:tagLst xmlns:p="http://schemas.openxmlformats.org/presentationml/2006/main">
  <p:tag name="KSO_WM_BEAUTIFY_FLAG" val=""/>
</p:tagLst>
</file>

<file path=ppt/tags/tag99.xml><?xml version="1.0" encoding="utf-8"?>
<p:tagLst xmlns:p="http://schemas.openxmlformats.org/presentationml/2006/main">
  <p:tag name="KSO_WM_BEAUTIFY_FLAG" val=""/>
</p:tagLst>
</file>

<file path=ppt/tags/tag100.xml><?xml version="1.0" encoding="utf-8"?>
<p:tagLst xmlns:p="http://schemas.openxmlformats.org/presentationml/2006/main">
  <p:tag name="KSO_WM_BEAUTIFY_FLAG" val=""/>
</p:tagLst>
</file>

<file path=ppt/tags/tag101.xml><?xml version="1.0" encoding="utf-8"?>
<p:tagLst xmlns:p="http://schemas.openxmlformats.org/presentationml/2006/main">
  <p:tag name="KSO_WM_BEAUTIFY_FLAG" val=""/>
</p:tagLst>
</file>

<file path=ppt/tags/tag102.xml><?xml version="1.0" encoding="utf-8"?>
<p:tagLst xmlns:p="http://schemas.openxmlformats.org/presentationml/2006/main">
  <p:tag name="KSO_WM_BEAUTIFY_FLAG" val=""/>
</p:tagLst>
</file>

<file path=ppt/tags/tag103.xml><?xml version="1.0" encoding="utf-8"?>
<p:tagLst xmlns:p="http://schemas.openxmlformats.org/presentationml/2006/main">
  <p:tag name="KSO_WM_BEAUTIFY_FLAG" val=""/>
</p:tagLst>
</file>

<file path=ppt/tags/tag104.xml><?xml version="1.0" encoding="utf-8"?>
<p:tagLst xmlns:p="http://schemas.openxmlformats.org/presentationml/2006/main">
  <p:tag name="KSO_WM_BEAUTIFY_FLAG" val=""/>
</p:tagLst>
</file>

<file path=ppt/tags/tag105.xml><?xml version="1.0" encoding="utf-8"?>
<p:tagLst xmlns:p="http://schemas.openxmlformats.org/presentationml/2006/main">
  <p:tag name="KSO_WM_BEAUTIFY_FLAG" val=""/>
</p:tagLst>
</file>

<file path=ppt/tags/tag106.xml><?xml version="1.0" encoding="utf-8"?>
<p:tagLst xmlns:p="http://schemas.openxmlformats.org/presentationml/2006/main">
  <p:tag name="KSO_WM_BEAUTIFY_FLAG" val=""/>
</p:tagLst>
</file>

<file path=ppt/tags/tag107.xml><?xml version="1.0" encoding="utf-8"?>
<p:tagLst xmlns:p="http://schemas.openxmlformats.org/presentationml/2006/main">
  <p:tag name="KSO_WM_BEAUTIFY_FLAG" val=""/>
</p:tagLst>
</file>

<file path=ppt/tags/tag108.xml><?xml version="1.0" encoding="utf-8"?>
<p:tagLst xmlns:p="http://schemas.openxmlformats.org/presentationml/2006/main">
  <p:tag name="KSO_WM_BEAUTIFY_FLAG" val=""/>
</p:tagLst>
</file>

<file path=ppt/tags/tag109.xml><?xml version="1.0" encoding="utf-8"?>
<p:tagLst xmlns:p="http://schemas.openxmlformats.org/presentationml/2006/main">
  <p:tag name="KSO_WM_BEAUTIFY_FLAG" val=""/>
</p:tagLst>
</file>

<file path=ppt/tags/tag110.xml><?xml version="1.0" encoding="utf-8"?>
<p:tagLst xmlns:p="http://schemas.openxmlformats.org/presentationml/2006/main">
  <p:tag name="KSO_WM_BEAUTIFY_FLAG" val=""/>
</p:tagLst>
</file>

<file path=ppt/tags/tag111.xml><?xml version="1.0" encoding="utf-8"?>
<p:tagLst xmlns:p="http://schemas.openxmlformats.org/presentationml/2006/main">
  <p:tag name="KSO_WM_BEAUTIFY_FLAG" val=""/>
</p:tagLst>
</file>

<file path=ppt/tags/tag112.xml><?xml version="1.0" encoding="utf-8"?>
<p:tagLst xmlns:p="http://schemas.openxmlformats.org/presentationml/2006/main">
  <p:tag name="KSO_WM_BEAUTIFY_FLAG" val=""/>
</p:tagLst>
</file>

<file path=ppt/tags/tag113.xml><?xml version="1.0" encoding="utf-8"?>
<p:tagLst xmlns:p="http://schemas.openxmlformats.org/presentationml/2006/main">
  <p:tag name="KSO_WM_BEAUTIFY_FLAG" val=""/>
</p:tagLst>
</file>

<file path=ppt/tags/tag114.xml><?xml version="1.0" encoding="utf-8"?>
<p:tagLst xmlns:p="http://schemas.openxmlformats.org/presentationml/2006/main">
  <p:tag name="KSO_WM_BEAUTIFY_FLAG" val=""/>
</p:tagLst>
</file>

<file path=ppt/tags/tag115.xml><?xml version="1.0" encoding="utf-8"?>
<p:tagLst xmlns:p="http://schemas.openxmlformats.org/presentationml/2006/main">
  <p:tag name="KSO_WM_BEAUTIFY_FLAG" val=""/>
</p:tagLst>
</file>

<file path=ppt/tags/tag116.xml><?xml version="1.0" encoding="utf-8"?>
<p:tagLst xmlns:p="http://schemas.openxmlformats.org/presentationml/2006/main">
  <p:tag name="KSO_WM_BEAUTIFY_FLAG" val=""/>
</p:tagLst>
</file>

<file path=ppt/tags/tag117.xml><?xml version="1.0" encoding="utf-8"?>
<p:tagLst xmlns:p="http://schemas.openxmlformats.org/presentationml/2006/main">
  <p:tag name="KSO_WM_BEAUTIFY_FLAG" val=""/>
</p:tagLst>
</file>

<file path=ppt/tags/tag118.xml><?xml version="1.0" encoding="utf-8"?>
<p:tagLst xmlns:p="http://schemas.openxmlformats.org/presentationml/2006/main">
  <p:tag name="KSO_WM_BEAUTIFY_FLAG" val=""/>
</p:tagLst>
</file>

<file path=ppt/tags/tag119.xml><?xml version="1.0" encoding="utf-8"?>
<p:tagLst xmlns:p="http://schemas.openxmlformats.org/presentationml/2006/main">
  <p:tag name="KSO_WM_BEAUTIFY_FLAG" val=""/>
</p:tagLst>
</file>

<file path=ppt/tags/tag120.xml><?xml version="1.0" encoding="utf-8"?>
<p:tagLst xmlns:p="http://schemas.openxmlformats.org/presentationml/2006/main">
  <p:tag name="KSO_WM_BEAUTIFY_FLAG" val=""/>
</p:tagLst>
</file>

<file path=ppt/tags/tag121.xml><?xml version="1.0" encoding="utf-8"?>
<p:tagLst xmlns:p="http://schemas.openxmlformats.org/presentationml/2006/main">
  <p:tag name="KSO_WM_BEAUTIFY_FLAG" val=""/>
</p:tagLst>
</file>

<file path=ppt/tags/tag122.xml><?xml version="1.0" encoding="utf-8"?>
<p:tagLst xmlns:p="http://schemas.openxmlformats.org/presentationml/2006/main">
  <p:tag name="KSO_WM_BEAUTIFY_FLAG" val=""/>
</p:tagLst>
</file>

<file path=ppt/tags/tag123.xml><?xml version="1.0" encoding="utf-8"?>
<p:tagLst xmlns:p="http://schemas.openxmlformats.org/presentationml/2006/main">
  <p:tag name="KSO_WM_BEAUTIFY_FLAG" val=""/>
</p:tagLst>
</file>

<file path=ppt/tags/tag124.xml><?xml version="1.0" encoding="utf-8"?>
<p:tagLst xmlns:p="http://schemas.openxmlformats.org/presentationml/2006/main">
  <p:tag name="KSO_WM_BEAUTIFY_FLAG" val=""/>
</p:tagLst>
</file>

<file path=ppt/tags/tag125.xml><?xml version="1.0" encoding="utf-8"?>
<p:tagLst xmlns:p="http://schemas.openxmlformats.org/presentationml/2006/main">
  <p:tag name="KSO_WM_BEAUTIFY_FLAG" val=""/>
</p:tagLst>
</file>

<file path=ppt/tags/tag126.xml><?xml version="1.0" encoding="utf-8"?>
<p:tagLst xmlns:p="http://schemas.openxmlformats.org/presentationml/2006/main">
  <p:tag name="KSO_WM_BEAUTIFY_FLAG" val=""/>
</p:tagLst>
</file>

<file path=ppt/tags/tag127.xml><?xml version="1.0" encoding="utf-8"?>
<p:tagLst xmlns:p="http://schemas.openxmlformats.org/presentationml/2006/main">
  <p:tag name="KSO_WM_BEAUTIFY_FLAG" val=""/>
</p:tagLst>
</file>

<file path=ppt/tags/tag128.xml><?xml version="1.0" encoding="utf-8"?>
<p:tagLst xmlns:p="http://schemas.openxmlformats.org/presentationml/2006/main">
  <p:tag name="KSO_WM_BEAUTIFY_FLAG" val=""/>
</p:tagLst>
</file>

<file path=ppt/tags/tag129.xml><?xml version="1.0" encoding="utf-8"?>
<p:tagLst xmlns:p="http://schemas.openxmlformats.org/presentationml/2006/main">
  <p:tag name="KSO_WM_BEAUTIFY_FLAG" val=""/>
</p:tagLst>
</file>

<file path=ppt/tags/tag130.xml><?xml version="1.0" encoding="utf-8"?>
<p:tagLst xmlns:p="http://schemas.openxmlformats.org/presentationml/2006/main">
  <p:tag name="KSO_WM_BEAUTIFY_FLAG" val=""/>
</p:tagLst>
</file>

<file path=ppt/tags/tag131.xml><?xml version="1.0" encoding="utf-8"?>
<p:tagLst xmlns:p="http://schemas.openxmlformats.org/presentationml/2006/main">
  <p:tag name="KSO_WM_BEAUTIFY_FLAG" val=""/>
</p:tagLst>
</file>

<file path=ppt/tags/tag132.xml><?xml version="1.0" encoding="utf-8"?>
<p:tagLst xmlns:p="http://schemas.openxmlformats.org/presentationml/2006/main">
  <p:tag name="KSO_WM_BEAUTIFY_FLAG" val=""/>
</p:tagLst>
</file>

<file path=ppt/tags/tag133.xml><?xml version="1.0" encoding="utf-8"?>
<p:tagLst xmlns:p="http://schemas.openxmlformats.org/presentationml/2006/main">
  <p:tag name="KSO_WM_BEAUTIFY_FLAG" val=""/>
</p:tagLst>
</file>

<file path=ppt/tags/tag134.xml><?xml version="1.0" encoding="utf-8"?>
<p:tagLst xmlns:p="http://schemas.openxmlformats.org/presentationml/2006/main">
  <p:tag name="KSO_WM_BEAUTIFY_FLAG" val=""/>
</p:tagLst>
</file>

<file path=ppt/tags/tag135.xml><?xml version="1.0" encoding="utf-8"?>
<p:tagLst xmlns:p="http://schemas.openxmlformats.org/presentationml/2006/main">
  <p:tag name="KSO_WM_BEAUTIFY_FLAG" val=""/>
</p:tagLst>
</file>

<file path=ppt/tags/tag136.xml><?xml version="1.0" encoding="utf-8"?>
<p:tagLst xmlns:p="http://schemas.openxmlformats.org/presentationml/2006/main">
  <p:tag name="KSO_WM_BEAUTIFY_FLAG" val=""/>
</p:tagLst>
</file>

<file path=ppt/tags/tag137.xml><?xml version="1.0" encoding="utf-8"?>
<p:tagLst xmlns:p="http://schemas.openxmlformats.org/presentationml/2006/main">
  <p:tag name="KSO_WM_BEAUTIFY_FLAG" val=""/>
</p:tagLst>
</file>

<file path=ppt/tags/tag138.xml><?xml version="1.0" encoding="utf-8"?>
<p:tagLst xmlns:p="http://schemas.openxmlformats.org/presentationml/2006/main">
  <p:tag name="KSO_WM_BEAUTIFY_FLAG" val=""/>
</p:tagLst>
</file>

<file path=ppt/tags/tag139.xml><?xml version="1.0" encoding="utf-8"?>
<p:tagLst xmlns:p="http://schemas.openxmlformats.org/presentationml/2006/main">
  <p:tag name="KSO_WM_BEAUTIFY_FLAG" val=""/>
</p:tagLst>
</file>

<file path=ppt/tags/tag140.xml><?xml version="1.0" encoding="utf-8"?>
<p:tagLst xmlns:p="http://schemas.openxmlformats.org/presentationml/2006/main">
  <p:tag name="KSO_WM_BEAUTIFY_FLAG" val=""/>
</p:tagLst>
</file>

<file path=ppt/tags/tag141.xml><?xml version="1.0" encoding="utf-8"?>
<p:tagLst xmlns:p="http://schemas.openxmlformats.org/presentationml/2006/main">
  <p:tag name="KSO_WM_BEAUTIFY_FLAG" val=""/>
</p:tagLst>
</file>

<file path=ppt/tags/tag142.xml><?xml version="1.0" encoding="utf-8"?>
<p:tagLst xmlns:p="http://schemas.openxmlformats.org/presentationml/2006/main">
  <p:tag name="ISPRING_ULTRA_SCORM_COURSE_ID" val="2B35F7E4-1ED5-44C2-9A8C-EB1D76AE92AB"/>
  <p:tag name="ISPRING_SCORM_RATE_SLIDES" val="1"/>
  <p:tag name="ISPRINGONLINEFOLDERID" val="0"/>
  <p:tag name="ISPRINGONLINEFOLDERPATH" val="Content List"/>
  <p:tag name="ISPRINGCLOUDFOLDERID" val="0"/>
  <p:tag name="ISPRINGCLOUDFOLDERPATH" val="Content List"/>
  <p:tag name="ISPRING_RESOURCE_PATHS_HASH_PRESENTER" val="21d812e7f16946778a7479e205ca74110cc88"/>
  <p:tag name="ISPRING_SCORM_PASSING_SCORE" val="100.0000000000"/>
  <p:tag name="ISPRING_SCORM_ENDPOINT" val="&lt;endpoint&gt;&lt;enable&gt;0&lt;/enable&gt;&lt;lrs&gt;http://&lt;/lrs&gt;&lt;auth&gt;0&lt;/auth&gt;&lt;login&gt;&lt;/login&gt;&lt;password&gt;&lt;/password&gt;&lt;key&gt;&lt;/key&gt;&lt;name&gt;&lt;/name&gt;&lt;email&gt;&lt;/email&gt;&lt;/endpoint&gt;&#10;"/>
  <p:tag name="ISPRING_PLAYERS_CUSTOMIZATION" val="UEsDBBQAAgAIAESUV0cjtE77+wIAALAIAAAUAAAAdW5pdmVyc2FsL3BsYXllci54bWytVd9P2zAQfi7S/ofI79gtHQOqBMSQ0B7GhNSx7a0yiZt4TeLMdgjlr9/Zzu+lbEh7aJWc7/vufPfdxb96zlLviUnFRR6gBZ4jj+WhiHgeB+jh6+3xObq6fHfkFyndM+nxKEBlzg2ApsiLmAolLzSA76lOAtQzYGBGXiG5kFzvgfsUuNtIJ0v07mgGLrkKUKJ1sSKkqirMFSDyWIm0NCQKhyIjhWSK5ZpJ4tJAXoNd6b+j4ZeJnOh9wVQPWei3B65JWo5nxQck1RILGZOT+XxBftx9XocJy+gxz5WmeciQB5Wc2VI+0nB3J6IyZcrYZr5Lcs20NklY28zXK744zz0lwwA5h03GlKIxUzjNY0QclkyA/W1KVVLzqAGt4VU7XvNav4153zRutnOkcy7Kx5SrBI76kM46CfTJMKqf2etaBT00Cro1TMiT7FfJJYvs67dWjPMFcgFbxdk8sapCOICnWxpqIfc3AAMV1R3EbdOwaxq2oJYDt9HXHQVqbrtlVJeSNaWa+U88YuILlZIaWVxqWTKfjIw1lgzBPnFXrpvUNcRPdJae/kNvjN+oNT/Va52xgP/RmE9A1NaE5xF7vuXgo1kGNdUMim1sWBcpNjG7nFT5mPV0PTC5HOumwEU8TWXMYAwjqinp7OQQlEmqwCUs5QjbOzgITnicpPDTkwzj04M0GZW7SYbewUFwKsLdBLQ1t2Uk4zqOxNQqyCcT68QPS6VFxl+sPAd7Rq+sDl8buebouuDtwdn8j1EcxGgGc4smVpd56u2r5vDezKlWnc+mcJaBWmEemC4L59XMQlmMfCK2pWWqb/o5NfuwBx3lPDUd01zfQe+iWvMX5lU8Ml+6xdLUJGFGMwH6cL7sMUA/YbsMwlvToYhbkTd1wJjYN/dvK9ps+bp1ruuHOuxDDZ84qxzGzdRHUEcsRZlHox7iovuIqBR22rVk1EvZFm60OAGRiiJA7+GhvvPF6UV35bPFRYO1ed27wC6XN6z0OuFOQaTWdXsRv94N8PgbUEsDBBQAAgAIAOR5f0x7tM5GOisAAKxWAAAXAAAAdW5pdmVyc2FsL3VuaXZlcnNhbC5wbmftfHtUk2e6L067bTtFnE7nHLlJalGpo4Ahyk1IatNCrQpeQQWStgFSixAhQQjk0tYWOm0gXokUSEpREZBERIFASKzYBBJIQBojAok2hEACxCSEkPtOwFam45x19jp7n7VnL/9ghe/73ud9n+f33N/v8rc9cbEr/uj9Rzc3txU73n93n5vbv0W6ub2Q/fJy55k7FcsPOX+WoffFvuNGF/pOOg9eRG7fvd3NrYn8qvWjf3Mev3L8/cNoNzePLtffMh7qSqqbW8L2He9uP5APmx5FkRuVh6WPcOvBbgC3Dahv3q35Juy8rJrP+rTm7RfXvbju/b9AFd/88sWZ9093cb6OfH/7a0F159754to7GdVvX6l6+fRbR78L/8ozIHRHbXSA5YQfhD3OvHe1nNl5r7mUhvlE1GsGZaSLRu6BO9M1rSmBZqmRnWd4kMFI6TSrGiRs2zTqBSeHbpVfNiWld/WWMacM1aBVCWEu0dzC3xvaEiuBKvM4llHdN64zbrWbhscN/SaiQ+MIZCycOe5xPZvdR766MI1yk49ymK2v0pxb9YeFaU8eq0Q1BC0MDA8oEr5+jvimI94+Fs8X3IdwHK7TrciJqO1FdMG4EeA8ejg3kzaB0/UEyB6+Tpv/snrcI909hWiuJZrXwy0PJHz1zI+ZYLaSWjhjNsPnb6/iCwAPSDIHjkaYrQEEBguGUe1Xz1o6NaIkP4EOdzhyLtuDSW5VGb2cc7fBjSEYe/9KW7843jEbzwGDrWNOXsQIcvSJxnbwsHMlxyOItVi9PfIkjGDrjgXn2FqUNCKbZU96BAWY+ztL9pjuezAZwfjJnRLJqKW/XDN0iMzBRqMgc4VhrZ0aHts3kjgWSxgzN5VINJEY8B25S/9Sb2Mohs77wn09ZA4BORH9Q6AsDnWvn+mnC8lJT05mTzdiJsKxX0M1GyU9E0kpoYKr1SAZTV29mUEGZpvmoNGzx8NjhKrrCM/IZW5uH0L8jk2Q3DcgznU/NHVBrF0SSQlpg7yAuYlBFpTJBS9B5n+UyPyw4xNtmxjBMk1+WSJM+IbObuQ4zJFYDnbYM5s7zM0k44+tVDR6R+oLpFQKDxTtGCSa4yUowfGqVoViDYU8PH49e9T6HTKmVKCLSJJmRWVsae25Fknd3c46hq3QhrfOIG2H9HOXFLYxBWT+JCTfRtDZHSKHCYIyz+eMjqSPoHo9v0CuqDJJj6z8Tm5JN83h4ksYTlWRNE1R3ORgmVJu16nzp0w2voGn2U/fNhPANe7LhWAL10l8NMQNojcZM9s8oqFlxtO8ffjVy1zWp95OwESHeKeOecr3cW8rNrf4bkcPea7nkoXpuO5Mva4NFpTkcU5egI3gWoQCr3e5uWgIVobFRxWxOMBP/PT3ubmA2050iavSwGFQLkfbVDoQ7H8wSMCj/hh88sMgEYOJSy6j6DOCLGqOXa2W6HOyOLii1CAfI0gaKy0T6PJzhtpm2hwsXLeNxIukN99gMViV5K3ksFZRfrmxSpBTpXi/TJAzqs1WXmdxsk3QC1sx4/hNnFh9Bluqn8M5xjKxEbKV8hMmX2WL/Dqr8iNMlDSbY4pSnJCzeWo5gWtEEFbWW5g7nHRsimyYSc6WYR1MzYx7D56kf+MeItjldOaZ3Ine8FOvrdFtqgfiSrLXnry9mV4hAG1OPeAp7zqV/aYkiR3IQL7bJ5CDeWlMu+eWHKK84PRwo2Zja/RcU/TFw1DlkaI72l29JKxgAAh1in58S6qvt/+HWbTqo1bqSmYUCi4NMm6z/0gb4TklpmkLYELDSiZNgWjcpMkw5eB0Z2k4PKt3mIfgCwTZW7m32nHD+IoIzLjlRNTJEM54BgQFJ+MQp0gjoSifYGXhJ8nBDCVYb2u2Huk2fiwFz/hzI/aOinbr2u5BkdLQGOGamk9nLP2gVNIlpt2c4ekKGStX6mrUXlvKRFJvaMzyv91Mpm4/SvJHvNVz/5pvUDELnNVK4AjUykjBMB0OKMUfU1uY8c1FQsX91ha/NbwLF1oD09b2KrzeB8WME3hu5a3KSGzCmPmE1817Gv8ci0IgB44XtDJpNxX4RsjcCFiX42Qrw6Q71RoIkEMvRGDS3/CVNZi20kQsPM6mzIiueTjv12PcAxOmyQuRI8gxw4hIV95/erjUcfTaOfUBI/rsSLoNX9naCIHLC7p011lUgT5HqmnL9NvpVygt47X7xTvt+LPBuQ+JscjlJ7W76kkBTGHOG70Ceahcom3R7mJ0XwvPep0p0rYYLCml3urtaxF95vIUZhSCCyRnJhvXVP7SH0EdYLLiwAFe4fpdvdlwbBKBg3ZgI+RKT2jxyHrKaPoEa9p2NVCTYWuSbcGM2yXEAKSThLCgnlKKHn8q26mKacTLyWALUGcSGngGrqCrTdZt5M9HJcqIpsgehdg2kmrDr2ZqDBqikMaa7getJSOi7kXRkwPIROw2V6i+EX2/v3zgDRRA9A3/6+u+vmVdscu/UrwcQl0ROoMgeXq94fQCdg4AMetJGXWyAc7B0sNggC6hUw6W/U9x2RO9t84Pk0Rwbl8UGtQFX/5jcqid3pc9mhwgERlyqpLL4HrzGqgyP30CaGxuseZTgnm7ocjUn33hXVhfr0JeLoA/VQ2Ca0yRgBcIUnCRMLnFKu0WMDPBGiYM5kf5yUzg2cbQ7Va7gIGNpmlUhKx9K6rUFj+GEjhuR8vkRgxLpvXkyft4YD9RGzkbvJDCHsGKhKSViNRD/PxTTf7BSp0WUd3kuxJ9OOar7KGcQz3d55Z9nBy6/NvsjuzDWTRjWJDIFszw8Xqfaxszy4EAy30/Pql6I60C6J2gy2bQtkfYCXz3rxBf+lIUiuzDJFFmqqcvSnQ8XIoygMs4SMQt3xdUmTPITJOW7rRBQpSUhcfCsdHy8XzOqIW5EkRwUGTNJj+BGjEmGOYZ34b5wR0mmI9sEItjHnMv79IRQFvGDcC/oPCORo1yvdiYO4KRNeUWbQKgZgqdWMKlLy1GjLSJMUKfZ3t4CsHhCqZZon7sF+4plD4NxHl0a9orMv5Utfq6yeYa3hYNVb4SgkkJ/S1Jv+j6FVKrX1/I5YVFca7fh1NerpTk9lnzPx3QOR3s0AUv1grC8v8w+X9wwOXCR1+tosMKJi81UOAE0wdncv732K7uoT1VXsWbMa6SZD9+Bk3rKDCIEwF9PmdmT+aEjpGuCEtLF6a9oNI47BrAbu8zs+M5MQeQsbz+V5ynd63bkSIeGgAuTrBjX2LuCYx7lQu0A2d+Pli1ejU0wHmw+fza3IPPSf57kESS2YZGVEq0vheUqCmQdNA75as1bQWWYRlhn+4CVy5A9CHuget/U/wHtfDlXTwAkeW7Kv6wX3MTGvB0lUuDmr8FUN8qvoM+xaPrGZHbIhds78O/VhFq5xGqYj4CchlJw88N7Iz8qr65BrFoiHcnE1d8rRxrSRuLGj9R0Lb0Qqufh6gv09tfmYmqLW5cOp9g4PgGx3WTXgRxTBxBpQSz538xIOr8EL4PcsZYfdOzj5dyhYqwB1YdESNI0CPkymJpHHqpOLICN9+4RhUwJnFrjl/Otr6GpcuIX/asTTB4IhoqYoT9kweeghvH+fRF0v6GAlL2/iR/5ATm7wDa+gdu3cFo7hXVPyNqmjl1GoSJXMojw3uZ/Od6P8SmbZgx96q4p9qanG2IuRV+s57nWTNMqqwerHsGf/6jJ/4ZEe+f0Wjeqd2/xAxs9a9tdsEg/SquVjU1sVBAf1aHMR/0/7DSCR3r1WdOn78qsurvNFnyWfanB8naoGcLF6W987pieNszaYB3gYjaZ65NGsjkxT1bOkEW6ITqmeAfypu4X/dMwWtUp5r2P1N27u7cf8ZCYwv3n7CQElZS9WyBPOq8t+X+HQ6oaDcPUZS+tyaDZYi2TDUrnCaZRP4deauvQziQeaT0H06vEA1k+vyewWj7vBzlvVL0np8FmDb189+bWy2N0O77mmi7X4eQs5QIr06StRdMNfH4a7TnFEBlk9ra8BRD5d7lXUa2sVPxff43ukMllZYlKO5QLQH7TPtTBs9cpD9dYW1dw78aiVGSyDGLG5xdrH13UDXKiZAEkEFo9KbUQhm1S+1oFB4Psc2Kh2X2uTCsE0I6DKf9KVYS2ai7oKlxP6fJ522jU7Hj5bEoLAILWQipcKFy7DIQhBIpIhuXqNS2tUiY5uUGepz2YtRPM+gDuF/+FkD3I1q1sYzOJlKnCGyZMgiSRBNbMNT0JZZnry8Szk7GE83maWwCksCKPgmXlqnJyNBxCQs8VlBD+oLZ13Ys+s9BwQLQXykUssWborSV6gr8JG1xDwp8sRCTJzdNnXN4BoWtOGdJ9uhUW1KkyvnkEl3TGMKbQm7C3LDe/xgHzuUsMV3LRmjSVkx6pWAYdPs96qgn9jKyqBP4J7Dh5/0SIzAIcDKNus4kdVqN+bp2qj/7cMwtZ0WfY2FVqktzOKctgtwck+c2ZwHJ8HLv4J02Vkn0ah1+kzO5ZFIU5VSmaK+U57lWf4ibybX0KmpYtGzsTAClBEAWyb3JQAqZDAEUz7QuMWFi2jGfrkf7uK1a/1GveWcvCfIG+ZYKYhGsnc4ezme/lGrpGc6RCV4DGivU5DXZUdS99ApjGF9RM5M9piOVJKX93JcZIwcGQaQKeZIHY4P/eP4uOfomK8pIGx4jSAA7+YgUzu48xlLFew2F9KZ9ksQf5u2J4HakyUOZ0lM/AlE7TVvlMOroBafVwL2sZa19ufoMvgJxYBfW0ia7gdtUHFWazQnbWtSnvcqPkiosO+XAkr0nRvOTpIkwGJiKuyqfE8vrwJz2wqVa9u4aSRD/iSLR7+pRfL/K65VYxObeXD2pZ0TUxjBMv0m5lAyGxTGPRUQFAXYawz28Igd1sWJ0hYJ3movwJhNd00vyYyaPxOyDKllLre78QKPPUP2aIIS0wL2XnBG7vNNwgfJ5sGjGV/R1sv1QPp9MJCMPjOugxcJG3mmP1ZF6Nq85Uq9u117QTYkMcgBgPx9x2O6J42fqPHUZ3J8N5LuJrQOjDUudqQmKzGq1Zmus7b4voIfyi1L55LPkH4FyBExk2FfETiaywDPIc8ONxUL3GsTbrMnsi87lthDG8Ka2WIGld48X1nF6WKE7J9HnlyHSl0u182gAEzeSGHNXoYwxLqlf2jkhIUGxd+pJxeLcEGHaw29JeQJkwngotuyXNlzEWJp773xYkMDA3VOuY5cxlASKHBFzJxkZlYFWZ4+dEEha+TYFQSIK3S3g3SBY1aKP6GFcUXcas+8tTQAZRFEgGEUHRzv/pUPbc5L/zyQFJgUFsNvrd72R4farwcl4Y4cMv+Xo+3dX8odOgX74bbJ2EdGuT2SwdPyao9AzdLroy8oV4vLslxdSudvxuQVrd7s1BFoID25I0cKcbpXR/0kDHpfN317FPm7oQxH0KgUFzr4cNvcgg9FpZ/YoJ1GOOZRAJM/EjYNoTPOozDbaEEDD6VQUoonCkJqEeTMJYPYaABo8p0LfJixCNRkyMjmHd7YR7AJno8kXHVW+AJh/O+Jl2DeuTXIJ7aQK3QV+gip79lJw9HfTmF08UhV2OXKrPeWHqI5ms2+2/YmTe6kwrTrENM0youSLNA8YDjODclK2zjLPg8AI9HDUrxE63qR1qPQds1PNojKo7JKA3JRICxZW/BaVlBCHSYeOmrIBfNu/RVKxl62V2ezfAonOWJVAk3dzQmArcDg44SLHzFpyFUYwKXRoX4qdcRXwSzPNdszElEd5PUlHnNFZuVqDFRXys8mAx3K15eNFS4hsYRAMDYnOLsV6k8WaSpKZ7xmG4a6CAWUiqFuVkmzAeWcspBksh0LpkCMccPtkwflGY6tYwrEbwvClZFvs1wRFIkFhjm0nziGJc9+38iwyh10teFPSMXn9gyARPoGyQmBksjksNo7Yep7ThbEx5bgnfGUlUXONpXksuWoaRbT4RDmzNZmutS0DogolHVLDRKAMZZuztrPIN5Mdk7U0NiGCI/25zf4Ji/p59tBuScOxTk4jrHD6ppMT0B8SumBI99uiaGOyaU5hG1dQYAWT5mmBzs4LN8USZ2PJ0iMUARqSVGIs36sXwO26mlb79zJTlQxrA672J1ImzXoeNmQxvY1eJlV6LQNh0l/25T6OKPrJGfyTiSM81w0G/NDr8VFa87DuKt/6nROhCr4C6M1QZisOV9dU0MOksn1+6qbOx7dfRc37Oi1JExTbKdR5NQn2oqMx4+UVNfF41X7JyTTSmhz3S0x727GRWMJqlEBxOuS70tbgEmRm6d5cVrTGv1PH35hXkI60Bw0qlKX6tCf6ukEqRfRbZ2shtolGmWvvz2vjYDVU6SxqhIZbFwaAKBEj7LwAsQVGVoB2o9ql+Far1kDqEn+f97Wiv3wgxzYHxJRuB/kr2+JSj/c+vnBPjuD2nINTUAAoUsrTTe8UADGmORyLOWqOHUe5UJkfyZY+MbLiUGpfBLc3V+5V7tUelzbhSz5qxVeEpQRr0NNBgUScrSeAtumlTihpOzqqMMd6aD5nIhlc0VywXpF/WcEDzzWFsTp9IkHUccUl4IfjsY94n0VSTeUCjW6X8FLUYJ5pK/9X/Fc/8PRtOB0SWMy/Qi8cHB6EulfJyy/LbaOYTn6KgMwgzjXTAotZ0JLtoBeQRT91d7f5RiIOjPJ2n0wPwyQobKXqtFnc15wakM6znnFQ+O2TTaF+YfbELg1eU8iA+9Ugczu1FygzRwg4WxCkxU+wHSTq3mXSznpBlfdAkRKJqDmGUoOUtrClmWlr6WxYBGDRjeuhPtBHZsD8DizeaqvCRkA/goG/qkZbR3+Q8+67IDd2OpdYCD6C1zR7nPO67v5Y3yqUUpH5pfWfZ4/wisGz1QtYUETSZGft2WHAp3+5W01cZ/f0+lsDI1FY/ITh0JKmzY4Q83UWtTX4pV7gm6XVgSXqgzUK6IqqoyOxeZ2WrOgXpfcKJnz9xz5h4a3RlV7vgHClw0pe9+D8aaN2rk3QX07OuMGSaa8O4lICGUQS6Y56CSChaVZv0QjOquUxeD3W7yT6OcWViCJBt0AgaQCs0BQJP8g6y1XXGNRHo4SqgvPZsrxJuuhY8soqIHVrOXcYFBpEmy4fDiQG13PCmn0iUZ8mE9W20dyHq8H6ctE5eHPlS4u9njhTQL4cHCsA/pFOrIxujOWTSsTd5dQCVZ3actgjfYPjD3lSWE/m3Xz8DUK0wiZ1qrlN03EOuS/hBWk1V8ZjWjuAoE9LP8q25aUHxfafe+26uXCrvxw5g4j+Ytwst2+Um7G+8vKLNSSacWsO9yXw4891GWX6D5/UlF0naF2yS87wJ91P6Mvxe2LOBfdn5IBxZio2BmXIFUyCnlS2j5Ic0Ld9g4jIT/7urGVaZp/OuVNjnMnjdFjbFbNPYtjsYwVAWxcT5aHXkoks6wPFjScXttS6DEHxdayIzKAFPOl5x2fr4vH1vtrwXiTEMqRTUwafePbdStdeZ84t+WZnA77LZBBMPnGFozCHFmLnuVYeOxtfBudUBv06l2EELTrv71eslauVP/26kaZ2JQI1J8uZ1WBviUqgv1YGk5dheIO4QYSfQSuebrXdTSA6jEQ49b9kIy9z4f40Xl8hYzllo9DtEocZfks4VrhNJjfBZPW/VRf1jXajwy5LdMyTHfkGVQMDXPDtxejzmmkcWVmIb3ha37TwQey105yZws4ltO5Vd9NSF1AUShOK4iZDFpFDojZCazFei9pobj1fvb+dtMj+0DC/f0NKzAL9w6nMtIlzcRwNTrltIQ+KAdYfAayZ12nzd8SufBwrmQA9ma/B4h3JsSqCOTONmzSQmlM3KPZHAPsj1UmA9aF4f3z0QXOnzNIZKxkRLoBR2dk4E4JJ32MdhNgG1U3roLuWU6zfIamd/yvtT3xED+OuH994iM3Q5dqceuz86I5IgqWKywVgU088uEDd9yvj4pQioft3XkfK0kg9j3UJUc36b+HWXwz9f52+pLVhBk8xfd/p0EQs6OL4XEu70+M5AZtFE8mU1mDHzC33zV7HPrbl/XH88FH59UOlW5mbJIBWACVtpKe73ZmUqUabgUHsZEEmRwrMk7UMnkUBipAoMqynkLnevzFAGyj/fB1HuuVO6st9h0BFvGQIdOwtUcy3yaH0bXxbOqun/+wyUBcypsoZp8gWAShiP/2sxVsTzCjG0BVqyynGIygd+auG8lytoGYieSXV6w30kE7T22vgkTuUQxfUALzo/QjqV+VAZ8QcVrL1BO618hyA/PAl5jFWJRc0ehHdtwDstWviFFc3di6qJpW6N4LaxMSdUJwCpkd0p5KSYdQf092rmDZd7KA+R5pwHrilNQWctMWYN2i4hH4LzjG1S80DBi3kL2X+xPMLYTC8MGn1Nkz6u8ng/egthKtRaTgvyMfsGzhuelElKxDRN793/txHyOjHY+awkggmPkac5nWgQxsbqdB1Atnkep0NyO1XdMPTfhWQ51HllRCyiy6YCIkpN5DLked6jp/9/Ib3emej2YLk9o8QDgcJcmOYNFbmiKbAnY9IZhMnfX2g4/NHAGn3e417gr5NRmFNkb+qNPLERO+VC2tCIHHUvSFcUAgPFKo3okq168r8P6FXDJOR1QrJyAn3csEA+hwSWZqNIVXK7ff8J9o4isdneUdGlboTTAJ9MHpb3HcH2ev1nVuW9wUmIWqXyr7LC6HMST0MOYmO6N/00k/nhsmCkPB0q6/oz325FCIE6e0/1rZ7ppAUicW6X91ARpC+rxlRmjOZHAVCiL/K2zP5F77kKDu0GBeoLEw1RXuGlVT96l25U/0bJrfwm8kUhFJXflewxAWriIgp1tGxXUscMcj/V6lDMB9QTv/Ko1fkJUH3r071f+fv4p3BnRgD2RlSyLCzN3i6aKrGsGR364HqpgTWYX4gYZ+wHQv+kPb76/8a/V47DKs43+DQwe0CMcrKRSXb7gbb7oo7ZLash72KwgjZoEkqNOYvidxJeJsazilQbpNhDfNy8gvbzmu0OAbqaTgXJwDsj4sFH714n/K789S+VyhrZOqkp9H+5sGtX7tZbhxcMv1BxMvX4v9+SNEdiAXpIFU1EGRDrUtVUO8NfRN6P4ytXXFChQBYDpksQnbm0hXFnn8uEuJBGNjl35Hd7meiioSC3638vmeksa8fW97yFLpPGz51fwWqZHtFBg8mLMlMB0vWfDQxEgZVpj1YmobqgWvdqyzpE6xdvxPhy2q0zL2KcnRpLqrnntqMmamo1oc8Z/o50/+TmB52lhwrifNdknpBeOYzqEpXR0LMA2QYcRRnlQOCg5U3niHitvQJK8AhJybbXDsyBkaRUP8M2aYvVOtXEbWrGMS+7qMTUfHPWG1Gl4fxjhRJ/l9lnUFPWFsdczJvsOjOP87V2uFe5Yp8jBKJnvwXW5/M2udD7zr6jOlPUKrP6m8+t63nTD9n+r8f06kTqRy7CeJQKjTbLC1LL3bqqzSbXnrtQ7iuk730PH6+CxAU+4zzzkrJeDXuPvP3XWi7fUZjn1HJHBYi3GPtLazAeILN6/ivKQTrEWaGw8C5jr57/emA0g1Lyqb7NbKjk5an+ObuWsDr05SnovBSXcqpvfd80PNB/6KDWhFFwsV7FWDLlHgwHoKf/mkVHIf529yefxzI8yucKpjA2U1KRrEwr1OdQg4a8HvqeaoLriw+XA2Sj7v28iduaoxzrRzbwM4H0KcxbfVZV8lgzsOMl1dRB5iMp74aud4ZAUfTJnplfeUAhDEPM7MkNpT2OMMSz6MKu772NJr2O7GcJVFvt8l1w8MMh0vsz+Io3a6tRlKx42bAem9uminxfq70d5N0TPeXfw5yzPcf4ZObyJRc9u+vCyAxF/EJT0Mo0MsVx+tyfyebe9WRxOeDng/6nzEozZX2rSKHdUBzY9b2/Fb/c5LnJM9JnpM8J3lO8pzkOclzkuckz0mekzwneU7ynOS/jKTe9bLywLk1O1BByHefbkwGsx7fFrseLI89W7TW9n3ligj/p5NZrEoI0cDfyIj6LnTtpMr8d685/+c/Sr9kQOFwK8c2vdF18Bk6/T/pzW03oXQvVBnGMfU1QKxdEJb5Jtxys8H1LGSi6yG7+Di/RD+4H9IPZche4OZB2bYDN5dVfRtln7fJHLakzIPMrCxQFnzUyOyWE7sbZ+5BlYls3fkGmm2IFgiYquPL++R0sJ+LOG5wFWf+p7P4M6MpqQ18XgK+dydTyJw+XtytmVwDcGSOFkxYu2PB+8C39lN4KfioPMMAmTB7JHfogevDMXD8o1fh+YPDDtfXY1Q9ATTW3I8rCY93U/THqUS7SQIx0ubvBEiPD+mM6yRJsJZzsubsTgZ+OgPVdoxl65dJKtgxM3I8RlLosMg4pmypWOe4NcojXizF32vhOTE57qe7eNMyr79bZ771EngPYWQnMy53OLpbM42HALVOuZj0buyImIde5UUiTBQTJgqi6oPghVNNPOlsC+kitjDm5vxpgOm0Gi6RyD8aQ9M+B9H0NGsPDYef6r0QTgj+hUeY4mX51qE7rN8NjxfIr+NSUqN60+QKReZGsaQbzyI3qhWIPpsyI4ISjMqD+5nLHzI1UI9Y8gtOxUWNveIbH6V914SkRteB5y6pQgvPyOQW3HVhY7FQtb3qW5U8IqGo2j3OtLVrb27VJVKq+OXzyMeBvEsjkjVG3qhCz/ZdoT/GJVVgsdHL038Wag7ChOHRBBF3TySdwijWusvciwVIuP3xSsfxiDKPMHyJrwWsA5IorXQKGYuLhvzcHyEvf1gclTEsX/hKiOnoTZUosnA/fmqnOHNuPUci5hHcocrTXPK8X+Su9LeSSg+GaUlCrK7wur1T8MYFuOQFDMxP1NLrGVHEdS+SRwLZfiFv0mlV5ZJWAgpl9o6Yw48pcFUnJD4nlbpM4/QaWmf4GP6AprBnYUG8qcOnAaKc2mvQBh9sHaqwmgxsOzsOqlxdMlDXfmyD6EISuIZ+JjszKuNUcaJNWlKNjjYrFIZDnnJzV5tIZR49lT8o6U6R8aolaj9ZygEZeWV1gczJvN87BjalfjjqSxXeCXXldaunnuqACW+q0NcOjKaTdf5TYh4xqUi4zbtmf+7Q3YJPjvDbzgtKKtEHOXkoRf/hUaJn5MrETo1TKU9mzFLlEZR5fDXghwKZ6xM6x0SO+bhLZt9NTsYbnI4jC4a81PrRBKsGGHmQssKUPVZBP3saRAz72JAH0l3TyZWCbKwpDzM+LecNIpz/BCnM8lgOwmorxw63MT5SayZGzN5MtSV8tgBl6DdVr8RPqBa++OB6gbSG16nCOyHCviy2wOqz9udSToPqjSucJl4Ptk3GU4gtQ80qvUs0kf2XYPsP1ihfVaBPpGR1wVDKAYAoZXUIJv2OL7FWeYTbrCXfclcv+6b4tAi9nKMtPCv7Fpie/n6vZmfRBDCG/AjEKd1+HFsxIsp5u7etjdVXcCxZxY4pxQJM7aw+BLahSAg3nYczzToKxzrRYbPYBgC2vdjRuAW8MVkFm+oKCp0Krmvva0dAXtoptix3fQALbuInXrYWLq+9bE52IdaMWzGWUW1O9r3dj431KuF+hjlrIK9YKY+9J2m3yO1j6CrACjLwWKkgJKhUoNvE184pIDFbYvqzOxWaUc91+jlr+9Y3x42dBYVOk86hIaKix5qOlTTmHcRDYjyuud49Gcgziw0CMSgSMtdEToGXtaJsxYxFTZ4xnuWdqRegfmM0EYZVFLxIpxdeWTSXH6yrS8S0DI/TAd9cVdQu5ylM+hnddauXXkK0SWSzSLoit0yHHMgGiOOlCnbOYUIK/F4deJVz7kjsJpMnBeVDBgJiYSLeaclGZhSNw2JZo2JmwlAiWjml9fC2cTRwRKFRb8H8YSXdTCAB1172/VKc+ybkLnuKqaRujL3l1HUjg3jWt9vLO1Yg4Krlkg8W4CXpmkp0ni1FLrSd8S1utz2LqxJtKW6vA84pRPlh5yGoE8azkI5xnVZ5x0Ab5MZvKH1NG1ov4u3LrRB+EhE6LhoRtAY6othBFKVo5KhJeZdEPYoDtzwwg+xrSm2WyBVVt042sAF6IjnGy1ivdg+7CQ53Jo8brJkHCWp1ILFxAbHd3g7kcROzh7iZvHpbw4IdfmBXMez1Vn1v5kUg+73lQsUwt59pBaXG9GhfL0J8v0tgOewTv+swOCmkdbepeVjXXlwPDnABVoPDyTPDVlTJdfy23eAZKxPj3qnenocjtILzeN2SGEPE0McTL/olG2zh1EvlJ/Myun0cvE/OndxanGkg8uudvLHtdxPkOtUTjK4SrWscxk2ADF+L08kXrG+dUcu4WmvoDqWmlVMaqkFgQ118CgdPIh7NuOojykku/Q5xIMVRPrNHrEx1Coccmr9A9opE4Px4BgmtK/9KNQju47z0bfXr+cfFRvlbjo/qggBlEH5Viz348MKi7kklggb4xkXn7CG+S14dUbMYJi6am3szL1kPA08mkZaB4n17FII1QdCUqwzQTO2nETMlyM9LIQ0lax5XE/7MaN8d4MwWCAGPEvDH0S0YehL5PGJktwD5dVD0z/1eCxyguxxWmkOvqqulttu/OMQfzjmc6/Owr17D22sgnizLMc3vPBUrNvywYOhFjVyFmHF+IXJEHBB+r5o+v2jfZ1SikNbc/XLAXS/oiOeG/ctvWS8+0okOyae9psrKRPd8XzhK6Mvcb5Q0ZdYtamkDuRA3YgpHeUdSAMirNNIN62lDMpt1bDPGTlR7dE4F1ZNrz7wGgl8lQ+zz4mBnEILZnAah8rHeDrbeFsdb78Qnw3kPX+lUWbJvgN9FhdgRTg+s+Uc237XLyx23rtIU2MFm8BPTcr04fp5IZZbcwMUoPfVFwDslAQ9IAyibcuDnkly5V6mpeWi+yWDg7CL4LKowoISMsJ5LhcXL0SAYXEq/bs1Q3tVpAlZzlUZ2sRCXeYB2NrBIeB6Fk/skOsxwh1oNBMGvhJlcz52p1WPtzN258FvGgzKyfE/nZJ0mQ85bpsvIxS7Gi2tic4HgibYHvRyP3hc0gTjjBoPhic7HztKsqSZl+fD7Sf7DBRMkLbLXwGkndB9qxaVPVBMvd+4wRBx2ku6Qyw+B/UGj6RO+jj1Z9A7ffEl8C/apuaHXie5b62jmupyRq0tYEhAP40yAig/YkhixI9rb6QIHRi+H2DXST7BD+XjrkTqp0enu0E0QpIm8EwZw/FhPh3einBXifn0GZy5DQTvqcb4lpuXTCV/ICSp3nqJDXh2RPGhLISFzLkOJH2jXi5UIF4aBAL1O9LO6Gm0CeniF6E09yjd1OVkg8Izh9VN+H0/0St41mJxF+CpXsaYG7IB7lBfPawEObcOCiYpd3zasAuk7OJYOCfG9ZWGCZYl4zkiMweYpcLx6YvB+uaYJOK6QNHIeMp+E5ZMFLJlKVyH1W0AWfUVxn3m1PWsx1PW5KtoaB5DWfatla/i46CYzzh51E1dY1MHCW7FbgmWp2A53onwa8WJUgsF0yIluj/wIEexM9FhLfmh6EADQdYR+VrQDBoMMfTISb78KloaCOXmr8cW4wLGMH8w4Z6/wqim2SJeXExTb242aIVpQjukjMBjcroc49IkQIxqS6HG0kv3piLykXkMZvsIG+Bc/8nx9v52xh80r0uZ9TtLZEkZFexaKhqSctvFr9KCd4uFFG8/yp1Xkig2LOfubxViJ7pMepH3rKvuMrkcwFcpf/oQa6jclXAFTLxENDLvY0NxW5p9epjZsLmsNZJytHbR/S9QGSzHRQujWKW2M2CjIdFY8ULtGMt+xN+uviIn8AlvZ0joBfcUQHlVPT1rUvqGYOF+soGXOXTVHLeRgMm7MX6F8tKdI+JXrkY0VL6Qf6Dp0lWGsgZhrFIZwvPgaz+egLLh1Lx4SpCg/awK8LACkxWOj4/GQ2dhlC3Y3vmbRJdZkeUfsz7U9qbYCqPk/WPV9sIO0ky7xzhPTbPcBhwFOhIuEggMrCll7DbYcH2cohV5ZsNXiPb9VWi7/mdroLBeq7Gwhej/eo6x+eErsajN06OM+Tk5VsRJ93qPG4iZWJnY1pJ0grf+IHFbPhmchuMSLOrCTqzFXY1PJXsjh6Lkr5nlngJ4aqIXYJnVyTiBUedsZlxhlDs8Bp60COOBvnAWlwsT7mqCqJahWyL2UNd5z+TUqiyJUl3fsgOyscfIUh9e1WCCD7COYP9aT8U6JpSNKGhwVjRHmr78LDR8b2k0z9SLpsVWGU0MmikMHh9nuoWwJET9kP7BPiexTu2v8ULMoex9nAweeJa8mzr5hrDLu7dSsW2gFcGMBnzRA9FPv2eP4KjmMn1s/PPMegdxAthxq9YsU5e6FYFbby2mm8gb4/Ffwt17q+4BeMXzA+G/Wt+30kuJ58oEZfSiRXLzY9PiZd7yJugltqY+GNBvWUC+i1dV6X053lv5vlrsUNsaWl8tWRms2FPc9CiPqwxiMs+rxUDHe1UMeZ0WdRpARyuokMYwnxe1aqV1blbSySrtH9G7By7yojg1daU6tWLuzCCnkSseMzNahBkz2pcW4GtHPitFx235ek9VxMMXMI/rErqii/OKMg2Ni1wvJDQv2pWtJThhd+CLqhf9DT5zH1lfp/rDYFJ8q0WcyOueOYNcsXI3o5ppaXC+QKr5a+A6a8g0f5TDdTqSKF2erOVYxWTCxy9lbOg7AXlvojv+SNujbCcZc1hCMHYkMtvlTrP/C1PtPrQAlja9sbzcTZ15tKvEYTo5xnd/xXty79Hc+/OLfAVBLAwQUAAIACADkeX9M1kUrKU0AAABrAAAAGwAAAHVuaXZlcnNhbC91bml2ZXJzYWwucG5nLnhtbLOxr8jNUShLLSrOzM+zVTLUM1Cyt+PlsikoSi3LTC1XqACKAQUhQEmh0lbJxAjBLc9MKckAqjAwNkMIZqRmpmeU2CqZm5vDBfWBZgIAUEsBAgAAFAACAAgARJRXRyO0Tvv7AgAAsAgAABQAAAAAAAAAAQAAAAAAAAAAAHVuaXZlcnNhbC9wbGF5ZXIueG1sUEsBAgAAFAACAAgA5Hl/THu0zkY6KwAArFYAABcAAAAAAAAAAAAAAAAALQMAAHVuaXZlcnNhbC91bml2ZXJzYWwucG5nUEsBAgAAFAACAAgA5Hl/TNZFKylNAAAAawAAABsAAAAAAAAAAQAAAAAAnC4AAHVuaXZlcnNhbC91bml2ZXJzYWwucG5nLnhtbFBLBQYAAAAAAwADANAAAAAiLwAAAAA="/>
  <p:tag name="ISPRING_PRESENTATION_TITLE" val="足球专题"/>
  <p:tag name="COMMONDATA" val="eyJoZGlkIjoiMTcyNzJiN2E1OTM4NTI3YTI3NGIwNGI2OWFkMmRmODIifQ=="/>
  <p:tag name="KSO_WPP_MARK_KEY" val="9f5344c6-6b9c-4420-947c-4fdbdc1ac4d3"/>
</p:tagLst>
</file>

<file path=ppt/theme/theme1.xml><?xml version="1.0" encoding="utf-8"?>
<a:theme xmlns:a="http://schemas.openxmlformats.org/drawingml/2006/main" name="Office Theme">
  <a:themeElements>
    <a:clrScheme name="红橙色">
      <a:dk1>
        <a:sysClr val="windowText" lastClr="000000"/>
      </a:dk1>
      <a:lt1>
        <a:sysClr val="window" lastClr="FFFFFF"/>
      </a:lt1>
      <a:dk2>
        <a:srgbClr val="505046"/>
      </a:dk2>
      <a:lt2>
        <a:srgbClr val="EEECE1"/>
      </a:lt2>
      <a:accent1>
        <a:srgbClr val="E84C22"/>
      </a:accent1>
      <a:accent2>
        <a:srgbClr val="FFBD47"/>
      </a:accent2>
      <a:accent3>
        <a:srgbClr val="B64926"/>
      </a:accent3>
      <a:accent4>
        <a:srgbClr val="FF8427"/>
      </a:accent4>
      <a:accent5>
        <a:srgbClr val="CC9900"/>
      </a:accent5>
      <a:accent6>
        <a:srgbClr val="B22600"/>
      </a:accent6>
      <a:hlink>
        <a:srgbClr val="CC9900"/>
      </a:hlink>
      <a:folHlink>
        <a:srgbClr val="666699"/>
      </a:folHlink>
    </a:clrScheme>
    <a:fontScheme name="Temp">
      <a:majorFont>
        <a:latin typeface="Arial"/>
        <a:ea typeface="微软雅黑"/>
        <a:cs typeface=""/>
      </a:majorFont>
      <a:minorFont>
        <a:latin typeface="Arial"/>
        <a:ea typeface="微软雅黑"/>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10590</Words>
  <Application>WPS 演示</Application>
  <PresentationFormat>宽屏</PresentationFormat>
  <Paragraphs>891</Paragraphs>
  <Slides>43</Slides>
  <Notes>21</Notes>
  <HiddenSlides>0</HiddenSlides>
  <MMClips>4</MMClips>
  <ScaleCrop>false</ScaleCrop>
  <HeadingPairs>
    <vt:vector size="6" baseType="variant">
      <vt:variant>
        <vt:lpstr>已用的字体</vt:lpstr>
      </vt:variant>
      <vt:variant>
        <vt:i4>23</vt:i4>
      </vt:variant>
      <vt:variant>
        <vt:lpstr>主题</vt:lpstr>
      </vt:variant>
      <vt:variant>
        <vt:i4>1</vt:i4>
      </vt:variant>
      <vt:variant>
        <vt:lpstr>幻灯片标题</vt:lpstr>
      </vt:variant>
      <vt:variant>
        <vt:i4>43</vt:i4>
      </vt:variant>
    </vt:vector>
  </HeadingPairs>
  <TitlesOfParts>
    <vt:vector size="67" baseType="lpstr">
      <vt:lpstr>Arial</vt:lpstr>
      <vt:lpstr>宋体</vt:lpstr>
      <vt:lpstr>Wingdings</vt:lpstr>
      <vt:lpstr>Lato</vt:lpstr>
      <vt:lpstr>Segoe Print</vt:lpstr>
      <vt:lpstr>Bad Script</vt:lpstr>
      <vt:lpstr>Calibri</vt:lpstr>
      <vt:lpstr>等线</vt:lpstr>
      <vt:lpstr>微软雅黑</vt:lpstr>
      <vt:lpstr>FZYaSong-H-GBK</vt:lpstr>
      <vt:lpstr>Times New Roman</vt:lpstr>
      <vt:lpstr>Arial Unicode MS</vt:lpstr>
      <vt:lpstr>Times New Roman Bold</vt:lpstr>
      <vt:lpstr>Arial Black</vt:lpstr>
      <vt:lpstr>Calibri Light</vt:lpstr>
      <vt:lpstr>方正宋刻本秀楷简体</vt:lpstr>
      <vt:lpstr>Arial</vt:lpstr>
      <vt:lpstr>黑体</vt:lpstr>
      <vt:lpstr>Times New Roman Regular</vt:lpstr>
      <vt:lpstr>Varela Round</vt:lpstr>
      <vt:lpstr>Bebas Neue</vt:lpstr>
      <vt:lpstr>Wingdings</vt:lpstr>
      <vt:lpstr>Arial Bold</vt:lpstr>
      <vt:lpstr>Office Theme</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足球专题</dc:title>
  <dc:creator>春秋视觉工作室</dc:creator>
  <cp:lastModifiedBy>宋洁莹</cp:lastModifiedBy>
  <cp:revision>417</cp:revision>
  <dcterms:created xsi:type="dcterms:W3CDTF">2023-06-25T02:19:00Z</dcterms:created>
  <dcterms:modified xsi:type="dcterms:W3CDTF">2023-08-25T07:22:15Z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2F214E2EC0E8D7161CA49764A7417508_43</vt:lpwstr>
  </property>
  <property fmtid="{D5CDD505-2E9C-101B-9397-08002B2CF9AE}" pid="3" name="KSOProductBuildVer">
    <vt:lpwstr>2052-12.1.0.15120</vt:lpwstr>
  </property>
</Properties>
</file>