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8"/>
  </p:handoutMasterIdLst>
  <p:sldIdLst>
    <p:sldId id="281" r:id="rId3"/>
    <p:sldId id="260" r:id="rId4"/>
    <p:sldId id="258" r:id="rId6"/>
    <p:sldId id="262" r:id="rId7"/>
    <p:sldId id="303" r:id="rId8"/>
    <p:sldId id="265" r:id="rId9"/>
    <p:sldId id="295" r:id="rId10"/>
    <p:sldId id="266" r:id="rId11"/>
    <p:sldId id="273" r:id="rId12"/>
    <p:sldId id="267" r:id="rId13"/>
    <p:sldId id="269" r:id="rId14"/>
    <p:sldId id="270" r:id="rId15"/>
    <p:sldId id="272" r:id="rId16"/>
    <p:sldId id="279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7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wa" initials="c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3A30C1C-C61A-4560-8EA8-BBFDCB27A6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7"/>
        <p:guide pos="38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24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bcbe4afe34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bcbe4afe34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bcbe4afe34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bcbe4afe34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bcbe4afe34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bcbe4afe34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bcbe4afe34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bcbe4afe34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2337233" y="5313700"/>
            <a:ext cx="7517200" cy="4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865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2341576" y="1425100"/>
            <a:ext cx="7513200" cy="2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d Script"/>
              <a:buNone/>
              <a:defRPr sz="4800" b="1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image" Target="../media/image23.png"/><Relationship Id="rId7" Type="http://schemas.openxmlformats.org/officeDocument/2006/relationships/tags" Target="../tags/tag107.xml"/><Relationship Id="rId6" Type="http://schemas.openxmlformats.org/officeDocument/2006/relationships/image" Target="../media/image22.png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3.xml"/><Relationship Id="rId4" Type="http://schemas.openxmlformats.org/officeDocument/2006/relationships/image" Target="../media/image24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image" Target="../media/image25.png"/><Relationship Id="rId1" Type="http://schemas.openxmlformats.org/officeDocument/2006/relationships/tags" Target="../tags/tag12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71.xml"/><Relationship Id="rId6" Type="http://schemas.openxmlformats.org/officeDocument/2006/relationships/image" Target="../media/image4.png"/><Relationship Id="rId5" Type="http://schemas.openxmlformats.org/officeDocument/2006/relationships/tags" Target="../tags/tag70.xml"/><Relationship Id="rId4" Type="http://schemas.openxmlformats.org/officeDocument/2006/relationships/image" Target="../media/image3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image" Target="../media/image5.pn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80.xml"/><Relationship Id="rId7" Type="http://schemas.openxmlformats.org/officeDocument/2006/relationships/image" Target="../media/image7.png"/><Relationship Id="rId6" Type="http://schemas.openxmlformats.org/officeDocument/2006/relationships/tags" Target="../tags/tag79.xml"/><Relationship Id="rId5" Type="http://schemas.openxmlformats.org/officeDocument/2006/relationships/image" Target="../media/image6.png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2" Type="http://schemas.openxmlformats.org/officeDocument/2006/relationships/notesSlide" Target="../notesSlides/notesSlide3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88.xml"/><Relationship Id="rId2" Type="http://schemas.openxmlformats.org/officeDocument/2006/relationships/tags" Target="../tags/tag76.xml"/><Relationship Id="rId19" Type="http://schemas.openxmlformats.org/officeDocument/2006/relationships/tags" Target="../tags/tag87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image" Target="../media/image11.png"/><Relationship Id="rId13" Type="http://schemas.openxmlformats.org/officeDocument/2006/relationships/tags" Target="../tags/tag82.xml"/><Relationship Id="rId12" Type="http://schemas.openxmlformats.org/officeDocument/2006/relationships/image" Target="../media/image10.png"/><Relationship Id="rId11" Type="http://schemas.openxmlformats.org/officeDocument/2006/relationships/tags" Target="../tags/tag81.xml"/><Relationship Id="rId10" Type="http://schemas.microsoft.com/office/2007/relationships/hdphoto" Target="../media/image9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6" Type="http://schemas.microsoft.com/office/2007/relationships/hdphoto" Target="../media/image16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8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92.xml"/><Relationship Id="rId4" Type="http://schemas.openxmlformats.org/officeDocument/2006/relationships/image" Target="../media/image5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4" Type="http://schemas.openxmlformats.org/officeDocument/2006/relationships/image" Target="../media/image18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4" Type="http://schemas.openxmlformats.org/officeDocument/2006/relationships/image" Target="../media/image19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02.xml"/><Relationship Id="rId6" Type="http://schemas.openxmlformats.org/officeDocument/2006/relationships/image" Target="../media/image21.png"/><Relationship Id="rId5" Type="http://schemas.openxmlformats.org/officeDocument/2006/relationships/tags" Target="../tags/tag101.xml"/><Relationship Id="rId4" Type="http://schemas.openxmlformats.org/officeDocument/2006/relationships/image" Target="../media/image20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92594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89560" y="21336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buClrTx/>
              <a:buSzTx/>
              <a:buFontTx/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PEP </a:t>
            </a:r>
            <a:r>
              <a:rPr lang="en-US" altLang="zh-CN" sz="28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Go for it</a:t>
            </a:r>
            <a:r>
              <a:rPr lang="zh-CN" altLang="en-US" sz="28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！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Grade 7  Volume I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38810" y="1901190"/>
            <a:ext cx="11122025" cy="277431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 fontScale="5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335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doni MT Black" panose="02070A03080606020203" charset="0"/>
                <a:cs typeface="Bodoni MT Black" panose="02070A03080606020203" charset="0"/>
                <a:sym typeface="+mn-ea"/>
              </a:rPr>
              <a:t> </a:t>
            </a:r>
            <a:r>
              <a:rPr lang="zh-CN" altLang="en-US" sz="96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doni MT Black" panose="02070A03080606020203" charset="0"/>
                <a:ea typeface="华文彩云" panose="02010800040101010101" charset="-122"/>
                <a:cs typeface="Bodoni MT Black" panose="02070A03080606020203" charset="0"/>
                <a:sym typeface="+mn-ea"/>
              </a:rPr>
              <a:t>Unit 4 Where’s my schoolbag?</a:t>
            </a:r>
            <a:br>
              <a:rPr lang="zh-CN" altLang="en-US" sz="96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doni MT Black" panose="02070A03080606020203" charset="0"/>
                <a:ea typeface="华文彩云" panose="02010800040101010101" charset="-122"/>
                <a:cs typeface="Bodoni MT Black" panose="02070A03080606020203" charset="0"/>
                <a:sym typeface="+mn-ea"/>
              </a:rPr>
            </a:br>
            <a:br>
              <a:rPr lang="zh-CN" altLang="en-US" sz="5335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altLang="zh-CN" sz="6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Period 1 Listening &amp; Speaking</a:t>
            </a:r>
            <a:br>
              <a:rPr lang="en-US" altLang="zh-CN" sz="6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altLang="zh-CN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br>
              <a:rPr lang="en-US" altLang="zh-CN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zh-CN" altLang="en-US" sz="6400" dirty="0">
                <a:solidFill>
                  <a:schemeClr val="tx2">
                    <a:lumMod val="50000"/>
                  </a:schemeClr>
                </a:solidFill>
                <a:latin typeface="Bodoni MT Black" panose="02070A03080606020203" charset="0"/>
                <a:cs typeface="Bodoni MT Black" panose="02070A03080606020203" charset="0"/>
                <a:sym typeface="+mn-ea"/>
              </a:rPr>
              <a:t>课例</a:t>
            </a:r>
            <a:r>
              <a:rPr lang="en-US" altLang="zh-CN" sz="6400" dirty="0">
                <a:solidFill>
                  <a:schemeClr val="tx2">
                    <a:lumMod val="50000"/>
                  </a:schemeClr>
                </a:solidFill>
                <a:latin typeface="Bodoni MT Black" panose="02070A03080606020203" charset="0"/>
                <a:cs typeface="Bodoni MT Black" panose="02070A03080606020203" charset="0"/>
                <a:sym typeface="+mn-ea"/>
              </a:rPr>
              <a:t>1</a:t>
            </a:r>
            <a:endParaRPr lang="zh-CN" altLang="zh-CN" sz="640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575550" y="4073525"/>
            <a:ext cx="4616450" cy="1108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i="1">
                <a:latin typeface="Times New Roman" panose="02020603050405020304" charset="0"/>
                <a:cs typeface="Times New Roman" panose="02020603050405020304" charset="0"/>
              </a:rPr>
              <a:t>This study handout belongs to</a:t>
            </a:r>
            <a:endParaRPr lang="en-US" altLang="zh-CN" sz="2400" i="1"/>
          </a:p>
          <a:p>
            <a:pPr algn="ctr"/>
            <a:r>
              <a:rPr lang="en-US" altLang="zh-CN" u="sng"/>
              <a:t>            </a:t>
            </a:r>
            <a:r>
              <a:rPr lang="en-US" altLang="zh-CN"/>
              <a:t>                                        __________________  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" name="Google Shape;143;p37"/>
          <p:cNvSpPr/>
          <p:nvPr>
            <p:custDataLst>
              <p:tags r:id="rId2"/>
            </p:custDataLst>
          </p:nvPr>
        </p:nvSpPr>
        <p:spPr>
          <a:xfrm>
            <a:off x="1133475" y="465455"/>
            <a:ext cx="2643505" cy="887730"/>
          </a:xfrm>
          <a:custGeom>
            <a:avLst/>
            <a:gdLst/>
            <a:ahLst/>
            <a:cxnLst/>
            <a:rect l="l" t="t" r="r" b="b"/>
            <a:pathLst>
              <a:path w="45062" h="12056" extrusionOk="0">
                <a:moveTo>
                  <a:pt x="10001" y="2675"/>
                </a:moveTo>
                <a:lnTo>
                  <a:pt x="10001" y="2675"/>
                </a:lnTo>
                <a:cubicBezTo>
                  <a:pt x="9884" y="2834"/>
                  <a:pt x="9765" y="2990"/>
                  <a:pt x="9645" y="3145"/>
                </a:cubicBezTo>
                <a:lnTo>
                  <a:pt x="9645" y="3145"/>
                </a:lnTo>
                <a:cubicBezTo>
                  <a:pt x="9750" y="2989"/>
                  <a:pt x="9875" y="2832"/>
                  <a:pt x="10001" y="2675"/>
                </a:cubicBezTo>
                <a:close/>
                <a:moveTo>
                  <a:pt x="42540" y="3662"/>
                </a:moveTo>
                <a:cubicBezTo>
                  <a:pt x="42631" y="3698"/>
                  <a:pt x="42722" y="3731"/>
                  <a:pt x="42805" y="3764"/>
                </a:cubicBezTo>
                <a:cubicBezTo>
                  <a:pt x="42717" y="3735"/>
                  <a:pt x="42628" y="3700"/>
                  <a:pt x="42540" y="3662"/>
                </a:cubicBezTo>
                <a:close/>
                <a:moveTo>
                  <a:pt x="5617" y="4057"/>
                </a:moveTo>
                <a:cubicBezTo>
                  <a:pt x="5597" y="4069"/>
                  <a:pt x="5576" y="4073"/>
                  <a:pt x="5548" y="4075"/>
                </a:cubicBezTo>
                <a:lnTo>
                  <a:pt x="5548" y="4075"/>
                </a:lnTo>
                <a:cubicBezTo>
                  <a:pt x="5559" y="4070"/>
                  <a:pt x="5570" y="4066"/>
                  <a:pt x="5580" y="4062"/>
                </a:cubicBezTo>
                <a:lnTo>
                  <a:pt x="5580" y="4062"/>
                </a:lnTo>
                <a:cubicBezTo>
                  <a:pt x="5592" y="4060"/>
                  <a:pt x="5604" y="4059"/>
                  <a:pt x="5617" y="4057"/>
                </a:cubicBezTo>
                <a:close/>
                <a:moveTo>
                  <a:pt x="6602" y="4057"/>
                </a:moveTo>
                <a:cubicBezTo>
                  <a:pt x="6615" y="4059"/>
                  <a:pt x="6627" y="4060"/>
                  <a:pt x="6639" y="4062"/>
                </a:cubicBezTo>
                <a:lnTo>
                  <a:pt x="6639" y="4062"/>
                </a:lnTo>
                <a:lnTo>
                  <a:pt x="6671" y="4075"/>
                </a:lnTo>
                <a:lnTo>
                  <a:pt x="6671" y="4075"/>
                </a:lnTo>
                <a:cubicBezTo>
                  <a:pt x="6643" y="4073"/>
                  <a:pt x="6622" y="4069"/>
                  <a:pt x="6602" y="4057"/>
                </a:cubicBezTo>
                <a:close/>
                <a:moveTo>
                  <a:pt x="5195" y="4233"/>
                </a:moveTo>
                <a:lnTo>
                  <a:pt x="5195" y="4233"/>
                </a:lnTo>
                <a:cubicBezTo>
                  <a:pt x="5189" y="4238"/>
                  <a:pt x="5182" y="4242"/>
                  <a:pt x="5176" y="4246"/>
                </a:cubicBezTo>
                <a:lnTo>
                  <a:pt x="5176" y="4246"/>
                </a:lnTo>
                <a:cubicBezTo>
                  <a:pt x="5179" y="4243"/>
                  <a:pt x="5182" y="4241"/>
                  <a:pt x="5185" y="4239"/>
                </a:cubicBezTo>
                <a:lnTo>
                  <a:pt x="5185" y="4239"/>
                </a:lnTo>
                <a:cubicBezTo>
                  <a:pt x="5188" y="4237"/>
                  <a:pt x="5192" y="4235"/>
                  <a:pt x="5195" y="4233"/>
                </a:cubicBezTo>
                <a:close/>
                <a:moveTo>
                  <a:pt x="42494" y="4372"/>
                </a:moveTo>
                <a:lnTo>
                  <a:pt x="42532" y="4465"/>
                </a:lnTo>
                <a:cubicBezTo>
                  <a:pt x="42520" y="4439"/>
                  <a:pt x="42507" y="4409"/>
                  <a:pt x="42495" y="4377"/>
                </a:cubicBezTo>
                <a:lnTo>
                  <a:pt x="42495" y="4377"/>
                </a:lnTo>
                <a:cubicBezTo>
                  <a:pt x="42495" y="4375"/>
                  <a:pt x="42495" y="4374"/>
                  <a:pt x="42494" y="4372"/>
                </a:cubicBezTo>
                <a:close/>
                <a:moveTo>
                  <a:pt x="4889" y="4465"/>
                </a:moveTo>
                <a:cubicBezTo>
                  <a:pt x="4879" y="4475"/>
                  <a:pt x="4868" y="4484"/>
                  <a:pt x="4856" y="4492"/>
                </a:cubicBezTo>
                <a:lnTo>
                  <a:pt x="4856" y="4492"/>
                </a:lnTo>
                <a:cubicBezTo>
                  <a:pt x="4856" y="4492"/>
                  <a:pt x="4855" y="4492"/>
                  <a:pt x="4854" y="4492"/>
                </a:cubicBezTo>
                <a:lnTo>
                  <a:pt x="4854" y="4492"/>
                </a:lnTo>
                <a:cubicBezTo>
                  <a:pt x="4866" y="4483"/>
                  <a:pt x="4877" y="4474"/>
                  <a:pt x="4889" y="4465"/>
                </a:cubicBezTo>
                <a:close/>
                <a:moveTo>
                  <a:pt x="32308" y="4523"/>
                </a:moveTo>
                <a:cubicBezTo>
                  <a:pt x="32331" y="4569"/>
                  <a:pt x="32353" y="4614"/>
                  <a:pt x="32376" y="4659"/>
                </a:cubicBezTo>
                <a:cubicBezTo>
                  <a:pt x="32350" y="4616"/>
                  <a:pt x="32328" y="4570"/>
                  <a:pt x="32308" y="4523"/>
                </a:cubicBezTo>
                <a:close/>
                <a:moveTo>
                  <a:pt x="6537" y="4348"/>
                </a:moveTo>
                <a:cubicBezTo>
                  <a:pt x="6577" y="4451"/>
                  <a:pt x="6616" y="4555"/>
                  <a:pt x="6653" y="4660"/>
                </a:cubicBezTo>
                <a:lnTo>
                  <a:pt x="6653" y="4660"/>
                </a:lnTo>
                <a:cubicBezTo>
                  <a:pt x="6612" y="4562"/>
                  <a:pt x="6575" y="4459"/>
                  <a:pt x="6537" y="4348"/>
                </a:cubicBezTo>
                <a:close/>
                <a:moveTo>
                  <a:pt x="895" y="4932"/>
                </a:moveTo>
                <a:lnTo>
                  <a:pt x="895" y="4932"/>
                </a:lnTo>
                <a:cubicBezTo>
                  <a:pt x="897" y="4932"/>
                  <a:pt x="899" y="4932"/>
                  <a:pt x="901" y="4933"/>
                </a:cubicBezTo>
                <a:lnTo>
                  <a:pt x="901" y="4933"/>
                </a:lnTo>
                <a:lnTo>
                  <a:pt x="895" y="4932"/>
                </a:lnTo>
                <a:close/>
                <a:moveTo>
                  <a:pt x="32920" y="5384"/>
                </a:moveTo>
                <a:cubicBezTo>
                  <a:pt x="32882" y="5415"/>
                  <a:pt x="32843" y="5446"/>
                  <a:pt x="32804" y="5477"/>
                </a:cubicBezTo>
                <a:cubicBezTo>
                  <a:pt x="32843" y="5446"/>
                  <a:pt x="32882" y="5415"/>
                  <a:pt x="32920" y="5384"/>
                </a:cubicBezTo>
                <a:close/>
                <a:moveTo>
                  <a:pt x="17234" y="5878"/>
                </a:moveTo>
                <a:cubicBezTo>
                  <a:pt x="17261" y="5900"/>
                  <a:pt x="17289" y="5922"/>
                  <a:pt x="17317" y="5944"/>
                </a:cubicBezTo>
                <a:cubicBezTo>
                  <a:pt x="17289" y="5926"/>
                  <a:pt x="17262" y="5905"/>
                  <a:pt x="17235" y="5883"/>
                </a:cubicBezTo>
                <a:lnTo>
                  <a:pt x="17235" y="5883"/>
                </a:lnTo>
                <a:cubicBezTo>
                  <a:pt x="17235" y="5881"/>
                  <a:pt x="17234" y="5879"/>
                  <a:pt x="17234" y="5878"/>
                </a:cubicBezTo>
                <a:close/>
                <a:moveTo>
                  <a:pt x="2727" y="6137"/>
                </a:moveTo>
                <a:cubicBezTo>
                  <a:pt x="2730" y="6137"/>
                  <a:pt x="2696" y="6180"/>
                  <a:pt x="2646" y="6255"/>
                </a:cubicBezTo>
                <a:cubicBezTo>
                  <a:pt x="2646" y="6216"/>
                  <a:pt x="2685" y="6216"/>
                  <a:pt x="2685" y="6177"/>
                </a:cubicBezTo>
                <a:cubicBezTo>
                  <a:pt x="2713" y="6150"/>
                  <a:pt x="2726" y="6137"/>
                  <a:pt x="2727" y="6137"/>
                </a:cubicBezTo>
                <a:close/>
                <a:moveTo>
                  <a:pt x="17319" y="6170"/>
                </a:moveTo>
                <a:cubicBezTo>
                  <a:pt x="17346" y="6237"/>
                  <a:pt x="17372" y="6305"/>
                  <a:pt x="17394" y="6372"/>
                </a:cubicBezTo>
                <a:cubicBezTo>
                  <a:pt x="17367" y="6306"/>
                  <a:pt x="17342" y="6239"/>
                  <a:pt x="17319" y="6170"/>
                </a:cubicBezTo>
                <a:close/>
                <a:moveTo>
                  <a:pt x="29886" y="6527"/>
                </a:moveTo>
                <a:lnTo>
                  <a:pt x="29808" y="6556"/>
                </a:lnTo>
                <a:lnTo>
                  <a:pt x="29808" y="6556"/>
                </a:lnTo>
                <a:cubicBezTo>
                  <a:pt x="29810" y="6554"/>
                  <a:pt x="29812" y="6551"/>
                  <a:pt x="29814" y="6549"/>
                </a:cubicBezTo>
                <a:lnTo>
                  <a:pt x="29814" y="6549"/>
                </a:lnTo>
                <a:cubicBezTo>
                  <a:pt x="29837" y="6541"/>
                  <a:pt x="29861" y="6534"/>
                  <a:pt x="29886" y="6527"/>
                </a:cubicBezTo>
                <a:close/>
                <a:moveTo>
                  <a:pt x="29805" y="6552"/>
                </a:moveTo>
                <a:lnTo>
                  <a:pt x="29805" y="6552"/>
                </a:lnTo>
                <a:cubicBezTo>
                  <a:pt x="29803" y="6554"/>
                  <a:pt x="29802" y="6557"/>
                  <a:pt x="29800" y="6559"/>
                </a:cubicBezTo>
                <a:lnTo>
                  <a:pt x="29800" y="6559"/>
                </a:lnTo>
                <a:lnTo>
                  <a:pt x="29790" y="6563"/>
                </a:lnTo>
                <a:lnTo>
                  <a:pt x="29790" y="6563"/>
                </a:lnTo>
                <a:cubicBezTo>
                  <a:pt x="29792" y="6560"/>
                  <a:pt x="29794" y="6558"/>
                  <a:pt x="29795" y="6555"/>
                </a:cubicBezTo>
                <a:lnTo>
                  <a:pt x="29795" y="6555"/>
                </a:lnTo>
                <a:cubicBezTo>
                  <a:pt x="29799" y="6554"/>
                  <a:pt x="29802" y="6553"/>
                  <a:pt x="29805" y="6552"/>
                </a:cubicBezTo>
                <a:close/>
                <a:moveTo>
                  <a:pt x="28679" y="6848"/>
                </a:moveTo>
                <a:cubicBezTo>
                  <a:pt x="28696" y="6848"/>
                  <a:pt x="28713" y="6850"/>
                  <a:pt x="28729" y="6854"/>
                </a:cubicBezTo>
                <a:lnTo>
                  <a:pt x="28729" y="6854"/>
                </a:lnTo>
                <a:cubicBezTo>
                  <a:pt x="28713" y="6856"/>
                  <a:pt x="28696" y="6859"/>
                  <a:pt x="28679" y="6861"/>
                </a:cubicBezTo>
                <a:cubicBezTo>
                  <a:pt x="28663" y="6859"/>
                  <a:pt x="28646" y="6856"/>
                  <a:pt x="28629" y="6854"/>
                </a:cubicBezTo>
                <a:lnTo>
                  <a:pt x="28629" y="6854"/>
                </a:lnTo>
                <a:cubicBezTo>
                  <a:pt x="28646" y="6850"/>
                  <a:pt x="28663" y="6848"/>
                  <a:pt x="28679" y="6848"/>
                </a:cubicBezTo>
                <a:close/>
                <a:moveTo>
                  <a:pt x="33558" y="7704"/>
                </a:moveTo>
                <a:cubicBezTo>
                  <a:pt x="33567" y="7704"/>
                  <a:pt x="33577" y="7705"/>
                  <a:pt x="33586" y="7705"/>
                </a:cubicBezTo>
                <a:lnTo>
                  <a:pt x="33586" y="7705"/>
                </a:lnTo>
                <a:cubicBezTo>
                  <a:pt x="33572" y="7707"/>
                  <a:pt x="33558" y="7709"/>
                  <a:pt x="33543" y="7711"/>
                </a:cubicBezTo>
                <a:cubicBezTo>
                  <a:pt x="33533" y="7710"/>
                  <a:pt x="33522" y="7708"/>
                  <a:pt x="33511" y="7707"/>
                </a:cubicBezTo>
                <a:lnTo>
                  <a:pt x="33511" y="7707"/>
                </a:lnTo>
                <a:cubicBezTo>
                  <a:pt x="33527" y="7705"/>
                  <a:pt x="33543" y="7704"/>
                  <a:pt x="33558" y="7704"/>
                </a:cubicBezTo>
                <a:close/>
                <a:moveTo>
                  <a:pt x="26505" y="7494"/>
                </a:moveTo>
                <a:lnTo>
                  <a:pt x="26505" y="7494"/>
                </a:lnTo>
                <a:cubicBezTo>
                  <a:pt x="26516" y="7574"/>
                  <a:pt x="26528" y="7654"/>
                  <a:pt x="26539" y="7734"/>
                </a:cubicBezTo>
                <a:cubicBezTo>
                  <a:pt x="26523" y="7654"/>
                  <a:pt x="26512" y="7574"/>
                  <a:pt x="26505" y="7494"/>
                </a:cubicBezTo>
                <a:close/>
                <a:moveTo>
                  <a:pt x="23257" y="0"/>
                </a:moveTo>
                <a:cubicBezTo>
                  <a:pt x="22497" y="0"/>
                  <a:pt x="21696" y="251"/>
                  <a:pt x="21172" y="837"/>
                </a:cubicBezTo>
                <a:lnTo>
                  <a:pt x="21172" y="837"/>
                </a:lnTo>
                <a:cubicBezTo>
                  <a:pt x="20812" y="616"/>
                  <a:pt x="20405" y="473"/>
                  <a:pt x="19963" y="418"/>
                </a:cubicBezTo>
                <a:cubicBezTo>
                  <a:pt x="19797" y="391"/>
                  <a:pt x="19635" y="378"/>
                  <a:pt x="19476" y="378"/>
                </a:cubicBezTo>
                <a:cubicBezTo>
                  <a:pt x="18702" y="378"/>
                  <a:pt x="18008" y="686"/>
                  <a:pt x="17394" y="1235"/>
                </a:cubicBezTo>
                <a:cubicBezTo>
                  <a:pt x="17009" y="1586"/>
                  <a:pt x="16634" y="1952"/>
                  <a:pt x="16270" y="2331"/>
                </a:cubicBezTo>
                <a:lnTo>
                  <a:pt x="16270" y="2331"/>
                </a:lnTo>
                <a:cubicBezTo>
                  <a:pt x="16000" y="1851"/>
                  <a:pt x="15659" y="1410"/>
                  <a:pt x="15254" y="1041"/>
                </a:cubicBezTo>
                <a:cubicBezTo>
                  <a:pt x="14652" y="538"/>
                  <a:pt x="13992" y="238"/>
                  <a:pt x="13225" y="238"/>
                </a:cubicBezTo>
                <a:cubicBezTo>
                  <a:pt x="13100" y="238"/>
                  <a:pt x="12972" y="246"/>
                  <a:pt x="12841" y="262"/>
                </a:cubicBezTo>
                <a:cubicBezTo>
                  <a:pt x="11908" y="379"/>
                  <a:pt x="11246" y="885"/>
                  <a:pt x="10740" y="1624"/>
                </a:cubicBezTo>
                <a:cubicBezTo>
                  <a:pt x="10737" y="1629"/>
                  <a:pt x="10734" y="1634"/>
                  <a:pt x="10731" y="1638"/>
                </a:cubicBezTo>
                <a:lnTo>
                  <a:pt x="10731" y="1638"/>
                </a:lnTo>
                <a:cubicBezTo>
                  <a:pt x="10254" y="1135"/>
                  <a:pt x="9507" y="846"/>
                  <a:pt x="8833" y="846"/>
                </a:cubicBezTo>
                <a:cubicBezTo>
                  <a:pt x="8405" y="846"/>
                  <a:pt x="7977" y="963"/>
                  <a:pt x="7549" y="1196"/>
                </a:cubicBezTo>
                <a:cubicBezTo>
                  <a:pt x="7210" y="1400"/>
                  <a:pt x="6959" y="1633"/>
                  <a:pt x="6745" y="1948"/>
                </a:cubicBezTo>
                <a:lnTo>
                  <a:pt x="6745" y="1948"/>
                </a:lnTo>
                <a:cubicBezTo>
                  <a:pt x="6401" y="1628"/>
                  <a:pt x="5960" y="1414"/>
                  <a:pt x="5487" y="1352"/>
                </a:cubicBezTo>
                <a:cubicBezTo>
                  <a:pt x="5385" y="1339"/>
                  <a:pt x="5284" y="1333"/>
                  <a:pt x="5184" y="1333"/>
                </a:cubicBezTo>
                <a:cubicBezTo>
                  <a:pt x="4363" y="1333"/>
                  <a:pt x="3603" y="1752"/>
                  <a:pt x="3152" y="2480"/>
                </a:cubicBezTo>
                <a:cubicBezTo>
                  <a:pt x="3021" y="2705"/>
                  <a:pt x="2881" y="2929"/>
                  <a:pt x="2737" y="3158"/>
                </a:cubicBezTo>
                <a:lnTo>
                  <a:pt x="2737" y="3158"/>
                </a:lnTo>
                <a:cubicBezTo>
                  <a:pt x="2613" y="3122"/>
                  <a:pt x="2479" y="3103"/>
                  <a:pt x="2335" y="3103"/>
                </a:cubicBezTo>
                <a:cubicBezTo>
                  <a:pt x="1751" y="3103"/>
                  <a:pt x="1362" y="3375"/>
                  <a:pt x="1051" y="3803"/>
                </a:cubicBezTo>
                <a:cubicBezTo>
                  <a:pt x="506" y="4582"/>
                  <a:pt x="195" y="5438"/>
                  <a:pt x="78" y="6411"/>
                </a:cubicBezTo>
                <a:cubicBezTo>
                  <a:pt x="0" y="6955"/>
                  <a:pt x="584" y="7461"/>
                  <a:pt x="1090" y="7539"/>
                </a:cubicBezTo>
                <a:cubicBezTo>
                  <a:pt x="1143" y="7546"/>
                  <a:pt x="1195" y="7549"/>
                  <a:pt x="1246" y="7549"/>
                </a:cubicBezTo>
                <a:cubicBezTo>
                  <a:pt x="1370" y="7549"/>
                  <a:pt x="1485" y="7530"/>
                  <a:pt x="1592" y="7493"/>
                </a:cubicBezTo>
                <a:lnTo>
                  <a:pt x="1592" y="7493"/>
                </a:lnTo>
                <a:cubicBezTo>
                  <a:pt x="1874" y="7909"/>
                  <a:pt x="2309" y="8219"/>
                  <a:pt x="2802" y="8356"/>
                </a:cubicBezTo>
                <a:cubicBezTo>
                  <a:pt x="2977" y="8402"/>
                  <a:pt x="3151" y="8425"/>
                  <a:pt x="3321" y="8425"/>
                </a:cubicBezTo>
                <a:cubicBezTo>
                  <a:pt x="3666" y="8425"/>
                  <a:pt x="3995" y="8333"/>
                  <a:pt x="4296" y="8168"/>
                </a:cubicBezTo>
                <a:lnTo>
                  <a:pt x="4296" y="8168"/>
                </a:lnTo>
                <a:cubicBezTo>
                  <a:pt x="4817" y="8622"/>
                  <a:pt x="5476" y="8873"/>
                  <a:pt x="6163" y="8873"/>
                </a:cubicBezTo>
                <a:cubicBezTo>
                  <a:pt x="6441" y="8873"/>
                  <a:pt x="6724" y="8832"/>
                  <a:pt x="7004" y="8745"/>
                </a:cubicBezTo>
                <a:cubicBezTo>
                  <a:pt x="7312" y="8658"/>
                  <a:pt x="7632" y="8508"/>
                  <a:pt x="7930" y="8310"/>
                </a:cubicBezTo>
                <a:lnTo>
                  <a:pt x="7930" y="8310"/>
                </a:lnTo>
                <a:cubicBezTo>
                  <a:pt x="8290" y="8831"/>
                  <a:pt x="8803" y="9224"/>
                  <a:pt x="9456" y="9407"/>
                </a:cubicBezTo>
                <a:cubicBezTo>
                  <a:pt x="9706" y="9477"/>
                  <a:pt x="9961" y="9511"/>
                  <a:pt x="10214" y="9511"/>
                </a:cubicBezTo>
                <a:cubicBezTo>
                  <a:pt x="10885" y="9511"/>
                  <a:pt x="11541" y="9272"/>
                  <a:pt x="12047" y="8831"/>
                </a:cubicBezTo>
                <a:lnTo>
                  <a:pt x="12047" y="8831"/>
                </a:lnTo>
                <a:cubicBezTo>
                  <a:pt x="12497" y="9661"/>
                  <a:pt x="13155" y="10351"/>
                  <a:pt x="14009" y="10847"/>
                </a:cubicBezTo>
                <a:cubicBezTo>
                  <a:pt x="14476" y="11132"/>
                  <a:pt x="14999" y="11266"/>
                  <a:pt x="15519" y="11266"/>
                </a:cubicBezTo>
                <a:cubicBezTo>
                  <a:pt x="16560" y="11266"/>
                  <a:pt x="17589" y="10730"/>
                  <a:pt x="18134" y="9796"/>
                </a:cubicBezTo>
                <a:cubicBezTo>
                  <a:pt x="18334" y="9415"/>
                  <a:pt x="18556" y="9044"/>
                  <a:pt x="18792" y="8683"/>
                </a:cubicBezTo>
                <a:lnTo>
                  <a:pt x="18792" y="8683"/>
                </a:lnTo>
                <a:cubicBezTo>
                  <a:pt x="19080" y="8886"/>
                  <a:pt x="19397" y="9028"/>
                  <a:pt x="19768" y="9135"/>
                </a:cubicBezTo>
                <a:cubicBezTo>
                  <a:pt x="20025" y="9206"/>
                  <a:pt x="20303" y="9243"/>
                  <a:pt x="20587" y="9243"/>
                </a:cubicBezTo>
                <a:cubicBezTo>
                  <a:pt x="20622" y="9243"/>
                  <a:pt x="20657" y="9243"/>
                  <a:pt x="20692" y="9241"/>
                </a:cubicBezTo>
                <a:lnTo>
                  <a:pt x="20692" y="9241"/>
                </a:lnTo>
                <a:cubicBezTo>
                  <a:pt x="20949" y="9948"/>
                  <a:pt x="21352" y="10602"/>
                  <a:pt x="21908" y="11158"/>
                </a:cubicBezTo>
                <a:cubicBezTo>
                  <a:pt x="22430" y="11642"/>
                  <a:pt x="23237" y="12056"/>
                  <a:pt x="23988" y="12056"/>
                </a:cubicBezTo>
                <a:cubicBezTo>
                  <a:pt x="24021" y="12056"/>
                  <a:pt x="24054" y="12055"/>
                  <a:pt x="24087" y="12053"/>
                </a:cubicBezTo>
                <a:cubicBezTo>
                  <a:pt x="24866" y="12014"/>
                  <a:pt x="25800" y="11781"/>
                  <a:pt x="26267" y="11158"/>
                </a:cubicBezTo>
                <a:cubicBezTo>
                  <a:pt x="26947" y="10303"/>
                  <a:pt x="27607" y="9439"/>
                  <a:pt x="28263" y="8574"/>
                </a:cubicBezTo>
                <a:lnTo>
                  <a:pt x="28263" y="8574"/>
                </a:lnTo>
                <a:cubicBezTo>
                  <a:pt x="28310" y="8606"/>
                  <a:pt x="28358" y="8637"/>
                  <a:pt x="28407" y="8668"/>
                </a:cubicBezTo>
                <a:cubicBezTo>
                  <a:pt x="28718" y="8862"/>
                  <a:pt x="29068" y="8979"/>
                  <a:pt x="29380" y="9096"/>
                </a:cubicBezTo>
                <a:cubicBezTo>
                  <a:pt x="29496" y="9173"/>
                  <a:pt x="29652" y="9212"/>
                  <a:pt x="29769" y="9212"/>
                </a:cubicBezTo>
                <a:cubicBezTo>
                  <a:pt x="30159" y="9294"/>
                  <a:pt x="30538" y="9344"/>
                  <a:pt x="30918" y="9344"/>
                </a:cubicBezTo>
                <a:cubicBezTo>
                  <a:pt x="31258" y="9344"/>
                  <a:pt x="31599" y="9304"/>
                  <a:pt x="31948" y="9212"/>
                </a:cubicBezTo>
                <a:cubicBezTo>
                  <a:pt x="31990" y="9201"/>
                  <a:pt x="32031" y="9189"/>
                  <a:pt x="32071" y="9176"/>
                </a:cubicBezTo>
                <a:lnTo>
                  <a:pt x="32071" y="9176"/>
                </a:lnTo>
                <a:cubicBezTo>
                  <a:pt x="32467" y="9903"/>
                  <a:pt x="33207" y="10477"/>
                  <a:pt x="33972" y="10691"/>
                </a:cubicBezTo>
                <a:cubicBezTo>
                  <a:pt x="34244" y="10769"/>
                  <a:pt x="34516" y="10808"/>
                  <a:pt x="34789" y="10808"/>
                </a:cubicBezTo>
                <a:cubicBezTo>
                  <a:pt x="35061" y="10808"/>
                  <a:pt x="35333" y="10769"/>
                  <a:pt x="35606" y="10691"/>
                </a:cubicBezTo>
                <a:cubicBezTo>
                  <a:pt x="36112" y="10535"/>
                  <a:pt x="36579" y="10263"/>
                  <a:pt x="36968" y="9913"/>
                </a:cubicBezTo>
                <a:cubicBezTo>
                  <a:pt x="37070" y="9824"/>
                  <a:pt x="37170" y="9734"/>
                  <a:pt x="37269" y="9641"/>
                </a:cubicBezTo>
                <a:lnTo>
                  <a:pt x="37269" y="9641"/>
                </a:lnTo>
                <a:cubicBezTo>
                  <a:pt x="37459" y="9676"/>
                  <a:pt x="37659" y="9694"/>
                  <a:pt x="37861" y="9694"/>
                </a:cubicBezTo>
                <a:cubicBezTo>
                  <a:pt x="38625" y="9694"/>
                  <a:pt x="39426" y="9438"/>
                  <a:pt x="39886" y="8862"/>
                </a:cubicBezTo>
                <a:cubicBezTo>
                  <a:pt x="39968" y="8760"/>
                  <a:pt x="40049" y="8659"/>
                  <a:pt x="40131" y="8558"/>
                </a:cubicBezTo>
                <a:lnTo>
                  <a:pt x="40131" y="8558"/>
                </a:lnTo>
                <a:cubicBezTo>
                  <a:pt x="40499" y="8663"/>
                  <a:pt x="40883" y="8725"/>
                  <a:pt x="41287" y="8745"/>
                </a:cubicBezTo>
                <a:cubicBezTo>
                  <a:pt x="41871" y="8745"/>
                  <a:pt x="42416" y="8512"/>
                  <a:pt x="42961" y="8278"/>
                </a:cubicBezTo>
                <a:cubicBezTo>
                  <a:pt x="43143" y="8187"/>
                  <a:pt x="43326" y="8082"/>
                  <a:pt x="43486" y="7956"/>
                </a:cubicBezTo>
                <a:lnTo>
                  <a:pt x="43486" y="7956"/>
                </a:lnTo>
                <a:cubicBezTo>
                  <a:pt x="43969" y="7671"/>
                  <a:pt x="44430" y="7096"/>
                  <a:pt x="44673" y="6644"/>
                </a:cubicBezTo>
                <a:cubicBezTo>
                  <a:pt x="45062" y="5905"/>
                  <a:pt x="45023" y="5010"/>
                  <a:pt x="44517" y="4309"/>
                </a:cubicBezTo>
                <a:cubicBezTo>
                  <a:pt x="44123" y="3825"/>
                  <a:pt x="43470" y="3482"/>
                  <a:pt x="42833" y="3482"/>
                </a:cubicBezTo>
                <a:cubicBezTo>
                  <a:pt x="42667" y="3482"/>
                  <a:pt x="42502" y="3505"/>
                  <a:pt x="42343" y="3555"/>
                </a:cubicBezTo>
                <a:lnTo>
                  <a:pt x="42343" y="3555"/>
                </a:lnTo>
                <a:cubicBezTo>
                  <a:pt x="42327" y="3550"/>
                  <a:pt x="42310" y="3544"/>
                  <a:pt x="42293" y="3538"/>
                </a:cubicBezTo>
                <a:lnTo>
                  <a:pt x="42293" y="3538"/>
                </a:lnTo>
                <a:cubicBezTo>
                  <a:pt x="42254" y="3435"/>
                  <a:pt x="42218" y="3327"/>
                  <a:pt x="42182" y="3220"/>
                </a:cubicBezTo>
                <a:cubicBezTo>
                  <a:pt x="41871" y="2714"/>
                  <a:pt x="41404" y="2325"/>
                  <a:pt x="40859" y="2091"/>
                </a:cubicBezTo>
                <a:cubicBezTo>
                  <a:pt x="40511" y="1944"/>
                  <a:pt x="40131" y="1870"/>
                  <a:pt x="39752" y="1870"/>
                </a:cubicBezTo>
                <a:cubicBezTo>
                  <a:pt x="39453" y="1870"/>
                  <a:pt x="39154" y="1916"/>
                  <a:pt x="38872" y="2008"/>
                </a:cubicBezTo>
                <a:lnTo>
                  <a:pt x="38872" y="2008"/>
                </a:lnTo>
                <a:cubicBezTo>
                  <a:pt x="38453" y="1709"/>
                  <a:pt x="37918" y="1504"/>
                  <a:pt x="37399" y="1504"/>
                </a:cubicBezTo>
                <a:cubicBezTo>
                  <a:pt x="37359" y="1504"/>
                  <a:pt x="37319" y="1505"/>
                  <a:pt x="37279" y="1507"/>
                </a:cubicBezTo>
                <a:cubicBezTo>
                  <a:pt x="36734" y="1507"/>
                  <a:pt x="36228" y="1663"/>
                  <a:pt x="35800" y="1897"/>
                </a:cubicBezTo>
                <a:cubicBezTo>
                  <a:pt x="35678" y="1961"/>
                  <a:pt x="35566" y="2033"/>
                  <a:pt x="35464" y="2111"/>
                </a:cubicBezTo>
                <a:lnTo>
                  <a:pt x="35464" y="2111"/>
                </a:lnTo>
                <a:cubicBezTo>
                  <a:pt x="35172" y="1936"/>
                  <a:pt x="34854" y="1805"/>
                  <a:pt x="34516" y="1741"/>
                </a:cubicBezTo>
                <a:cubicBezTo>
                  <a:pt x="34205" y="1679"/>
                  <a:pt x="33886" y="1647"/>
                  <a:pt x="33566" y="1647"/>
                </a:cubicBezTo>
                <a:cubicBezTo>
                  <a:pt x="32848" y="1647"/>
                  <a:pt x="32126" y="1807"/>
                  <a:pt x="31482" y="2144"/>
                </a:cubicBezTo>
                <a:lnTo>
                  <a:pt x="31482" y="2144"/>
                </a:lnTo>
                <a:cubicBezTo>
                  <a:pt x="30804" y="1322"/>
                  <a:pt x="29759" y="767"/>
                  <a:pt x="28732" y="767"/>
                </a:cubicBezTo>
                <a:cubicBezTo>
                  <a:pt x="28701" y="767"/>
                  <a:pt x="28671" y="767"/>
                  <a:pt x="28640" y="768"/>
                </a:cubicBezTo>
                <a:cubicBezTo>
                  <a:pt x="27823" y="807"/>
                  <a:pt x="27045" y="1041"/>
                  <a:pt x="26422" y="1469"/>
                </a:cubicBezTo>
                <a:cubicBezTo>
                  <a:pt x="26294" y="1554"/>
                  <a:pt x="26177" y="1638"/>
                  <a:pt x="26069" y="1721"/>
                </a:cubicBezTo>
                <a:lnTo>
                  <a:pt x="26069" y="1721"/>
                </a:lnTo>
                <a:cubicBezTo>
                  <a:pt x="26020" y="1648"/>
                  <a:pt x="25970" y="1576"/>
                  <a:pt x="25916" y="1507"/>
                </a:cubicBezTo>
                <a:cubicBezTo>
                  <a:pt x="25644" y="1041"/>
                  <a:pt x="25294" y="690"/>
                  <a:pt x="24827" y="418"/>
                </a:cubicBezTo>
                <a:cubicBezTo>
                  <a:pt x="24477" y="184"/>
                  <a:pt x="24087" y="68"/>
                  <a:pt x="23698" y="29"/>
                </a:cubicBezTo>
                <a:cubicBezTo>
                  <a:pt x="23554" y="10"/>
                  <a:pt x="23406" y="0"/>
                  <a:pt x="23257" y="0"/>
                </a:cubicBezTo>
                <a:close/>
              </a:path>
            </a:pathLst>
          </a:custGeom>
          <a:solidFill>
            <a:srgbClr val="F7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Bodoni MT Black" panose="02070A03080606020203" charset="0"/>
                <a:cs typeface="Bodoni MT Black" panose="02070A03080606020203" charset="0"/>
              </a:rPr>
              <a:t>Activity 6 </a:t>
            </a:r>
            <a:endParaRPr lang="zh-CN" altLang="en-US" sz="280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6885" y="624205"/>
            <a:ext cx="79267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Make a conversation in proper tone.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967605" y="6103620"/>
            <a:ext cx="1393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9</a:t>
            </a:r>
            <a:endParaRPr lang="en-US" altLang="zh-CN"/>
          </a:p>
        </p:txBody>
      </p:sp>
      <p:sp>
        <p:nvSpPr>
          <p:cNvPr id="5" name="矩形标注 4"/>
          <p:cNvSpPr/>
          <p:nvPr/>
        </p:nvSpPr>
        <p:spPr>
          <a:xfrm>
            <a:off x="1133475" y="2126615"/>
            <a:ext cx="4733290" cy="1873250"/>
          </a:xfrm>
          <a:prstGeom prst="wedgeRect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2400"/>
              <a:t>--Is my ______ in the </a:t>
            </a:r>
            <a:r>
              <a:rPr lang="en-US" altLang="zh-CN" sz="2400"/>
              <a:t>  </a:t>
            </a:r>
            <a:r>
              <a:rPr lang="zh-CN" altLang="en-US" sz="2400"/>
              <a:t>bookcase?</a:t>
            </a:r>
            <a:endParaRPr lang="zh-CN" altLang="en-US" sz="2400"/>
          </a:p>
          <a:p>
            <a:pPr algn="l"/>
            <a:r>
              <a:rPr lang="zh-CN" altLang="en-US" sz="2400"/>
              <a:t>--Yes, it is. / No, it isn</a:t>
            </a:r>
            <a:r>
              <a:rPr lang="en-US" altLang="zh-CN" sz="2400"/>
              <a:t>’</a:t>
            </a:r>
            <a:r>
              <a:rPr lang="zh-CN" altLang="en-US" sz="2400"/>
              <a:t>t.</a:t>
            </a:r>
            <a:endParaRPr lang="zh-CN" altLang="en-US" sz="2400"/>
          </a:p>
          <a:p>
            <a:pPr algn="l"/>
            <a:r>
              <a:rPr lang="zh-CN" altLang="en-US" sz="2400"/>
              <a:t>--Where is </a:t>
            </a:r>
            <a:r>
              <a:rPr lang="en-US" altLang="zh-CN" sz="2400"/>
              <a:t>   </a:t>
            </a:r>
            <a:r>
              <a:rPr lang="zh-CN" altLang="en-US" sz="2400"/>
              <a:t>it?</a:t>
            </a:r>
            <a:endParaRPr lang="zh-CN" altLang="en-US" sz="2400"/>
          </a:p>
          <a:p>
            <a:pPr algn="l"/>
            <a:r>
              <a:rPr lang="zh-CN" altLang="en-US" sz="2400"/>
              <a:t>-- It</a:t>
            </a:r>
            <a:r>
              <a:rPr lang="en-US" altLang="zh-CN" sz="2400"/>
              <a:t>’</a:t>
            </a:r>
            <a:r>
              <a:rPr lang="zh-CN" altLang="en-US" sz="2400"/>
              <a:t>s</a:t>
            </a:r>
            <a:r>
              <a:rPr lang="en-US" altLang="zh-CN" sz="2400"/>
              <a:t>________.</a:t>
            </a:r>
            <a:endParaRPr lang="en-US" altLang="zh-CN" sz="2400"/>
          </a:p>
        </p:txBody>
      </p:sp>
      <p:sp>
        <p:nvSpPr>
          <p:cNvPr id="6" name="矩形标注 5"/>
          <p:cNvSpPr/>
          <p:nvPr>
            <p:custDataLst>
              <p:tags r:id="rId4"/>
            </p:custDataLst>
          </p:nvPr>
        </p:nvSpPr>
        <p:spPr>
          <a:xfrm>
            <a:off x="6213475" y="2126615"/>
            <a:ext cx="4606925" cy="1873250"/>
          </a:xfrm>
          <a:prstGeom prst="wedgeRectCallout">
            <a:avLst>
              <a:gd name="adj1" fmla="val 28318"/>
              <a:gd name="adj2" fmla="val 7267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2400"/>
              <a:t>--Are my ____ in the</a:t>
            </a:r>
            <a:r>
              <a:rPr lang="en-US" altLang="zh-CN" sz="2400"/>
              <a:t> </a:t>
            </a:r>
            <a:r>
              <a:rPr lang="zh-CN" altLang="en-US" sz="2400"/>
              <a:t> </a:t>
            </a:r>
            <a:r>
              <a:rPr lang="en-US" altLang="zh-CN" sz="2400"/>
              <a:t> </a:t>
            </a:r>
            <a:r>
              <a:rPr lang="zh-CN" altLang="en-US" sz="2400"/>
              <a:t>bookcase?</a:t>
            </a:r>
            <a:endParaRPr lang="zh-CN" altLang="en-US" sz="2400"/>
          </a:p>
          <a:p>
            <a:pPr algn="l"/>
            <a:r>
              <a:rPr lang="zh-CN" altLang="en-US" sz="2400"/>
              <a:t>-- No, they aren</a:t>
            </a:r>
            <a:r>
              <a:rPr lang="en-US" altLang="zh-CN" sz="2400"/>
              <a:t>’</a:t>
            </a:r>
            <a:r>
              <a:rPr lang="zh-CN" altLang="en-US" sz="2400"/>
              <a:t>t.</a:t>
            </a:r>
            <a:endParaRPr lang="zh-CN" altLang="en-US" sz="2400"/>
          </a:p>
          <a:p>
            <a:pPr algn="l"/>
            <a:r>
              <a:rPr lang="zh-CN" altLang="en-US" sz="2400"/>
              <a:t>--Where are </a:t>
            </a:r>
            <a:r>
              <a:rPr lang="en-US" altLang="zh-CN" sz="2400"/>
              <a:t>   </a:t>
            </a:r>
            <a:r>
              <a:rPr lang="zh-CN" altLang="en-US" sz="2400"/>
              <a:t>they?</a:t>
            </a:r>
            <a:endParaRPr lang="zh-CN" altLang="en-US" sz="2400"/>
          </a:p>
          <a:p>
            <a:pPr algn="l"/>
            <a:r>
              <a:rPr lang="zh-CN" altLang="en-US" sz="2400"/>
              <a:t>--They</a:t>
            </a:r>
            <a:r>
              <a:rPr lang="en-US" altLang="zh-CN" sz="2400"/>
              <a:t>’</a:t>
            </a:r>
            <a:r>
              <a:rPr lang="zh-CN" altLang="en-US" sz="2400"/>
              <a:t>re________.</a:t>
            </a:r>
            <a:endParaRPr lang="zh-CN" altLang="en-US" sz="2400"/>
          </a:p>
        </p:txBody>
      </p:sp>
      <p:pic>
        <p:nvPicPr>
          <p:cNvPr id="8" name="IM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13530" y="2329180"/>
            <a:ext cx="187325" cy="377190"/>
          </a:xfrm>
          <a:prstGeom prst="rect">
            <a:avLst/>
          </a:prstGeom>
        </p:spPr>
      </p:pic>
      <p:pic>
        <p:nvPicPr>
          <p:cNvPr id="9" name="IM 8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17470" y="3106420"/>
            <a:ext cx="269875" cy="322580"/>
          </a:xfrm>
          <a:prstGeom prst="rect">
            <a:avLst/>
          </a:prstGeom>
        </p:spPr>
      </p:pic>
      <p:pic>
        <p:nvPicPr>
          <p:cNvPr id="12" name="IM 5"/>
          <p:cNvPicPr/>
          <p:nvPr>
            <p:custDataLst>
              <p:tags r:id="rId9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55100" y="2329815"/>
            <a:ext cx="220345" cy="377190"/>
          </a:xfrm>
          <a:prstGeom prst="rect">
            <a:avLst/>
          </a:prstGeom>
        </p:spPr>
      </p:pic>
      <p:pic>
        <p:nvPicPr>
          <p:cNvPr id="13" name="IM 8"/>
          <p:cNvPicPr/>
          <p:nvPr>
            <p:custDataLst>
              <p:tags r:id="rId10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83220" y="3127375"/>
            <a:ext cx="269875" cy="30162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" name="Google Shape;143;p37"/>
          <p:cNvSpPr/>
          <p:nvPr>
            <p:custDataLst>
              <p:tags r:id="rId2"/>
            </p:custDataLst>
          </p:nvPr>
        </p:nvSpPr>
        <p:spPr>
          <a:xfrm>
            <a:off x="846455" y="465455"/>
            <a:ext cx="2643505" cy="887730"/>
          </a:xfrm>
          <a:custGeom>
            <a:avLst/>
            <a:gdLst/>
            <a:ahLst/>
            <a:cxnLst/>
            <a:rect l="l" t="t" r="r" b="b"/>
            <a:pathLst>
              <a:path w="45062" h="12056" extrusionOk="0">
                <a:moveTo>
                  <a:pt x="10001" y="2675"/>
                </a:moveTo>
                <a:lnTo>
                  <a:pt x="10001" y="2675"/>
                </a:lnTo>
                <a:cubicBezTo>
                  <a:pt x="9884" y="2834"/>
                  <a:pt x="9765" y="2990"/>
                  <a:pt x="9645" y="3145"/>
                </a:cubicBezTo>
                <a:lnTo>
                  <a:pt x="9645" y="3145"/>
                </a:lnTo>
                <a:cubicBezTo>
                  <a:pt x="9750" y="2989"/>
                  <a:pt x="9875" y="2832"/>
                  <a:pt x="10001" y="2675"/>
                </a:cubicBezTo>
                <a:close/>
                <a:moveTo>
                  <a:pt x="42540" y="3662"/>
                </a:moveTo>
                <a:cubicBezTo>
                  <a:pt x="42631" y="3698"/>
                  <a:pt x="42722" y="3731"/>
                  <a:pt x="42805" y="3764"/>
                </a:cubicBezTo>
                <a:cubicBezTo>
                  <a:pt x="42717" y="3735"/>
                  <a:pt x="42628" y="3700"/>
                  <a:pt x="42540" y="3662"/>
                </a:cubicBezTo>
                <a:close/>
                <a:moveTo>
                  <a:pt x="5617" y="4057"/>
                </a:moveTo>
                <a:cubicBezTo>
                  <a:pt x="5597" y="4069"/>
                  <a:pt x="5576" y="4073"/>
                  <a:pt x="5548" y="4075"/>
                </a:cubicBezTo>
                <a:lnTo>
                  <a:pt x="5548" y="4075"/>
                </a:lnTo>
                <a:cubicBezTo>
                  <a:pt x="5559" y="4070"/>
                  <a:pt x="5570" y="4066"/>
                  <a:pt x="5580" y="4062"/>
                </a:cubicBezTo>
                <a:lnTo>
                  <a:pt x="5580" y="4062"/>
                </a:lnTo>
                <a:cubicBezTo>
                  <a:pt x="5592" y="4060"/>
                  <a:pt x="5604" y="4059"/>
                  <a:pt x="5617" y="4057"/>
                </a:cubicBezTo>
                <a:close/>
                <a:moveTo>
                  <a:pt x="6602" y="4057"/>
                </a:moveTo>
                <a:cubicBezTo>
                  <a:pt x="6615" y="4059"/>
                  <a:pt x="6627" y="4060"/>
                  <a:pt x="6639" y="4062"/>
                </a:cubicBezTo>
                <a:lnTo>
                  <a:pt x="6639" y="4062"/>
                </a:lnTo>
                <a:lnTo>
                  <a:pt x="6671" y="4075"/>
                </a:lnTo>
                <a:lnTo>
                  <a:pt x="6671" y="4075"/>
                </a:lnTo>
                <a:cubicBezTo>
                  <a:pt x="6643" y="4073"/>
                  <a:pt x="6622" y="4069"/>
                  <a:pt x="6602" y="4057"/>
                </a:cubicBezTo>
                <a:close/>
                <a:moveTo>
                  <a:pt x="5195" y="4233"/>
                </a:moveTo>
                <a:lnTo>
                  <a:pt x="5195" y="4233"/>
                </a:lnTo>
                <a:cubicBezTo>
                  <a:pt x="5189" y="4238"/>
                  <a:pt x="5182" y="4242"/>
                  <a:pt x="5176" y="4246"/>
                </a:cubicBezTo>
                <a:lnTo>
                  <a:pt x="5176" y="4246"/>
                </a:lnTo>
                <a:cubicBezTo>
                  <a:pt x="5179" y="4243"/>
                  <a:pt x="5182" y="4241"/>
                  <a:pt x="5185" y="4239"/>
                </a:cubicBezTo>
                <a:lnTo>
                  <a:pt x="5185" y="4239"/>
                </a:lnTo>
                <a:cubicBezTo>
                  <a:pt x="5188" y="4237"/>
                  <a:pt x="5192" y="4235"/>
                  <a:pt x="5195" y="4233"/>
                </a:cubicBezTo>
                <a:close/>
                <a:moveTo>
                  <a:pt x="42494" y="4372"/>
                </a:moveTo>
                <a:lnTo>
                  <a:pt x="42532" y="4465"/>
                </a:lnTo>
                <a:cubicBezTo>
                  <a:pt x="42520" y="4439"/>
                  <a:pt x="42507" y="4409"/>
                  <a:pt x="42495" y="4377"/>
                </a:cubicBezTo>
                <a:lnTo>
                  <a:pt x="42495" y="4377"/>
                </a:lnTo>
                <a:cubicBezTo>
                  <a:pt x="42495" y="4375"/>
                  <a:pt x="42495" y="4374"/>
                  <a:pt x="42494" y="4372"/>
                </a:cubicBezTo>
                <a:close/>
                <a:moveTo>
                  <a:pt x="4889" y="4465"/>
                </a:moveTo>
                <a:cubicBezTo>
                  <a:pt x="4879" y="4475"/>
                  <a:pt x="4868" y="4484"/>
                  <a:pt x="4856" y="4492"/>
                </a:cubicBezTo>
                <a:lnTo>
                  <a:pt x="4856" y="4492"/>
                </a:lnTo>
                <a:cubicBezTo>
                  <a:pt x="4856" y="4492"/>
                  <a:pt x="4855" y="4492"/>
                  <a:pt x="4854" y="4492"/>
                </a:cubicBezTo>
                <a:lnTo>
                  <a:pt x="4854" y="4492"/>
                </a:lnTo>
                <a:cubicBezTo>
                  <a:pt x="4866" y="4483"/>
                  <a:pt x="4877" y="4474"/>
                  <a:pt x="4889" y="4465"/>
                </a:cubicBezTo>
                <a:close/>
                <a:moveTo>
                  <a:pt x="32308" y="4523"/>
                </a:moveTo>
                <a:cubicBezTo>
                  <a:pt x="32331" y="4569"/>
                  <a:pt x="32353" y="4614"/>
                  <a:pt x="32376" y="4659"/>
                </a:cubicBezTo>
                <a:cubicBezTo>
                  <a:pt x="32350" y="4616"/>
                  <a:pt x="32328" y="4570"/>
                  <a:pt x="32308" y="4523"/>
                </a:cubicBezTo>
                <a:close/>
                <a:moveTo>
                  <a:pt x="6537" y="4348"/>
                </a:moveTo>
                <a:cubicBezTo>
                  <a:pt x="6577" y="4451"/>
                  <a:pt x="6616" y="4555"/>
                  <a:pt x="6653" y="4660"/>
                </a:cubicBezTo>
                <a:lnTo>
                  <a:pt x="6653" y="4660"/>
                </a:lnTo>
                <a:cubicBezTo>
                  <a:pt x="6612" y="4562"/>
                  <a:pt x="6575" y="4459"/>
                  <a:pt x="6537" y="4348"/>
                </a:cubicBezTo>
                <a:close/>
                <a:moveTo>
                  <a:pt x="895" y="4932"/>
                </a:moveTo>
                <a:lnTo>
                  <a:pt x="895" y="4932"/>
                </a:lnTo>
                <a:cubicBezTo>
                  <a:pt x="897" y="4932"/>
                  <a:pt x="899" y="4932"/>
                  <a:pt x="901" y="4933"/>
                </a:cubicBezTo>
                <a:lnTo>
                  <a:pt x="901" y="4933"/>
                </a:lnTo>
                <a:lnTo>
                  <a:pt x="895" y="4932"/>
                </a:lnTo>
                <a:close/>
                <a:moveTo>
                  <a:pt x="32920" y="5384"/>
                </a:moveTo>
                <a:cubicBezTo>
                  <a:pt x="32882" y="5415"/>
                  <a:pt x="32843" y="5446"/>
                  <a:pt x="32804" y="5477"/>
                </a:cubicBezTo>
                <a:cubicBezTo>
                  <a:pt x="32843" y="5446"/>
                  <a:pt x="32882" y="5415"/>
                  <a:pt x="32920" y="5384"/>
                </a:cubicBezTo>
                <a:close/>
                <a:moveTo>
                  <a:pt x="17234" y="5878"/>
                </a:moveTo>
                <a:cubicBezTo>
                  <a:pt x="17261" y="5900"/>
                  <a:pt x="17289" y="5922"/>
                  <a:pt x="17317" y="5944"/>
                </a:cubicBezTo>
                <a:cubicBezTo>
                  <a:pt x="17289" y="5926"/>
                  <a:pt x="17262" y="5905"/>
                  <a:pt x="17235" y="5883"/>
                </a:cubicBezTo>
                <a:lnTo>
                  <a:pt x="17235" y="5883"/>
                </a:lnTo>
                <a:cubicBezTo>
                  <a:pt x="17235" y="5881"/>
                  <a:pt x="17234" y="5879"/>
                  <a:pt x="17234" y="5878"/>
                </a:cubicBezTo>
                <a:close/>
                <a:moveTo>
                  <a:pt x="2727" y="6137"/>
                </a:moveTo>
                <a:cubicBezTo>
                  <a:pt x="2730" y="6137"/>
                  <a:pt x="2696" y="6180"/>
                  <a:pt x="2646" y="6255"/>
                </a:cubicBezTo>
                <a:cubicBezTo>
                  <a:pt x="2646" y="6216"/>
                  <a:pt x="2685" y="6216"/>
                  <a:pt x="2685" y="6177"/>
                </a:cubicBezTo>
                <a:cubicBezTo>
                  <a:pt x="2713" y="6150"/>
                  <a:pt x="2726" y="6137"/>
                  <a:pt x="2727" y="6137"/>
                </a:cubicBezTo>
                <a:close/>
                <a:moveTo>
                  <a:pt x="17319" y="6170"/>
                </a:moveTo>
                <a:cubicBezTo>
                  <a:pt x="17346" y="6237"/>
                  <a:pt x="17372" y="6305"/>
                  <a:pt x="17394" y="6372"/>
                </a:cubicBezTo>
                <a:cubicBezTo>
                  <a:pt x="17367" y="6306"/>
                  <a:pt x="17342" y="6239"/>
                  <a:pt x="17319" y="6170"/>
                </a:cubicBezTo>
                <a:close/>
                <a:moveTo>
                  <a:pt x="29886" y="6527"/>
                </a:moveTo>
                <a:lnTo>
                  <a:pt x="29808" y="6556"/>
                </a:lnTo>
                <a:lnTo>
                  <a:pt x="29808" y="6556"/>
                </a:lnTo>
                <a:cubicBezTo>
                  <a:pt x="29810" y="6554"/>
                  <a:pt x="29812" y="6551"/>
                  <a:pt x="29814" y="6549"/>
                </a:cubicBezTo>
                <a:lnTo>
                  <a:pt x="29814" y="6549"/>
                </a:lnTo>
                <a:cubicBezTo>
                  <a:pt x="29837" y="6541"/>
                  <a:pt x="29861" y="6534"/>
                  <a:pt x="29886" y="6527"/>
                </a:cubicBezTo>
                <a:close/>
                <a:moveTo>
                  <a:pt x="29805" y="6552"/>
                </a:moveTo>
                <a:lnTo>
                  <a:pt x="29805" y="6552"/>
                </a:lnTo>
                <a:cubicBezTo>
                  <a:pt x="29803" y="6554"/>
                  <a:pt x="29802" y="6557"/>
                  <a:pt x="29800" y="6559"/>
                </a:cubicBezTo>
                <a:lnTo>
                  <a:pt x="29800" y="6559"/>
                </a:lnTo>
                <a:lnTo>
                  <a:pt x="29790" y="6563"/>
                </a:lnTo>
                <a:lnTo>
                  <a:pt x="29790" y="6563"/>
                </a:lnTo>
                <a:cubicBezTo>
                  <a:pt x="29792" y="6560"/>
                  <a:pt x="29794" y="6558"/>
                  <a:pt x="29795" y="6555"/>
                </a:cubicBezTo>
                <a:lnTo>
                  <a:pt x="29795" y="6555"/>
                </a:lnTo>
                <a:cubicBezTo>
                  <a:pt x="29799" y="6554"/>
                  <a:pt x="29802" y="6553"/>
                  <a:pt x="29805" y="6552"/>
                </a:cubicBezTo>
                <a:close/>
                <a:moveTo>
                  <a:pt x="28679" y="6848"/>
                </a:moveTo>
                <a:cubicBezTo>
                  <a:pt x="28696" y="6848"/>
                  <a:pt x="28713" y="6850"/>
                  <a:pt x="28729" y="6854"/>
                </a:cubicBezTo>
                <a:lnTo>
                  <a:pt x="28729" y="6854"/>
                </a:lnTo>
                <a:cubicBezTo>
                  <a:pt x="28713" y="6856"/>
                  <a:pt x="28696" y="6859"/>
                  <a:pt x="28679" y="6861"/>
                </a:cubicBezTo>
                <a:cubicBezTo>
                  <a:pt x="28663" y="6859"/>
                  <a:pt x="28646" y="6856"/>
                  <a:pt x="28629" y="6854"/>
                </a:cubicBezTo>
                <a:lnTo>
                  <a:pt x="28629" y="6854"/>
                </a:lnTo>
                <a:cubicBezTo>
                  <a:pt x="28646" y="6850"/>
                  <a:pt x="28663" y="6848"/>
                  <a:pt x="28679" y="6848"/>
                </a:cubicBezTo>
                <a:close/>
                <a:moveTo>
                  <a:pt x="33558" y="7704"/>
                </a:moveTo>
                <a:cubicBezTo>
                  <a:pt x="33567" y="7704"/>
                  <a:pt x="33577" y="7705"/>
                  <a:pt x="33586" y="7705"/>
                </a:cubicBezTo>
                <a:lnTo>
                  <a:pt x="33586" y="7705"/>
                </a:lnTo>
                <a:cubicBezTo>
                  <a:pt x="33572" y="7707"/>
                  <a:pt x="33558" y="7709"/>
                  <a:pt x="33543" y="7711"/>
                </a:cubicBezTo>
                <a:cubicBezTo>
                  <a:pt x="33533" y="7710"/>
                  <a:pt x="33522" y="7708"/>
                  <a:pt x="33511" y="7707"/>
                </a:cubicBezTo>
                <a:lnTo>
                  <a:pt x="33511" y="7707"/>
                </a:lnTo>
                <a:cubicBezTo>
                  <a:pt x="33527" y="7705"/>
                  <a:pt x="33543" y="7704"/>
                  <a:pt x="33558" y="7704"/>
                </a:cubicBezTo>
                <a:close/>
                <a:moveTo>
                  <a:pt x="26505" y="7494"/>
                </a:moveTo>
                <a:lnTo>
                  <a:pt x="26505" y="7494"/>
                </a:lnTo>
                <a:cubicBezTo>
                  <a:pt x="26516" y="7574"/>
                  <a:pt x="26528" y="7654"/>
                  <a:pt x="26539" y="7734"/>
                </a:cubicBezTo>
                <a:cubicBezTo>
                  <a:pt x="26523" y="7654"/>
                  <a:pt x="26512" y="7574"/>
                  <a:pt x="26505" y="7494"/>
                </a:cubicBezTo>
                <a:close/>
                <a:moveTo>
                  <a:pt x="23257" y="0"/>
                </a:moveTo>
                <a:cubicBezTo>
                  <a:pt x="22497" y="0"/>
                  <a:pt x="21696" y="251"/>
                  <a:pt x="21172" y="837"/>
                </a:cubicBezTo>
                <a:lnTo>
                  <a:pt x="21172" y="837"/>
                </a:lnTo>
                <a:cubicBezTo>
                  <a:pt x="20812" y="616"/>
                  <a:pt x="20405" y="473"/>
                  <a:pt x="19963" y="418"/>
                </a:cubicBezTo>
                <a:cubicBezTo>
                  <a:pt x="19797" y="391"/>
                  <a:pt x="19635" y="378"/>
                  <a:pt x="19476" y="378"/>
                </a:cubicBezTo>
                <a:cubicBezTo>
                  <a:pt x="18702" y="378"/>
                  <a:pt x="18008" y="686"/>
                  <a:pt x="17394" y="1235"/>
                </a:cubicBezTo>
                <a:cubicBezTo>
                  <a:pt x="17009" y="1586"/>
                  <a:pt x="16634" y="1952"/>
                  <a:pt x="16270" y="2331"/>
                </a:cubicBezTo>
                <a:lnTo>
                  <a:pt x="16270" y="2331"/>
                </a:lnTo>
                <a:cubicBezTo>
                  <a:pt x="16000" y="1851"/>
                  <a:pt x="15659" y="1410"/>
                  <a:pt x="15254" y="1041"/>
                </a:cubicBezTo>
                <a:cubicBezTo>
                  <a:pt x="14652" y="538"/>
                  <a:pt x="13992" y="238"/>
                  <a:pt x="13225" y="238"/>
                </a:cubicBezTo>
                <a:cubicBezTo>
                  <a:pt x="13100" y="238"/>
                  <a:pt x="12972" y="246"/>
                  <a:pt x="12841" y="262"/>
                </a:cubicBezTo>
                <a:cubicBezTo>
                  <a:pt x="11908" y="379"/>
                  <a:pt x="11246" y="885"/>
                  <a:pt x="10740" y="1624"/>
                </a:cubicBezTo>
                <a:cubicBezTo>
                  <a:pt x="10737" y="1629"/>
                  <a:pt x="10734" y="1634"/>
                  <a:pt x="10731" y="1638"/>
                </a:cubicBezTo>
                <a:lnTo>
                  <a:pt x="10731" y="1638"/>
                </a:lnTo>
                <a:cubicBezTo>
                  <a:pt x="10254" y="1135"/>
                  <a:pt x="9507" y="846"/>
                  <a:pt x="8833" y="846"/>
                </a:cubicBezTo>
                <a:cubicBezTo>
                  <a:pt x="8405" y="846"/>
                  <a:pt x="7977" y="963"/>
                  <a:pt x="7549" y="1196"/>
                </a:cubicBezTo>
                <a:cubicBezTo>
                  <a:pt x="7210" y="1400"/>
                  <a:pt x="6959" y="1633"/>
                  <a:pt x="6745" y="1948"/>
                </a:cubicBezTo>
                <a:lnTo>
                  <a:pt x="6745" y="1948"/>
                </a:lnTo>
                <a:cubicBezTo>
                  <a:pt x="6401" y="1628"/>
                  <a:pt x="5960" y="1414"/>
                  <a:pt x="5487" y="1352"/>
                </a:cubicBezTo>
                <a:cubicBezTo>
                  <a:pt x="5385" y="1339"/>
                  <a:pt x="5284" y="1333"/>
                  <a:pt x="5184" y="1333"/>
                </a:cubicBezTo>
                <a:cubicBezTo>
                  <a:pt x="4363" y="1333"/>
                  <a:pt x="3603" y="1752"/>
                  <a:pt x="3152" y="2480"/>
                </a:cubicBezTo>
                <a:cubicBezTo>
                  <a:pt x="3021" y="2705"/>
                  <a:pt x="2881" y="2929"/>
                  <a:pt x="2737" y="3158"/>
                </a:cubicBezTo>
                <a:lnTo>
                  <a:pt x="2737" y="3158"/>
                </a:lnTo>
                <a:cubicBezTo>
                  <a:pt x="2613" y="3122"/>
                  <a:pt x="2479" y="3103"/>
                  <a:pt x="2335" y="3103"/>
                </a:cubicBezTo>
                <a:cubicBezTo>
                  <a:pt x="1751" y="3103"/>
                  <a:pt x="1362" y="3375"/>
                  <a:pt x="1051" y="3803"/>
                </a:cubicBezTo>
                <a:cubicBezTo>
                  <a:pt x="506" y="4582"/>
                  <a:pt x="195" y="5438"/>
                  <a:pt x="78" y="6411"/>
                </a:cubicBezTo>
                <a:cubicBezTo>
                  <a:pt x="0" y="6955"/>
                  <a:pt x="584" y="7461"/>
                  <a:pt x="1090" y="7539"/>
                </a:cubicBezTo>
                <a:cubicBezTo>
                  <a:pt x="1143" y="7546"/>
                  <a:pt x="1195" y="7549"/>
                  <a:pt x="1246" y="7549"/>
                </a:cubicBezTo>
                <a:cubicBezTo>
                  <a:pt x="1370" y="7549"/>
                  <a:pt x="1485" y="7530"/>
                  <a:pt x="1592" y="7493"/>
                </a:cubicBezTo>
                <a:lnTo>
                  <a:pt x="1592" y="7493"/>
                </a:lnTo>
                <a:cubicBezTo>
                  <a:pt x="1874" y="7909"/>
                  <a:pt x="2309" y="8219"/>
                  <a:pt x="2802" y="8356"/>
                </a:cubicBezTo>
                <a:cubicBezTo>
                  <a:pt x="2977" y="8402"/>
                  <a:pt x="3151" y="8425"/>
                  <a:pt x="3321" y="8425"/>
                </a:cubicBezTo>
                <a:cubicBezTo>
                  <a:pt x="3666" y="8425"/>
                  <a:pt x="3995" y="8333"/>
                  <a:pt x="4296" y="8168"/>
                </a:cubicBezTo>
                <a:lnTo>
                  <a:pt x="4296" y="8168"/>
                </a:lnTo>
                <a:cubicBezTo>
                  <a:pt x="4817" y="8622"/>
                  <a:pt x="5476" y="8873"/>
                  <a:pt x="6163" y="8873"/>
                </a:cubicBezTo>
                <a:cubicBezTo>
                  <a:pt x="6441" y="8873"/>
                  <a:pt x="6724" y="8832"/>
                  <a:pt x="7004" y="8745"/>
                </a:cubicBezTo>
                <a:cubicBezTo>
                  <a:pt x="7312" y="8658"/>
                  <a:pt x="7632" y="8508"/>
                  <a:pt x="7930" y="8310"/>
                </a:cubicBezTo>
                <a:lnTo>
                  <a:pt x="7930" y="8310"/>
                </a:lnTo>
                <a:cubicBezTo>
                  <a:pt x="8290" y="8831"/>
                  <a:pt x="8803" y="9224"/>
                  <a:pt x="9456" y="9407"/>
                </a:cubicBezTo>
                <a:cubicBezTo>
                  <a:pt x="9706" y="9477"/>
                  <a:pt x="9961" y="9511"/>
                  <a:pt x="10214" y="9511"/>
                </a:cubicBezTo>
                <a:cubicBezTo>
                  <a:pt x="10885" y="9511"/>
                  <a:pt x="11541" y="9272"/>
                  <a:pt x="12047" y="8831"/>
                </a:cubicBezTo>
                <a:lnTo>
                  <a:pt x="12047" y="8831"/>
                </a:lnTo>
                <a:cubicBezTo>
                  <a:pt x="12497" y="9661"/>
                  <a:pt x="13155" y="10351"/>
                  <a:pt x="14009" y="10847"/>
                </a:cubicBezTo>
                <a:cubicBezTo>
                  <a:pt x="14476" y="11132"/>
                  <a:pt x="14999" y="11266"/>
                  <a:pt x="15519" y="11266"/>
                </a:cubicBezTo>
                <a:cubicBezTo>
                  <a:pt x="16560" y="11266"/>
                  <a:pt x="17589" y="10730"/>
                  <a:pt x="18134" y="9796"/>
                </a:cubicBezTo>
                <a:cubicBezTo>
                  <a:pt x="18334" y="9415"/>
                  <a:pt x="18556" y="9044"/>
                  <a:pt x="18792" y="8683"/>
                </a:cubicBezTo>
                <a:lnTo>
                  <a:pt x="18792" y="8683"/>
                </a:lnTo>
                <a:cubicBezTo>
                  <a:pt x="19080" y="8886"/>
                  <a:pt x="19397" y="9028"/>
                  <a:pt x="19768" y="9135"/>
                </a:cubicBezTo>
                <a:cubicBezTo>
                  <a:pt x="20025" y="9206"/>
                  <a:pt x="20303" y="9243"/>
                  <a:pt x="20587" y="9243"/>
                </a:cubicBezTo>
                <a:cubicBezTo>
                  <a:pt x="20622" y="9243"/>
                  <a:pt x="20657" y="9243"/>
                  <a:pt x="20692" y="9241"/>
                </a:cubicBezTo>
                <a:lnTo>
                  <a:pt x="20692" y="9241"/>
                </a:lnTo>
                <a:cubicBezTo>
                  <a:pt x="20949" y="9948"/>
                  <a:pt x="21352" y="10602"/>
                  <a:pt x="21908" y="11158"/>
                </a:cubicBezTo>
                <a:cubicBezTo>
                  <a:pt x="22430" y="11642"/>
                  <a:pt x="23237" y="12056"/>
                  <a:pt x="23988" y="12056"/>
                </a:cubicBezTo>
                <a:cubicBezTo>
                  <a:pt x="24021" y="12056"/>
                  <a:pt x="24054" y="12055"/>
                  <a:pt x="24087" y="12053"/>
                </a:cubicBezTo>
                <a:cubicBezTo>
                  <a:pt x="24866" y="12014"/>
                  <a:pt x="25800" y="11781"/>
                  <a:pt x="26267" y="11158"/>
                </a:cubicBezTo>
                <a:cubicBezTo>
                  <a:pt x="26947" y="10303"/>
                  <a:pt x="27607" y="9439"/>
                  <a:pt x="28263" y="8574"/>
                </a:cubicBezTo>
                <a:lnTo>
                  <a:pt x="28263" y="8574"/>
                </a:lnTo>
                <a:cubicBezTo>
                  <a:pt x="28310" y="8606"/>
                  <a:pt x="28358" y="8637"/>
                  <a:pt x="28407" y="8668"/>
                </a:cubicBezTo>
                <a:cubicBezTo>
                  <a:pt x="28718" y="8862"/>
                  <a:pt x="29068" y="8979"/>
                  <a:pt x="29380" y="9096"/>
                </a:cubicBezTo>
                <a:cubicBezTo>
                  <a:pt x="29496" y="9173"/>
                  <a:pt x="29652" y="9212"/>
                  <a:pt x="29769" y="9212"/>
                </a:cubicBezTo>
                <a:cubicBezTo>
                  <a:pt x="30159" y="9294"/>
                  <a:pt x="30538" y="9344"/>
                  <a:pt x="30918" y="9344"/>
                </a:cubicBezTo>
                <a:cubicBezTo>
                  <a:pt x="31258" y="9344"/>
                  <a:pt x="31599" y="9304"/>
                  <a:pt x="31948" y="9212"/>
                </a:cubicBezTo>
                <a:cubicBezTo>
                  <a:pt x="31990" y="9201"/>
                  <a:pt x="32031" y="9189"/>
                  <a:pt x="32071" y="9176"/>
                </a:cubicBezTo>
                <a:lnTo>
                  <a:pt x="32071" y="9176"/>
                </a:lnTo>
                <a:cubicBezTo>
                  <a:pt x="32467" y="9903"/>
                  <a:pt x="33207" y="10477"/>
                  <a:pt x="33972" y="10691"/>
                </a:cubicBezTo>
                <a:cubicBezTo>
                  <a:pt x="34244" y="10769"/>
                  <a:pt x="34516" y="10808"/>
                  <a:pt x="34789" y="10808"/>
                </a:cubicBezTo>
                <a:cubicBezTo>
                  <a:pt x="35061" y="10808"/>
                  <a:pt x="35333" y="10769"/>
                  <a:pt x="35606" y="10691"/>
                </a:cubicBezTo>
                <a:cubicBezTo>
                  <a:pt x="36112" y="10535"/>
                  <a:pt x="36579" y="10263"/>
                  <a:pt x="36968" y="9913"/>
                </a:cubicBezTo>
                <a:cubicBezTo>
                  <a:pt x="37070" y="9824"/>
                  <a:pt x="37170" y="9734"/>
                  <a:pt x="37269" y="9641"/>
                </a:cubicBezTo>
                <a:lnTo>
                  <a:pt x="37269" y="9641"/>
                </a:lnTo>
                <a:cubicBezTo>
                  <a:pt x="37459" y="9676"/>
                  <a:pt x="37659" y="9694"/>
                  <a:pt x="37861" y="9694"/>
                </a:cubicBezTo>
                <a:cubicBezTo>
                  <a:pt x="38625" y="9694"/>
                  <a:pt x="39426" y="9438"/>
                  <a:pt x="39886" y="8862"/>
                </a:cubicBezTo>
                <a:cubicBezTo>
                  <a:pt x="39968" y="8760"/>
                  <a:pt x="40049" y="8659"/>
                  <a:pt x="40131" y="8558"/>
                </a:cubicBezTo>
                <a:lnTo>
                  <a:pt x="40131" y="8558"/>
                </a:lnTo>
                <a:cubicBezTo>
                  <a:pt x="40499" y="8663"/>
                  <a:pt x="40883" y="8725"/>
                  <a:pt x="41287" y="8745"/>
                </a:cubicBezTo>
                <a:cubicBezTo>
                  <a:pt x="41871" y="8745"/>
                  <a:pt x="42416" y="8512"/>
                  <a:pt x="42961" y="8278"/>
                </a:cubicBezTo>
                <a:cubicBezTo>
                  <a:pt x="43143" y="8187"/>
                  <a:pt x="43326" y="8082"/>
                  <a:pt x="43486" y="7956"/>
                </a:cubicBezTo>
                <a:lnTo>
                  <a:pt x="43486" y="7956"/>
                </a:lnTo>
                <a:cubicBezTo>
                  <a:pt x="43969" y="7671"/>
                  <a:pt x="44430" y="7096"/>
                  <a:pt x="44673" y="6644"/>
                </a:cubicBezTo>
                <a:cubicBezTo>
                  <a:pt x="45062" y="5905"/>
                  <a:pt x="45023" y="5010"/>
                  <a:pt x="44517" y="4309"/>
                </a:cubicBezTo>
                <a:cubicBezTo>
                  <a:pt x="44123" y="3825"/>
                  <a:pt x="43470" y="3482"/>
                  <a:pt x="42833" y="3482"/>
                </a:cubicBezTo>
                <a:cubicBezTo>
                  <a:pt x="42667" y="3482"/>
                  <a:pt x="42502" y="3505"/>
                  <a:pt x="42343" y="3555"/>
                </a:cubicBezTo>
                <a:lnTo>
                  <a:pt x="42343" y="3555"/>
                </a:lnTo>
                <a:cubicBezTo>
                  <a:pt x="42327" y="3550"/>
                  <a:pt x="42310" y="3544"/>
                  <a:pt x="42293" y="3538"/>
                </a:cubicBezTo>
                <a:lnTo>
                  <a:pt x="42293" y="3538"/>
                </a:lnTo>
                <a:cubicBezTo>
                  <a:pt x="42254" y="3435"/>
                  <a:pt x="42218" y="3327"/>
                  <a:pt x="42182" y="3220"/>
                </a:cubicBezTo>
                <a:cubicBezTo>
                  <a:pt x="41871" y="2714"/>
                  <a:pt x="41404" y="2325"/>
                  <a:pt x="40859" y="2091"/>
                </a:cubicBezTo>
                <a:cubicBezTo>
                  <a:pt x="40511" y="1944"/>
                  <a:pt x="40131" y="1870"/>
                  <a:pt x="39752" y="1870"/>
                </a:cubicBezTo>
                <a:cubicBezTo>
                  <a:pt x="39453" y="1870"/>
                  <a:pt x="39154" y="1916"/>
                  <a:pt x="38872" y="2008"/>
                </a:cubicBezTo>
                <a:lnTo>
                  <a:pt x="38872" y="2008"/>
                </a:lnTo>
                <a:cubicBezTo>
                  <a:pt x="38453" y="1709"/>
                  <a:pt x="37918" y="1504"/>
                  <a:pt x="37399" y="1504"/>
                </a:cubicBezTo>
                <a:cubicBezTo>
                  <a:pt x="37359" y="1504"/>
                  <a:pt x="37319" y="1505"/>
                  <a:pt x="37279" y="1507"/>
                </a:cubicBezTo>
                <a:cubicBezTo>
                  <a:pt x="36734" y="1507"/>
                  <a:pt x="36228" y="1663"/>
                  <a:pt x="35800" y="1897"/>
                </a:cubicBezTo>
                <a:cubicBezTo>
                  <a:pt x="35678" y="1961"/>
                  <a:pt x="35566" y="2033"/>
                  <a:pt x="35464" y="2111"/>
                </a:cubicBezTo>
                <a:lnTo>
                  <a:pt x="35464" y="2111"/>
                </a:lnTo>
                <a:cubicBezTo>
                  <a:pt x="35172" y="1936"/>
                  <a:pt x="34854" y="1805"/>
                  <a:pt x="34516" y="1741"/>
                </a:cubicBezTo>
                <a:cubicBezTo>
                  <a:pt x="34205" y="1679"/>
                  <a:pt x="33886" y="1647"/>
                  <a:pt x="33566" y="1647"/>
                </a:cubicBezTo>
                <a:cubicBezTo>
                  <a:pt x="32848" y="1647"/>
                  <a:pt x="32126" y="1807"/>
                  <a:pt x="31482" y="2144"/>
                </a:cubicBezTo>
                <a:lnTo>
                  <a:pt x="31482" y="2144"/>
                </a:lnTo>
                <a:cubicBezTo>
                  <a:pt x="30804" y="1322"/>
                  <a:pt x="29759" y="767"/>
                  <a:pt x="28732" y="767"/>
                </a:cubicBezTo>
                <a:cubicBezTo>
                  <a:pt x="28701" y="767"/>
                  <a:pt x="28671" y="767"/>
                  <a:pt x="28640" y="768"/>
                </a:cubicBezTo>
                <a:cubicBezTo>
                  <a:pt x="27823" y="807"/>
                  <a:pt x="27045" y="1041"/>
                  <a:pt x="26422" y="1469"/>
                </a:cubicBezTo>
                <a:cubicBezTo>
                  <a:pt x="26294" y="1554"/>
                  <a:pt x="26177" y="1638"/>
                  <a:pt x="26069" y="1721"/>
                </a:cubicBezTo>
                <a:lnTo>
                  <a:pt x="26069" y="1721"/>
                </a:lnTo>
                <a:cubicBezTo>
                  <a:pt x="26020" y="1648"/>
                  <a:pt x="25970" y="1576"/>
                  <a:pt x="25916" y="1507"/>
                </a:cubicBezTo>
                <a:cubicBezTo>
                  <a:pt x="25644" y="1041"/>
                  <a:pt x="25294" y="690"/>
                  <a:pt x="24827" y="418"/>
                </a:cubicBezTo>
                <a:cubicBezTo>
                  <a:pt x="24477" y="184"/>
                  <a:pt x="24087" y="68"/>
                  <a:pt x="23698" y="29"/>
                </a:cubicBezTo>
                <a:cubicBezTo>
                  <a:pt x="23554" y="10"/>
                  <a:pt x="23406" y="0"/>
                  <a:pt x="23257" y="0"/>
                </a:cubicBezTo>
                <a:close/>
              </a:path>
            </a:pathLst>
          </a:custGeom>
          <a:solidFill>
            <a:srgbClr val="F7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Bodoni MT Black" panose="02070A03080606020203" charset="0"/>
                <a:cs typeface="Bodoni MT Black" panose="02070A03080606020203" charset="0"/>
              </a:rPr>
              <a:t>Activity 7 </a:t>
            </a:r>
            <a:endParaRPr lang="zh-CN" altLang="en-US" sz="280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94710" y="551180"/>
            <a:ext cx="84264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Draw your nice room and share with classmates.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967605" y="6103620"/>
            <a:ext cx="1393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10</a:t>
            </a:r>
            <a:endParaRPr lang="en-US" altLang="zh-CN"/>
          </a:p>
        </p:txBody>
      </p:sp>
      <p:pic>
        <p:nvPicPr>
          <p:cNvPr id="105" name="图片 104"/>
          <p:cNvPicPr/>
          <p:nvPr/>
        </p:nvPicPr>
        <p:blipFill>
          <a:blip r:embed="rId4"/>
          <a:srcRect b="3882"/>
          <a:stretch>
            <a:fillRect/>
          </a:stretch>
        </p:blipFill>
        <p:spPr>
          <a:xfrm>
            <a:off x="2318385" y="1627505"/>
            <a:ext cx="7257415" cy="399224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45535" y="635000"/>
            <a:ext cx="7799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Check what you have learned in this lesson.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967605" y="6103620"/>
            <a:ext cx="1393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11</a:t>
            </a:r>
            <a:endParaRPr lang="en-US" altLang="zh-CN"/>
          </a:p>
        </p:txBody>
      </p:sp>
      <p:graphicFrame>
        <p:nvGraphicFramePr>
          <p:cNvPr id="5" name="Google Shape;2523;p62"/>
          <p:cNvGraphicFramePr/>
          <p:nvPr>
            <p:custDataLst>
              <p:tags r:id="rId3"/>
            </p:custDataLst>
          </p:nvPr>
        </p:nvGraphicFramePr>
        <p:xfrm>
          <a:off x="1818005" y="1371600"/>
          <a:ext cx="8619490" cy="3716020"/>
        </p:xfrm>
        <a:graphic>
          <a:graphicData uri="http://schemas.openxmlformats.org/drawingml/2006/table">
            <a:tbl>
              <a:tblPr>
                <a:noFill/>
                <a:tableStyleId>{73A30C1C-C61A-4560-8EA8-BBFDCB27A659}</a:tableStyleId>
              </a:tblPr>
              <a:tblGrid>
                <a:gridCol w="3039110"/>
                <a:gridCol w="1859915"/>
                <a:gridCol w="1859915"/>
                <a:gridCol w="1860550"/>
              </a:tblGrid>
              <a:tr h="609600"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0" marB="0" anchor="ctr">
                    <a:lnL w="28575" cap="flat" cmpd="sng" algn="ctr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 marL="91425" marR="91425" marT="0" marB="0" anchor="ctr">
                    <a:lnL w="28575" cap="flat" cmpd="sng" algn="ctr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 marL="91425" marR="91425" marT="0" marB="0" anchor="ctr">
                    <a:lnL w="28575" cap="flat" cmpd="sng" algn="ctr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7210">
                <a:tc>
                  <a:txBody>
                    <a:bodyPr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内容</a:t>
                      </a:r>
                      <a:endParaRPr lang="zh-CN" altLang="en-US"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完成情况</a:t>
                      </a:r>
                      <a:endParaRPr lang="zh-CN" altLang="en-US"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 marL="91425" marR="91425" marT="91425" marB="91425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 marL="91425" marR="91425" marT="91425" marB="91425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60425">
                <a:tc>
                  <a:txBody>
                    <a:bodyPr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我能运用</a:t>
                      </a:r>
                      <a:r>
                        <a:rPr lang="en-US" altLang="zh-CN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on/in/under</a:t>
                      </a: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来描述</a:t>
                      </a:r>
                      <a:endParaRPr lang="zh-CN" altLang="en-US"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物体的位置</a:t>
                      </a:r>
                      <a:endParaRPr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A.</a:t>
                      </a: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比较容易</a:t>
                      </a:r>
                      <a:endParaRPr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B.</a:t>
                      </a: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 略有困难</a:t>
                      </a:r>
                      <a:endParaRPr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C.</a:t>
                      </a: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 比较困难</a:t>
                      </a:r>
                      <a:endParaRPr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9155">
                <a:tc>
                  <a:txBody>
                    <a:bodyPr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我能够理解听力材料并完成</a:t>
                      </a:r>
                      <a:endParaRPr lang="zh-CN" altLang="en-US"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听力任务</a:t>
                      </a:r>
                      <a:endParaRPr lang="zh-CN" altLang="en-US"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A.</a:t>
                      </a: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 可以顺利完成</a:t>
                      </a:r>
                      <a:endParaRPr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B.</a:t>
                      </a: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 完成不太顺利</a:t>
                      </a:r>
                      <a:endParaRPr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C.</a:t>
                      </a: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 不能完成</a:t>
                      </a:r>
                      <a:endParaRPr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49630">
                <a:tc>
                  <a:txBody>
                    <a:bodyPr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我能根据自己的喜好布置房间，并向他人描述房间物品位置</a:t>
                      </a:r>
                      <a:endParaRPr lang="zh-CN" altLang="en-US"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A.</a:t>
                      </a: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 准确运用语言</a:t>
                      </a:r>
                      <a:endParaRPr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B.</a:t>
                      </a: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 能说出一些句子但不准确</a:t>
                      </a:r>
                      <a:endParaRPr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C.</a:t>
                      </a:r>
                      <a:r>
                        <a:rPr lang="zh-CN" altLang="en-US" sz="1600" b="1" dirty="0">
                          <a:solidFill>
                            <a:schemeClr val="dk2"/>
                          </a:solidFill>
                          <a:latin typeface="Bad Script"/>
                          <a:ea typeface="Bad Script"/>
                          <a:cs typeface="Bad Script"/>
                          <a:sym typeface="Bad Script"/>
                        </a:rPr>
                        <a:t> 很难说出完整的句子</a:t>
                      </a:r>
                      <a:endParaRPr sz="1600" b="1" dirty="0">
                        <a:solidFill>
                          <a:schemeClr val="dk2"/>
                        </a:solidFill>
                        <a:latin typeface="Bad Script"/>
                        <a:ea typeface="Bad Script"/>
                        <a:cs typeface="Bad Script"/>
                        <a:sym typeface="Bad Script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" name="Google Shape;143;p37"/>
          <p:cNvSpPr/>
          <p:nvPr>
            <p:custDataLst>
              <p:tags r:id="rId4"/>
            </p:custDataLst>
          </p:nvPr>
        </p:nvSpPr>
        <p:spPr>
          <a:xfrm>
            <a:off x="1217930" y="465455"/>
            <a:ext cx="2643505" cy="887730"/>
          </a:xfrm>
          <a:custGeom>
            <a:avLst/>
            <a:gdLst/>
            <a:ahLst/>
            <a:cxnLst/>
            <a:rect l="l" t="t" r="r" b="b"/>
            <a:pathLst>
              <a:path w="45062" h="12056" extrusionOk="0">
                <a:moveTo>
                  <a:pt x="10001" y="2675"/>
                </a:moveTo>
                <a:lnTo>
                  <a:pt x="10001" y="2675"/>
                </a:lnTo>
                <a:cubicBezTo>
                  <a:pt x="9884" y="2834"/>
                  <a:pt x="9765" y="2990"/>
                  <a:pt x="9645" y="3145"/>
                </a:cubicBezTo>
                <a:lnTo>
                  <a:pt x="9645" y="3145"/>
                </a:lnTo>
                <a:cubicBezTo>
                  <a:pt x="9750" y="2989"/>
                  <a:pt x="9875" y="2832"/>
                  <a:pt x="10001" y="2675"/>
                </a:cubicBezTo>
                <a:close/>
                <a:moveTo>
                  <a:pt x="42540" y="3662"/>
                </a:moveTo>
                <a:cubicBezTo>
                  <a:pt x="42631" y="3698"/>
                  <a:pt x="42722" y="3731"/>
                  <a:pt x="42805" y="3764"/>
                </a:cubicBezTo>
                <a:cubicBezTo>
                  <a:pt x="42717" y="3735"/>
                  <a:pt x="42628" y="3700"/>
                  <a:pt x="42540" y="3662"/>
                </a:cubicBezTo>
                <a:close/>
                <a:moveTo>
                  <a:pt x="5617" y="4057"/>
                </a:moveTo>
                <a:cubicBezTo>
                  <a:pt x="5597" y="4069"/>
                  <a:pt x="5576" y="4073"/>
                  <a:pt x="5548" y="4075"/>
                </a:cubicBezTo>
                <a:lnTo>
                  <a:pt x="5548" y="4075"/>
                </a:lnTo>
                <a:cubicBezTo>
                  <a:pt x="5559" y="4070"/>
                  <a:pt x="5570" y="4066"/>
                  <a:pt x="5580" y="4062"/>
                </a:cubicBezTo>
                <a:lnTo>
                  <a:pt x="5580" y="4062"/>
                </a:lnTo>
                <a:cubicBezTo>
                  <a:pt x="5592" y="4060"/>
                  <a:pt x="5604" y="4059"/>
                  <a:pt x="5617" y="4057"/>
                </a:cubicBezTo>
                <a:close/>
                <a:moveTo>
                  <a:pt x="6602" y="4057"/>
                </a:moveTo>
                <a:cubicBezTo>
                  <a:pt x="6615" y="4059"/>
                  <a:pt x="6627" y="4060"/>
                  <a:pt x="6639" y="4062"/>
                </a:cubicBezTo>
                <a:lnTo>
                  <a:pt x="6639" y="4062"/>
                </a:lnTo>
                <a:lnTo>
                  <a:pt x="6671" y="4075"/>
                </a:lnTo>
                <a:lnTo>
                  <a:pt x="6671" y="4075"/>
                </a:lnTo>
                <a:cubicBezTo>
                  <a:pt x="6643" y="4073"/>
                  <a:pt x="6622" y="4069"/>
                  <a:pt x="6602" y="4057"/>
                </a:cubicBezTo>
                <a:close/>
                <a:moveTo>
                  <a:pt x="5195" y="4233"/>
                </a:moveTo>
                <a:lnTo>
                  <a:pt x="5195" y="4233"/>
                </a:lnTo>
                <a:cubicBezTo>
                  <a:pt x="5189" y="4238"/>
                  <a:pt x="5182" y="4242"/>
                  <a:pt x="5176" y="4246"/>
                </a:cubicBezTo>
                <a:lnTo>
                  <a:pt x="5176" y="4246"/>
                </a:lnTo>
                <a:cubicBezTo>
                  <a:pt x="5179" y="4243"/>
                  <a:pt x="5182" y="4241"/>
                  <a:pt x="5185" y="4239"/>
                </a:cubicBezTo>
                <a:lnTo>
                  <a:pt x="5185" y="4239"/>
                </a:lnTo>
                <a:cubicBezTo>
                  <a:pt x="5188" y="4237"/>
                  <a:pt x="5192" y="4235"/>
                  <a:pt x="5195" y="4233"/>
                </a:cubicBezTo>
                <a:close/>
                <a:moveTo>
                  <a:pt x="42494" y="4372"/>
                </a:moveTo>
                <a:lnTo>
                  <a:pt x="42532" y="4465"/>
                </a:lnTo>
                <a:cubicBezTo>
                  <a:pt x="42520" y="4439"/>
                  <a:pt x="42507" y="4409"/>
                  <a:pt x="42495" y="4377"/>
                </a:cubicBezTo>
                <a:lnTo>
                  <a:pt x="42495" y="4377"/>
                </a:lnTo>
                <a:cubicBezTo>
                  <a:pt x="42495" y="4375"/>
                  <a:pt x="42495" y="4374"/>
                  <a:pt x="42494" y="4372"/>
                </a:cubicBezTo>
                <a:close/>
                <a:moveTo>
                  <a:pt x="4889" y="4465"/>
                </a:moveTo>
                <a:cubicBezTo>
                  <a:pt x="4879" y="4475"/>
                  <a:pt x="4868" y="4484"/>
                  <a:pt x="4856" y="4492"/>
                </a:cubicBezTo>
                <a:lnTo>
                  <a:pt x="4856" y="4492"/>
                </a:lnTo>
                <a:cubicBezTo>
                  <a:pt x="4856" y="4492"/>
                  <a:pt x="4855" y="4492"/>
                  <a:pt x="4854" y="4492"/>
                </a:cubicBezTo>
                <a:lnTo>
                  <a:pt x="4854" y="4492"/>
                </a:lnTo>
                <a:cubicBezTo>
                  <a:pt x="4866" y="4483"/>
                  <a:pt x="4877" y="4474"/>
                  <a:pt x="4889" y="4465"/>
                </a:cubicBezTo>
                <a:close/>
                <a:moveTo>
                  <a:pt x="32308" y="4523"/>
                </a:moveTo>
                <a:cubicBezTo>
                  <a:pt x="32331" y="4569"/>
                  <a:pt x="32353" y="4614"/>
                  <a:pt x="32376" y="4659"/>
                </a:cubicBezTo>
                <a:cubicBezTo>
                  <a:pt x="32350" y="4616"/>
                  <a:pt x="32328" y="4570"/>
                  <a:pt x="32308" y="4523"/>
                </a:cubicBezTo>
                <a:close/>
                <a:moveTo>
                  <a:pt x="6537" y="4348"/>
                </a:moveTo>
                <a:cubicBezTo>
                  <a:pt x="6577" y="4451"/>
                  <a:pt x="6616" y="4555"/>
                  <a:pt x="6653" y="4660"/>
                </a:cubicBezTo>
                <a:lnTo>
                  <a:pt x="6653" y="4660"/>
                </a:lnTo>
                <a:cubicBezTo>
                  <a:pt x="6612" y="4562"/>
                  <a:pt x="6575" y="4459"/>
                  <a:pt x="6537" y="4348"/>
                </a:cubicBezTo>
                <a:close/>
                <a:moveTo>
                  <a:pt x="895" y="4932"/>
                </a:moveTo>
                <a:lnTo>
                  <a:pt x="895" y="4932"/>
                </a:lnTo>
                <a:cubicBezTo>
                  <a:pt x="897" y="4932"/>
                  <a:pt x="899" y="4932"/>
                  <a:pt x="901" y="4933"/>
                </a:cubicBezTo>
                <a:lnTo>
                  <a:pt x="901" y="4933"/>
                </a:lnTo>
                <a:lnTo>
                  <a:pt x="895" y="4932"/>
                </a:lnTo>
                <a:close/>
                <a:moveTo>
                  <a:pt x="32920" y="5384"/>
                </a:moveTo>
                <a:cubicBezTo>
                  <a:pt x="32882" y="5415"/>
                  <a:pt x="32843" y="5446"/>
                  <a:pt x="32804" y="5477"/>
                </a:cubicBezTo>
                <a:cubicBezTo>
                  <a:pt x="32843" y="5446"/>
                  <a:pt x="32882" y="5415"/>
                  <a:pt x="32920" y="5384"/>
                </a:cubicBezTo>
                <a:close/>
                <a:moveTo>
                  <a:pt x="17234" y="5878"/>
                </a:moveTo>
                <a:cubicBezTo>
                  <a:pt x="17261" y="5900"/>
                  <a:pt x="17289" y="5922"/>
                  <a:pt x="17317" y="5944"/>
                </a:cubicBezTo>
                <a:cubicBezTo>
                  <a:pt x="17289" y="5926"/>
                  <a:pt x="17262" y="5905"/>
                  <a:pt x="17235" y="5883"/>
                </a:cubicBezTo>
                <a:lnTo>
                  <a:pt x="17235" y="5883"/>
                </a:lnTo>
                <a:cubicBezTo>
                  <a:pt x="17235" y="5881"/>
                  <a:pt x="17234" y="5879"/>
                  <a:pt x="17234" y="5878"/>
                </a:cubicBezTo>
                <a:close/>
                <a:moveTo>
                  <a:pt x="2727" y="6137"/>
                </a:moveTo>
                <a:cubicBezTo>
                  <a:pt x="2730" y="6137"/>
                  <a:pt x="2696" y="6180"/>
                  <a:pt x="2646" y="6255"/>
                </a:cubicBezTo>
                <a:cubicBezTo>
                  <a:pt x="2646" y="6216"/>
                  <a:pt x="2685" y="6216"/>
                  <a:pt x="2685" y="6177"/>
                </a:cubicBezTo>
                <a:cubicBezTo>
                  <a:pt x="2713" y="6150"/>
                  <a:pt x="2726" y="6137"/>
                  <a:pt x="2727" y="6137"/>
                </a:cubicBezTo>
                <a:close/>
                <a:moveTo>
                  <a:pt x="17319" y="6170"/>
                </a:moveTo>
                <a:cubicBezTo>
                  <a:pt x="17346" y="6237"/>
                  <a:pt x="17372" y="6305"/>
                  <a:pt x="17394" y="6372"/>
                </a:cubicBezTo>
                <a:cubicBezTo>
                  <a:pt x="17367" y="6306"/>
                  <a:pt x="17342" y="6239"/>
                  <a:pt x="17319" y="6170"/>
                </a:cubicBezTo>
                <a:close/>
                <a:moveTo>
                  <a:pt x="29886" y="6527"/>
                </a:moveTo>
                <a:lnTo>
                  <a:pt x="29808" y="6556"/>
                </a:lnTo>
                <a:lnTo>
                  <a:pt x="29808" y="6556"/>
                </a:lnTo>
                <a:cubicBezTo>
                  <a:pt x="29810" y="6554"/>
                  <a:pt x="29812" y="6551"/>
                  <a:pt x="29814" y="6549"/>
                </a:cubicBezTo>
                <a:lnTo>
                  <a:pt x="29814" y="6549"/>
                </a:lnTo>
                <a:cubicBezTo>
                  <a:pt x="29837" y="6541"/>
                  <a:pt x="29861" y="6534"/>
                  <a:pt x="29886" y="6527"/>
                </a:cubicBezTo>
                <a:close/>
                <a:moveTo>
                  <a:pt x="29805" y="6552"/>
                </a:moveTo>
                <a:lnTo>
                  <a:pt x="29805" y="6552"/>
                </a:lnTo>
                <a:cubicBezTo>
                  <a:pt x="29803" y="6554"/>
                  <a:pt x="29802" y="6557"/>
                  <a:pt x="29800" y="6559"/>
                </a:cubicBezTo>
                <a:lnTo>
                  <a:pt x="29800" y="6559"/>
                </a:lnTo>
                <a:lnTo>
                  <a:pt x="29790" y="6563"/>
                </a:lnTo>
                <a:lnTo>
                  <a:pt x="29790" y="6563"/>
                </a:lnTo>
                <a:cubicBezTo>
                  <a:pt x="29792" y="6560"/>
                  <a:pt x="29794" y="6558"/>
                  <a:pt x="29795" y="6555"/>
                </a:cubicBezTo>
                <a:lnTo>
                  <a:pt x="29795" y="6555"/>
                </a:lnTo>
                <a:cubicBezTo>
                  <a:pt x="29799" y="6554"/>
                  <a:pt x="29802" y="6553"/>
                  <a:pt x="29805" y="6552"/>
                </a:cubicBezTo>
                <a:close/>
                <a:moveTo>
                  <a:pt x="28679" y="6848"/>
                </a:moveTo>
                <a:cubicBezTo>
                  <a:pt x="28696" y="6848"/>
                  <a:pt x="28713" y="6850"/>
                  <a:pt x="28729" y="6854"/>
                </a:cubicBezTo>
                <a:lnTo>
                  <a:pt x="28729" y="6854"/>
                </a:lnTo>
                <a:cubicBezTo>
                  <a:pt x="28713" y="6856"/>
                  <a:pt x="28696" y="6859"/>
                  <a:pt x="28679" y="6861"/>
                </a:cubicBezTo>
                <a:cubicBezTo>
                  <a:pt x="28663" y="6859"/>
                  <a:pt x="28646" y="6856"/>
                  <a:pt x="28629" y="6854"/>
                </a:cubicBezTo>
                <a:lnTo>
                  <a:pt x="28629" y="6854"/>
                </a:lnTo>
                <a:cubicBezTo>
                  <a:pt x="28646" y="6850"/>
                  <a:pt x="28663" y="6848"/>
                  <a:pt x="28679" y="6848"/>
                </a:cubicBezTo>
                <a:close/>
                <a:moveTo>
                  <a:pt x="33558" y="7704"/>
                </a:moveTo>
                <a:cubicBezTo>
                  <a:pt x="33567" y="7704"/>
                  <a:pt x="33577" y="7705"/>
                  <a:pt x="33586" y="7705"/>
                </a:cubicBezTo>
                <a:lnTo>
                  <a:pt x="33586" y="7705"/>
                </a:lnTo>
                <a:cubicBezTo>
                  <a:pt x="33572" y="7707"/>
                  <a:pt x="33558" y="7709"/>
                  <a:pt x="33543" y="7711"/>
                </a:cubicBezTo>
                <a:cubicBezTo>
                  <a:pt x="33533" y="7710"/>
                  <a:pt x="33522" y="7708"/>
                  <a:pt x="33511" y="7707"/>
                </a:cubicBezTo>
                <a:lnTo>
                  <a:pt x="33511" y="7707"/>
                </a:lnTo>
                <a:cubicBezTo>
                  <a:pt x="33527" y="7705"/>
                  <a:pt x="33543" y="7704"/>
                  <a:pt x="33558" y="7704"/>
                </a:cubicBezTo>
                <a:close/>
                <a:moveTo>
                  <a:pt x="26505" y="7494"/>
                </a:moveTo>
                <a:lnTo>
                  <a:pt x="26505" y="7494"/>
                </a:lnTo>
                <a:cubicBezTo>
                  <a:pt x="26516" y="7574"/>
                  <a:pt x="26528" y="7654"/>
                  <a:pt x="26539" y="7734"/>
                </a:cubicBezTo>
                <a:cubicBezTo>
                  <a:pt x="26523" y="7654"/>
                  <a:pt x="26512" y="7574"/>
                  <a:pt x="26505" y="7494"/>
                </a:cubicBezTo>
                <a:close/>
                <a:moveTo>
                  <a:pt x="23257" y="0"/>
                </a:moveTo>
                <a:cubicBezTo>
                  <a:pt x="22497" y="0"/>
                  <a:pt x="21696" y="251"/>
                  <a:pt x="21172" y="837"/>
                </a:cubicBezTo>
                <a:lnTo>
                  <a:pt x="21172" y="837"/>
                </a:lnTo>
                <a:cubicBezTo>
                  <a:pt x="20812" y="616"/>
                  <a:pt x="20405" y="473"/>
                  <a:pt x="19963" y="418"/>
                </a:cubicBezTo>
                <a:cubicBezTo>
                  <a:pt x="19797" y="391"/>
                  <a:pt x="19635" y="378"/>
                  <a:pt x="19476" y="378"/>
                </a:cubicBezTo>
                <a:cubicBezTo>
                  <a:pt x="18702" y="378"/>
                  <a:pt x="18008" y="686"/>
                  <a:pt x="17394" y="1235"/>
                </a:cubicBezTo>
                <a:cubicBezTo>
                  <a:pt x="17009" y="1586"/>
                  <a:pt x="16634" y="1952"/>
                  <a:pt x="16270" y="2331"/>
                </a:cubicBezTo>
                <a:lnTo>
                  <a:pt x="16270" y="2331"/>
                </a:lnTo>
                <a:cubicBezTo>
                  <a:pt x="16000" y="1851"/>
                  <a:pt x="15659" y="1410"/>
                  <a:pt x="15254" y="1041"/>
                </a:cubicBezTo>
                <a:cubicBezTo>
                  <a:pt x="14652" y="538"/>
                  <a:pt x="13992" y="238"/>
                  <a:pt x="13225" y="238"/>
                </a:cubicBezTo>
                <a:cubicBezTo>
                  <a:pt x="13100" y="238"/>
                  <a:pt x="12972" y="246"/>
                  <a:pt x="12841" y="262"/>
                </a:cubicBezTo>
                <a:cubicBezTo>
                  <a:pt x="11908" y="379"/>
                  <a:pt x="11246" y="885"/>
                  <a:pt x="10740" y="1624"/>
                </a:cubicBezTo>
                <a:cubicBezTo>
                  <a:pt x="10737" y="1629"/>
                  <a:pt x="10734" y="1634"/>
                  <a:pt x="10731" y="1638"/>
                </a:cubicBezTo>
                <a:lnTo>
                  <a:pt x="10731" y="1638"/>
                </a:lnTo>
                <a:cubicBezTo>
                  <a:pt x="10254" y="1135"/>
                  <a:pt x="9507" y="846"/>
                  <a:pt x="8833" y="846"/>
                </a:cubicBezTo>
                <a:cubicBezTo>
                  <a:pt x="8405" y="846"/>
                  <a:pt x="7977" y="963"/>
                  <a:pt x="7549" y="1196"/>
                </a:cubicBezTo>
                <a:cubicBezTo>
                  <a:pt x="7210" y="1400"/>
                  <a:pt x="6959" y="1633"/>
                  <a:pt x="6745" y="1948"/>
                </a:cubicBezTo>
                <a:lnTo>
                  <a:pt x="6745" y="1948"/>
                </a:lnTo>
                <a:cubicBezTo>
                  <a:pt x="6401" y="1628"/>
                  <a:pt x="5960" y="1414"/>
                  <a:pt x="5487" y="1352"/>
                </a:cubicBezTo>
                <a:cubicBezTo>
                  <a:pt x="5385" y="1339"/>
                  <a:pt x="5284" y="1333"/>
                  <a:pt x="5184" y="1333"/>
                </a:cubicBezTo>
                <a:cubicBezTo>
                  <a:pt x="4363" y="1333"/>
                  <a:pt x="3603" y="1752"/>
                  <a:pt x="3152" y="2480"/>
                </a:cubicBezTo>
                <a:cubicBezTo>
                  <a:pt x="3021" y="2705"/>
                  <a:pt x="2881" y="2929"/>
                  <a:pt x="2737" y="3158"/>
                </a:cubicBezTo>
                <a:lnTo>
                  <a:pt x="2737" y="3158"/>
                </a:lnTo>
                <a:cubicBezTo>
                  <a:pt x="2613" y="3122"/>
                  <a:pt x="2479" y="3103"/>
                  <a:pt x="2335" y="3103"/>
                </a:cubicBezTo>
                <a:cubicBezTo>
                  <a:pt x="1751" y="3103"/>
                  <a:pt x="1362" y="3375"/>
                  <a:pt x="1051" y="3803"/>
                </a:cubicBezTo>
                <a:cubicBezTo>
                  <a:pt x="506" y="4582"/>
                  <a:pt x="195" y="5438"/>
                  <a:pt x="78" y="6411"/>
                </a:cubicBezTo>
                <a:cubicBezTo>
                  <a:pt x="0" y="6955"/>
                  <a:pt x="584" y="7461"/>
                  <a:pt x="1090" y="7539"/>
                </a:cubicBezTo>
                <a:cubicBezTo>
                  <a:pt x="1143" y="7546"/>
                  <a:pt x="1195" y="7549"/>
                  <a:pt x="1246" y="7549"/>
                </a:cubicBezTo>
                <a:cubicBezTo>
                  <a:pt x="1370" y="7549"/>
                  <a:pt x="1485" y="7530"/>
                  <a:pt x="1592" y="7493"/>
                </a:cubicBezTo>
                <a:lnTo>
                  <a:pt x="1592" y="7493"/>
                </a:lnTo>
                <a:cubicBezTo>
                  <a:pt x="1874" y="7909"/>
                  <a:pt x="2309" y="8219"/>
                  <a:pt x="2802" y="8356"/>
                </a:cubicBezTo>
                <a:cubicBezTo>
                  <a:pt x="2977" y="8402"/>
                  <a:pt x="3151" y="8425"/>
                  <a:pt x="3321" y="8425"/>
                </a:cubicBezTo>
                <a:cubicBezTo>
                  <a:pt x="3666" y="8425"/>
                  <a:pt x="3995" y="8333"/>
                  <a:pt x="4296" y="8168"/>
                </a:cubicBezTo>
                <a:lnTo>
                  <a:pt x="4296" y="8168"/>
                </a:lnTo>
                <a:cubicBezTo>
                  <a:pt x="4817" y="8622"/>
                  <a:pt x="5476" y="8873"/>
                  <a:pt x="6163" y="8873"/>
                </a:cubicBezTo>
                <a:cubicBezTo>
                  <a:pt x="6441" y="8873"/>
                  <a:pt x="6724" y="8832"/>
                  <a:pt x="7004" y="8745"/>
                </a:cubicBezTo>
                <a:cubicBezTo>
                  <a:pt x="7312" y="8658"/>
                  <a:pt x="7632" y="8508"/>
                  <a:pt x="7930" y="8310"/>
                </a:cubicBezTo>
                <a:lnTo>
                  <a:pt x="7930" y="8310"/>
                </a:lnTo>
                <a:cubicBezTo>
                  <a:pt x="8290" y="8831"/>
                  <a:pt x="8803" y="9224"/>
                  <a:pt x="9456" y="9407"/>
                </a:cubicBezTo>
                <a:cubicBezTo>
                  <a:pt x="9706" y="9477"/>
                  <a:pt x="9961" y="9511"/>
                  <a:pt x="10214" y="9511"/>
                </a:cubicBezTo>
                <a:cubicBezTo>
                  <a:pt x="10885" y="9511"/>
                  <a:pt x="11541" y="9272"/>
                  <a:pt x="12047" y="8831"/>
                </a:cubicBezTo>
                <a:lnTo>
                  <a:pt x="12047" y="8831"/>
                </a:lnTo>
                <a:cubicBezTo>
                  <a:pt x="12497" y="9661"/>
                  <a:pt x="13155" y="10351"/>
                  <a:pt x="14009" y="10847"/>
                </a:cubicBezTo>
                <a:cubicBezTo>
                  <a:pt x="14476" y="11132"/>
                  <a:pt x="14999" y="11266"/>
                  <a:pt x="15519" y="11266"/>
                </a:cubicBezTo>
                <a:cubicBezTo>
                  <a:pt x="16560" y="11266"/>
                  <a:pt x="17589" y="10730"/>
                  <a:pt x="18134" y="9796"/>
                </a:cubicBezTo>
                <a:cubicBezTo>
                  <a:pt x="18334" y="9415"/>
                  <a:pt x="18556" y="9044"/>
                  <a:pt x="18792" y="8683"/>
                </a:cubicBezTo>
                <a:lnTo>
                  <a:pt x="18792" y="8683"/>
                </a:lnTo>
                <a:cubicBezTo>
                  <a:pt x="19080" y="8886"/>
                  <a:pt x="19397" y="9028"/>
                  <a:pt x="19768" y="9135"/>
                </a:cubicBezTo>
                <a:cubicBezTo>
                  <a:pt x="20025" y="9206"/>
                  <a:pt x="20303" y="9243"/>
                  <a:pt x="20587" y="9243"/>
                </a:cubicBezTo>
                <a:cubicBezTo>
                  <a:pt x="20622" y="9243"/>
                  <a:pt x="20657" y="9243"/>
                  <a:pt x="20692" y="9241"/>
                </a:cubicBezTo>
                <a:lnTo>
                  <a:pt x="20692" y="9241"/>
                </a:lnTo>
                <a:cubicBezTo>
                  <a:pt x="20949" y="9948"/>
                  <a:pt x="21352" y="10602"/>
                  <a:pt x="21908" y="11158"/>
                </a:cubicBezTo>
                <a:cubicBezTo>
                  <a:pt x="22430" y="11642"/>
                  <a:pt x="23237" y="12056"/>
                  <a:pt x="23988" y="12056"/>
                </a:cubicBezTo>
                <a:cubicBezTo>
                  <a:pt x="24021" y="12056"/>
                  <a:pt x="24054" y="12055"/>
                  <a:pt x="24087" y="12053"/>
                </a:cubicBezTo>
                <a:cubicBezTo>
                  <a:pt x="24866" y="12014"/>
                  <a:pt x="25800" y="11781"/>
                  <a:pt x="26267" y="11158"/>
                </a:cubicBezTo>
                <a:cubicBezTo>
                  <a:pt x="26947" y="10303"/>
                  <a:pt x="27607" y="9439"/>
                  <a:pt x="28263" y="8574"/>
                </a:cubicBezTo>
                <a:lnTo>
                  <a:pt x="28263" y="8574"/>
                </a:lnTo>
                <a:cubicBezTo>
                  <a:pt x="28310" y="8606"/>
                  <a:pt x="28358" y="8637"/>
                  <a:pt x="28407" y="8668"/>
                </a:cubicBezTo>
                <a:cubicBezTo>
                  <a:pt x="28718" y="8862"/>
                  <a:pt x="29068" y="8979"/>
                  <a:pt x="29380" y="9096"/>
                </a:cubicBezTo>
                <a:cubicBezTo>
                  <a:pt x="29496" y="9173"/>
                  <a:pt x="29652" y="9212"/>
                  <a:pt x="29769" y="9212"/>
                </a:cubicBezTo>
                <a:cubicBezTo>
                  <a:pt x="30159" y="9294"/>
                  <a:pt x="30538" y="9344"/>
                  <a:pt x="30918" y="9344"/>
                </a:cubicBezTo>
                <a:cubicBezTo>
                  <a:pt x="31258" y="9344"/>
                  <a:pt x="31599" y="9304"/>
                  <a:pt x="31948" y="9212"/>
                </a:cubicBezTo>
                <a:cubicBezTo>
                  <a:pt x="31990" y="9201"/>
                  <a:pt x="32031" y="9189"/>
                  <a:pt x="32071" y="9176"/>
                </a:cubicBezTo>
                <a:lnTo>
                  <a:pt x="32071" y="9176"/>
                </a:lnTo>
                <a:cubicBezTo>
                  <a:pt x="32467" y="9903"/>
                  <a:pt x="33207" y="10477"/>
                  <a:pt x="33972" y="10691"/>
                </a:cubicBezTo>
                <a:cubicBezTo>
                  <a:pt x="34244" y="10769"/>
                  <a:pt x="34516" y="10808"/>
                  <a:pt x="34789" y="10808"/>
                </a:cubicBezTo>
                <a:cubicBezTo>
                  <a:pt x="35061" y="10808"/>
                  <a:pt x="35333" y="10769"/>
                  <a:pt x="35606" y="10691"/>
                </a:cubicBezTo>
                <a:cubicBezTo>
                  <a:pt x="36112" y="10535"/>
                  <a:pt x="36579" y="10263"/>
                  <a:pt x="36968" y="9913"/>
                </a:cubicBezTo>
                <a:cubicBezTo>
                  <a:pt x="37070" y="9824"/>
                  <a:pt x="37170" y="9734"/>
                  <a:pt x="37269" y="9641"/>
                </a:cubicBezTo>
                <a:lnTo>
                  <a:pt x="37269" y="9641"/>
                </a:lnTo>
                <a:cubicBezTo>
                  <a:pt x="37459" y="9676"/>
                  <a:pt x="37659" y="9694"/>
                  <a:pt x="37861" y="9694"/>
                </a:cubicBezTo>
                <a:cubicBezTo>
                  <a:pt x="38625" y="9694"/>
                  <a:pt x="39426" y="9438"/>
                  <a:pt x="39886" y="8862"/>
                </a:cubicBezTo>
                <a:cubicBezTo>
                  <a:pt x="39968" y="8760"/>
                  <a:pt x="40049" y="8659"/>
                  <a:pt x="40131" y="8558"/>
                </a:cubicBezTo>
                <a:lnTo>
                  <a:pt x="40131" y="8558"/>
                </a:lnTo>
                <a:cubicBezTo>
                  <a:pt x="40499" y="8663"/>
                  <a:pt x="40883" y="8725"/>
                  <a:pt x="41287" y="8745"/>
                </a:cubicBezTo>
                <a:cubicBezTo>
                  <a:pt x="41871" y="8745"/>
                  <a:pt x="42416" y="8512"/>
                  <a:pt x="42961" y="8278"/>
                </a:cubicBezTo>
                <a:cubicBezTo>
                  <a:pt x="43143" y="8187"/>
                  <a:pt x="43326" y="8082"/>
                  <a:pt x="43486" y="7956"/>
                </a:cubicBezTo>
                <a:lnTo>
                  <a:pt x="43486" y="7956"/>
                </a:lnTo>
                <a:cubicBezTo>
                  <a:pt x="43969" y="7671"/>
                  <a:pt x="44430" y="7096"/>
                  <a:pt x="44673" y="6644"/>
                </a:cubicBezTo>
                <a:cubicBezTo>
                  <a:pt x="45062" y="5905"/>
                  <a:pt x="45023" y="5010"/>
                  <a:pt x="44517" y="4309"/>
                </a:cubicBezTo>
                <a:cubicBezTo>
                  <a:pt x="44123" y="3825"/>
                  <a:pt x="43470" y="3482"/>
                  <a:pt x="42833" y="3482"/>
                </a:cubicBezTo>
                <a:cubicBezTo>
                  <a:pt x="42667" y="3482"/>
                  <a:pt x="42502" y="3505"/>
                  <a:pt x="42343" y="3555"/>
                </a:cubicBezTo>
                <a:lnTo>
                  <a:pt x="42343" y="3555"/>
                </a:lnTo>
                <a:cubicBezTo>
                  <a:pt x="42327" y="3550"/>
                  <a:pt x="42310" y="3544"/>
                  <a:pt x="42293" y="3538"/>
                </a:cubicBezTo>
                <a:lnTo>
                  <a:pt x="42293" y="3538"/>
                </a:lnTo>
                <a:cubicBezTo>
                  <a:pt x="42254" y="3435"/>
                  <a:pt x="42218" y="3327"/>
                  <a:pt x="42182" y="3220"/>
                </a:cubicBezTo>
                <a:cubicBezTo>
                  <a:pt x="41871" y="2714"/>
                  <a:pt x="41404" y="2325"/>
                  <a:pt x="40859" y="2091"/>
                </a:cubicBezTo>
                <a:cubicBezTo>
                  <a:pt x="40511" y="1944"/>
                  <a:pt x="40131" y="1870"/>
                  <a:pt x="39752" y="1870"/>
                </a:cubicBezTo>
                <a:cubicBezTo>
                  <a:pt x="39453" y="1870"/>
                  <a:pt x="39154" y="1916"/>
                  <a:pt x="38872" y="2008"/>
                </a:cubicBezTo>
                <a:lnTo>
                  <a:pt x="38872" y="2008"/>
                </a:lnTo>
                <a:cubicBezTo>
                  <a:pt x="38453" y="1709"/>
                  <a:pt x="37918" y="1504"/>
                  <a:pt x="37399" y="1504"/>
                </a:cubicBezTo>
                <a:cubicBezTo>
                  <a:pt x="37359" y="1504"/>
                  <a:pt x="37319" y="1505"/>
                  <a:pt x="37279" y="1507"/>
                </a:cubicBezTo>
                <a:cubicBezTo>
                  <a:pt x="36734" y="1507"/>
                  <a:pt x="36228" y="1663"/>
                  <a:pt x="35800" y="1897"/>
                </a:cubicBezTo>
                <a:cubicBezTo>
                  <a:pt x="35678" y="1961"/>
                  <a:pt x="35566" y="2033"/>
                  <a:pt x="35464" y="2111"/>
                </a:cubicBezTo>
                <a:lnTo>
                  <a:pt x="35464" y="2111"/>
                </a:lnTo>
                <a:cubicBezTo>
                  <a:pt x="35172" y="1936"/>
                  <a:pt x="34854" y="1805"/>
                  <a:pt x="34516" y="1741"/>
                </a:cubicBezTo>
                <a:cubicBezTo>
                  <a:pt x="34205" y="1679"/>
                  <a:pt x="33886" y="1647"/>
                  <a:pt x="33566" y="1647"/>
                </a:cubicBezTo>
                <a:cubicBezTo>
                  <a:pt x="32848" y="1647"/>
                  <a:pt x="32126" y="1807"/>
                  <a:pt x="31482" y="2144"/>
                </a:cubicBezTo>
                <a:lnTo>
                  <a:pt x="31482" y="2144"/>
                </a:lnTo>
                <a:cubicBezTo>
                  <a:pt x="30804" y="1322"/>
                  <a:pt x="29759" y="767"/>
                  <a:pt x="28732" y="767"/>
                </a:cubicBezTo>
                <a:cubicBezTo>
                  <a:pt x="28701" y="767"/>
                  <a:pt x="28671" y="767"/>
                  <a:pt x="28640" y="768"/>
                </a:cubicBezTo>
                <a:cubicBezTo>
                  <a:pt x="27823" y="807"/>
                  <a:pt x="27045" y="1041"/>
                  <a:pt x="26422" y="1469"/>
                </a:cubicBezTo>
                <a:cubicBezTo>
                  <a:pt x="26294" y="1554"/>
                  <a:pt x="26177" y="1638"/>
                  <a:pt x="26069" y="1721"/>
                </a:cubicBezTo>
                <a:lnTo>
                  <a:pt x="26069" y="1721"/>
                </a:lnTo>
                <a:cubicBezTo>
                  <a:pt x="26020" y="1648"/>
                  <a:pt x="25970" y="1576"/>
                  <a:pt x="25916" y="1507"/>
                </a:cubicBezTo>
                <a:cubicBezTo>
                  <a:pt x="25644" y="1041"/>
                  <a:pt x="25294" y="690"/>
                  <a:pt x="24827" y="418"/>
                </a:cubicBezTo>
                <a:cubicBezTo>
                  <a:pt x="24477" y="184"/>
                  <a:pt x="24087" y="68"/>
                  <a:pt x="23698" y="29"/>
                </a:cubicBezTo>
                <a:cubicBezTo>
                  <a:pt x="23554" y="10"/>
                  <a:pt x="23406" y="0"/>
                  <a:pt x="23257" y="0"/>
                </a:cubicBezTo>
                <a:close/>
              </a:path>
            </a:pathLst>
          </a:custGeom>
          <a:solidFill>
            <a:srgbClr val="F7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Bodoni MT Black" panose="02070A03080606020203" charset="0"/>
                <a:cs typeface="Bodoni MT Black" panose="02070A03080606020203" charset="0"/>
              </a:rPr>
              <a:t>Activity8 </a:t>
            </a:r>
            <a:endParaRPr lang="zh-CN" altLang="en-US" sz="2800">
              <a:latin typeface="Bodoni MT Black" panose="02070A03080606020203" charset="0"/>
              <a:cs typeface="Bodoni MT Black" panose="02070A03080606020203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" name="Google Shape;143;p37"/>
          <p:cNvSpPr/>
          <p:nvPr>
            <p:custDataLst>
              <p:tags r:id="rId2"/>
            </p:custDataLst>
          </p:nvPr>
        </p:nvSpPr>
        <p:spPr>
          <a:xfrm>
            <a:off x="4271010" y="507365"/>
            <a:ext cx="3002280" cy="1045845"/>
          </a:xfrm>
          <a:custGeom>
            <a:avLst/>
            <a:gdLst/>
            <a:ahLst/>
            <a:cxnLst/>
            <a:rect l="l" t="t" r="r" b="b"/>
            <a:pathLst>
              <a:path w="45062" h="12056" extrusionOk="0">
                <a:moveTo>
                  <a:pt x="10001" y="2675"/>
                </a:moveTo>
                <a:lnTo>
                  <a:pt x="10001" y="2675"/>
                </a:lnTo>
                <a:cubicBezTo>
                  <a:pt x="9884" y="2834"/>
                  <a:pt x="9765" y="2990"/>
                  <a:pt x="9645" y="3145"/>
                </a:cubicBezTo>
                <a:lnTo>
                  <a:pt x="9645" y="3145"/>
                </a:lnTo>
                <a:cubicBezTo>
                  <a:pt x="9750" y="2989"/>
                  <a:pt x="9875" y="2832"/>
                  <a:pt x="10001" y="2675"/>
                </a:cubicBezTo>
                <a:close/>
                <a:moveTo>
                  <a:pt x="42540" y="3662"/>
                </a:moveTo>
                <a:cubicBezTo>
                  <a:pt x="42631" y="3698"/>
                  <a:pt x="42722" y="3731"/>
                  <a:pt x="42805" y="3764"/>
                </a:cubicBezTo>
                <a:cubicBezTo>
                  <a:pt x="42717" y="3735"/>
                  <a:pt x="42628" y="3700"/>
                  <a:pt x="42540" y="3662"/>
                </a:cubicBezTo>
                <a:close/>
                <a:moveTo>
                  <a:pt x="5617" y="4057"/>
                </a:moveTo>
                <a:cubicBezTo>
                  <a:pt x="5597" y="4069"/>
                  <a:pt x="5576" y="4073"/>
                  <a:pt x="5548" y="4075"/>
                </a:cubicBezTo>
                <a:lnTo>
                  <a:pt x="5548" y="4075"/>
                </a:lnTo>
                <a:cubicBezTo>
                  <a:pt x="5559" y="4070"/>
                  <a:pt x="5570" y="4066"/>
                  <a:pt x="5580" y="4062"/>
                </a:cubicBezTo>
                <a:lnTo>
                  <a:pt x="5580" y="4062"/>
                </a:lnTo>
                <a:cubicBezTo>
                  <a:pt x="5592" y="4060"/>
                  <a:pt x="5604" y="4059"/>
                  <a:pt x="5617" y="4057"/>
                </a:cubicBezTo>
                <a:close/>
                <a:moveTo>
                  <a:pt x="6602" y="4057"/>
                </a:moveTo>
                <a:cubicBezTo>
                  <a:pt x="6615" y="4059"/>
                  <a:pt x="6627" y="4060"/>
                  <a:pt x="6639" y="4062"/>
                </a:cubicBezTo>
                <a:lnTo>
                  <a:pt x="6639" y="4062"/>
                </a:lnTo>
                <a:lnTo>
                  <a:pt x="6671" y="4075"/>
                </a:lnTo>
                <a:lnTo>
                  <a:pt x="6671" y="4075"/>
                </a:lnTo>
                <a:cubicBezTo>
                  <a:pt x="6643" y="4073"/>
                  <a:pt x="6622" y="4069"/>
                  <a:pt x="6602" y="4057"/>
                </a:cubicBezTo>
                <a:close/>
                <a:moveTo>
                  <a:pt x="5195" y="4233"/>
                </a:moveTo>
                <a:lnTo>
                  <a:pt x="5195" y="4233"/>
                </a:lnTo>
                <a:cubicBezTo>
                  <a:pt x="5189" y="4238"/>
                  <a:pt x="5182" y="4242"/>
                  <a:pt x="5176" y="4246"/>
                </a:cubicBezTo>
                <a:lnTo>
                  <a:pt x="5176" y="4246"/>
                </a:lnTo>
                <a:cubicBezTo>
                  <a:pt x="5179" y="4243"/>
                  <a:pt x="5182" y="4241"/>
                  <a:pt x="5185" y="4239"/>
                </a:cubicBezTo>
                <a:lnTo>
                  <a:pt x="5185" y="4239"/>
                </a:lnTo>
                <a:cubicBezTo>
                  <a:pt x="5188" y="4237"/>
                  <a:pt x="5192" y="4235"/>
                  <a:pt x="5195" y="4233"/>
                </a:cubicBezTo>
                <a:close/>
                <a:moveTo>
                  <a:pt x="42494" y="4372"/>
                </a:moveTo>
                <a:lnTo>
                  <a:pt x="42532" y="4465"/>
                </a:lnTo>
                <a:cubicBezTo>
                  <a:pt x="42520" y="4439"/>
                  <a:pt x="42507" y="4409"/>
                  <a:pt x="42495" y="4377"/>
                </a:cubicBezTo>
                <a:lnTo>
                  <a:pt x="42495" y="4377"/>
                </a:lnTo>
                <a:cubicBezTo>
                  <a:pt x="42495" y="4375"/>
                  <a:pt x="42495" y="4374"/>
                  <a:pt x="42494" y="4372"/>
                </a:cubicBezTo>
                <a:close/>
                <a:moveTo>
                  <a:pt x="4889" y="4465"/>
                </a:moveTo>
                <a:cubicBezTo>
                  <a:pt x="4879" y="4475"/>
                  <a:pt x="4868" y="4484"/>
                  <a:pt x="4856" y="4492"/>
                </a:cubicBezTo>
                <a:lnTo>
                  <a:pt x="4856" y="4492"/>
                </a:lnTo>
                <a:cubicBezTo>
                  <a:pt x="4856" y="4492"/>
                  <a:pt x="4855" y="4492"/>
                  <a:pt x="4854" y="4492"/>
                </a:cubicBezTo>
                <a:lnTo>
                  <a:pt x="4854" y="4492"/>
                </a:lnTo>
                <a:cubicBezTo>
                  <a:pt x="4866" y="4483"/>
                  <a:pt x="4877" y="4474"/>
                  <a:pt x="4889" y="4465"/>
                </a:cubicBezTo>
                <a:close/>
                <a:moveTo>
                  <a:pt x="32308" y="4523"/>
                </a:moveTo>
                <a:cubicBezTo>
                  <a:pt x="32331" y="4569"/>
                  <a:pt x="32353" y="4614"/>
                  <a:pt x="32376" y="4659"/>
                </a:cubicBezTo>
                <a:cubicBezTo>
                  <a:pt x="32350" y="4616"/>
                  <a:pt x="32328" y="4570"/>
                  <a:pt x="32308" y="4523"/>
                </a:cubicBezTo>
                <a:close/>
                <a:moveTo>
                  <a:pt x="6537" y="4348"/>
                </a:moveTo>
                <a:cubicBezTo>
                  <a:pt x="6577" y="4451"/>
                  <a:pt x="6616" y="4555"/>
                  <a:pt x="6653" y="4660"/>
                </a:cubicBezTo>
                <a:lnTo>
                  <a:pt x="6653" y="4660"/>
                </a:lnTo>
                <a:cubicBezTo>
                  <a:pt x="6612" y="4562"/>
                  <a:pt x="6575" y="4459"/>
                  <a:pt x="6537" y="4348"/>
                </a:cubicBezTo>
                <a:close/>
                <a:moveTo>
                  <a:pt x="895" y="4932"/>
                </a:moveTo>
                <a:lnTo>
                  <a:pt x="895" y="4932"/>
                </a:lnTo>
                <a:cubicBezTo>
                  <a:pt x="897" y="4932"/>
                  <a:pt x="899" y="4932"/>
                  <a:pt x="901" y="4933"/>
                </a:cubicBezTo>
                <a:lnTo>
                  <a:pt x="901" y="4933"/>
                </a:lnTo>
                <a:lnTo>
                  <a:pt x="895" y="4932"/>
                </a:lnTo>
                <a:close/>
                <a:moveTo>
                  <a:pt x="32920" y="5384"/>
                </a:moveTo>
                <a:cubicBezTo>
                  <a:pt x="32882" y="5415"/>
                  <a:pt x="32843" y="5446"/>
                  <a:pt x="32804" y="5477"/>
                </a:cubicBezTo>
                <a:cubicBezTo>
                  <a:pt x="32843" y="5446"/>
                  <a:pt x="32882" y="5415"/>
                  <a:pt x="32920" y="5384"/>
                </a:cubicBezTo>
                <a:close/>
                <a:moveTo>
                  <a:pt x="17234" y="5878"/>
                </a:moveTo>
                <a:cubicBezTo>
                  <a:pt x="17261" y="5900"/>
                  <a:pt x="17289" y="5922"/>
                  <a:pt x="17317" y="5944"/>
                </a:cubicBezTo>
                <a:cubicBezTo>
                  <a:pt x="17289" y="5926"/>
                  <a:pt x="17262" y="5905"/>
                  <a:pt x="17235" y="5883"/>
                </a:cubicBezTo>
                <a:lnTo>
                  <a:pt x="17235" y="5883"/>
                </a:lnTo>
                <a:cubicBezTo>
                  <a:pt x="17235" y="5881"/>
                  <a:pt x="17234" y="5879"/>
                  <a:pt x="17234" y="5878"/>
                </a:cubicBezTo>
                <a:close/>
                <a:moveTo>
                  <a:pt x="2727" y="6137"/>
                </a:moveTo>
                <a:cubicBezTo>
                  <a:pt x="2730" y="6137"/>
                  <a:pt x="2696" y="6180"/>
                  <a:pt x="2646" y="6255"/>
                </a:cubicBezTo>
                <a:cubicBezTo>
                  <a:pt x="2646" y="6216"/>
                  <a:pt x="2685" y="6216"/>
                  <a:pt x="2685" y="6177"/>
                </a:cubicBezTo>
                <a:cubicBezTo>
                  <a:pt x="2713" y="6150"/>
                  <a:pt x="2726" y="6137"/>
                  <a:pt x="2727" y="6137"/>
                </a:cubicBezTo>
                <a:close/>
                <a:moveTo>
                  <a:pt x="17319" y="6170"/>
                </a:moveTo>
                <a:cubicBezTo>
                  <a:pt x="17346" y="6237"/>
                  <a:pt x="17372" y="6305"/>
                  <a:pt x="17394" y="6372"/>
                </a:cubicBezTo>
                <a:cubicBezTo>
                  <a:pt x="17367" y="6306"/>
                  <a:pt x="17342" y="6239"/>
                  <a:pt x="17319" y="6170"/>
                </a:cubicBezTo>
                <a:close/>
                <a:moveTo>
                  <a:pt x="29886" y="6527"/>
                </a:moveTo>
                <a:lnTo>
                  <a:pt x="29808" y="6556"/>
                </a:lnTo>
                <a:lnTo>
                  <a:pt x="29808" y="6556"/>
                </a:lnTo>
                <a:cubicBezTo>
                  <a:pt x="29810" y="6554"/>
                  <a:pt x="29812" y="6551"/>
                  <a:pt x="29814" y="6549"/>
                </a:cubicBezTo>
                <a:lnTo>
                  <a:pt x="29814" y="6549"/>
                </a:lnTo>
                <a:cubicBezTo>
                  <a:pt x="29837" y="6541"/>
                  <a:pt x="29861" y="6534"/>
                  <a:pt x="29886" y="6527"/>
                </a:cubicBezTo>
                <a:close/>
                <a:moveTo>
                  <a:pt x="29805" y="6552"/>
                </a:moveTo>
                <a:lnTo>
                  <a:pt x="29805" y="6552"/>
                </a:lnTo>
                <a:cubicBezTo>
                  <a:pt x="29803" y="6554"/>
                  <a:pt x="29802" y="6557"/>
                  <a:pt x="29800" y="6559"/>
                </a:cubicBezTo>
                <a:lnTo>
                  <a:pt x="29800" y="6559"/>
                </a:lnTo>
                <a:lnTo>
                  <a:pt x="29790" y="6563"/>
                </a:lnTo>
                <a:lnTo>
                  <a:pt x="29790" y="6563"/>
                </a:lnTo>
                <a:cubicBezTo>
                  <a:pt x="29792" y="6560"/>
                  <a:pt x="29794" y="6558"/>
                  <a:pt x="29795" y="6555"/>
                </a:cubicBezTo>
                <a:lnTo>
                  <a:pt x="29795" y="6555"/>
                </a:lnTo>
                <a:cubicBezTo>
                  <a:pt x="29799" y="6554"/>
                  <a:pt x="29802" y="6553"/>
                  <a:pt x="29805" y="6552"/>
                </a:cubicBezTo>
                <a:close/>
                <a:moveTo>
                  <a:pt x="28679" y="6848"/>
                </a:moveTo>
                <a:cubicBezTo>
                  <a:pt x="28696" y="6848"/>
                  <a:pt x="28713" y="6850"/>
                  <a:pt x="28729" y="6854"/>
                </a:cubicBezTo>
                <a:lnTo>
                  <a:pt x="28729" y="6854"/>
                </a:lnTo>
                <a:cubicBezTo>
                  <a:pt x="28713" y="6856"/>
                  <a:pt x="28696" y="6859"/>
                  <a:pt x="28679" y="6861"/>
                </a:cubicBezTo>
                <a:cubicBezTo>
                  <a:pt x="28663" y="6859"/>
                  <a:pt x="28646" y="6856"/>
                  <a:pt x="28629" y="6854"/>
                </a:cubicBezTo>
                <a:lnTo>
                  <a:pt x="28629" y="6854"/>
                </a:lnTo>
                <a:cubicBezTo>
                  <a:pt x="28646" y="6850"/>
                  <a:pt x="28663" y="6848"/>
                  <a:pt x="28679" y="6848"/>
                </a:cubicBezTo>
                <a:close/>
                <a:moveTo>
                  <a:pt x="33558" y="7704"/>
                </a:moveTo>
                <a:cubicBezTo>
                  <a:pt x="33567" y="7704"/>
                  <a:pt x="33577" y="7705"/>
                  <a:pt x="33586" y="7705"/>
                </a:cubicBezTo>
                <a:lnTo>
                  <a:pt x="33586" y="7705"/>
                </a:lnTo>
                <a:cubicBezTo>
                  <a:pt x="33572" y="7707"/>
                  <a:pt x="33558" y="7709"/>
                  <a:pt x="33543" y="7711"/>
                </a:cubicBezTo>
                <a:cubicBezTo>
                  <a:pt x="33533" y="7710"/>
                  <a:pt x="33522" y="7708"/>
                  <a:pt x="33511" y="7707"/>
                </a:cubicBezTo>
                <a:lnTo>
                  <a:pt x="33511" y="7707"/>
                </a:lnTo>
                <a:cubicBezTo>
                  <a:pt x="33527" y="7705"/>
                  <a:pt x="33543" y="7704"/>
                  <a:pt x="33558" y="7704"/>
                </a:cubicBezTo>
                <a:close/>
                <a:moveTo>
                  <a:pt x="26505" y="7494"/>
                </a:moveTo>
                <a:lnTo>
                  <a:pt x="26505" y="7494"/>
                </a:lnTo>
                <a:cubicBezTo>
                  <a:pt x="26516" y="7574"/>
                  <a:pt x="26528" y="7654"/>
                  <a:pt x="26539" y="7734"/>
                </a:cubicBezTo>
                <a:cubicBezTo>
                  <a:pt x="26523" y="7654"/>
                  <a:pt x="26512" y="7574"/>
                  <a:pt x="26505" y="7494"/>
                </a:cubicBezTo>
                <a:close/>
                <a:moveTo>
                  <a:pt x="23257" y="0"/>
                </a:moveTo>
                <a:cubicBezTo>
                  <a:pt x="22497" y="0"/>
                  <a:pt x="21696" y="251"/>
                  <a:pt x="21172" y="837"/>
                </a:cubicBezTo>
                <a:lnTo>
                  <a:pt x="21172" y="837"/>
                </a:lnTo>
                <a:cubicBezTo>
                  <a:pt x="20812" y="616"/>
                  <a:pt x="20405" y="473"/>
                  <a:pt x="19963" y="418"/>
                </a:cubicBezTo>
                <a:cubicBezTo>
                  <a:pt x="19797" y="391"/>
                  <a:pt x="19635" y="378"/>
                  <a:pt x="19476" y="378"/>
                </a:cubicBezTo>
                <a:cubicBezTo>
                  <a:pt x="18702" y="378"/>
                  <a:pt x="18008" y="686"/>
                  <a:pt x="17394" y="1235"/>
                </a:cubicBezTo>
                <a:cubicBezTo>
                  <a:pt x="17009" y="1586"/>
                  <a:pt x="16634" y="1952"/>
                  <a:pt x="16270" y="2331"/>
                </a:cubicBezTo>
                <a:lnTo>
                  <a:pt x="16270" y="2331"/>
                </a:lnTo>
                <a:cubicBezTo>
                  <a:pt x="16000" y="1851"/>
                  <a:pt x="15659" y="1410"/>
                  <a:pt x="15254" y="1041"/>
                </a:cubicBezTo>
                <a:cubicBezTo>
                  <a:pt x="14652" y="538"/>
                  <a:pt x="13992" y="238"/>
                  <a:pt x="13225" y="238"/>
                </a:cubicBezTo>
                <a:cubicBezTo>
                  <a:pt x="13100" y="238"/>
                  <a:pt x="12972" y="246"/>
                  <a:pt x="12841" y="262"/>
                </a:cubicBezTo>
                <a:cubicBezTo>
                  <a:pt x="11908" y="379"/>
                  <a:pt x="11246" y="885"/>
                  <a:pt x="10740" y="1624"/>
                </a:cubicBezTo>
                <a:cubicBezTo>
                  <a:pt x="10737" y="1629"/>
                  <a:pt x="10734" y="1634"/>
                  <a:pt x="10731" y="1638"/>
                </a:cubicBezTo>
                <a:lnTo>
                  <a:pt x="10731" y="1638"/>
                </a:lnTo>
                <a:cubicBezTo>
                  <a:pt x="10254" y="1135"/>
                  <a:pt x="9507" y="846"/>
                  <a:pt x="8833" y="846"/>
                </a:cubicBezTo>
                <a:cubicBezTo>
                  <a:pt x="8405" y="846"/>
                  <a:pt x="7977" y="963"/>
                  <a:pt x="7549" y="1196"/>
                </a:cubicBezTo>
                <a:cubicBezTo>
                  <a:pt x="7210" y="1400"/>
                  <a:pt x="6959" y="1633"/>
                  <a:pt x="6745" y="1948"/>
                </a:cubicBezTo>
                <a:lnTo>
                  <a:pt x="6745" y="1948"/>
                </a:lnTo>
                <a:cubicBezTo>
                  <a:pt x="6401" y="1628"/>
                  <a:pt x="5960" y="1414"/>
                  <a:pt x="5487" y="1352"/>
                </a:cubicBezTo>
                <a:cubicBezTo>
                  <a:pt x="5385" y="1339"/>
                  <a:pt x="5284" y="1333"/>
                  <a:pt x="5184" y="1333"/>
                </a:cubicBezTo>
                <a:cubicBezTo>
                  <a:pt x="4363" y="1333"/>
                  <a:pt x="3603" y="1752"/>
                  <a:pt x="3152" y="2480"/>
                </a:cubicBezTo>
                <a:cubicBezTo>
                  <a:pt x="3021" y="2705"/>
                  <a:pt x="2881" y="2929"/>
                  <a:pt x="2737" y="3158"/>
                </a:cubicBezTo>
                <a:lnTo>
                  <a:pt x="2737" y="3158"/>
                </a:lnTo>
                <a:cubicBezTo>
                  <a:pt x="2613" y="3122"/>
                  <a:pt x="2479" y="3103"/>
                  <a:pt x="2335" y="3103"/>
                </a:cubicBezTo>
                <a:cubicBezTo>
                  <a:pt x="1751" y="3103"/>
                  <a:pt x="1362" y="3375"/>
                  <a:pt x="1051" y="3803"/>
                </a:cubicBezTo>
                <a:cubicBezTo>
                  <a:pt x="506" y="4582"/>
                  <a:pt x="195" y="5438"/>
                  <a:pt x="78" y="6411"/>
                </a:cubicBezTo>
                <a:cubicBezTo>
                  <a:pt x="0" y="6955"/>
                  <a:pt x="584" y="7461"/>
                  <a:pt x="1090" y="7539"/>
                </a:cubicBezTo>
                <a:cubicBezTo>
                  <a:pt x="1143" y="7546"/>
                  <a:pt x="1195" y="7549"/>
                  <a:pt x="1246" y="7549"/>
                </a:cubicBezTo>
                <a:cubicBezTo>
                  <a:pt x="1370" y="7549"/>
                  <a:pt x="1485" y="7530"/>
                  <a:pt x="1592" y="7493"/>
                </a:cubicBezTo>
                <a:lnTo>
                  <a:pt x="1592" y="7493"/>
                </a:lnTo>
                <a:cubicBezTo>
                  <a:pt x="1874" y="7909"/>
                  <a:pt x="2309" y="8219"/>
                  <a:pt x="2802" y="8356"/>
                </a:cubicBezTo>
                <a:cubicBezTo>
                  <a:pt x="2977" y="8402"/>
                  <a:pt x="3151" y="8425"/>
                  <a:pt x="3321" y="8425"/>
                </a:cubicBezTo>
                <a:cubicBezTo>
                  <a:pt x="3666" y="8425"/>
                  <a:pt x="3995" y="8333"/>
                  <a:pt x="4296" y="8168"/>
                </a:cubicBezTo>
                <a:lnTo>
                  <a:pt x="4296" y="8168"/>
                </a:lnTo>
                <a:cubicBezTo>
                  <a:pt x="4817" y="8622"/>
                  <a:pt x="5476" y="8873"/>
                  <a:pt x="6163" y="8873"/>
                </a:cubicBezTo>
                <a:cubicBezTo>
                  <a:pt x="6441" y="8873"/>
                  <a:pt x="6724" y="8832"/>
                  <a:pt x="7004" y="8745"/>
                </a:cubicBezTo>
                <a:cubicBezTo>
                  <a:pt x="7312" y="8658"/>
                  <a:pt x="7632" y="8508"/>
                  <a:pt x="7930" y="8310"/>
                </a:cubicBezTo>
                <a:lnTo>
                  <a:pt x="7930" y="8310"/>
                </a:lnTo>
                <a:cubicBezTo>
                  <a:pt x="8290" y="8831"/>
                  <a:pt x="8803" y="9224"/>
                  <a:pt x="9456" y="9407"/>
                </a:cubicBezTo>
                <a:cubicBezTo>
                  <a:pt x="9706" y="9477"/>
                  <a:pt x="9961" y="9511"/>
                  <a:pt x="10214" y="9511"/>
                </a:cubicBezTo>
                <a:cubicBezTo>
                  <a:pt x="10885" y="9511"/>
                  <a:pt x="11541" y="9272"/>
                  <a:pt x="12047" y="8831"/>
                </a:cubicBezTo>
                <a:lnTo>
                  <a:pt x="12047" y="8831"/>
                </a:lnTo>
                <a:cubicBezTo>
                  <a:pt x="12497" y="9661"/>
                  <a:pt x="13155" y="10351"/>
                  <a:pt x="14009" y="10847"/>
                </a:cubicBezTo>
                <a:cubicBezTo>
                  <a:pt x="14476" y="11132"/>
                  <a:pt x="14999" y="11266"/>
                  <a:pt x="15519" y="11266"/>
                </a:cubicBezTo>
                <a:cubicBezTo>
                  <a:pt x="16560" y="11266"/>
                  <a:pt x="17589" y="10730"/>
                  <a:pt x="18134" y="9796"/>
                </a:cubicBezTo>
                <a:cubicBezTo>
                  <a:pt x="18334" y="9415"/>
                  <a:pt x="18556" y="9044"/>
                  <a:pt x="18792" y="8683"/>
                </a:cubicBezTo>
                <a:lnTo>
                  <a:pt x="18792" y="8683"/>
                </a:lnTo>
                <a:cubicBezTo>
                  <a:pt x="19080" y="8886"/>
                  <a:pt x="19397" y="9028"/>
                  <a:pt x="19768" y="9135"/>
                </a:cubicBezTo>
                <a:cubicBezTo>
                  <a:pt x="20025" y="9206"/>
                  <a:pt x="20303" y="9243"/>
                  <a:pt x="20587" y="9243"/>
                </a:cubicBezTo>
                <a:cubicBezTo>
                  <a:pt x="20622" y="9243"/>
                  <a:pt x="20657" y="9243"/>
                  <a:pt x="20692" y="9241"/>
                </a:cubicBezTo>
                <a:lnTo>
                  <a:pt x="20692" y="9241"/>
                </a:lnTo>
                <a:cubicBezTo>
                  <a:pt x="20949" y="9948"/>
                  <a:pt x="21352" y="10602"/>
                  <a:pt x="21908" y="11158"/>
                </a:cubicBezTo>
                <a:cubicBezTo>
                  <a:pt x="22430" y="11642"/>
                  <a:pt x="23237" y="12056"/>
                  <a:pt x="23988" y="12056"/>
                </a:cubicBezTo>
                <a:cubicBezTo>
                  <a:pt x="24021" y="12056"/>
                  <a:pt x="24054" y="12055"/>
                  <a:pt x="24087" y="12053"/>
                </a:cubicBezTo>
                <a:cubicBezTo>
                  <a:pt x="24866" y="12014"/>
                  <a:pt x="25800" y="11781"/>
                  <a:pt x="26267" y="11158"/>
                </a:cubicBezTo>
                <a:cubicBezTo>
                  <a:pt x="26947" y="10303"/>
                  <a:pt x="27607" y="9439"/>
                  <a:pt x="28263" y="8574"/>
                </a:cubicBezTo>
                <a:lnTo>
                  <a:pt x="28263" y="8574"/>
                </a:lnTo>
                <a:cubicBezTo>
                  <a:pt x="28310" y="8606"/>
                  <a:pt x="28358" y="8637"/>
                  <a:pt x="28407" y="8668"/>
                </a:cubicBezTo>
                <a:cubicBezTo>
                  <a:pt x="28718" y="8862"/>
                  <a:pt x="29068" y="8979"/>
                  <a:pt x="29380" y="9096"/>
                </a:cubicBezTo>
                <a:cubicBezTo>
                  <a:pt x="29496" y="9173"/>
                  <a:pt x="29652" y="9212"/>
                  <a:pt x="29769" y="9212"/>
                </a:cubicBezTo>
                <a:cubicBezTo>
                  <a:pt x="30159" y="9294"/>
                  <a:pt x="30538" y="9344"/>
                  <a:pt x="30918" y="9344"/>
                </a:cubicBezTo>
                <a:cubicBezTo>
                  <a:pt x="31258" y="9344"/>
                  <a:pt x="31599" y="9304"/>
                  <a:pt x="31948" y="9212"/>
                </a:cubicBezTo>
                <a:cubicBezTo>
                  <a:pt x="31990" y="9201"/>
                  <a:pt x="32031" y="9189"/>
                  <a:pt x="32071" y="9176"/>
                </a:cubicBezTo>
                <a:lnTo>
                  <a:pt x="32071" y="9176"/>
                </a:lnTo>
                <a:cubicBezTo>
                  <a:pt x="32467" y="9903"/>
                  <a:pt x="33207" y="10477"/>
                  <a:pt x="33972" y="10691"/>
                </a:cubicBezTo>
                <a:cubicBezTo>
                  <a:pt x="34244" y="10769"/>
                  <a:pt x="34516" y="10808"/>
                  <a:pt x="34789" y="10808"/>
                </a:cubicBezTo>
                <a:cubicBezTo>
                  <a:pt x="35061" y="10808"/>
                  <a:pt x="35333" y="10769"/>
                  <a:pt x="35606" y="10691"/>
                </a:cubicBezTo>
                <a:cubicBezTo>
                  <a:pt x="36112" y="10535"/>
                  <a:pt x="36579" y="10263"/>
                  <a:pt x="36968" y="9913"/>
                </a:cubicBezTo>
                <a:cubicBezTo>
                  <a:pt x="37070" y="9824"/>
                  <a:pt x="37170" y="9734"/>
                  <a:pt x="37269" y="9641"/>
                </a:cubicBezTo>
                <a:lnTo>
                  <a:pt x="37269" y="9641"/>
                </a:lnTo>
                <a:cubicBezTo>
                  <a:pt x="37459" y="9676"/>
                  <a:pt x="37659" y="9694"/>
                  <a:pt x="37861" y="9694"/>
                </a:cubicBezTo>
                <a:cubicBezTo>
                  <a:pt x="38625" y="9694"/>
                  <a:pt x="39426" y="9438"/>
                  <a:pt x="39886" y="8862"/>
                </a:cubicBezTo>
                <a:cubicBezTo>
                  <a:pt x="39968" y="8760"/>
                  <a:pt x="40049" y="8659"/>
                  <a:pt x="40131" y="8558"/>
                </a:cubicBezTo>
                <a:lnTo>
                  <a:pt x="40131" y="8558"/>
                </a:lnTo>
                <a:cubicBezTo>
                  <a:pt x="40499" y="8663"/>
                  <a:pt x="40883" y="8725"/>
                  <a:pt x="41287" y="8745"/>
                </a:cubicBezTo>
                <a:cubicBezTo>
                  <a:pt x="41871" y="8745"/>
                  <a:pt x="42416" y="8512"/>
                  <a:pt x="42961" y="8278"/>
                </a:cubicBezTo>
                <a:cubicBezTo>
                  <a:pt x="43143" y="8187"/>
                  <a:pt x="43326" y="8082"/>
                  <a:pt x="43486" y="7956"/>
                </a:cubicBezTo>
                <a:lnTo>
                  <a:pt x="43486" y="7956"/>
                </a:lnTo>
                <a:cubicBezTo>
                  <a:pt x="43969" y="7671"/>
                  <a:pt x="44430" y="7096"/>
                  <a:pt x="44673" y="6644"/>
                </a:cubicBezTo>
                <a:cubicBezTo>
                  <a:pt x="45062" y="5905"/>
                  <a:pt x="45023" y="5010"/>
                  <a:pt x="44517" y="4309"/>
                </a:cubicBezTo>
                <a:cubicBezTo>
                  <a:pt x="44123" y="3825"/>
                  <a:pt x="43470" y="3482"/>
                  <a:pt x="42833" y="3482"/>
                </a:cubicBezTo>
                <a:cubicBezTo>
                  <a:pt x="42667" y="3482"/>
                  <a:pt x="42502" y="3505"/>
                  <a:pt x="42343" y="3555"/>
                </a:cubicBezTo>
                <a:lnTo>
                  <a:pt x="42343" y="3555"/>
                </a:lnTo>
                <a:cubicBezTo>
                  <a:pt x="42327" y="3550"/>
                  <a:pt x="42310" y="3544"/>
                  <a:pt x="42293" y="3538"/>
                </a:cubicBezTo>
                <a:lnTo>
                  <a:pt x="42293" y="3538"/>
                </a:lnTo>
                <a:cubicBezTo>
                  <a:pt x="42254" y="3435"/>
                  <a:pt x="42218" y="3327"/>
                  <a:pt x="42182" y="3220"/>
                </a:cubicBezTo>
                <a:cubicBezTo>
                  <a:pt x="41871" y="2714"/>
                  <a:pt x="41404" y="2325"/>
                  <a:pt x="40859" y="2091"/>
                </a:cubicBezTo>
                <a:cubicBezTo>
                  <a:pt x="40511" y="1944"/>
                  <a:pt x="40131" y="1870"/>
                  <a:pt x="39752" y="1870"/>
                </a:cubicBezTo>
                <a:cubicBezTo>
                  <a:pt x="39453" y="1870"/>
                  <a:pt x="39154" y="1916"/>
                  <a:pt x="38872" y="2008"/>
                </a:cubicBezTo>
                <a:lnTo>
                  <a:pt x="38872" y="2008"/>
                </a:lnTo>
                <a:cubicBezTo>
                  <a:pt x="38453" y="1709"/>
                  <a:pt x="37918" y="1504"/>
                  <a:pt x="37399" y="1504"/>
                </a:cubicBezTo>
                <a:cubicBezTo>
                  <a:pt x="37359" y="1504"/>
                  <a:pt x="37319" y="1505"/>
                  <a:pt x="37279" y="1507"/>
                </a:cubicBezTo>
                <a:cubicBezTo>
                  <a:pt x="36734" y="1507"/>
                  <a:pt x="36228" y="1663"/>
                  <a:pt x="35800" y="1897"/>
                </a:cubicBezTo>
                <a:cubicBezTo>
                  <a:pt x="35678" y="1961"/>
                  <a:pt x="35566" y="2033"/>
                  <a:pt x="35464" y="2111"/>
                </a:cubicBezTo>
                <a:lnTo>
                  <a:pt x="35464" y="2111"/>
                </a:lnTo>
                <a:cubicBezTo>
                  <a:pt x="35172" y="1936"/>
                  <a:pt x="34854" y="1805"/>
                  <a:pt x="34516" y="1741"/>
                </a:cubicBezTo>
                <a:cubicBezTo>
                  <a:pt x="34205" y="1679"/>
                  <a:pt x="33886" y="1647"/>
                  <a:pt x="33566" y="1647"/>
                </a:cubicBezTo>
                <a:cubicBezTo>
                  <a:pt x="32848" y="1647"/>
                  <a:pt x="32126" y="1807"/>
                  <a:pt x="31482" y="2144"/>
                </a:cubicBezTo>
                <a:lnTo>
                  <a:pt x="31482" y="2144"/>
                </a:lnTo>
                <a:cubicBezTo>
                  <a:pt x="30804" y="1322"/>
                  <a:pt x="29759" y="767"/>
                  <a:pt x="28732" y="767"/>
                </a:cubicBezTo>
                <a:cubicBezTo>
                  <a:pt x="28701" y="767"/>
                  <a:pt x="28671" y="767"/>
                  <a:pt x="28640" y="768"/>
                </a:cubicBezTo>
                <a:cubicBezTo>
                  <a:pt x="27823" y="807"/>
                  <a:pt x="27045" y="1041"/>
                  <a:pt x="26422" y="1469"/>
                </a:cubicBezTo>
                <a:cubicBezTo>
                  <a:pt x="26294" y="1554"/>
                  <a:pt x="26177" y="1638"/>
                  <a:pt x="26069" y="1721"/>
                </a:cubicBezTo>
                <a:lnTo>
                  <a:pt x="26069" y="1721"/>
                </a:lnTo>
                <a:cubicBezTo>
                  <a:pt x="26020" y="1648"/>
                  <a:pt x="25970" y="1576"/>
                  <a:pt x="25916" y="1507"/>
                </a:cubicBezTo>
                <a:cubicBezTo>
                  <a:pt x="25644" y="1041"/>
                  <a:pt x="25294" y="690"/>
                  <a:pt x="24827" y="418"/>
                </a:cubicBezTo>
                <a:cubicBezTo>
                  <a:pt x="24477" y="184"/>
                  <a:pt x="24087" y="68"/>
                  <a:pt x="23698" y="29"/>
                </a:cubicBezTo>
                <a:cubicBezTo>
                  <a:pt x="23554" y="10"/>
                  <a:pt x="23406" y="0"/>
                  <a:pt x="23257" y="0"/>
                </a:cubicBezTo>
                <a:close/>
              </a:path>
            </a:pathLst>
          </a:custGeom>
          <a:solidFill>
            <a:srgbClr val="F7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Bodoni MT Black" panose="02070A03080606020203" charset="0"/>
                <a:cs typeface="Bodoni MT Black" panose="02070A03080606020203" charset="0"/>
              </a:rPr>
              <a:t>Homework </a:t>
            </a:r>
            <a:endParaRPr lang="zh-CN" altLang="en-US" sz="320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967605" y="6103620"/>
            <a:ext cx="1393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12</a:t>
            </a:r>
            <a:endParaRPr lang="en-US" altLang="zh-CN"/>
          </a:p>
        </p:txBody>
      </p:sp>
      <p:sp>
        <p:nvSpPr>
          <p:cNvPr id="107" name="文本框 106"/>
          <p:cNvSpPr txBox="1"/>
          <p:nvPr/>
        </p:nvSpPr>
        <p:spPr>
          <a:xfrm>
            <a:off x="977265" y="1802130"/>
            <a:ext cx="10423525" cy="310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40000"/>
              </a:lnSpc>
            </a:pPr>
            <a:r>
              <a:rPr lang="en-US" sz="2800" b="1" i="1">
                <a:solidFill>
                  <a:srgbClr val="C00000"/>
                </a:solidFill>
                <a:latin typeface="Times New Roman" panose="02020603050405020304" charset="0"/>
              </a:rPr>
              <a:t>You</a:t>
            </a:r>
            <a:r>
              <a:rPr lang="en-US" sz="2800" b="0" i="1">
                <a:solidFill>
                  <a:srgbClr val="C00000"/>
                </a:solidFill>
                <a:latin typeface="Times New Roman" panose="02020603050405020304" charset="0"/>
              </a:rPr>
              <a:t> 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charset="0"/>
              </a:rPr>
              <a:t>have</a:t>
            </a:r>
            <a:r>
              <a:rPr lang="en-US" sz="2800" b="0" i="1">
                <a:solidFill>
                  <a:srgbClr val="C00000"/>
                </a:solidFill>
                <a:latin typeface="Times New Roman" panose="02020603050405020304" charset="0"/>
              </a:rPr>
              <a:t> 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charset="0"/>
              </a:rPr>
              <a:t>to</a:t>
            </a:r>
            <a:r>
              <a:rPr lang="en-US" sz="2800" b="0" i="1">
                <a:solidFill>
                  <a:srgbClr val="C00000"/>
                </a:solidFill>
                <a:latin typeface="Times New Roman" panose="02020603050405020304" charset="0"/>
              </a:rPr>
              <a:t> 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charset="0"/>
              </a:rPr>
              <a:t>do:</a:t>
            </a:r>
            <a:endParaRPr lang="en-US" sz="2800" b="0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</a:rPr>
              <a:t>Practice the dialogue on Page 81 with your partner with the proper tone.</a:t>
            </a:r>
            <a:endParaRPr lang="en-US" sz="2800" b="1">
              <a:solidFill>
                <a:srgbClr val="C00000"/>
              </a:solidFill>
              <a:latin typeface="Times New Roman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sz="2800" b="1" i="1">
                <a:solidFill>
                  <a:srgbClr val="C00000"/>
                </a:solidFill>
                <a:latin typeface="Times New Roman" panose="02020603050405020304" charset="0"/>
              </a:rPr>
              <a:t>You</a:t>
            </a:r>
            <a:r>
              <a:rPr lang="en-US" sz="2800" b="0" i="1">
                <a:solidFill>
                  <a:srgbClr val="C00000"/>
                </a:solidFill>
                <a:latin typeface="Times New Roman" panose="02020603050405020304" charset="0"/>
              </a:rPr>
              <a:t> 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charset="0"/>
              </a:rPr>
              <a:t>can</a:t>
            </a:r>
            <a:r>
              <a:rPr lang="en-US" sz="2800" b="0" i="1">
                <a:solidFill>
                  <a:srgbClr val="C00000"/>
                </a:solidFill>
                <a:latin typeface="Times New Roman" panose="02020603050405020304" charset="0"/>
              </a:rPr>
              <a:t> 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charset="0"/>
              </a:rPr>
              <a:t>choose</a:t>
            </a:r>
            <a:r>
              <a:rPr lang="en-US" sz="2800" b="0" i="1">
                <a:solidFill>
                  <a:srgbClr val="C00000"/>
                </a:solidFill>
                <a:latin typeface="Times New Roman" panose="02020603050405020304" charset="0"/>
              </a:rPr>
              <a:t> 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charset="0"/>
              </a:rPr>
              <a:t>to</a:t>
            </a:r>
            <a:r>
              <a:rPr lang="en-US" sz="2800" b="0" i="1">
                <a:solidFill>
                  <a:srgbClr val="C00000"/>
                </a:solidFill>
                <a:latin typeface="Times New Roman" panose="02020603050405020304" charset="0"/>
              </a:rPr>
              <a:t> 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charset="0"/>
              </a:rPr>
              <a:t>do:</a:t>
            </a:r>
            <a:endParaRPr lang="en-US" sz="2800" b="0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</a:rPr>
              <a:t>Introduce your dream room to your family and record a video and send it to 25370664@qq.com.</a:t>
            </a:r>
            <a:endParaRPr lang="en-US" altLang="en-US" sz="2800" b="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44450" y="0"/>
            <a:ext cx="12236450" cy="6858000"/>
          </a:xfrm>
          <a:prstGeom prst="rect">
            <a:avLst/>
          </a:prstGeom>
        </p:spPr>
      </p:pic>
      <p:sp>
        <p:nvSpPr>
          <p:cNvPr id="66" name="文本框 65"/>
          <p:cNvSpPr txBox="1"/>
          <p:nvPr>
            <p:custDataLst>
              <p:tags r:id="rId3"/>
            </p:custDataLst>
          </p:nvPr>
        </p:nvSpPr>
        <p:spPr>
          <a:xfrm>
            <a:off x="2643505" y="1941830"/>
            <a:ext cx="69869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少成若天性，习惯如自然。</a:t>
            </a:r>
            <a:endParaRPr kumimoji="1" lang="zh-CN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kumimoji="1"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1"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kumimoji="1"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 </a:t>
            </a:r>
            <a:r>
              <a:rPr kumimoji="1"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孔子</a:t>
            </a:r>
            <a:endParaRPr kumimoji="1"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69" name="文本框 868"/>
          <p:cNvSpPr txBox="1"/>
          <p:nvPr/>
        </p:nvSpPr>
        <p:spPr>
          <a:xfrm>
            <a:off x="2433955" y="3429000"/>
            <a:ext cx="89630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en-US" altLang="zh-CN" sz="28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child’s character and habits formed in youth are as innate as nature itself.</a:t>
            </a:r>
            <a:endParaRPr kumimoji="1" lang="en-US" altLang="zh-CN" sz="28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kumimoji="1"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r>
              <a:rPr kumimoji="1" lang="en-US" altLang="zh-CN" sz="28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Confucius       </a:t>
            </a:r>
            <a:r>
              <a:rPr kumimoji="1" lang="en-US" altLang="zh-CN" sz="20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endParaRPr kumimoji="1" lang="en-US" altLang="zh-CN" sz="2000" b="1" i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2"/>
          <p:cNvSpPr/>
          <p:nvPr>
            <p:custDataLst>
              <p:tags r:id="rId2"/>
            </p:custDataLst>
          </p:nvPr>
        </p:nvSpPr>
        <p:spPr>
          <a:xfrm>
            <a:off x="1431290" y="1978660"/>
            <a:ext cx="4001135" cy="2410460"/>
          </a:xfrm>
          <a:custGeom>
            <a:avLst/>
            <a:gdLst/>
            <a:ahLst/>
            <a:cxnLst/>
            <a:rect l="l" t="t" r="r" b="b"/>
            <a:pathLst>
              <a:path w="15027" h="2037" extrusionOk="0">
                <a:moveTo>
                  <a:pt x="14945" y="0"/>
                </a:moveTo>
                <a:cubicBezTo>
                  <a:pt x="14932" y="0"/>
                  <a:pt x="14920" y="2"/>
                  <a:pt x="14909" y="2"/>
                </a:cubicBezTo>
                <a:cubicBezTo>
                  <a:pt x="14424" y="14"/>
                  <a:pt x="13928" y="14"/>
                  <a:pt x="13444" y="25"/>
                </a:cubicBezTo>
                <a:cubicBezTo>
                  <a:pt x="13139" y="35"/>
                  <a:pt x="12835" y="39"/>
                  <a:pt x="12529" y="39"/>
                </a:cubicBezTo>
                <a:cubicBezTo>
                  <a:pt x="12112" y="39"/>
                  <a:pt x="11693" y="32"/>
                  <a:pt x="11270" y="25"/>
                </a:cubicBezTo>
                <a:cubicBezTo>
                  <a:pt x="10455" y="25"/>
                  <a:pt x="9640" y="61"/>
                  <a:pt x="8825" y="96"/>
                </a:cubicBezTo>
                <a:cubicBezTo>
                  <a:pt x="8270" y="120"/>
                  <a:pt x="7714" y="144"/>
                  <a:pt x="7147" y="144"/>
                </a:cubicBezTo>
                <a:cubicBezTo>
                  <a:pt x="6616" y="144"/>
                  <a:pt x="6072" y="84"/>
                  <a:pt x="5529" y="84"/>
                </a:cubicBezTo>
                <a:cubicBezTo>
                  <a:pt x="4966" y="75"/>
                  <a:pt x="4403" y="32"/>
                  <a:pt x="3833" y="32"/>
                </a:cubicBezTo>
                <a:cubicBezTo>
                  <a:pt x="3721" y="32"/>
                  <a:pt x="3609" y="33"/>
                  <a:pt x="3497" y="37"/>
                </a:cubicBezTo>
                <a:cubicBezTo>
                  <a:pt x="3178" y="43"/>
                  <a:pt x="2856" y="49"/>
                  <a:pt x="2534" y="49"/>
                </a:cubicBezTo>
                <a:cubicBezTo>
                  <a:pt x="2212" y="49"/>
                  <a:pt x="1890" y="43"/>
                  <a:pt x="1572" y="25"/>
                </a:cubicBezTo>
                <a:cubicBezTo>
                  <a:pt x="1064" y="2"/>
                  <a:pt x="556" y="14"/>
                  <a:pt x="0" y="2"/>
                </a:cubicBezTo>
                <a:lnTo>
                  <a:pt x="0" y="2"/>
                </a:lnTo>
                <a:cubicBezTo>
                  <a:pt x="225" y="250"/>
                  <a:pt x="414" y="474"/>
                  <a:pt x="615" y="687"/>
                </a:cubicBezTo>
                <a:cubicBezTo>
                  <a:pt x="733" y="817"/>
                  <a:pt x="745" y="935"/>
                  <a:pt x="626" y="1065"/>
                </a:cubicBezTo>
                <a:cubicBezTo>
                  <a:pt x="591" y="1112"/>
                  <a:pt x="544" y="1171"/>
                  <a:pt x="508" y="1230"/>
                </a:cubicBezTo>
                <a:cubicBezTo>
                  <a:pt x="367" y="1431"/>
                  <a:pt x="213" y="1644"/>
                  <a:pt x="59" y="1868"/>
                </a:cubicBezTo>
                <a:cubicBezTo>
                  <a:pt x="378" y="1916"/>
                  <a:pt x="674" y="1916"/>
                  <a:pt x="969" y="1916"/>
                </a:cubicBezTo>
                <a:cubicBezTo>
                  <a:pt x="1412" y="1916"/>
                  <a:pt x="1855" y="1896"/>
                  <a:pt x="2298" y="1896"/>
                </a:cubicBezTo>
                <a:cubicBezTo>
                  <a:pt x="2446" y="1896"/>
                  <a:pt x="2593" y="1898"/>
                  <a:pt x="2741" y="1904"/>
                </a:cubicBezTo>
                <a:cubicBezTo>
                  <a:pt x="4182" y="1963"/>
                  <a:pt x="5623" y="1916"/>
                  <a:pt x="7053" y="2022"/>
                </a:cubicBezTo>
                <a:cubicBezTo>
                  <a:pt x="7202" y="2032"/>
                  <a:pt x="7349" y="2037"/>
                  <a:pt x="7497" y="2037"/>
                </a:cubicBezTo>
                <a:cubicBezTo>
                  <a:pt x="7852" y="2037"/>
                  <a:pt x="8206" y="2011"/>
                  <a:pt x="8565" y="1986"/>
                </a:cubicBezTo>
                <a:cubicBezTo>
                  <a:pt x="9049" y="1951"/>
                  <a:pt x="9537" y="1948"/>
                  <a:pt x="10024" y="1948"/>
                </a:cubicBezTo>
                <a:cubicBezTo>
                  <a:pt x="10121" y="1948"/>
                  <a:pt x="10219" y="1948"/>
                  <a:pt x="10316" y="1948"/>
                </a:cubicBezTo>
                <a:cubicBezTo>
                  <a:pt x="10706" y="1948"/>
                  <a:pt x="11095" y="1946"/>
                  <a:pt x="11483" y="1927"/>
                </a:cubicBezTo>
                <a:cubicBezTo>
                  <a:pt x="11830" y="1907"/>
                  <a:pt x="12178" y="1901"/>
                  <a:pt x="12527" y="1901"/>
                </a:cubicBezTo>
                <a:cubicBezTo>
                  <a:pt x="13091" y="1901"/>
                  <a:pt x="13657" y="1917"/>
                  <a:pt x="14219" y="1917"/>
                </a:cubicBezTo>
                <a:cubicBezTo>
                  <a:pt x="14315" y="1917"/>
                  <a:pt x="14411" y="1917"/>
                  <a:pt x="14507" y="1916"/>
                </a:cubicBezTo>
                <a:cubicBezTo>
                  <a:pt x="14672" y="1904"/>
                  <a:pt x="14826" y="1880"/>
                  <a:pt x="15015" y="1868"/>
                </a:cubicBezTo>
                <a:cubicBezTo>
                  <a:pt x="14814" y="1597"/>
                  <a:pt x="14649" y="1348"/>
                  <a:pt x="14472" y="1112"/>
                </a:cubicBezTo>
                <a:cubicBezTo>
                  <a:pt x="14294" y="888"/>
                  <a:pt x="14294" y="841"/>
                  <a:pt x="14495" y="628"/>
                </a:cubicBezTo>
                <a:cubicBezTo>
                  <a:pt x="14672" y="427"/>
                  <a:pt x="14850" y="226"/>
                  <a:pt x="15027" y="37"/>
                </a:cubicBezTo>
                <a:cubicBezTo>
                  <a:pt x="14995" y="6"/>
                  <a:pt x="14969" y="0"/>
                  <a:pt x="14945" y="0"/>
                </a:cubicBezTo>
                <a:close/>
              </a:path>
            </a:pathLst>
          </a:custGeom>
          <a:solidFill>
            <a:srgbClr val="F7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文本框 3"/>
          <p:cNvSpPr txBox="1"/>
          <p:nvPr/>
        </p:nvSpPr>
        <p:spPr>
          <a:xfrm>
            <a:off x="4967605" y="6103620"/>
            <a:ext cx="1393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509395" y="1045845"/>
            <a:ext cx="4211955" cy="1287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6600" b="1">
                <a:latin typeface="Microsoft JhengHei" panose="020B0604030504040204" charset="-120"/>
                <a:ea typeface="Microsoft JhengHei" panose="020B0604030504040204" charset="-120"/>
                <a:cs typeface="Cascadia Mono SemiBold" panose="020B0609020000020004" charset="0"/>
              </a:rPr>
              <a:t> </a:t>
            </a:r>
            <a:endParaRPr lang="en-US" altLang="zh-CN" sz="6600" b="1">
              <a:latin typeface="Microsoft JhengHei" panose="020B0604030504040204" charset="-120"/>
              <a:ea typeface="Microsoft JhengHei" panose="020B0604030504040204" charset="-120"/>
              <a:cs typeface="Cascadia Mono SemiBold" panose="020B0609020000020004" charset="0"/>
            </a:endParaRPr>
          </a:p>
          <a:p>
            <a:r>
              <a:rPr lang="en-US" altLang="zh-CN" sz="6600" b="1">
                <a:latin typeface="Microsoft JhengHei" panose="020B0604030504040204" charset="-120"/>
                <a:ea typeface="Microsoft JhengHei" panose="020B0604030504040204" charset="-120"/>
                <a:cs typeface="Cascadia Mono SemiBold" panose="020B0609020000020004" charset="0"/>
              </a:rPr>
              <a:t>  </a:t>
            </a:r>
            <a:r>
              <a:rPr lang="en-US" altLang="zh-CN" sz="6600" b="1">
                <a:latin typeface="华文彩云" panose="02010800040101010101" charset="-122"/>
                <a:ea typeface="华文彩云" panose="02010800040101010101" charset="-122"/>
                <a:cs typeface="Cascadia Mono SemiBold" panose="020B0609020000020004" charset="0"/>
              </a:rPr>
              <a:t>Part  01</a:t>
            </a:r>
            <a:endParaRPr lang="en-US" altLang="zh-CN" sz="6600" b="1">
              <a:latin typeface="华文彩云" panose="02010800040101010101" charset="-122"/>
              <a:ea typeface="华文彩云" panose="02010800040101010101" charset="-122"/>
              <a:cs typeface="Cascadia Mono SemiBold" panose="020B0609020000020004" charset="0"/>
            </a:endParaRPr>
          </a:p>
          <a:p>
            <a:r>
              <a:rPr lang="en-US" altLang="zh-CN" sz="6600">
                <a:latin typeface="华文彩云" panose="02010800040101010101" charset="-122"/>
                <a:ea typeface="华文彩云" panose="02010800040101010101" charset="-122"/>
                <a:cs typeface="Cascadia Mono SemiBold" panose="020B0609020000020004" charset="0"/>
              </a:rPr>
              <a:t>  </a:t>
            </a:r>
            <a:r>
              <a:rPr lang="en-US" altLang="zh-CN" sz="6600">
                <a:latin typeface="华文彩云" panose="02010800040101010101" charset="-122"/>
                <a:ea typeface="华文彩云" panose="02010800040101010101" charset="-122"/>
                <a:cs typeface="Bodoni MT Black" panose="02070A03080606020203" charset="0"/>
              </a:rPr>
              <a:t> </a:t>
            </a:r>
            <a:r>
              <a:rPr lang="en-US" altLang="zh-CN" sz="5400">
                <a:latin typeface="华文彩云" panose="02010800040101010101" charset="-122"/>
                <a:ea typeface="华文彩云" panose="02010800040101010101" charset="-122"/>
                <a:cs typeface="Bodoni MT Black" panose="02070A03080606020203" charset="0"/>
              </a:rPr>
              <a:t>Warmer</a:t>
            </a:r>
            <a:endParaRPr lang="en-US" altLang="zh-CN" sz="5400">
              <a:latin typeface="华文彩云" panose="02010800040101010101" charset="-122"/>
              <a:ea typeface="华文彩云" panose="02010800040101010101" charset="-122"/>
              <a:cs typeface="Bodoni MT Black" panose="02070A03080606020203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136005" y="1532255"/>
            <a:ext cx="4725670" cy="3209290"/>
            <a:chOff x="8796" y="2413"/>
            <a:chExt cx="7442" cy="5054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t="16653" b="15448"/>
            <a:stretch>
              <a:fillRect/>
            </a:stretch>
          </p:blipFill>
          <p:spPr>
            <a:xfrm>
              <a:off x="8796" y="2413"/>
              <a:ext cx="7443" cy="505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 l="12603" t="2100" r="-12603" b="24275"/>
            <a:stretch>
              <a:fillRect/>
            </a:stretch>
          </p:blipFill>
          <p:spPr>
            <a:xfrm flipH="1">
              <a:off x="13553" y="2895"/>
              <a:ext cx="1723" cy="1692"/>
            </a:xfrm>
            <a:prstGeom prst="ellipse">
              <a:avLst/>
            </a:prstGeom>
          </p:spPr>
        </p:pic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" name="Google Shape;143;p37"/>
          <p:cNvSpPr/>
          <p:nvPr>
            <p:custDataLst>
              <p:tags r:id="rId2"/>
            </p:custDataLst>
          </p:nvPr>
        </p:nvSpPr>
        <p:spPr>
          <a:xfrm>
            <a:off x="1217930" y="465455"/>
            <a:ext cx="2643505" cy="887730"/>
          </a:xfrm>
          <a:custGeom>
            <a:avLst/>
            <a:gdLst/>
            <a:ahLst/>
            <a:cxnLst/>
            <a:rect l="l" t="t" r="r" b="b"/>
            <a:pathLst>
              <a:path w="45062" h="12056" extrusionOk="0">
                <a:moveTo>
                  <a:pt x="10001" y="2675"/>
                </a:moveTo>
                <a:lnTo>
                  <a:pt x="10001" y="2675"/>
                </a:lnTo>
                <a:cubicBezTo>
                  <a:pt x="9884" y="2834"/>
                  <a:pt x="9765" y="2990"/>
                  <a:pt x="9645" y="3145"/>
                </a:cubicBezTo>
                <a:lnTo>
                  <a:pt x="9645" y="3145"/>
                </a:lnTo>
                <a:cubicBezTo>
                  <a:pt x="9750" y="2989"/>
                  <a:pt x="9875" y="2832"/>
                  <a:pt x="10001" y="2675"/>
                </a:cubicBezTo>
                <a:close/>
                <a:moveTo>
                  <a:pt x="42540" y="3662"/>
                </a:moveTo>
                <a:cubicBezTo>
                  <a:pt x="42631" y="3698"/>
                  <a:pt x="42722" y="3731"/>
                  <a:pt x="42805" y="3764"/>
                </a:cubicBezTo>
                <a:cubicBezTo>
                  <a:pt x="42717" y="3735"/>
                  <a:pt x="42628" y="3700"/>
                  <a:pt x="42540" y="3662"/>
                </a:cubicBezTo>
                <a:close/>
                <a:moveTo>
                  <a:pt x="5617" y="4057"/>
                </a:moveTo>
                <a:cubicBezTo>
                  <a:pt x="5597" y="4069"/>
                  <a:pt x="5576" y="4073"/>
                  <a:pt x="5548" y="4075"/>
                </a:cubicBezTo>
                <a:lnTo>
                  <a:pt x="5548" y="4075"/>
                </a:lnTo>
                <a:cubicBezTo>
                  <a:pt x="5559" y="4070"/>
                  <a:pt x="5570" y="4066"/>
                  <a:pt x="5580" y="4062"/>
                </a:cubicBezTo>
                <a:lnTo>
                  <a:pt x="5580" y="4062"/>
                </a:lnTo>
                <a:cubicBezTo>
                  <a:pt x="5592" y="4060"/>
                  <a:pt x="5604" y="4059"/>
                  <a:pt x="5617" y="4057"/>
                </a:cubicBezTo>
                <a:close/>
                <a:moveTo>
                  <a:pt x="6602" y="4057"/>
                </a:moveTo>
                <a:cubicBezTo>
                  <a:pt x="6615" y="4059"/>
                  <a:pt x="6627" y="4060"/>
                  <a:pt x="6639" y="4062"/>
                </a:cubicBezTo>
                <a:lnTo>
                  <a:pt x="6639" y="4062"/>
                </a:lnTo>
                <a:lnTo>
                  <a:pt x="6671" y="4075"/>
                </a:lnTo>
                <a:lnTo>
                  <a:pt x="6671" y="4075"/>
                </a:lnTo>
                <a:cubicBezTo>
                  <a:pt x="6643" y="4073"/>
                  <a:pt x="6622" y="4069"/>
                  <a:pt x="6602" y="4057"/>
                </a:cubicBezTo>
                <a:close/>
                <a:moveTo>
                  <a:pt x="5195" y="4233"/>
                </a:moveTo>
                <a:lnTo>
                  <a:pt x="5195" y="4233"/>
                </a:lnTo>
                <a:cubicBezTo>
                  <a:pt x="5189" y="4238"/>
                  <a:pt x="5182" y="4242"/>
                  <a:pt x="5176" y="4246"/>
                </a:cubicBezTo>
                <a:lnTo>
                  <a:pt x="5176" y="4246"/>
                </a:lnTo>
                <a:cubicBezTo>
                  <a:pt x="5179" y="4243"/>
                  <a:pt x="5182" y="4241"/>
                  <a:pt x="5185" y="4239"/>
                </a:cubicBezTo>
                <a:lnTo>
                  <a:pt x="5185" y="4239"/>
                </a:lnTo>
                <a:cubicBezTo>
                  <a:pt x="5188" y="4237"/>
                  <a:pt x="5192" y="4235"/>
                  <a:pt x="5195" y="4233"/>
                </a:cubicBezTo>
                <a:close/>
                <a:moveTo>
                  <a:pt x="42494" y="4372"/>
                </a:moveTo>
                <a:lnTo>
                  <a:pt x="42532" y="4465"/>
                </a:lnTo>
                <a:cubicBezTo>
                  <a:pt x="42520" y="4439"/>
                  <a:pt x="42507" y="4409"/>
                  <a:pt x="42495" y="4377"/>
                </a:cubicBezTo>
                <a:lnTo>
                  <a:pt x="42495" y="4377"/>
                </a:lnTo>
                <a:cubicBezTo>
                  <a:pt x="42495" y="4375"/>
                  <a:pt x="42495" y="4374"/>
                  <a:pt x="42494" y="4372"/>
                </a:cubicBezTo>
                <a:close/>
                <a:moveTo>
                  <a:pt x="4889" y="4465"/>
                </a:moveTo>
                <a:cubicBezTo>
                  <a:pt x="4879" y="4475"/>
                  <a:pt x="4868" y="4484"/>
                  <a:pt x="4856" y="4492"/>
                </a:cubicBezTo>
                <a:lnTo>
                  <a:pt x="4856" y="4492"/>
                </a:lnTo>
                <a:cubicBezTo>
                  <a:pt x="4856" y="4492"/>
                  <a:pt x="4855" y="4492"/>
                  <a:pt x="4854" y="4492"/>
                </a:cubicBezTo>
                <a:lnTo>
                  <a:pt x="4854" y="4492"/>
                </a:lnTo>
                <a:cubicBezTo>
                  <a:pt x="4866" y="4483"/>
                  <a:pt x="4877" y="4474"/>
                  <a:pt x="4889" y="4465"/>
                </a:cubicBezTo>
                <a:close/>
                <a:moveTo>
                  <a:pt x="32308" y="4523"/>
                </a:moveTo>
                <a:cubicBezTo>
                  <a:pt x="32331" y="4569"/>
                  <a:pt x="32353" y="4614"/>
                  <a:pt x="32376" y="4659"/>
                </a:cubicBezTo>
                <a:cubicBezTo>
                  <a:pt x="32350" y="4616"/>
                  <a:pt x="32328" y="4570"/>
                  <a:pt x="32308" y="4523"/>
                </a:cubicBezTo>
                <a:close/>
                <a:moveTo>
                  <a:pt x="6537" y="4348"/>
                </a:moveTo>
                <a:cubicBezTo>
                  <a:pt x="6577" y="4451"/>
                  <a:pt x="6616" y="4555"/>
                  <a:pt x="6653" y="4660"/>
                </a:cubicBezTo>
                <a:lnTo>
                  <a:pt x="6653" y="4660"/>
                </a:lnTo>
                <a:cubicBezTo>
                  <a:pt x="6612" y="4562"/>
                  <a:pt x="6575" y="4459"/>
                  <a:pt x="6537" y="4348"/>
                </a:cubicBezTo>
                <a:close/>
                <a:moveTo>
                  <a:pt x="895" y="4932"/>
                </a:moveTo>
                <a:lnTo>
                  <a:pt x="895" y="4932"/>
                </a:lnTo>
                <a:cubicBezTo>
                  <a:pt x="897" y="4932"/>
                  <a:pt x="899" y="4932"/>
                  <a:pt x="901" y="4933"/>
                </a:cubicBezTo>
                <a:lnTo>
                  <a:pt x="901" y="4933"/>
                </a:lnTo>
                <a:lnTo>
                  <a:pt x="895" y="4932"/>
                </a:lnTo>
                <a:close/>
                <a:moveTo>
                  <a:pt x="32920" y="5384"/>
                </a:moveTo>
                <a:cubicBezTo>
                  <a:pt x="32882" y="5415"/>
                  <a:pt x="32843" y="5446"/>
                  <a:pt x="32804" y="5477"/>
                </a:cubicBezTo>
                <a:cubicBezTo>
                  <a:pt x="32843" y="5446"/>
                  <a:pt x="32882" y="5415"/>
                  <a:pt x="32920" y="5384"/>
                </a:cubicBezTo>
                <a:close/>
                <a:moveTo>
                  <a:pt x="17234" y="5878"/>
                </a:moveTo>
                <a:cubicBezTo>
                  <a:pt x="17261" y="5900"/>
                  <a:pt x="17289" y="5922"/>
                  <a:pt x="17317" y="5944"/>
                </a:cubicBezTo>
                <a:cubicBezTo>
                  <a:pt x="17289" y="5926"/>
                  <a:pt x="17262" y="5905"/>
                  <a:pt x="17235" y="5883"/>
                </a:cubicBezTo>
                <a:lnTo>
                  <a:pt x="17235" y="5883"/>
                </a:lnTo>
                <a:cubicBezTo>
                  <a:pt x="17235" y="5881"/>
                  <a:pt x="17234" y="5879"/>
                  <a:pt x="17234" y="5878"/>
                </a:cubicBezTo>
                <a:close/>
                <a:moveTo>
                  <a:pt x="2727" y="6137"/>
                </a:moveTo>
                <a:cubicBezTo>
                  <a:pt x="2730" y="6137"/>
                  <a:pt x="2696" y="6180"/>
                  <a:pt x="2646" y="6255"/>
                </a:cubicBezTo>
                <a:cubicBezTo>
                  <a:pt x="2646" y="6216"/>
                  <a:pt x="2685" y="6216"/>
                  <a:pt x="2685" y="6177"/>
                </a:cubicBezTo>
                <a:cubicBezTo>
                  <a:pt x="2713" y="6150"/>
                  <a:pt x="2726" y="6137"/>
                  <a:pt x="2727" y="6137"/>
                </a:cubicBezTo>
                <a:close/>
                <a:moveTo>
                  <a:pt x="17319" y="6170"/>
                </a:moveTo>
                <a:cubicBezTo>
                  <a:pt x="17346" y="6237"/>
                  <a:pt x="17372" y="6305"/>
                  <a:pt x="17394" y="6372"/>
                </a:cubicBezTo>
                <a:cubicBezTo>
                  <a:pt x="17367" y="6306"/>
                  <a:pt x="17342" y="6239"/>
                  <a:pt x="17319" y="6170"/>
                </a:cubicBezTo>
                <a:close/>
                <a:moveTo>
                  <a:pt x="29886" y="6527"/>
                </a:moveTo>
                <a:lnTo>
                  <a:pt x="29808" y="6556"/>
                </a:lnTo>
                <a:lnTo>
                  <a:pt x="29808" y="6556"/>
                </a:lnTo>
                <a:cubicBezTo>
                  <a:pt x="29810" y="6554"/>
                  <a:pt x="29812" y="6551"/>
                  <a:pt x="29814" y="6549"/>
                </a:cubicBezTo>
                <a:lnTo>
                  <a:pt x="29814" y="6549"/>
                </a:lnTo>
                <a:cubicBezTo>
                  <a:pt x="29837" y="6541"/>
                  <a:pt x="29861" y="6534"/>
                  <a:pt x="29886" y="6527"/>
                </a:cubicBezTo>
                <a:close/>
                <a:moveTo>
                  <a:pt x="29805" y="6552"/>
                </a:moveTo>
                <a:lnTo>
                  <a:pt x="29805" y="6552"/>
                </a:lnTo>
                <a:cubicBezTo>
                  <a:pt x="29803" y="6554"/>
                  <a:pt x="29802" y="6557"/>
                  <a:pt x="29800" y="6559"/>
                </a:cubicBezTo>
                <a:lnTo>
                  <a:pt x="29800" y="6559"/>
                </a:lnTo>
                <a:lnTo>
                  <a:pt x="29790" y="6563"/>
                </a:lnTo>
                <a:lnTo>
                  <a:pt x="29790" y="6563"/>
                </a:lnTo>
                <a:cubicBezTo>
                  <a:pt x="29792" y="6560"/>
                  <a:pt x="29794" y="6558"/>
                  <a:pt x="29795" y="6555"/>
                </a:cubicBezTo>
                <a:lnTo>
                  <a:pt x="29795" y="6555"/>
                </a:lnTo>
                <a:cubicBezTo>
                  <a:pt x="29799" y="6554"/>
                  <a:pt x="29802" y="6553"/>
                  <a:pt x="29805" y="6552"/>
                </a:cubicBezTo>
                <a:close/>
                <a:moveTo>
                  <a:pt x="28679" y="6848"/>
                </a:moveTo>
                <a:cubicBezTo>
                  <a:pt x="28696" y="6848"/>
                  <a:pt x="28713" y="6850"/>
                  <a:pt x="28729" y="6854"/>
                </a:cubicBezTo>
                <a:lnTo>
                  <a:pt x="28729" y="6854"/>
                </a:lnTo>
                <a:cubicBezTo>
                  <a:pt x="28713" y="6856"/>
                  <a:pt x="28696" y="6859"/>
                  <a:pt x="28679" y="6861"/>
                </a:cubicBezTo>
                <a:cubicBezTo>
                  <a:pt x="28663" y="6859"/>
                  <a:pt x="28646" y="6856"/>
                  <a:pt x="28629" y="6854"/>
                </a:cubicBezTo>
                <a:lnTo>
                  <a:pt x="28629" y="6854"/>
                </a:lnTo>
                <a:cubicBezTo>
                  <a:pt x="28646" y="6850"/>
                  <a:pt x="28663" y="6848"/>
                  <a:pt x="28679" y="6848"/>
                </a:cubicBezTo>
                <a:close/>
                <a:moveTo>
                  <a:pt x="33558" y="7704"/>
                </a:moveTo>
                <a:cubicBezTo>
                  <a:pt x="33567" y="7704"/>
                  <a:pt x="33577" y="7705"/>
                  <a:pt x="33586" y="7705"/>
                </a:cubicBezTo>
                <a:lnTo>
                  <a:pt x="33586" y="7705"/>
                </a:lnTo>
                <a:cubicBezTo>
                  <a:pt x="33572" y="7707"/>
                  <a:pt x="33558" y="7709"/>
                  <a:pt x="33543" y="7711"/>
                </a:cubicBezTo>
                <a:cubicBezTo>
                  <a:pt x="33533" y="7710"/>
                  <a:pt x="33522" y="7708"/>
                  <a:pt x="33511" y="7707"/>
                </a:cubicBezTo>
                <a:lnTo>
                  <a:pt x="33511" y="7707"/>
                </a:lnTo>
                <a:cubicBezTo>
                  <a:pt x="33527" y="7705"/>
                  <a:pt x="33543" y="7704"/>
                  <a:pt x="33558" y="7704"/>
                </a:cubicBezTo>
                <a:close/>
                <a:moveTo>
                  <a:pt x="26505" y="7494"/>
                </a:moveTo>
                <a:lnTo>
                  <a:pt x="26505" y="7494"/>
                </a:lnTo>
                <a:cubicBezTo>
                  <a:pt x="26516" y="7574"/>
                  <a:pt x="26528" y="7654"/>
                  <a:pt x="26539" y="7734"/>
                </a:cubicBezTo>
                <a:cubicBezTo>
                  <a:pt x="26523" y="7654"/>
                  <a:pt x="26512" y="7574"/>
                  <a:pt x="26505" y="7494"/>
                </a:cubicBezTo>
                <a:close/>
                <a:moveTo>
                  <a:pt x="23257" y="0"/>
                </a:moveTo>
                <a:cubicBezTo>
                  <a:pt x="22497" y="0"/>
                  <a:pt x="21696" y="251"/>
                  <a:pt x="21172" y="837"/>
                </a:cubicBezTo>
                <a:lnTo>
                  <a:pt x="21172" y="837"/>
                </a:lnTo>
                <a:cubicBezTo>
                  <a:pt x="20812" y="616"/>
                  <a:pt x="20405" y="473"/>
                  <a:pt x="19963" y="418"/>
                </a:cubicBezTo>
                <a:cubicBezTo>
                  <a:pt x="19797" y="391"/>
                  <a:pt x="19635" y="378"/>
                  <a:pt x="19476" y="378"/>
                </a:cubicBezTo>
                <a:cubicBezTo>
                  <a:pt x="18702" y="378"/>
                  <a:pt x="18008" y="686"/>
                  <a:pt x="17394" y="1235"/>
                </a:cubicBezTo>
                <a:cubicBezTo>
                  <a:pt x="17009" y="1586"/>
                  <a:pt x="16634" y="1952"/>
                  <a:pt x="16270" y="2331"/>
                </a:cubicBezTo>
                <a:lnTo>
                  <a:pt x="16270" y="2331"/>
                </a:lnTo>
                <a:cubicBezTo>
                  <a:pt x="16000" y="1851"/>
                  <a:pt x="15659" y="1410"/>
                  <a:pt x="15254" y="1041"/>
                </a:cubicBezTo>
                <a:cubicBezTo>
                  <a:pt x="14652" y="538"/>
                  <a:pt x="13992" y="238"/>
                  <a:pt x="13225" y="238"/>
                </a:cubicBezTo>
                <a:cubicBezTo>
                  <a:pt x="13100" y="238"/>
                  <a:pt x="12972" y="246"/>
                  <a:pt x="12841" y="262"/>
                </a:cubicBezTo>
                <a:cubicBezTo>
                  <a:pt x="11908" y="379"/>
                  <a:pt x="11246" y="885"/>
                  <a:pt x="10740" y="1624"/>
                </a:cubicBezTo>
                <a:cubicBezTo>
                  <a:pt x="10737" y="1629"/>
                  <a:pt x="10734" y="1634"/>
                  <a:pt x="10731" y="1638"/>
                </a:cubicBezTo>
                <a:lnTo>
                  <a:pt x="10731" y="1638"/>
                </a:lnTo>
                <a:cubicBezTo>
                  <a:pt x="10254" y="1135"/>
                  <a:pt x="9507" y="846"/>
                  <a:pt x="8833" y="846"/>
                </a:cubicBezTo>
                <a:cubicBezTo>
                  <a:pt x="8405" y="846"/>
                  <a:pt x="7977" y="963"/>
                  <a:pt x="7549" y="1196"/>
                </a:cubicBezTo>
                <a:cubicBezTo>
                  <a:pt x="7210" y="1400"/>
                  <a:pt x="6959" y="1633"/>
                  <a:pt x="6745" y="1948"/>
                </a:cubicBezTo>
                <a:lnTo>
                  <a:pt x="6745" y="1948"/>
                </a:lnTo>
                <a:cubicBezTo>
                  <a:pt x="6401" y="1628"/>
                  <a:pt x="5960" y="1414"/>
                  <a:pt x="5487" y="1352"/>
                </a:cubicBezTo>
                <a:cubicBezTo>
                  <a:pt x="5385" y="1339"/>
                  <a:pt x="5284" y="1333"/>
                  <a:pt x="5184" y="1333"/>
                </a:cubicBezTo>
                <a:cubicBezTo>
                  <a:pt x="4363" y="1333"/>
                  <a:pt x="3603" y="1752"/>
                  <a:pt x="3152" y="2480"/>
                </a:cubicBezTo>
                <a:cubicBezTo>
                  <a:pt x="3021" y="2705"/>
                  <a:pt x="2881" y="2929"/>
                  <a:pt x="2737" y="3158"/>
                </a:cubicBezTo>
                <a:lnTo>
                  <a:pt x="2737" y="3158"/>
                </a:lnTo>
                <a:cubicBezTo>
                  <a:pt x="2613" y="3122"/>
                  <a:pt x="2479" y="3103"/>
                  <a:pt x="2335" y="3103"/>
                </a:cubicBezTo>
                <a:cubicBezTo>
                  <a:pt x="1751" y="3103"/>
                  <a:pt x="1362" y="3375"/>
                  <a:pt x="1051" y="3803"/>
                </a:cubicBezTo>
                <a:cubicBezTo>
                  <a:pt x="506" y="4582"/>
                  <a:pt x="195" y="5438"/>
                  <a:pt x="78" y="6411"/>
                </a:cubicBezTo>
                <a:cubicBezTo>
                  <a:pt x="0" y="6955"/>
                  <a:pt x="584" y="7461"/>
                  <a:pt x="1090" y="7539"/>
                </a:cubicBezTo>
                <a:cubicBezTo>
                  <a:pt x="1143" y="7546"/>
                  <a:pt x="1195" y="7549"/>
                  <a:pt x="1246" y="7549"/>
                </a:cubicBezTo>
                <a:cubicBezTo>
                  <a:pt x="1370" y="7549"/>
                  <a:pt x="1485" y="7530"/>
                  <a:pt x="1592" y="7493"/>
                </a:cubicBezTo>
                <a:lnTo>
                  <a:pt x="1592" y="7493"/>
                </a:lnTo>
                <a:cubicBezTo>
                  <a:pt x="1874" y="7909"/>
                  <a:pt x="2309" y="8219"/>
                  <a:pt x="2802" y="8356"/>
                </a:cubicBezTo>
                <a:cubicBezTo>
                  <a:pt x="2977" y="8402"/>
                  <a:pt x="3151" y="8425"/>
                  <a:pt x="3321" y="8425"/>
                </a:cubicBezTo>
                <a:cubicBezTo>
                  <a:pt x="3666" y="8425"/>
                  <a:pt x="3995" y="8333"/>
                  <a:pt x="4296" y="8168"/>
                </a:cubicBezTo>
                <a:lnTo>
                  <a:pt x="4296" y="8168"/>
                </a:lnTo>
                <a:cubicBezTo>
                  <a:pt x="4817" y="8622"/>
                  <a:pt x="5476" y="8873"/>
                  <a:pt x="6163" y="8873"/>
                </a:cubicBezTo>
                <a:cubicBezTo>
                  <a:pt x="6441" y="8873"/>
                  <a:pt x="6724" y="8832"/>
                  <a:pt x="7004" y="8745"/>
                </a:cubicBezTo>
                <a:cubicBezTo>
                  <a:pt x="7312" y="8658"/>
                  <a:pt x="7632" y="8508"/>
                  <a:pt x="7930" y="8310"/>
                </a:cubicBezTo>
                <a:lnTo>
                  <a:pt x="7930" y="8310"/>
                </a:lnTo>
                <a:cubicBezTo>
                  <a:pt x="8290" y="8831"/>
                  <a:pt x="8803" y="9224"/>
                  <a:pt x="9456" y="9407"/>
                </a:cubicBezTo>
                <a:cubicBezTo>
                  <a:pt x="9706" y="9477"/>
                  <a:pt x="9961" y="9511"/>
                  <a:pt x="10214" y="9511"/>
                </a:cubicBezTo>
                <a:cubicBezTo>
                  <a:pt x="10885" y="9511"/>
                  <a:pt x="11541" y="9272"/>
                  <a:pt x="12047" y="8831"/>
                </a:cubicBezTo>
                <a:lnTo>
                  <a:pt x="12047" y="8831"/>
                </a:lnTo>
                <a:cubicBezTo>
                  <a:pt x="12497" y="9661"/>
                  <a:pt x="13155" y="10351"/>
                  <a:pt x="14009" y="10847"/>
                </a:cubicBezTo>
                <a:cubicBezTo>
                  <a:pt x="14476" y="11132"/>
                  <a:pt x="14999" y="11266"/>
                  <a:pt x="15519" y="11266"/>
                </a:cubicBezTo>
                <a:cubicBezTo>
                  <a:pt x="16560" y="11266"/>
                  <a:pt x="17589" y="10730"/>
                  <a:pt x="18134" y="9796"/>
                </a:cubicBezTo>
                <a:cubicBezTo>
                  <a:pt x="18334" y="9415"/>
                  <a:pt x="18556" y="9044"/>
                  <a:pt x="18792" y="8683"/>
                </a:cubicBezTo>
                <a:lnTo>
                  <a:pt x="18792" y="8683"/>
                </a:lnTo>
                <a:cubicBezTo>
                  <a:pt x="19080" y="8886"/>
                  <a:pt x="19397" y="9028"/>
                  <a:pt x="19768" y="9135"/>
                </a:cubicBezTo>
                <a:cubicBezTo>
                  <a:pt x="20025" y="9206"/>
                  <a:pt x="20303" y="9243"/>
                  <a:pt x="20587" y="9243"/>
                </a:cubicBezTo>
                <a:cubicBezTo>
                  <a:pt x="20622" y="9243"/>
                  <a:pt x="20657" y="9243"/>
                  <a:pt x="20692" y="9241"/>
                </a:cubicBezTo>
                <a:lnTo>
                  <a:pt x="20692" y="9241"/>
                </a:lnTo>
                <a:cubicBezTo>
                  <a:pt x="20949" y="9948"/>
                  <a:pt x="21352" y="10602"/>
                  <a:pt x="21908" y="11158"/>
                </a:cubicBezTo>
                <a:cubicBezTo>
                  <a:pt x="22430" y="11642"/>
                  <a:pt x="23237" y="12056"/>
                  <a:pt x="23988" y="12056"/>
                </a:cubicBezTo>
                <a:cubicBezTo>
                  <a:pt x="24021" y="12056"/>
                  <a:pt x="24054" y="12055"/>
                  <a:pt x="24087" y="12053"/>
                </a:cubicBezTo>
                <a:cubicBezTo>
                  <a:pt x="24866" y="12014"/>
                  <a:pt x="25800" y="11781"/>
                  <a:pt x="26267" y="11158"/>
                </a:cubicBezTo>
                <a:cubicBezTo>
                  <a:pt x="26947" y="10303"/>
                  <a:pt x="27607" y="9439"/>
                  <a:pt x="28263" y="8574"/>
                </a:cubicBezTo>
                <a:lnTo>
                  <a:pt x="28263" y="8574"/>
                </a:lnTo>
                <a:cubicBezTo>
                  <a:pt x="28310" y="8606"/>
                  <a:pt x="28358" y="8637"/>
                  <a:pt x="28407" y="8668"/>
                </a:cubicBezTo>
                <a:cubicBezTo>
                  <a:pt x="28718" y="8862"/>
                  <a:pt x="29068" y="8979"/>
                  <a:pt x="29380" y="9096"/>
                </a:cubicBezTo>
                <a:cubicBezTo>
                  <a:pt x="29496" y="9173"/>
                  <a:pt x="29652" y="9212"/>
                  <a:pt x="29769" y="9212"/>
                </a:cubicBezTo>
                <a:cubicBezTo>
                  <a:pt x="30159" y="9294"/>
                  <a:pt x="30538" y="9344"/>
                  <a:pt x="30918" y="9344"/>
                </a:cubicBezTo>
                <a:cubicBezTo>
                  <a:pt x="31258" y="9344"/>
                  <a:pt x="31599" y="9304"/>
                  <a:pt x="31948" y="9212"/>
                </a:cubicBezTo>
                <a:cubicBezTo>
                  <a:pt x="31990" y="9201"/>
                  <a:pt x="32031" y="9189"/>
                  <a:pt x="32071" y="9176"/>
                </a:cubicBezTo>
                <a:lnTo>
                  <a:pt x="32071" y="9176"/>
                </a:lnTo>
                <a:cubicBezTo>
                  <a:pt x="32467" y="9903"/>
                  <a:pt x="33207" y="10477"/>
                  <a:pt x="33972" y="10691"/>
                </a:cubicBezTo>
                <a:cubicBezTo>
                  <a:pt x="34244" y="10769"/>
                  <a:pt x="34516" y="10808"/>
                  <a:pt x="34789" y="10808"/>
                </a:cubicBezTo>
                <a:cubicBezTo>
                  <a:pt x="35061" y="10808"/>
                  <a:pt x="35333" y="10769"/>
                  <a:pt x="35606" y="10691"/>
                </a:cubicBezTo>
                <a:cubicBezTo>
                  <a:pt x="36112" y="10535"/>
                  <a:pt x="36579" y="10263"/>
                  <a:pt x="36968" y="9913"/>
                </a:cubicBezTo>
                <a:cubicBezTo>
                  <a:pt x="37070" y="9824"/>
                  <a:pt x="37170" y="9734"/>
                  <a:pt x="37269" y="9641"/>
                </a:cubicBezTo>
                <a:lnTo>
                  <a:pt x="37269" y="9641"/>
                </a:lnTo>
                <a:cubicBezTo>
                  <a:pt x="37459" y="9676"/>
                  <a:pt x="37659" y="9694"/>
                  <a:pt x="37861" y="9694"/>
                </a:cubicBezTo>
                <a:cubicBezTo>
                  <a:pt x="38625" y="9694"/>
                  <a:pt x="39426" y="9438"/>
                  <a:pt x="39886" y="8862"/>
                </a:cubicBezTo>
                <a:cubicBezTo>
                  <a:pt x="39968" y="8760"/>
                  <a:pt x="40049" y="8659"/>
                  <a:pt x="40131" y="8558"/>
                </a:cubicBezTo>
                <a:lnTo>
                  <a:pt x="40131" y="8558"/>
                </a:lnTo>
                <a:cubicBezTo>
                  <a:pt x="40499" y="8663"/>
                  <a:pt x="40883" y="8725"/>
                  <a:pt x="41287" y="8745"/>
                </a:cubicBezTo>
                <a:cubicBezTo>
                  <a:pt x="41871" y="8745"/>
                  <a:pt x="42416" y="8512"/>
                  <a:pt x="42961" y="8278"/>
                </a:cubicBezTo>
                <a:cubicBezTo>
                  <a:pt x="43143" y="8187"/>
                  <a:pt x="43326" y="8082"/>
                  <a:pt x="43486" y="7956"/>
                </a:cubicBezTo>
                <a:lnTo>
                  <a:pt x="43486" y="7956"/>
                </a:lnTo>
                <a:cubicBezTo>
                  <a:pt x="43969" y="7671"/>
                  <a:pt x="44430" y="7096"/>
                  <a:pt x="44673" y="6644"/>
                </a:cubicBezTo>
                <a:cubicBezTo>
                  <a:pt x="45062" y="5905"/>
                  <a:pt x="45023" y="5010"/>
                  <a:pt x="44517" y="4309"/>
                </a:cubicBezTo>
                <a:cubicBezTo>
                  <a:pt x="44123" y="3825"/>
                  <a:pt x="43470" y="3482"/>
                  <a:pt x="42833" y="3482"/>
                </a:cubicBezTo>
                <a:cubicBezTo>
                  <a:pt x="42667" y="3482"/>
                  <a:pt x="42502" y="3505"/>
                  <a:pt x="42343" y="3555"/>
                </a:cubicBezTo>
                <a:lnTo>
                  <a:pt x="42343" y="3555"/>
                </a:lnTo>
                <a:cubicBezTo>
                  <a:pt x="42327" y="3550"/>
                  <a:pt x="42310" y="3544"/>
                  <a:pt x="42293" y="3538"/>
                </a:cubicBezTo>
                <a:lnTo>
                  <a:pt x="42293" y="3538"/>
                </a:lnTo>
                <a:cubicBezTo>
                  <a:pt x="42254" y="3435"/>
                  <a:pt x="42218" y="3327"/>
                  <a:pt x="42182" y="3220"/>
                </a:cubicBezTo>
                <a:cubicBezTo>
                  <a:pt x="41871" y="2714"/>
                  <a:pt x="41404" y="2325"/>
                  <a:pt x="40859" y="2091"/>
                </a:cubicBezTo>
                <a:cubicBezTo>
                  <a:pt x="40511" y="1944"/>
                  <a:pt x="40131" y="1870"/>
                  <a:pt x="39752" y="1870"/>
                </a:cubicBezTo>
                <a:cubicBezTo>
                  <a:pt x="39453" y="1870"/>
                  <a:pt x="39154" y="1916"/>
                  <a:pt x="38872" y="2008"/>
                </a:cubicBezTo>
                <a:lnTo>
                  <a:pt x="38872" y="2008"/>
                </a:lnTo>
                <a:cubicBezTo>
                  <a:pt x="38453" y="1709"/>
                  <a:pt x="37918" y="1504"/>
                  <a:pt x="37399" y="1504"/>
                </a:cubicBezTo>
                <a:cubicBezTo>
                  <a:pt x="37359" y="1504"/>
                  <a:pt x="37319" y="1505"/>
                  <a:pt x="37279" y="1507"/>
                </a:cubicBezTo>
                <a:cubicBezTo>
                  <a:pt x="36734" y="1507"/>
                  <a:pt x="36228" y="1663"/>
                  <a:pt x="35800" y="1897"/>
                </a:cubicBezTo>
                <a:cubicBezTo>
                  <a:pt x="35678" y="1961"/>
                  <a:pt x="35566" y="2033"/>
                  <a:pt x="35464" y="2111"/>
                </a:cubicBezTo>
                <a:lnTo>
                  <a:pt x="35464" y="2111"/>
                </a:lnTo>
                <a:cubicBezTo>
                  <a:pt x="35172" y="1936"/>
                  <a:pt x="34854" y="1805"/>
                  <a:pt x="34516" y="1741"/>
                </a:cubicBezTo>
                <a:cubicBezTo>
                  <a:pt x="34205" y="1679"/>
                  <a:pt x="33886" y="1647"/>
                  <a:pt x="33566" y="1647"/>
                </a:cubicBezTo>
                <a:cubicBezTo>
                  <a:pt x="32848" y="1647"/>
                  <a:pt x="32126" y="1807"/>
                  <a:pt x="31482" y="2144"/>
                </a:cubicBezTo>
                <a:lnTo>
                  <a:pt x="31482" y="2144"/>
                </a:lnTo>
                <a:cubicBezTo>
                  <a:pt x="30804" y="1322"/>
                  <a:pt x="29759" y="767"/>
                  <a:pt x="28732" y="767"/>
                </a:cubicBezTo>
                <a:cubicBezTo>
                  <a:pt x="28701" y="767"/>
                  <a:pt x="28671" y="767"/>
                  <a:pt x="28640" y="768"/>
                </a:cubicBezTo>
                <a:cubicBezTo>
                  <a:pt x="27823" y="807"/>
                  <a:pt x="27045" y="1041"/>
                  <a:pt x="26422" y="1469"/>
                </a:cubicBezTo>
                <a:cubicBezTo>
                  <a:pt x="26294" y="1554"/>
                  <a:pt x="26177" y="1638"/>
                  <a:pt x="26069" y="1721"/>
                </a:cubicBezTo>
                <a:lnTo>
                  <a:pt x="26069" y="1721"/>
                </a:lnTo>
                <a:cubicBezTo>
                  <a:pt x="26020" y="1648"/>
                  <a:pt x="25970" y="1576"/>
                  <a:pt x="25916" y="1507"/>
                </a:cubicBezTo>
                <a:cubicBezTo>
                  <a:pt x="25644" y="1041"/>
                  <a:pt x="25294" y="690"/>
                  <a:pt x="24827" y="418"/>
                </a:cubicBezTo>
                <a:cubicBezTo>
                  <a:pt x="24477" y="184"/>
                  <a:pt x="24087" y="68"/>
                  <a:pt x="23698" y="29"/>
                </a:cubicBezTo>
                <a:cubicBezTo>
                  <a:pt x="23554" y="10"/>
                  <a:pt x="23406" y="0"/>
                  <a:pt x="23257" y="0"/>
                </a:cubicBezTo>
                <a:close/>
              </a:path>
            </a:pathLst>
          </a:custGeom>
          <a:solidFill>
            <a:srgbClr val="F7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Bodoni MT Black" panose="02070A03080606020203" charset="0"/>
                <a:cs typeface="Bodoni MT Black" panose="02070A03080606020203" charset="0"/>
              </a:rPr>
              <a:t>Activity 1 </a:t>
            </a:r>
            <a:endParaRPr lang="zh-CN" altLang="en-US" sz="280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61435" y="561340"/>
            <a:ext cx="65417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Watch a video and answer the question.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46885" y="2098675"/>
            <a:ext cx="2369820" cy="27235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19650" y="2583815"/>
            <a:ext cx="5733415" cy="2009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Where is Tom’s cap?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It’s______________.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4967605" y="6103620"/>
            <a:ext cx="1393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" name="Google Shape;143;p37"/>
          <p:cNvSpPr/>
          <p:nvPr>
            <p:custDataLst>
              <p:tags r:id="rId2"/>
            </p:custDataLst>
          </p:nvPr>
        </p:nvSpPr>
        <p:spPr>
          <a:xfrm>
            <a:off x="1217930" y="465455"/>
            <a:ext cx="2643505" cy="887730"/>
          </a:xfrm>
          <a:custGeom>
            <a:avLst/>
            <a:gdLst/>
            <a:ahLst/>
            <a:cxnLst/>
            <a:rect l="l" t="t" r="r" b="b"/>
            <a:pathLst>
              <a:path w="45062" h="12056" extrusionOk="0">
                <a:moveTo>
                  <a:pt x="10001" y="2675"/>
                </a:moveTo>
                <a:lnTo>
                  <a:pt x="10001" y="2675"/>
                </a:lnTo>
                <a:cubicBezTo>
                  <a:pt x="9884" y="2834"/>
                  <a:pt x="9765" y="2990"/>
                  <a:pt x="9645" y="3145"/>
                </a:cubicBezTo>
                <a:lnTo>
                  <a:pt x="9645" y="3145"/>
                </a:lnTo>
                <a:cubicBezTo>
                  <a:pt x="9750" y="2989"/>
                  <a:pt x="9875" y="2832"/>
                  <a:pt x="10001" y="2675"/>
                </a:cubicBezTo>
                <a:close/>
                <a:moveTo>
                  <a:pt x="42540" y="3662"/>
                </a:moveTo>
                <a:cubicBezTo>
                  <a:pt x="42631" y="3698"/>
                  <a:pt x="42722" y="3731"/>
                  <a:pt x="42805" y="3764"/>
                </a:cubicBezTo>
                <a:cubicBezTo>
                  <a:pt x="42717" y="3735"/>
                  <a:pt x="42628" y="3700"/>
                  <a:pt x="42540" y="3662"/>
                </a:cubicBezTo>
                <a:close/>
                <a:moveTo>
                  <a:pt x="5617" y="4057"/>
                </a:moveTo>
                <a:cubicBezTo>
                  <a:pt x="5597" y="4069"/>
                  <a:pt x="5576" y="4073"/>
                  <a:pt x="5548" y="4075"/>
                </a:cubicBezTo>
                <a:lnTo>
                  <a:pt x="5548" y="4075"/>
                </a:lnTo>
                <a:cubicBezTo>
                  <a:pt x="5559" y="4070"/>
                  <a:pt x="5570" y="4066"/>
                  <a:pt x="5580" y="4062"/>
                </a:cubicBezTo>
                <a:lnTo>
                  <a:pt x="5580" y="4062"/>
                </a:lnTo>
                <a:cubicBezTo>
                  <a:pt x="5592" y="4060"/>
                  <a:pt x="5604" y="4059"/>
                  <a:pt x="5617" y="4057"/>
                </a:cubicBezTo>
                <a:close/>
                <a:moveTo>
                  <a:pt x="6602" y="4057"/>
                </a:moveTo>
                <a:cubicBezTo>
                  <a:pt x="6615" y="4059"/>
                  <a:pt x="6627" y="4060"/>
                  <a:pt x="6639" y="4062"/>
                </a:cubicBezTo>
                <a:lnTo>
                  <a:pt x="6639" y="4062"/>
                </a:lnTo>
                <a:lnTo>
                  <a:pt x="6671" y="4075"/>
                </a:lnTo>
                <a:lnTo>
                  <a:pt x="6671" y="4075"/>
                </a:lnTo>
                <a:cubicBezTo>
                  <a:pt x="6643" y="4073"/>
                  <a:pt x="6622" y="4069"/>
                  <a:pt x="6602" y="4057"/>
                </a:cubicBezTo>
                <a:close/>
                <a:moveTo>
                  <a:pt x="5195" y="4233"/>
                </a:moveTo>
                <a:lnTo>
                  <a:pt x="5195" y="4233"/>
                </a:lnTo>
                <a:cubicBezTo>
                  <a:pt x="5189" y="4238"/>
                  <a:pt x="5182" y="4242"/>
                  <a:pt x="5176" y="4246"/>
                </a:cubicBezTo>
                <a:lnTo>
                  <a:pt x="5176" y="4246"/>
                </a:lnTo>
                <a:cubicBezTo>
                  <a:pt x="5179" y="4243"/>
                  <a:pt x="5182" y="4241"/>
                  <a:pt x="5185" y="4239"/>
                </a:cubicBezTo>
                <a:lnTo>
                  <a:pt x="5185" y="4239"/>
                </a:lnTo>
                <a:cubicBezTo>
                  <a:pt x="5188" y="4237"/>
                  <a:pt x="5192" y="4235"/>
                  <a:pt x="5195" y="4233"/>
                </a:cubicBezTo>
                <a:close/>
                <a:moveTo>
                  <a:pt x="42494" y="4372"/>
                </a:moveTo>
                <a:lnTo>
                  <a:pt x="42532" y="4465"/>
                </a:lnTo>
                <a:cubicBezTo>
                  <a:pt x="42520" y="4439"/>
                  <a:pt x="42507" y="4409"/>
                  <a:pt x="42495" y="4377"/>
                </a:cubicBezTo>
                <a:lnTo>
                  <a:pt x="42495" y="4377"/>
                </a:lnTo>
                <a:cubicBezTo>
                  <a:pt x="42495" y="4375"/>
                  <a:pt x="42495" y="4374"/>
                  <a:pt x="42494" y="4372"/>
                </a:cubicBezTo>
                <a:close/>
                <a:moveTo>
                  <a:pt x="4889" y="4465"/>
                </a:moveTo>
                <a:cubicBezTo>
                  <a:pt x="4879" y="4475"/>
                  <a:pt x="4868" y="4484"/>
                  <a:pt x="4856" y="4492"/>
                </a:cubicBezTo>
                <a:lnTo>
                  <a:pt x="4856" y="4492"/>
                </a:lnTo>
                <a:cubicBezTo>
                  <a:pt x="4856" y="4492"/>
                  <a:pt x="4855" y="4492"/>
                  <a:pt x="4854" y="4492"/>
                </a:cubicBezTo>
                <a:lnTo>
                  <a:pt x="4854" y="4492"/>
                </a:lnTo>
                <a:cubicBezTo>
                  <a:pt x="4866" y="4483"/>
                  <a:pt x="4877" y="4474"/>
                  <a:pt x="4889" y="4465"/>
                </a:cubicBezTo>
                <a:close/>
                <a:moveTo>
                  <a:pt x="32308" y="4523"/>
                </a:moveTo>
                <a:cubicBezTo>
                  <a:pt x="32331" y="4569"/>
                  <a:pt x="32353" y="4614"/>
                  <a:pt x="32376" y="4659"/>
                </a:cubicBezTo>
                <a:cubicBezTo>
                  <a:pt x="32350" y="4616"/>
                  <a:pt x="32328" y="4570"/>
                  <a:pt x="32308" y="4523"/>
                </a:cubicBezTo>
                <a:close/>
                <a:moveTo>
                  <a:pt x="6537" y="4348"/>
                </a:moveTo>
                <a:cubicBezTo>
                  <a:pt x="6577" y="4451"/>
                  <a:pt x="6616" y="4555"/>
                  <a:pt x="6653" y="4660"/>
                </a:cubicBezTo>
                <a:lnTo>
                  <a:pt x="6653" y="4660"/>
                </a:lnTo>
                <a:cubicBezTo>
                  <a:pt x="6612" y="4562"/>
                  <a:pt x="6575" y="4459"/>
                  <a:pt x="6537" y="4348"/>
                </a:cubicBezTo>
                <a:close/>
                <a:moveTo>
                  <a:pt x="895" y="4932"/>
                </a:moveTo>
                <a:lnTo>
                  <a:pt x="895" y="4932"/>
                </a:lnTo>
                <a:cubicBezTo>
                  <a:pt x="897" y="4932"/>
                  <a:pt x="899" y="4932"/>
                  <a:pt x="901" y="4933"/>
                </a:cubicBezTo>
                <a:lnTo>
                  <a:pt x="901" y="4933"/>
                </a:lnTo>
                <a:lnTo>
                  <a:pt x="895" y="4932"/>
                </a:lnTo>
                <a:close/>
                <a:moveTo>
                  <a:pt x="32920" y="5384"/>
                </a:moveTo>
                <a:cubicBezTo>
                  <a:pt x="32882" y="5415"/>
                  <a:pt x="32843" y="5446"/>
                  <a:pt x="32804" y="5477"/>
                </a:cubicBezTo>
                <a:cubicBezTo>
                  <a:pt x="32843" y="5446"/>
                  <a:pt x="32882" y="5415"/>
                  <a:pt x="32920" y="5384"/>
                </a:cubicBezTo>
                <a:close/>
                <a:moveTo>
                  <a:pt x="17234" y="5878"/>
                </a:moveTo>
                <a:cubicBezTo>
                  <a:pt x="17261" y="5900"/>
                  <a:pt x="17289" y="5922"/>
                  <a:pt x="17317" y="5944"/>
                </a:cubicBezTo>
                <a:cubicBezTo>
                  <a:pt x="17289" y="5926"/>
                  <a:pt x="17262" y="5905"/>
                  <a:pt x="17235" y="5883"/>
                </a:cubicBezTo>
                <a:lnTo>
                  <a:pt x="17235" y="5883"/>
                </a:lnTo>
                <a:cubicBezTo>
                  <a:pt x="17235" y="5881"/>
                  <a:pt x="17234" y="5879"/>
                  <a:pt x="17234" y="5878"/>
                </a:cubicBezTo>
                <a:close/>
                <a:moveTo>
                  <a:pt x="2727" y="6137"/>
                </a:moveTo>
                <a:cubicBezTo>
                  <a:pt x="2730" y="6137"/>
                  <a:pt x="2696" y="6180"/>
                  <a:pt x="2646" y="6255"/>
                </a:cubicBezTo>
                <a:cubicBezTo>
                  <a:pt x="2646" y="6216"/>
                  <a:pt x="2685" y="6216"/>
                  <a:pt x="2685" y="6177"/>
                </a:cubicBezTo>
                <a:cubicBezTo>
                  <a:pt x="2713" y="6150"/>
                  <a:pt x="2726" y="6137"/>
                  <a:pt x="2727" y="6137"/>
                </a:cubicBezTo>
                <a:close/>
                <a:moveTo>
                  <a:pt x="17319" y="6170"/>
                </a:moveTo>
                <a:cubicBezTo>
                  <a:pt x="17346" y="6237"/>
                  <a:pt x="17372" y="6305"/>
                  <a:pt x="17394" y="6372"/>
                </a:cubicBezTo>
                <a:cubicBezTo>
                  <a:pt x="17367" y="6306"/>
                  <a:pt x="17342" y="6239"/>
                  <a:pt x="17319" y="6170"/>
                </a:cubicBezTo>
                <a:close/>
                <a:moveTo>
                  <a:pt x="29886" y="6527"/>
                </a:moveTo>
                <a:lnTo>
                  <a:pt x="29808" y="6556"/>
                </a:lnTo>
                <a:lnTo>
                  <a:pt x="29808" y="6556"/>
                </a:lnTo>
                <a:cubicBezTo>
                  <a:pt x="29810" y="6554"/>
                  <a:pt x="29812" y="6551"/>
                  <a:pt x="29814" y="6549"/>
                </a:cubicBezTo>
                <a:lnTo>
                  <a:pt x="29814" y="6549"/>
                </a:lnTo>
                <a:cubicBezTo>
                  <a:pt x="29837" y="6541"/>
                  <a:pt x="29861" y="6534"/>
                  <a:pt x="29886" y="6527"/>
                </a:cubicBezTo>
                <a:close/>
                <a:moveTo>
                  <a:pt x="29805" y="6552"/>
                </a:moveTo>
                <a:lnTo>
                  <a:pt x="29805" y="6552"/>
                </a:lnTo>
                <a:cubicBezTo>
                  <a:pt x="29803" y="6554"/>
                  <a:pt x="29802" y="6557"/>
                  <a:pt x="29800" y="6559"/>
                </a:cubicBezTo>
                <a:lnTo>
                  <a:pt x="29800" y="6559"/>
                </a:lnTo>
                <a:lnTo>
                  <a:pt x="29790" y="6563"/>
                </a:lnTo>
                <a:lnTo>
                  <a:pt x="29790" y="6563"/>
                </a:lnTo>
                <a:cubicBezTo>
                  <a:pt x="29792" y="6560"/>
                  <a:pt x="29794" y="6558"/>
                  <a:pt x="29795" y="6555"/>
                </a:cubicBezTo>
                <a:lnTo>
                  <a:pt x="29795" y="6555"/>
                </a:lnTo>
                <a:cubicBezTo>
                  <a:pt x="29799" y="6554"/>
                  <a:pt x="29802" y="6553"/>
                  <a:pt x="29805" y="6552"/>
                </a:cubicBezTo>
                <a:close/>
                <a:moveTo>
                  <a:pt x="28679" y="6848"/>
                </a:moveTo>
                <a:cubicBezTo>
                  <a:pt x="28696" y="6848"/>
                  <a:pt x="28713" y="6850"/>
                  <a:pt x="28729" y="6854"/>
                </a:cubicBezTo>
                <a:lnTo>
                  <a:pt x="28729" y="6854"/>
                </a:lnTo>
                <a:cubicBezTo>
                  <a:pt x="28713" y="6856"/>
                  <a:pt x="28696" y="6859"/>
                  <a:pt x="28679" y="6861"/>
                </a:cubicBezTo>
                <a:cubicBezTo>
                  <a:pt x="28663" y="6859"/>
                  <a:pt x="28646" y="6856"/>
                  <a:pt x="28629" y="6854"/>
                </a:cubicBezTo>
                <a:lnTo>
                  <a:pt x="28629" y="6854"/>
                </a:lnTo>
                <a:cubicBezTo>
                  <a:pt x="28646" y="6850"/>
                  <a:pt x="28663" y="6848"/>
                  <a:pt x="28679" y="6848"/>
                </a:cubicBezTo>
                <a:close/>
                <a:moveTo>
                  <a:pt x="33558" y="7704"/>
                </a:moveTo>
                <a:cubicBezTo>
                  <a:pt x="33567" y="7704"/>
                  <a:pt x="33577" y="7705"/>
                  <a:pt x="33586" y="7705"/>
                </a:cubicBezTo>
                <a:lnTo>
                  <a:pt x="33586" y="7705"/>
                </a:lnTo>
                <a:cubicBezTo>
                  <a:pt x="33572" y="7707"/>
                  <a:pt x="33558" y="7709"/>
                  <a:pt x="33543" y="7711"/>
                </a:cubicBezTo>
                <a:cubicBezTo>
                  <a:pt x="33533" y="7710"/>
                  <a:pt x="33522" y="7708"/>
                  <a:pt x="33511" y="7707"/>
                </a:cubicBezTo>
                <a:lnTo>
                  <a:pt x="33511" y="7707"/>
                </a:lnTo>
                <a:cubicBezTo>
                  <a:pt x="33527" y="7705"/>
                  <a:pt x="33543" y="7704"/>
                  <a:pt x="33558" y="7704"/>
                </a:cubicBezTo>
                <a:close/>
                <a:moveTo>
                  <a:pt x="26505" y="7494"/>
                </a:moveTo>
                <a:lnTo>
                  <a:pt x="26505" y="7494"/>
                </a:lnTo>
                <a:cubicBezTo>
                  <a:pt x="26516" y="7574"/>
                  <a:pt x="26528" y="7654"/>
                  <a:pt x="26539" y="7734"/>
                </a:cubicBezTo>
                <a:cubicBezTo>
                  <a:pt x="26523" y="7654"/>
                  <a:pt x="26512" y="7574"/>
                  <a:pt x="26505" y="7494"/>
                </a:cubicBezTo>
                <a:close/>
                <a:moveTo>
                  <a:pt x="23257" y="0"/>
                </a:moveTo>
                <a:cubicBezTo>
                  <a:pt x="22497" y="0"/>
                  <a:pt x="21696" y="251"/>
                  <a:pt x="21172" y="837"/>
                </a:cubicBezTo>
                <a:lnTo>
                  <a:pt x="21172" y="837"/>
                </a:lnTo>
                <a:cubicBezTo>
                  <a:pt x="20812" y="616"/>
                  <a:pt x="20405" y="473"/>
                  <a:pt x="19963" y="418"/>
                </a:cubicBezTo>
                <a:cubicBezTo>
                  <a:pt x="19797" y="391"/>
                  <a:pt x="19635" y="378"/>
                  <a:pt x="19476" y="378"/>
                </a:cubicBezTo>
                <a:cubicBezTo>
                  <a:pt x="18702" y="378"/>
                  <a:pt x="18008" y="686"/>
                  <a:pt x="17394" y="1235"/>
                </a:cubicBezTo>
                <a:cubicBezTo>
                  <a:pt x="17009" y="1586"/>
                  <a:pt x="16634" y="1952"/>
                  <a:pt x="16270" y="2331"/>
                </a:cubicBezTo>
                <a:lnTo>
                  <a:pt x="16270" y="2331"/>
                </a:lnTo>
                <a:cubicBezTo>
                  <a:pt x="16000" y="1851"/>
                  <a:pt x="15659" y="1410"/>
                  <a:pt x="15254" y="1041"/>
                </a:cubicBezTo>
                <a:cubicBezTo>
                  <a:pt x="14652" y="538"/>
                  <a:pt x="13992" y="238"/>
                  <a:pt x="13225" y="238"/>
                </a:cubicBezTo>
                <a:cubicBezTo>
                  <a:pt x="13100" y="238"/>
                  <a:pt x="12972" y="246"/>
                  <a:pt x="12841" y="262"/>
                </a:cubicBezTo>
                <a:cubicBezTo>
                  <a:pt x="11908" y="379"/>
                  <a:pt x="11246" y="885"/>
                  <a:pt x="10740" y="1624"/>
                </a:cubicBezTo>
                <a:cubicBezTo>
                  <a:pt x="10737" y="1629"/>
                  <a:pt x="10734" y="1634"/>
                  <a:pt x="10731" y="1638"/>
                </a:cubicBezTo>
                <a:lnTo>
                  <a:pt x="10731" y="1638"/>
                </a:lnTo>
                <a:cubicBezTo>
                  <a:pt x="10254" y="1135"/>
                  <a:pt x="9507" y="846"/>
                  <a:pt x="8833" y="846"/>
                </a:cubicBezTo>
                <a:cubicBezTo>
                  <a:pt x="8405" y="846"/>
                  <a:pt x="7977" y="963"/>
                  <a:pt x="7549" y="1196"/>
                </a:cubicBezTo>
                <a:cubicBezTo>
                  <a:pt x="7210" y="1400"/>
                  <a:pt x="6959" y="1633"/>
                  <a:pt x="6745" y="1948"/>
                </a:cubicBezTo>
                <a:lnTo>
                  <a:pt x="6745" y="1948"/>
                </a:lnTo>
                <a:cubicBezTo>
                  <a:pt x="6401" y="1628"/>
                  <a:pt x="5960" y="1414"/>
                  <a:pt x="5487" y="1352"/>
                </a:cubicBezTo>
                <a:cubicBezTo>
                  <a:pt x="5385" y="1339"/>
                  <a:pt x="5284" y="1333"/>
                  <a:pt x="5184" y="1333"/>
                </a:cubicBezTo>
                <a:cubicBezTo>
                  <a:pt x="4363" y="1333"/>
                  <a:pt x="3603" y="1752"/>
                  <a:pt x="3152" y="2480"/>
                </a:cubicBezTo>
                <a:cubicBezTo>
                  <a:pt x="3021" y="2705"/>
                  <a:pt x="2881" y="2929"/>
                  <a:pt x="2737" y="3158"/>
                </a:cubicBezTo>
                <a:lnTo>
                  <a:pt x="2737" y="3158"/>
                </a:lnTo>
                <a:cubicBezTo>
                  <a:pt x="2613" y="3122"/>
                  <a:pt x="2479" y="3103"/>
                  <a:pt x="2335" y="3103"/>
                </a:cubicBezTo>
                <a:cubicBezTo>
                  <a:pt x="1751" y="3103"/>
                  <a:pt x="1362" y="3375"/>
                  <a:pt x="1051" y="3803"/>
                </a:cubicBezTo>
                <a:cubicBezTo>
                  <a:pt x="506" y="4582"/>
                  <a:pt x="195" y="5438"/>
                  <a:pt x="78" y="6411"/>
                </a:cubicBezTo>
                <a:cubicBezTo>
                  <a:pt x="0" y="6955"/>
                  <a:pt x="584" y="7461"/>
                  <a:pt x="1090" y="7539"/>
                </a:cubicBezTo>
                <a:cubicBezTo>
                  <a:pt x="1143" y="7546"/>
                  <a:pt x="1195" y="7549"/>
                  <a:pt x="1246" y="7549"/>
                </a:cubicBezTo>
                <a:cubicBezTo>
                  <a:pt x="1370" y="7549"/>
                  <a:pt x="1485" y="7530"/>
                  <a:pt x="1592" y="7493"/>
                </a:cubicBezTo>
                <a:lnTo>
                  <a:pt x="1592" y="7493"/>
                </a:lnTo>
                <a:cubicBezTo>
                  <a:pt x="1874" y="7909"/>
                  <a:pt x="2309" y="8219"/>
                  <a:pt x="2802" y="8356"/>
                </a:cubicBezTo>
                <a:cubicBezTo>
                  <a:pt x="2977" y="8402"/>
                  <a:pt x="3151" y="8425"/>
                  <a:pt x="3321" y="8425"/>
                </a:cubicBezTo>
                <a:cubicBezTo>
                  <a:pt x="3666" y="8425"/>
                  <a:pt x="3995" y="8333"/>
                  <a:pt x="4296" y="8168"/>
                </a:cubicBezTo>
                <a:lnTo>
                  <a:pt x="4296" y="8168"/>
                </a:lnTo>
                <a:cubicBezTo>
                  <a:pt x="4817" y="8622"/>
                  <a:pt x="5476" y="8873"/>
                  <a:pt x="6163" y="8873"/>
                </a:cubicBezTo>
                <a:cubicBezTo>
                  <a:pt x="6441" y="8873"/>
                  <a:pt x="6724" y="8832"/>
                  <a:pt x="7004" y="8745"/>
                </a:cubicBezTo>
                <a:cubicBezTo>
                  <a:pt x="7312" y="8658"/>
                  <a:pt x="7632" y="8508"/>
                  <a:pt x="7930" y="8310"/>
                </a:cubicBezTo>
                <a:lnTo>
                  <a:pt x="7930" y="8310"/>
                </a:lnTo>
                <a:cubicBezTo>
                  <a:pt x="8290" y="8831"/>
                  <a:pt x="8803" y="9224"/>
                  <a:pt x="9456" y="9407"/>
                </a:cubicBezTo>
                <a:cubicBezTo>
                  <a:pt x="9706" y="9477"/>
                  <a:pt x="9961" y="9511"/>
                  <a:pt x="10214" y="9511"/>
                </a:cubicBezTo>
                <a:cubicBezTo>
                  <a:pt x="10885" y="9511"/>
                  <a:pt x="11541" y="9272"/>
                  <a:pt x="12047" y="8831"/>
                </a:cubicBezTo>
                <a:lnTo>
                  <a:pt x="12047" y="8831"/>
                </a:lnTo>
                <a:cubicBezTo>
                  <a:pt x="12497" y="9661"/>
                  <a:pt x="13155" y="10351"/>
                  <a:pt x="14009" y="10847"/>
                </a:cubicBezTo>
                <a:cubicBezTo>
                  <a:pt x="14476" y="11132"/>
                  <a:pt x="14999" y="11266"/>
                  <a:pt x="15519" y="11266"/>
                </a:cubicBezTo>
                <a:cubicBezTo>
                  <a:pt x="16560" y="11266"/>
                  <a:pt x="17589" y="10730"/>
                  <a:pt x="18134" y="9796"/>
                </a:cubicBezTo>
                <a:cubicBezTo>
                  <a:pt x="18334" y="9415"/>
                  <a:pt x="18556" y="9044"/>
                  <a:pt x="18792" y="8683"/>
                </a:cubicBezTo>
                <a:lnTo>
                  <a:pt x="18792" y="8683"/>
                </a:lnTo>
                <a:cubicBezTo>
                  <a:pt x="19080" y="8886"/>
                  <a:pt x="19397" y="9028"/>
                  <a:pt x="19768" y="9135"/>
                </a:cubicBezTo>
                <a:cubicBezTo>
                  <a:pt x="20025" y="9206"/>
                  <a:pt x="20303" y="9243"/>
                  <a:pt x="20587" y="9243"/>
                </a:cubicBezTo>
                <a:cubicBezTo>
                  <a:pt x="20622" y="9243"/>
                  <a:pt x="20657" y="9243"/>
                  <a:pt x="20692" y="9241"/>
                </a:cubicBezTo>
                <a:lnTo>
                  <a:pt x="20692" y="9241"/>
                </a:lnTo>
                <a:cubicBezTo>
                  <a:pt x="20949" y="9948"/>
                  <a:pt x="21352" y="10602"/>
                  <a:pt x="21908" y="11158"/>
                </a:cubicBezTo>
                <a:cubicBezTo>
                  <a:pt x="22430" y="11642"/>
                  <a:pt x="23237" y="12056"/>
                  <a:pt x="23988" y="12056"/>
                </a:cubicBezTo>
                <a:cubicBezTo>
                  <a:pt x="24021" y="12056"/>
                  <a:pt x="24054" y="12055"/>
                  <a:pt x="24087" y="12053"/>
                </a:cubicBezTo>
                <a:cubicBezTo>
                  <a:pt x="24866" y="12014"/>
                  <a:pt x="25800" y="11781"/>
                  <a:pt x="26267" y="11158"/>
                </a:cubicBezTo>
                <a:cubicBezTo>
                  <a:pt x="26947" y="10303"/>
                  <a:pt x="27607" y="9439"/>
                  <a:pt x="28263" y="8574"/>
                </a:cubicBezTo>
                <a:lnTo>
                  <a:pt x="28263" y="8574"/>
                </a:lnTo>
                <a:cubicBezTo>
                  <a:pt x="28310" y="8606"/>
                  <a:pt x="28358" y="8637"/>
                  <a:pt x="28407" y="8668"/>
                </a:cubicBezTo>
                <a:cubicBezTo>
                  <a:pt x="28718" y="8862"/>
                  <a:pt x="29068" y="8979"/>
                  <a:pt x="29380" y="9096"/>
                </a:cubicBezTo>
                <a:cubicBezTo>
                  <a:pt x="29496" y="9173"/>
                  <a:pt x="29652" y="9212"/>
                  <a:pt x="29769" y="9212"/>
                </a:cubicBezTo>
                <a:cubicBezTo>
                  <a:pt x="30159" y="9294"/>
                  <a:pt x="30538" y="9344"/>
                  <a:pt x="30918" y="9344"/>
                </a:cubicBezTo>
                <a:cubicBezTo>
                  <a:pt x="31258" y="9344"/>
                  <a:pt x="31599" y="9304"/>
                  <a:pt x="31948" y="9212"/>
                </a:cubicBezTo>
                <a:cubicBezTo>
                  <a:pt x="31990" y="9201"/>
                  <a:pt x="32031" y="9189"/>
                  <a:pt x="32071" y="9176"/>
                </a:cubicBezTo>
                <a:lnTo>
                  <a:pt x="32071" y="9176"/>
                </a:lnTo>
                <a:cubicBezTo>
                  <a:pt x="32467" y="9903"/>
                  <a:pt x="33207" y="10477"/>
                  <a:pt x="33972" y="10691"/>
                </a:cubicBezTo>
                <a:cubicBezTo>
                  <a:pt x="34244" y="10769"/>
                  <a:pt x="34516" y="10808"/>
                  <a:pt x="34789" y="10808"/>
                </a:cubicBezTo>
                <a:cubicBezTo>
                  <a:pt x="35061" y="10808"/>
                  <a:pt x="35333" y="10769"/>
                  <a:pt x="35606" y="10691"/>
                </a:cubicBezTo>
                <a:cubicBezTo>
                  <a:pt x="36112" y="10535"/>
                  <a:pt x="36579" y="10263"/>
                  <a:pt x="36968" y="9913"/>
                </a:cubicBezTo>
                <a:cubicBezTo>
                  <a:pt x="37070" y="9824"/>
                  <a:pt x="37170" y="9734"/>
                  <a:pt x="37269" y="9641"/>
                </a:cubicBezTo>
                <a:lnTo>
                  <a:pt x="37269" y="9641"/>
                </a:lnTo>
                <a:cubicBezTo>
                  <a:pt x="37459" y="9676"/>
                  <a:pt x="37659" y="9694"/>
                  <a:pt x="37861" y="9694"/>
                </a:cubicBezTo>
                <a:cubicBezTo>
                  <a:pt x="38625" y="9694"/>
                  <a:pt x="39426" y="9438"/>
                  <a:pt x="39886" y="8862"/>
                </a:cubicBezTo>
                <a:cubicBezTo>
                  <a:pt x="39968" y="8760"/>
                  <a:pt x="40049" y="8659"/>
                  <a:pt x="40131" y="8558"/>
                </a:cubicBezTo>
                <a:lnTo>
                  <a:pt x="40131" y="8558"/>
                </a:lnTo>
                <a:cubicBezTo>
                  <a:pt x="40499" y="8663"/>
                  <a:pt x="40883" y="8725"/>
                  <a:pt x="41287" y="8745"/>
                </a:cubicBezTo>
                <a:cubicBezTo>
                  <a:pt x="41871" y="8745"/>
                  <a:pt x="42416" y="8512"/>
                  <a:pt x="42961" y="8278"/>
                </a:cubicBezTo>
                <a:cubicBezTo>
                  <a:pt x="43143" y="8187"/>
                  <a:pt x="43326" y="8082"/>
                  <a:pt x="43486" y="7956"/>
                </a:cubicBezTo>
                <a:lnTo>
                  <a:pt x="43486" y="7956"/>
                </a:lnTo>
                <a:cubicBezTo>
                  <a:pt x="43969" y="7671"/>
                  <a:pt x="44430" y="7096"/>
                  <a:pt x="44673" y="6644"/>
                </a:cubicBezTo>
                <a:cubicBezTo>
                  <a:pt x="45062" y="5905"/>
                  <a:pt x="45023" y="5010"/>
                  <a:pt x="44517" y="4309"/>
                </a:cubicBezTo>
                <a:cubicBezTo>
                  <a:pt x="44123" y="3825"/>
                  <a:pt x="43470" y="3482"/>
                  <a:pt x="42833" y="3482"/>
                </a:cubicBezTo>
                <a:cubicBezTo>
                  <a:pt x="42667" y="3482"/>
                  <a:pt x="42502" y="3505"/>
                  <a:pt x="42343" y="3555"/>
                </a:cubicBezTo>
                <a:lnTo>
                  <a:pt x="42343" y="3555"/>
                </a:lnTo>
                <a:cubicBezTo>
                  <a:pt x="42327" y="3550"/>
                  <a:pt x="42310" y="3544"/>
                  <a:pt x="42293" y="3538"/>
                </a:cubicBezTo>
                <a:lnTo>
                  <a:pt x="42293" y="3538"/>
                </a:lnTo>
                <a:cubicBezTo>
                  <a:pt x="42254" y="3435"/>
                  <a:pt x="42218" y="3327"/>
                  <a:pt x="42182" y="3220"/>
                </a:cubicBezTo>
                <a:cubicBezTo>
                  <a:pt x="41871" y="2714"/>
                  <a:pt x="41404" y="2325"/>
                  <a:pt x="40859" y="2091"/>
                </a:cubicBezTo>
                <a:cubicBezTo>
                  <a:pt x="40511" y="1944"/>
                  <a:pt x="40131" y="1870"/>
                  <a:pt x="39752" y="1870"/>
                </a:cubicBezTo>
                <a:cubicBezTo>
                  <a:pt x="39453" y="1870"/>
                  <a:pt x="39154" y="1916"/>
                  <a:pt x="38872" y="2008"/>
                </a:cubicBezTo>
                <a:lnTo>
                  <a:pt x="38872" y="2008"/>
                </a:lnTo>
                <a:cubicBezTo>
                  <a:pt x="38453" y="1709"/>
                  <a:pt x="37918" y="1504"/>
                  <a:pt x="37399" y="1504"/>
                </a:cubicBezTo>
                <a:cubicBezTo>
                  <a:pt x="37359" y="1504"/>
                  <a:pt x="37319" y="1505"/>
                  <a:pt x="37279" y="1507"/>
                </a:cubicBezTo>
                <a:cubicBezTo>
                  <a:pt x="36734" y="1507"/>
                  <a:pt x="36228" y="1663"/>
                  <a:pt x="35800" y="1897"/>
                </a:cubicBezTo>
                <a:cubicBezTo>
                  <a:pt x="35678" y="1961"/>
                  <a:pt x="35566" y="2033"/>
                  <a:pt x="35464" y="2111"/>
                </a:cubicBezTo>
                <a:lnTo>
                  <a:pt x="35464" y="2111"/>
                </a:lnTo>
                <a:cubicBezTo>
                  <a:pt x="35172" y="1936"/>
                  <a:pt x="34854" y="1805"/>
                  <a:pt x="34516" y="1741"/>
                </a:cubicBezTo>
                <a:cubicBezTo>
                  <a:pt x="34205" y="1679"/>
                  <a:pt x="33886" y="1647"/>
                  <a:pt x="33566" y="1647"/>
                </a:cubicBezTo>
                <a:cubicBezTo>
                  <a:pt x="32848" y="1647"/>
                  <a:pt x="32126" y="1807"/>
                  <a:pt x="31482" y="2144"/>
                </a:cubicBezTo>
                <a:lnTo>
                  <a:pt x="31482" y="2144"/>
                </a:lnTo>
                <a:cubicBezTo>
                  <a:pt x="30804" y="1322"/>
                  <a:pt x="29759" y="767"/>
                  <a:pt x="28732" y="767"/>
                </a:cubicBezTo>
                <a:cubicBezTo>
                  <a:pt x="28701" y="767"/>
                  <a:pt x="28671" y="767"/>
                  <a:pt x="28640" y="768"/>
                </a:cubicBezTo>
                <a:cubicBezTo>
                  <a:pt x="27823" y="807"/>
                  <a:pt x="27045" y="1041"/>
                  <a:pt x="26422" y="1469"/>
                </a:cubicBezTo>
                <a:cubicBezTo>
                  <a:pt x="26294" y="1554"/>
                  <a:pt x="26177" y="1638"/>
                  <a:pt x="26069" y="1721"/>
                </a:cubicBezTo>
                <a:lnTo>
                  <a:pt x="26069" y="1721"/>
                </a:lnTo>
                <a:cubicBezTo>
                  <a:pt x="26020" y="1648"/>
                  <a:pt x="25970" y="1576"/>
                  <a:pt x="25916" y="1507"/>
                </a:cubicBezTo>
                <a:cubicBezTo>
                  <a:pt x="25644" y="1041"/>
                  <a:pt x="25294" y="690"/>
                  <a:pt x="24827" y="418"/>
                </a:cubicBezTo>
                <a:cubicBezTo>
                  <a:pt x="24477" y="184"/>
                  <a:pt x="24087" y="68"/>
                  <a:pt x="23698" y="29"/>
                </a:cubicBezTo>
                <a:cubicBezTo>
                  <a:pt x="23554" y="10"/>
                  <a:pt x="23406" y="0"/>
                  <a:pt x="23257" y="0"/>
                </a:cubicBezTo>
                <a:close/>
              </a:path>
            </a:pathLst>
          </a:custGeom>
          <a:solidFill>
            <a:srgbClr val="F7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Bodoni MT Black" panose="02070A03080606020203" charset="0"/>
                <a:cs typeface="Bodoni MT Black" panose="02070A03080606020203" charset="0"/>
              </a:rPr>
              <a:t>Activity 2 </a:t>
            </a:r>
            <a:endParaRPr lang="zh-CN" altLang="en-US" sz="280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61435" y="561340"/>
            <a:ext cx="65417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Read the following new words aloud.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967605" y="6103620"/>
            <a:ext cx="1393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pic>
        <p:nvPicPr>
          <p:cNvPr id="5" name="图片 4" descr="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86782" y="1637216"/>
            <a:ext cx="1739320" cy="897358"/>
          </a:xfrm>
          <a:prstGeom prst="rect">
            <a:avLst/>
          </a:prstGeom>
        </p:spPr>
      </p:pic>
      <p:pic>
        <p:nvPicPr>
          <p:cNvPr id="6" name="图片 5" descr="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42560" y="1484169"/>
            <a:ext cx="2122310" cy="1204475"/>
          </a:xfrm>
          <a:prstGeom prst="rect">
            <a:avLst/>
          </a:prstGeom>
        </p:spPr>
      </p:pic>
      <p:pic>
        <p:nvPicPr>
          <p:cNvPr id="7" name="图片 6" descr="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7151" y="3665346"/>
            <a:ext cx="1415506" cy="1296667"/>
          </a:xfrm>
          <a:prstGeom prst="rect">
            <a:avLst/>
          </a:prstGeom>
        </p:spPr>
      </p:pic>
      <p:pic>
        <p:nvPicPr>
          <p:cNvPr id="57" name="图片 56" descr="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074360" y="3840163"/>
            <a:ext cx="1739320" cy="1110313"/>
          </a:xfrm>
          <a:prstGeom prst="rect">
            <a:avLst/>
          </a:prstGeom>
        </p:spPr>
      </p:pic>
      <p:pic>
        <p:nvPicPr>
          <p:cNvPr id="58" name="图片 57" descr="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5630" y="3672617"/>
            <a:ext cx="1510290" cy="1430801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5"/>
            </p:custDataLst>
          </p:nvPr>
        </p:nvSpPr>
        <p:spPr>
          <a:xfrm>
            <a:off x="2982130" y="2335724"/>
            <a:ext cx="948457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zh-CN" altLang="en-US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</a:t>
            </a:r>
            <a:r>
              <a:rPr lang="zh-CN" altLang="en-US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8305" y="281813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/'s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əʊ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ə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/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6"/>
            </p:custDataLst>
          </p:nvPr>
        </p:nvSpPr>
        <p:spPr>
          <a:xfrm>
            <a:off x="7141380" y="2384619"/>
            <a:ext cx="948457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e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7"/>
            </p:custDataLst>
          </p:nvPr>
        </p:nvSpPr>
        <p:spPr>
          <a:xfrm>
            <a:off x="2311400" y="4961890"/>
            <a:ext cx="21209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oo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kc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/'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</a:t>
            </a:r>
            <a:r>
              <a:rPr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ʊ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kˌk</a:t>
            </a:r>
            <a:r>
              <a:rPr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eɪ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/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en-US" altLang="zh-CN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8"/>
            </p:custDataLst>
          </p:nvPr>
        </p:nvSpPr>
        <p:spPr>
          <a:xfrm>
            <a:off x="5440045" y="4961890"/>
            <a:ext cx="1336040" cy="1003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ble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/'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bl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/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en-US" altLang="zh-CN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9"/>
            </p:custDataLst>
          </p:nvPr>
        </p:nvSpPr>
        <p:spPr>
          <a:xfrm>
            <a:off x="8224520" y="4950460"/>
            <a:ext cx="110807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air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/tʃ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eə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/</a:t>
            </a:r>
            <a:endParaRPr lang="en-US" altLang="zh-CN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67555" y="281813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/b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d/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15918" y="567351"/>
            <a:ext cx="60960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Make the conversations.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3" name="Google Shape;143;p37"/>
          <p:cNvSpPr/>
          <p:nvPr>
            <p:custDataLst>
              <p:tags r:id="rId1"/>
            </p:custDataLst>
          </p:nvPr>
        </p:nvSpPr>
        <p:spPr>
          <a:xfrm>
            <a:off x="1172210" y="465455"/>
            <a:ext cx="2643505" cy="887730"/>
          </a:xfrm>
          <a:custGeom>
            <a:avLst/>
            <a:gdLst/>
            <a:ahLst/>
            <a:cxnLst/>
            <a:rect l="l" t="t" r="r" b="b"/>
            <a:pathLst>
              <a:path w="45062" h="12056" extrusionOk="0">
                <a:moveTo>
                  <a:pt x="10001" y="2675"/>
                </a:moveTo>
                <a:lnTo>
                  <a:pt x="10001" y="2675"/>
                </a:lnTo>
                <a:cubicBezTo>
                  <a:pt x="9884" y="2834"/>
                  <a:pt x="9765" y="2990"/>
                  <a:pt x="9645" y="3145"/>
                </a:cubicBezTo>
                <a:lnTo>
                  <a:pt x="9645" y="3145"/>
                </a:lnTo>
                <a:cubicBezTo>
                  <a:pt x="9750" y="2989"/>
                  <a:pt x="9875" y="2832"/>
                  <a:pt x="10001" y="2675"/>
                </a:cubicBezTo>
                <a:close/>
                <a:moveTo>
                  <a:pt x="42540" y="3662"/>
                </a:moveTo>
                <a:cubicBezTo>
                  <a:pt x="42631" y="3698"/>
                  <a:pt x="42722" y="3731"/>
                  <a:pt x="42805" y="3764"/>
                </a:cubicBezTo>
                <a:cubicBezTo>
                  <a:pt x="42717" y="3735"/>
                  <a:pt x="42628" y="3700"/>
                  <a:pt x="42540" y="3662"/>
                </a:cubicBezTo>
                <a:close/>
                <a:moveTo>
                  <a:pt x="5617" y="4057"/>
                </a:moveTo>
                <a:cubicBezTo>
                  <a:pt x="5597" y="4069"/>
                  <a:pt x="5576" y="4073"/>
                  <a:pt x="5548" y="4075"/>
                </a:cubicBezTo>
                <a:lnTo>
                  <a:pt x="5548" y="4075"/>
                </a:lnTo>
                <a:cubicBezTo>
                  <a:pt x="5559" y="4070"/>
                  <a:pt x="5570" y="4066"/>
                  <a:pt x="5580" y="4062"/>
                </a:cubicBezTo>
                <a:lnTo>
                  <a:pt x="5580" y="4062"/>
                </a:lnTo>
                <a:cubicBezTo>
                  <a:pt x="5592" y="4060"/>
                  <a:pt x="5604" y="4059"/>
                  <a:pt x="5617" y="4057"/>
                </a:cubicBezTo>
                <a:close/>
                <a:moveTo>
                  <a:pt x="6602" y="4057"/>
                </a:moveTo>
                <a:cubicBezTo>
                  <a:pt x="6615" y="4059"/>
                  <a:pt x="6627" y="4060"/>
                  <a:pt x="6639" y="4062"/>
                </a:cubicBezTo>
                <a:lnTo>
                  <a:pt x="6639" y="4062"/>
                </a:lnTo>
                <a:lnTo>
                  <a:pt x="6671" y="4075"/>
                </a:lnTo>
                <a:lnTo>
                  <a:pt x="6671" y="4075"/>
                </a:lnTo>
                <a:cubicBezTo>
                  <a:pt x="6643" y="4073"/>
                  <a:pt x="6622" y="4069"/>
                  <a:pt x="6602" y="4057"/>
                </a:cubicBezTo>
                <a:close/>
                <a:moveTo>
                  <a:pt x="5195" y="4233"/>
                </a:moveTo>
                <a:lnTo>
                  <a:pt x="5195" y="4233"/>
                </a:lnTo>
                <a:cubicBezTo>
                  <a:pt x="5189" y="4238"/>
                  <a:pt x="5182" y="4242"/>
                  <a:pt x="5176" y="4246"/>
                </a:cubicBezTo>
                <a:lnTo>
                  <a:pt x="5176" y="4246"/>
                </a:lnTo>
                <a:cubicBezTo>
                  <a:pt x="5179" y="4243"/>
                  <a:pt x="5182" y="4241"/>
                  <a:pt x="5185" y="4239"/>
                </a:cubicBezTo>
                <a:lnTo>
                  <a:pt x="5185" y="4239"/>
                </a:lnTo>
                <a:cubicBezTo>
                  <a:pt x="5188" y="4237"/>
                  <a:pt x="5192" y="4235"/>
                  <a:pt x="5195" y="4233"/>
                </a:cubicBezTo>
                <a:close/>
                <a:moveTo>
                  <a:pt x="42494" y="4372"/>
                </a:moveTo>
                <a:lnTo>
                  <a:pt x="42532" y="4465"/>
                </a:lnTo>
                <a:cubicBezTo>
                  <a:pt x="42520" y="4439"/>
                  <a:pt x="42507" y="4409"/>
                  <a:pt x="42495" y="4377"/>
                </a:cubicBezTo>
                <a:lnTo>
                  <a:pt x="42495" y="4377"/>
                </a:lnTo>
                <a:cubicBezTo>
                  <a:pt x="42495" y="4375"/>
                  <a:pt x="42495" y="4374"/>
                  <a:pt x="42494" y="4372"/>
                </a:cubicBezTo>
                <a:close/>
                <a:moveTo>
                  <a:pt x="4889" y="4465"/>
                </a:moveTo>
                <a:cubicBezTo>
                  <a:pt x="4879" y="4475"/>
                  <a:pt x="4868" y="4484"/>
                  <a:pt x="4856" y="4492"/>
                </a:cubicBezTo>
                <a:lnTo>
                  <a:pt x="4856" y="4492"/>
                </a:lnTo>
                <a:cubicBezTo>
                  <a:pt x="4856" y="4492"/>
                  <a:pt x="4855" y="4492"/>
                  <a:pt x="4854" y="4492"/>
                </a:cubicBezTo>
                <a:lnTo>
                  <a:pt x="4854" y="4492"/>
                </a:lnTo>
                <a:cubicBezTo>
                  <a:pt x="4866" y="4483"/>
                  <a:pt x="4877" y="4474"/>
                  <a:pt x="4889" y="4465"/>
                </a:cubicBezTo>
                <a:close/>
                <a:moveTo>
                  <a:pt x="32308" y="4523"/>
                </a:moveTo>
                <a:cubicBezTo>
                  <a:pt x="32331" y="4569"/>
                  <a:pt x="32353" y="4614"/>
                  <a:pt x="32376" y="4659"/>
                </a:cubicBezTo>
                <a:cubicBezTo>
                  <a:pt x="32350" y="4616"/>
                  <a:pt x="32328" y="4570"/>
                  <a:pt x="32308" y="4523"/>
                </a:cubicBezTo>
                <a:close/>
                <a:moveTo>
                  <a:pt x="6537" y="4348"/>
                </a:moveTo>
                <a:cubicBezTo>
                  <a:pt x="6577" y="4451"/>
                  <a:pt x="6616" y="4555"/>
                  <a:pt x="6653" y="4660"/>
                </a:cubicBezTo>
                <a:lnTo>
                  <a:pt x="6653" y="4660"/>
                </a:lnTo>
                <a:cubicBezTo>
                  <a:pt x="6612" y="4562"/>
                  <a:pt x="6575" y="4459"/>
                  <a:pt x="6537" y="4348"/>
                </a:cubicBezTo>
                <a:close/>
                <a:moveTo>
                  <a:pt x="895" y="4932"/>
                </a:moveTo>
                <a:lnTo>
                  <a:pt x="895" y="4932"/>
                </a:lnTo>
                <a:cubicBezTo>
                  <a:pt x="897" y="4932"/>
                  <a:pt x="899" y="4932"/>
                  <a:pt x="901" y="4933"/>
                </a:cubicBezTo>
                <a:lnTo>
                  <a:pt x="901" y="4933"/>
                </a:lnTo>
                <a:lnTo>
                  <a:pt x="895" y="4932"/>
                </a:lnTo>
                <a:close/>
                <a:moveTo>
                  <a:pt x="32920" y="5384"/>
                </a:moveTo>
                <a:cubicBezTo>
                  <a:pt x="32882" y="5415"/>
                  <a:pt x="32843" y="5446"/>
                  <a:pt x="32804" y="5477"/>
                </a:cubicBezTo>
                <a:cubicBezTo>
                  <a:pt x="32843" y="5446"/>
                  <a:pt x="32882" y="5415"/>
                  <a:pt x="32920" y="5384"/>
                </a:cubicBezTo>
                <a:close/>
                <a:moveTo>
                  <a:pt x="17234" y="5878"/>
                </a:moveTo>
                <a:cubicBezTo>
                  <a:pt x="17261" y="5900"/>
                  <a:pt x="17289" y="5922"/>
                  <a:pt x="17317" y="5944"/>
                </a:cubicBezTo>
                <a:cubicBezTo>
                  <a:pt x="17289" y="5926"/>
                  <a:pt x="17262" y="5905"/>
                  <a:pt x="17235" y="5883"/>
                </a:cubicBezTo>
                <a:lnTo>
                  <a:pt x="17235" y="5883"/>
                </a:lnTo>
                <a:cubicBezTo>
                  <a:pt x="17235" y="5881"/>
                  <a:pt x="17234" y="5879"/>
                  <a:pt x="17234" y="5878"/>
                </a:cubicBezTo>
                <a:close/>
                <a:moveTo>
                  <a:pt x="2727" y="6137"/>
                </a:moveTo>
                <a:cubicBezTo>
                  <a:pt x="2730" y="6137"/>
                  <a:pt x="2696" y="6180"/>
                  <a:pt x="2646" y="6255"/>
                </a:cubicBezTo>
                <a:cubicBezTo>
                  <a:pt x="2646" y="6216"/>
                  <a:pt x="2685" y="6216"/>
                  <a:pt x="2685" y="6177"/>
                </a:cubicBezTo>
                <a:cubicBezTo>
                  <a:pt x="2713" y="6150"/>
                  <a:pt x="2726" y="6137"/>
                  <a:pt x="2727" y="6137"/>
                </a:cubicBezTo>
                <a:close/>
                <a:moveTo>
                  <a:pt x="17319" y="6170"/>
                </a:moveTo>
                <a:cubicBezTo>
                  <a:pt x="17346" y="6237"/>
                  <a:pt x="17372" y="6305"/>
                  <a:pt x="17394" y="6372"/>
                </a:cubicBezTo>
                <a:cubicBezTo>
                  <a:pt x="17367" y="6306"/>
                  <a:pt x="17342" y="6239"/>
                  <a:pt x="17319" y="6170"/>
                </a:cubicBezTo>
                <a:close/>
                <a:moveTo>
                  <a:pt x="29886" y="6527"/>
                </a:moveTo>
                <a:lnTo>
                  <a:pt x="29808" y="6556"/>
                </a:lnTo>
                <a:lnTo>
                  <a:pt x="29808" y="6556"/>
                </a:lnTo>
                <a:cubicBezTo>
                  <a:pt x="29810" y="6554"/>
                  <a:pt x="29812" y="6551"/>
                  <a:pt x="29814" y="6549"/>
                </a:cubicBezTo>
                <a:lnTo>
                  <a:pt x="29814" y="6549"/>
                </a:lnTo>
                <a:cubicBezTo>
                  <a:pt x="29837" y="6541"/>
                  <a:pt x="29861" y="6534"/>
                  <a:pt x="29886" y="6527"/>
                </a:cubicBezTo>
                <a:close/>
                <a:moveTo>
                  <a:pt x="29805" y="6552"/>
                </a:moveTo>
                <a:lnTo>
                  <a:pt x="29805" y="6552"/>
                </a:lnTo>
                <a:cubicBezTo>
                  <a:pt x="29803" y="6554"/>
                  <a:pt x="29802" y="6557"/>
                  <a:pt x="29800" y="6559"/>
                </a:cubicBezTo>
                <a:lnTo>
                  <a:pt x="29800" y="6559"/>
                </a:lnTo>
                <a:lnTo>
                  <a:pt x="29790" y="6563"/>
                </a:lnTo>
                <a:lnTo>
                  <a:pt x="29790" y="6563"/>
                </a:lnTo>
                <a:cubicBezTo>
                  <a:pt x="29792" y="6560"/>
                  <a:pt x="29794" y="6558"/>
                  <a:pt x="29795" y="6555"/>
                </a:cubicBezTo>
                <a:lnTo>
                  <a:pt x="29795" y="6555"/>
                </a:lnTo>
                <a:cubicBezTo>
                  <a:pt x="29799" y="6554"/>
                  <a:pt x="29802" y="6553"/>
                  <a:pt x="29805" y="6552"/>
                </a:cubicBezTo>
                <a:close/>
                <a:moveTo>
                  <a:pt x="28679" y="6848"/>
                </a:moveTo>
                <a:cubicBezTo>
                  <a:pt x="28696" y="6848"/>
                  <a:pt x="28713" y="6850"/>
                  <a:pt x="28729" y="6854"/>
                </a:cubicBezTo>
                <a:lnTo>
                  <a:pt x="28729" y="6854"/>
                </a:lnTo>
                <a:cubicBezTo>
                  <a:pt x="28713" y="6856"/>
                  <a:pt x="28696" y="6859"/>
                  <a:pt x="28679" y="6861"/>
                </a:cubicBezTo>
                <a:cubicBezTo>
                  <a:pt x="28663" y="6859"/>
                  <a:pt x="28646" y="6856"/>
                  <a:pt x="28629" y="6854"/>
                </a:cubicBezTo>
                <a:lnTo>
                  <a:pt x="28629" y="6854"/>
                </a:lnTo>
                <a:cubicBezTo>
                  <a:pt x="28646" y="6850"/>
                  <a:pt x="28663" y="6848"/>
                  <a:pt x="28679" y="6848"/>
                </a:cubicBezTo>
                <a:close/>
                <a:moveTo>
                  <a:pt x="33558" y="7704"/>
                </a:moveTo>
                <a:cubicBezTo>
                  <a:pt x="33567" y="7704"/>
                  <a:pt x="33577" y="7705"/>
                  <a:pt x="33586" y="7705"/>
                </a:cubicBezTo>
                <a:lnTo>
                  <a:pt x="33586" y="7705"/>
                </a:lnTo>
                <a:cubicBezTo>
                  <a:pt x="33572" y="7707"/>
                  <a:pt x="33558" y="7709"/>
                  <a:pt x="33543" y="7711"/>
                </a:cubicBezTo>
                <a:cubicBezTo>
                  <a:pt x="33533" y="7710"/>
                  <a:pt x="33522" y="7708"/>
                  <a:pt x="33511" y="7707"/>
                </a:cubicBezTo>
                <a:lnTo>
                  <a:pt x="33511" y="7707"/>
                </a:lnTo>
                <a:cubicBezTo>
                  <a:pt x="33527" y="7705"/>
                  <a:pt x="33543" y="7704"/>
                  <a:pt x="33558" y="7704"/>
                </a:cubicBezTo>
                <a:close/>
                <a:moveTo>
                  <a:pt x="26505" y="7494"/>
                </a:moveTo>
                <a:lnTo>
                  <a:pt x="26505" y="7494"/>
                </a:lnTo>
                <a:cubicBezTo>
                  <a:pt x="26516" y="7574"/>
                  <a:pt x="26528" y="7654"/>
                  <a:pt x="26539" y="7734"/>
                </a:cubicBezTo>
                <a:cubicBezTo>
                  <a:pt x="26523" y="7654"/>
                  <a:pt x="26512" y="7574"/>
                  <a:pt x="26505" y="7494"/>
                </a:cubicBezTo>
                <a:close/>
                <a:moveTo>
                  <a:pt x="23257" y="0"/>
                </a:moveTo>
                <a:cubicBezTo>
                  <a:pt x="22497" y="0"/>
                  <a:pt x="21696" y="251"/>
                  <a:pt x="21172" y="837"/>
                </a:cubicBezTo>
                <a:lnTo>
                  <a:pt x="21172" y="837"/>
                </a:lnTo>
                <a:cubicBezTo>
                  <a:pt x="20812" y="616"/>
                  <a:pt x="20405" y="473"/>
                  <a:pt x="19963" y="418"/>
                </a:cubicBezTo>
                <a:cubicBezTo>
                  <a:pt x="19797" y="391"/>
                  <a:pt x="19635" y="378"/>
                  <a:pt x="19476" y="378"/>
                </a:cubicBezTo>
                <a:cubicBezTo>
                  <a:pt x="18702" y="378"/>
                  <a:pt x="18008" y="686"/>
                  <a:pt x="17394" y="1235"/>
                </a:cubicBezTo>
                <a:cubicBezTo>
                  <a:pt x="17009" y="1586"/>
                  <a:pt x="16634" y="1952"/>
                  <a:pt x="16270" y="2331"/>
                </a:cubicBezTo>
                <a:lnTo>
                  <a:pt x="16270" y="2331"/>
                </a:lnTo>
                <a:cubicBezTo>
                  <a:pt x="16000" y="1851"/>
                  <a:pt x="15659" y="1410"/>
                  <a:pt x="15254" y="1041"/>
                </a:cubicBezTo>
                <a:cubicBezTo>
                  <a:pt x="14652" y="538"/>
                  <a:pt x="13992" y="238"/>
                  <a:pt x="13225" y="238"/>
                </a:cubicBezTo>
                <a:cubicBezTo>
                  <a:pt x="13100" y="238"/>
                  <a:pt x="12972" y="246"/>
                  <a:pt x="12841" y="262"/>
                </a:cubicBezTo>
                <a:cubicBezTo>
                  <a:pt x="11908" y="379"/>
                  <a:pt x="11246" y="885"/>
                  <a:pt x="10740" y="1624"/>
                </a:cubicBezTo>
                <a:cubicBezTo>
                  <a:pt x="10737" y="1629"/>
                  <a:pt x="10734" y="1634"/>
                  <a:pt x="10731" y="1638"/>
                </a:cubicBezTo>
                <a:lnTo>
                  <a:pt x="10731" y="1638"/>
                </a:lnTo>
                <a:cubicBezTo>
                  <a:pt x="10254" y="1135"/>
                  <a:pt x="9507" y="846"/>
                  <a:pt x="8833" y="846"/>
                </a:cubicBezTo>
                <a:cubicBezTo>
                  <a:pt x="8405" y="846"/>
                  <a:pt x="7977" y="963"/>
                  <a:pt x="7549" y="1196"/>
                </a:cubicBezTo>
                <a:cubicBezTo>
                  <a:pt x="7210" y="1400"/>
                  <a:pt x="6959" y="1633"/>
                  <a:pt x="6745" y="1948"/>
                </a:cubicBezTo>
                <a:lnTo>
                  <a:pt x="6745" y="1948"/>
                </a:lnTo>
                <a:cubicBezTo>
                  <a:pt x="6401" y="1628"/>
                  <a:pt x="5960" y="1414"/>
                  <a:pt x="5487" y="1352"/>
                </a:cubicBezTo>
                <a:cubicBezTo>
                  <a:pt x="5385" y="1339"/>
                  <a:pt x="5284" y="1333"/>
                  <a:pt x="5184" y="1333"/>
                </a:cubicBezTo>
                <a:cubicBezTo>
                  <a:pt x="4363" y="1333"/>
                  <a:pt x="3603" y="1752"/>
                  <a:pt x="3152" y="2480"/>
                </a:cubicBezTo>
                <a:cubicBezTo>
                  <a:pt x="3021" y="2705"/>
                  <a:pt x="2881" y="2929"/>
                  <a:pt x="2737" y="3158"/>
                </a:cubicBezTo>
                <a:lnTo>
                  <a:pt x="2737" y="3158"/>
                </a:lnTo>
                <a:cubicBezTo>
                  <a:pt x="2613" y="3122"/>
                  <a:pt x="2479" y="3103"/>
                  <a:pt x="2335" y="3103"/>
                </a:cubicBezTo>
                <a:cubicBezTo>
                  <a:pt x="1751" y="3103"/>
                  <a:pt x="1362" y="3375"/>
                  <a:pt x="1051" y="3803"/>
                </a:cubicBezTo>
                <a:cubicBezTo>
                  <a:pt x="506" y="4582"/>
                  <a:pt x="195" y="5438"/>
                  <a:pt x="78" y="6411"/>
                </a:cubicBezTo>
                <a:cubicBezTo>
                  <a:pt x="0" y="6955"/>
                  <a:pt x="584" y="7461"/>
                  <a:pt x="1090" y="7539"/>
                </a:cubicBezTo>
                <a:cubicBezTo>
                  <a:pt x="1143" y="7546"/>
                  <a:pt x="1195" y="7549"/>
                  <a:pt x="1246" y="7549"/>
                </a:cubicBezTo>
                <a:cubicBezTo>
                  <a:pt x="1370" y="7549"/>
                  <a:pt x="1485" y="7530"/>
                  <a:pt x="1592" y="7493"/>
                </a:cubicBezTo>
                <a:lnTo>
                  <a:pt x="1592" y="7493"/>
                </a:lnTo>
                <a:cubicBezTo>
                  <a:pt x="1874" y="7909"/>
                  <a:pt x="2309" y="8219"/>
                  <a:pt x="2802" y="8356"/>
                </a:cubicBezTo>
                <a:cubicBezTo>
                  <a:pt x="2977" y="8402"/>
                  <a:pt x="3151" y="8425"/>
                  <a:pt x="3321" y="8425"/>
                </a:cubicBezTo>
                <a:cubicBezTo>
                  <a:pt x="3666" y="8425"/>
                  <a:pt x="3995" y="8333"/>
                  <a:pt x="4296" y="8168"/>
                </a:cubicBezTo>
                <a:lnTo>
                  <a:pt x="4296" y="8168"/>
                </a:lnTo>
                <a:cubicBezTo>
                  <a:pt x="4817" y="8622"/>
                  <a:pt x="5476" y="8873"/>
                  <a:pt x="6163" y="8873"/>
                </a:cubicBezTo>
                <a:cubicBezTo>
                  <a:pt x="6441" y="8873"/>
                  <a:pt x="6724" y="8832"/>
                  <a:pt x="7004" y="8745"/>
                </a:cubicBezTo>
                <a:cubicBezTo>
                  <a:pt x="7312" y="8658"/>
                  <a:pt x="7632" y="8508"/>
                  <a:pt x="7930" y="8310"/>
                </a:cubicBezTo>
                <a:lnTo>
                  <a:pt x="7930" y="8310"/>
                </a:lnTo>
                <a:cubicBezTo>
                  <a:pt x="8290" y="8831"/>
                  <a:pt x="8803" y="9224"/>
                  <a:pt x="9456" y="9407"/>
                </a:cubicBezTo>
                <a:cubicBezTo>
                  <a:pt x="9706" y="9477"/>
                  <a:pt x="9961" y="9511"/>
                  <a:pt x="10214" y="9511"/>
                </a:cubicBezTo>
                <a:cubicBezTo>
                  <a:pt x="10885" y="9511"/>
                  <a:pt x="11541" y="9272"/>
                  <a:pt x="12047" y="8831"/>
                </a:cubicBezTo>
                <a:lnTo>
                  <a:pt x="12047" y="8831"/>
                </a:lnTo>
                <a:cubicBezTo>
                  <a:pt x="12497" y="9661"/>
                  <a:pt x="13155" y="10351"/>
                  <a:pt x="14009" y="10847"/>
                </a:cubicBezTo>
                <a:cubicBezTo>
                  <a:pt x="14476" y="11132"/>
                  <a:pt x="14999" y="11266"/>
                  <a:pt x="15519" y="11266"/>
                </a:cubicBezTo>
                <a:cubicBezTo>
                  <a:pt x="16560" y="11266"/>
                  <a:pt x="17589" y="10730"/>
                  <a:pt x="18134" y="9796"/>
                </a:cubicBezTo>
                <a:cubicBezTo>
                  <a:pt x="18334" y="9415"/>
                  <a:pt x="18556" y="9044"/>
                  <a:pt x="18792" y="8683"/>
                </a:cubicBezTo>
                <a:lnTo>
                  <a:pt x="18792" y="8683"/>
                </a:lnTo>
                <a:cubicBezTo>
                  <a:pt x="19080" y="8886"/>
                  <a:pt x="19397" y="9028"/>
                  <a:pt x="19768" y="9135"/>
                </a:cubicBezTo>
                <a:cubicBezTo>
                  <a:pt x="20025" y="9206"/>
                  <a:pt x="20303" y="9243"/>
                  <a:pt x="20587" y="9243"/>
                </a:cubicBezTo>
                <a:cubicBezTo>
                  <a:pt x="20622" y="9243"/>
                  <a:pt x="20657" y="9243"/>
                  <a:pt x="20692" y="9241"/>
                </a:cubicBezTo>
                <a:lnTo>
                  <a:pt x="20692" y="9241"/>
                </a:lnTo>
                <a:cubicBezTo>
                  <a:pt x="20949" y="9948"/>
                  <a:pt x="21352" y="10602"/>
                  <a:pt x="21908" y="11158"/>
                </a:cubicBezTo>
                <a:cubicBezTo>
                  <a:pt x="22430" y="11642"/>
                  <a:pt x="23237" y="12056"/>
                  <a:pt x="23988" y="12056"/>
                </a:cubicBezTo>
                <a:cubicBezTo>
                  <a:pt x="24021" y="12056"/>
                  <a:pt x="24054" y="12055"/>
                  <a:pt x="24087" y="12053"/>
                </a:cubicBezTo>
                <a:cubicBezTo>
                  <a:pt x="24866" y="12014"/>
                  <a:pt x="25800" y="11781"/>
                  <a:pt x="26267" y="11158"/>
                </a:cubicBezTo>
                <a:cubicBezTo>
                  <a:pt x="26947" y="10303"/>
                  <a:pt x="27607" y="9439"/>
                  <a:pt x="28263" y="8574"/>
                </a:cubicBezTo>
                <a:lnTo>
                  <a:pt x="28263" y="8574"/>
                </a:lnTo>
                <a:cubicBezTo>
                  <a:pt x="28310" y="8606"/>
                  <a:pt x="28358" y="8637"/>
                  <a:pt x="28407" y="8668"/>
                </a:cubicBezTo>
                <a:cubicBezTo>
                  <a:pt x="28718" y="8862"/>
                  <a:pt x="29068" y="8979"/>
                  <a:pt x="29380" y="9096"/>
                </a:cubicBezTo>
                <a:cubicBezTo>
                  <a:pt x="29496" y="9173"/>
                  <a:pt x="29652" y="9212"/>
                  <a:pt x="29769" y="9212"/>
                </a:cubicBezTo>
                <a:cubicBezTo>
                  <a:pt x="30159" y="9294"/>
                  <a:pt x="30538" y="9344"/>
                  <a:pt x="30918" y="9344"/>
                </a:cubicBezTo>
                <a:cubicBezTo>
                  <a:pt x="31258" y="9344"/>
                  <a:pt x="31599" y="9304"/>
                  <a:pt x="31948" y="9212"/>
                </a:cubicBezTo>
                <a:cubicBezTo>
                  <a:pt x="31990" y="9201"/>
                  <a:pt x="32031" y="9189"/>
                  <a:pt x="32071" y="9176"/>
                </a:cubicBezTo>
                <a:lnTo>
                  <a:pt x="32071" y="9176"/>
                </a:lnTo>
                <a:cubicBezTo>
                  <a:pt x="32467" y="9903"/>
                  <a:pt x="33207" y="10477"/>
                  <a:pt x="33972" y="10691"/>
                </a:cubicBezTo>
                <a:cubicBezTo>
                  <a:pt x="34244" y="10769"/>
                  <a:pt x="34516" y="10808"/>
                  <a:pt x="34789" y="10808"/>
                </a:cubicBezTo>
                <a:cubicBezTo>
                  <a:pt x="35061" y="10808"/>
                  <a:pt x="35333" y="10769"/>
                  <a:pt x="35606" y="10691"/>
                </a:cubicBezTo>
                <a:cubicBezTo>
                  <a:pt x="36112" y="10535"/>
                  <a:pt x="36579" y="10263"/>
                  <a:pt x="36968" y="9913"/>
                </a:cubicBezTo>
                <a:cubicBezTo>
                  <a:pt x="37070" y="9824"/>
                  <a:pt x="37170" y="9734"/>
                  <a:pt x="37269" y="9641"/>
                </a:cubicBezTo>
                <a:lnTo>
                  <a:pt x="37269" y="9641"/>
                </a:lnTo>
                <a:cubicBezTo>
                  <a:pt x="37459" y="9676"/>
                  <a:pt x="37659" y="9694"/>
                  <a:pt x="37861" y="9694"/>
                </a:cubicBezTo>
                <a:cubicBezTo>
                  <a:pt x="38625" y="9694"/>
                  <a:pt x="39426" y="9438"/>
                  <a:pt x="39886" y="8862"/>
                </a:cubicBezTo>
                <a:cubicBezTo>
                  <a:pt x="39968" y="8760"/>
                  <a:pt x="40049" y="8659"/>
                  <a:pt x="40131" y="8558"/>
                </a:cubicBezTo>
                <a:lnTo>
                  <a:pt x="40131" y="8558"/>
                </a:lnTo>
                <a:cubicBezTo>
                  <a:pt x="40499" y="8663"/>
                  <a:pt x="40883" y="8725"/>
                  <a:pt x="41287" y="8745"/>
                </a:cubicBezTo>
                <a:cubicBezTo>
                  <a:pt x="41871" y="8745"/>
                  <a:pt x="42416" y="8512"/>
                  <a:pt x="42961" y="8278"/>
                </a:cubicBezTo>
                <a:cubicBezTo>
                  <a:pt x="43143" y="8187"/>
                  <a:pt x="43326" y="8082"/>
                  <a:pt x="43486" y="7956"/>
                </a:cubicBezTo>
                <a:lnTo>
                  <a:pt x="43486" y="7956"/>
                </a:lnTo>
                <a:cubicBezTo>
                  <a:pt x="43969" y="7671"/>
                  <a:pt x="44430" y="7096"/>
                  <a:pt x="44673" y="6644"/>
                </a:cubicBezTo>
                <a:cubicBezTo>
                  <a:pt x="45062" y="5905"/>
                  <a:pt x="45023" y="5010"/>
                  <a:pt x="44517" y="4309"/>
                </a:cubicBezTo>
                <a:cubicBezTo>
                  <a:pt x="44123" y="3825"/>
                  <a:pt x="43470" y="3482"/>
                  <a:pt x="42833" y="3482"/>
                </a:cubicBezTo>
                <a:cubicBezTo>
                  <a:pt x="42667" y="3482"/>
                  <a:pt x="42502" y="3505"/>
                  <a:pt x="42343" y="3555"/>
                </a:cubicBezTo>
                <a:lnTo>
                  <a:pt x="42343" y="3555"/>
                </a:lnTo>
                <a:cubicBezTo>
                  <a:pt x="42327" y="3550"/>
                  <a:pt x="42310" y="3544"/>
                  <a:pt x="42293" y="3538"/>
                </a:cubicBezTo>
                <a:lnTo>
                  <a:pt x="42293" y="3538"/>
                </a:lnTo>
                <a:cubicBezTo>
                  <a:pt x="42254" y="3435"/>
                  <a:pt x="42218" y="3327"/>
                  <a:pt x="42182" y="3220"/>
                </a:cubicBezTo>
                <a:cubicBezTo>
                  <a:pt x="41871" y="2714"/>
                  <a:pt x="41404" y="2325"/>
                  <a:pt x="40859" y="2091"/>
                </a:cubicBezTo>
                <a:cubicBezTo>
                  <a:pt x="40511" y="1944"/>
                  <a:pt x="40131" y="1870"/>
                  <a:pt x="39752" y="1870"/>
                </a:cubicBezTo>
                <a:cubicBezTo>
                  <a:pt x="39453" y="1870"/>
                  <a:pt x="39154" y="1916"/>
                  <a:pt x="38872" y="2008"/>
                </a:cubicBezTo>
                <a:lnTo>
                  <a:pt x="38872" y="2008"/>
                </a:lnTo>
                <a:cubicBezTo>
                  <a:pt x="38453" y="1709"/>
                  <a:pt x="37918" y="1504"/>
                  <a:pt x="37399" y="1504"/>
                </a:cubicBezTo>
                <a:cubicBezTo>
                  <a:pt x="37359" y="1504"/>
                  <a:pt x="37319" y="1505"/>
                  <a:pt x="37279" y="1507"/>
                </a:cubicBezTo>
                <a:cubicBezTo>
                  <a:pt x="36734" y="1507"/>
                  <a:pt x="36228" y="1663"/>
                  <a:pt x="35800" y="1897"/>
                </a:cubicBezTo>
                <a:cubicBezTo>
                  <a:pt x="35678" y="1961"/>
                  <a:pt x="35566" y="2033"/>
                  <a:pt x="35464" y="2111"/>
                </a:cubicBezTo>
                <a:lnTo>
                  <a:pt x="35464" y="2111"/>
                </a:lnTo>
                <a:cubicBezTo>
                  <a:pt x="35172" y="1936"/>
                  <a:pt x="34854" y="1805"/>
                  <a:pt x="34516" y="1741"/>
                </a:cubicBezTo>
                <a:cubicBezTo>
                  <a:pt x="34205" y="1679"/>
                  <a:pt x="33886" y="1647"/>
                  <a:pt x="33566" y="1647"/>
                </a:cubicBezTo>
                <a:cubicBezTo>
                  <a:pt x="32848" y="1647"/>
                  <a:pt x="32126" y="1807"/>
                  <a:pt x="31482" y="2144"/>
                </a:cubicBezTo>
                <a:lnTo>
                  <a:pt x="31482" y="2144"/>
                </a:lnTo>
                <a:cubicBezTo>
                  <a:pt x="30804" y="1322"/>
                  <a:pt x="29759" y="767"/>
                  <a:pt x="28732" y="767"/>
                </a:cubicBezTo>
                <a:cubicBezTo>
                  <a:pt x="28701" y="767"/>
                  <a:pt x="28671" y="767"/>
                  <a:pt x="28640" y="768"/>
                </a:cubicBezTo>
                <a:cubicBezTo>
                  <a:pt x="27823" y="807"/>
                  <a:pt x="27045" y="1041"/>
                  <a:pt x="26422" y="1469"/>
                </a:cubicBezTo>
                <a:cubicBezTo>
                  <a:pt x="26294" y="1554"/>
                  <a:pt x="26177" y="1638"/>
                  <a:pt x="26069" y="1721"/>
                </a:cubicBezTo>
                <a:lnTo>
                  <a:pt x="26069" y="1721"/>
                </a:lnTo>
                <a:cubicBezTo>
                  <a:pt x="26020" y="1648"/>
                  <a:pt x="25970" y="1576"/>
                  <a:pt x="25916" y="1507"/>
                </a:cubicBezTo>
                <a:cubicBezTo>
                  <a:pt x="25644" y="1041"/>
                  <a:pt x="25294" y="690"/>
                  <a:pt x="24827" y="418"/>
                </a:cubicBezTo>
                <a:cubicBezTo>
                  <a:pt x="24477" y="184"/>
                  <a:pt x="24087" y="68"/>
                  <a:pt x="23698" y="29"/>
                </a:cubicBezTo>
                <a:cubicBezTo>
                  <a:pt x="23554" y="10"/>
                  <a:pt x="23406" y="0"/>
                  <a:pt x="23257" y="0"/>
                </a:cubicBezTo>
                <a:close/>
              </a:path>
            </a:pathLst>
          </a:custGeom>
          <a:solidFill>
            <a:srgbClr val="F7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Bodoni MT Black" panose="02070A03080606020203" charset="0"/>
                <a:cs typeface="Bodoni MT Black" panose="02070A03080606020203" charset="0"/>
              </a:rPr>
              <a:t>Activity 3 </a:t>
            </a:r>
            <a:endParaRPr lang="zh-CN" altLang="en-US" sz="280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0515" y="1693545"/>
            <a:ext cx="7303770" cy="2009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  Where is _______________?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  It’s___________________.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92505" y="3702685"/>
            <a:ext cx="7303770" cy="2009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  Where are ______________?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  They are________________.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801" y="1425921"/>
            <a:ext cx="924149" cy="9241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674" y="1554178"/>
            <a:ext cx="961029" cy="6671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9851" y="1554771"/>
            <a:ext cx="831423" cy="72173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04892">
            <a:off x="7303524" y="3553227"/>
            <a:ext cx="682024" cy="7684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7729" y="3536766"/>
            <a:ext cx="954413" cy="792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2"/>
          <p:cNvSpPr/>
          <p:nvPr>
            <p:custDataLst>
              <p:tags r:id="rId2"/>
            </p:custDataLst>
          </p:nvPr>
        </p:nvSpPr>
        <p:spPr>
          <a:xfrm>
            <a:off x="1431290" y="1978660"/>
            <a:ext cx="4001135" cy="2410460"/>
          </a:xfrm>
          <a:custGeom>
            <a:avLst/>
            <a:gdLst/>
            <a:ahLst/>
            <a:cxnLst/>
            <a:rect l="l" t="t" r="r" b="b"/>
            <a:pathLst>
              <a:path w="15027" h="2037" extrusionOk="0">
                <a:moveTo>
                  <a:pt x="14945" y="0"/>
                </a:moveTo>
                <a:cubicBezTo>
                  <a:pt x="14932" y="0"/>
                  <a:pt x="14920" y="2"/>
                  <a:pt x="14909" y="2"/>
                </a:cubicBezTo>
                <a:cubicBezTo>
                  <a:pt x="14424" y="14"/>
                  <a:pt x="13928" y="14"/>
                  <a:pt x="13444" y="25"/>
                </a:cubicBezTo>
                <a:cubicBezTo>
                  <a:pt x="13139" y="35"/>
                  <a:pt x="12835" y="39"/>
                  <a:pt x="12529" y="39"/>
                </a:cubicBezTo>
                <a:cubicBezTo>
                  <a:pt x="12112" y="39"/>
                  <a:pt x="11693" y="32"/>
                  <a:pt x="11270" y="25"/>
                </a:cubicBezTo>
                <a:cubicBezTo>
                  <a:pt x="10455" y="25"/>
                  <a:pt x="9640" y="61"/>
                  <a:pt x="8825" y="96"/>
                </a:cubicBezTo>
                <a:cubicBezTo>
                  <a:pt x="8270" y="120"/>
                  <a:pt x="7714" y="144"/>
                  <a:pt x="7147" y="144"/>
                </a:cubicBezTo>
                <a:cubicBezTo>
                  <a:pt x="6616" y="144"/>
                  <a:pt x="6072" y="84"/>
                  <a:pt x="5529" y="84"/>
                </a:cubicBezTo>
                <a:cubicBezTo>
                  <a:pt x="4966" y="75"/>
                  <a:pt x="4403" y="32"/>
                  <a:pt x="3833" y="32"/>
                </a:cubicBezTo>
                <a:cubicBezTo>
                  <a:pt x="3721" y="32"/>
                  <a:pt x="3609" y="33"/>
                  <a:pt x="3497" y="37"/>
                </a:cubicBezTo>
                <a:cubicBezTo>
                  <a:pt x="3178" y="43"/>
                  <a:pt x="2856" y="49"/>
                  <a:pt x="2534" y="49"/>
                </a:cubicBezTo>
                <a:cubicBezTo>
                  <a:pt x="2212" y="49"/>
                  <a:pt x="1890" y="43"/>
                  <a:pt x="1572" y="25"/>
                </a:cubicBezTo>
                <a:cubicBezTo>
                  <a:pt x="1064" y="2"/>
                  <a:pt x="556" y="14"/>
                  <a:pt x="0" y="2"/>
                </a:cubicBezTo>
                <a:lnTo>
                  <a:pt x="0" y="2"/>
                </a:lnTo>
                <a:cubicBezTo>
                  <a:pt x="225" y="250"/>
                  <a:pt x="414" y="474"/>
                  <a:pt x="615" y="687"/>
                </a:cubicBezTo>
                <a:cubicBezTo>
                  <a:pt x="733" y="817"/>
                  <a:pt x="745" y="935"/>
                  <a:pt x="626" y="1065"/>
                </a:cubicBezTo>
                <a:cubicBezTo>
                  <a:pt x="591" y="1112"/>
                  <a:pt x="544" y="1171"/>
                  <a:pt x="508" y="1230"/>
                </a:cubicBezTo>
                <a:cubicBezTo>
                  <a:pt x="367" y="1431"/>
                  <a:pt x="213" y="1644"/>
                  <a:pt x="59" y="1868"/>
                </a:cubicBezTo>
                <a:cubicBezTo>
                  <a:pt x="378" y="1916"/>
                  <a:pt x="674" y="1916"/>
                  <a:pt x="969" y="1916"/>
                </a:cubicBezTo>
                <a:cubicBezTo>
                  <a:pt x="1412" y="1916"/>
                  <a:pt x="1855" y="1896"/>
                  <a:pt x="2298" y="1896"/>
                </a:cubicBezTo>
                <a:cubicBezTo>
                  <a:pt x="2446" y="1896"/>
                  <a:pt x="2593" y="1898"/>
                  <a:pt x="2741" y="1904"/>
                </a:cubicBezTo>
                <a:cubicBezTo>
                  <a:pt x="4182" y="1963"/>
                  <a:pt x="5623" y="1916"/>
                  <a:pt x="7053" y="2022"/>
                </a:cubicBezTo>
                <a:cubicBezTo>
                  <a:pt x="7202" y="2032"/>
                  <a:pt x="7349" y="2037"/>
                  <a:pt x="7497" y="2037"/>
                </a:cubicBezTo>
                <a:cubicBezTo>
                  <a:pt x="7852" y="2037"/>
                  <a:pt x="8206" y="2011"/>
                  <a:pt x="8565" y="1986"/>
                </a:cubicBezTo>
                <a:cubicBezTo>
                  <a:pt x="9049" y="1951"/>
                  <a:pt x="9537" y="1948"/>
                  <a:pt x="10024" y="1948"/>
                </a:cubicBezTo>
                <a:cubicBezTo>
                  <a:pt x="10121" y="1948"/>
                  <a:pt x="10219" y="1948"/>
                  <a:pt x="10316" y="1948"/>
                </a:cubicBezTo>
                <a:cubicBezTo>
                  <a:pt x="10706" y="1948"/>
                  <a:pt x="11095" y="1946"/>
                  <a:pt x="11483" y="1927"/>
                </a:cubicBezTo>
                <a:cubicBezTo>
                  <a:pt x="11830" y="1907"/>
                  <a:pt x="12178" y="1901"/>
                  <a:pt x="12527" y="1901"/>
                </a:cubicBezTo>
                <a:cubicBezTo>
                  <a:pt x="13091" y="1901"/>
                  <a:pt x="13657" y="1917"/>
                  <a:pt x="14219" y="1917"/>
                </a:cubicBezTo>
                <a:cubicBezTo>
                  <a:pt x="14315" y="1917"/>
                  <a:pt x="14411" y="1917"/>
                  <a:pt x="14507" y="1916"/>
                </a:cubicBezTo>
                <a:cubicBezTo>
                  <a:pt x="14672" y="1904"/>
                  <a:pt x="14826" y="1880"/>
                  <a:pt x="15015" y="1868"/>
                </a:cubicBezTo>
                <a:cubicBezTo>
                  <a:pt x="14814" y="1597"/>
                  <a:pt x="14649" y="1348"/>
                  <a:pt x="14472" y="1112"/>
                </a:cubicBezTo>
                <a:cubicBezTo>
                  <a:pt x="14294" y="888"/>
                  <a:pt x="14294" y="841"/>
                  <a:pt x="14495" y="628"/>
                </a:cubicBezTo>
                <a:cubicBezTo>
                  <a:pt x="14672" y="427"/>
                  <a:pt x="14850" y="226"/>
                  <a:pt x="15027" y="37"/>
                </a:cubicBezTo>
                <a:cubicBezTo>
                  <a:pt x="14995" y="6"/>
                  <a:pt x="14969" y="0"/>
                  <a:pt x="14945" y="0"/>
                </a:cubicBezTo>
                <a:close/>
              </a:path>
            </a:pathLst>
          </a:custGeom>
          <a:solidFill>
            <a:srgbClr val="F7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文本框 3"/>
          <p:cNvSpPr txBox="1"/>
          <p:nvPr/>
        </p:nvSpPr>
        <p:spPr>
          <a:xfrm>
            <a:off x="4967605" y="6103620"/>
            <a:ext cx="1393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509395" y="1045845"/>
            <a:ext cx="4211955" cy="1287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6600" b="1">
                <a:latin typeface="Microsoft JhengHei" panose="020B0604030504040204" charset="-120"/>
                <a:ea typeface="Microsoft JhengHei" panose="020B0604030504040204" charset="-120"/>
                <a:cs typeface="Cascadia Mono SemiBold" panose="020B0609020000020004" charset="0"/>
              </a:rPr>
              <a:t> </a:t>
            </a:r>
            <a:endParaRPr lang="en-US" altLang="zh-CN" sz="6600" b="1">
              <a:latin typeface="Microsoft JhengHei" panose="020B0604030504040204" charset="-120"/>
              <a:ea typeface="Microsoft JhengHei" panose="020B0604030504040204" charset="-120"/>
              <a:cs typeface="Cascadia Mono SemiBold" panose="020B0609020000020004" charset="0"/>
            </a:endParaRPr>
          </a:p>
          <a:p>
            <a:r>
              <a:rPr lang="en-US" altLang="zh-CN" sz="6600" b="1">
                <a:latin typeface="Microsoft JhengHei" panose="020B0604030504040204" charset="-120"/>
                <a:ea typeface="Microsoft JhengHei" panose="020B0604030504040204" charset="-120"/>
                <a:cs typeface="Cascadia Mono SemiBold" panose="020B0609020000020004" charset="0"/>
              </a:rPr>
              <a:t>  </a:t>
            </a:r>
            <a:r>
              <a:rPr lang="en-US" altLang="zh-CN" sz="6600" b="1">
                <a:latin typeface="华文彩云" panose="02010800040101010101" charset="-122"/>
                <a:ea typeface="华文彩云" panose="02010800040101010101" charset="-122"/>
                <a:cs typeface="Cascadia Mono SemiBold" panose="020B0609020000020004" charset="0"/>
              </a:rPr>
              <a:t>Part  02</a:t>
            </a:r>
            <a:endParaRPr lang="en-US" altLang="zh-CN" sz="6600" b="1">
              <a:latin typeface="华文彩云" panose="02010800040101010101" charset="-122"/>
              <a:ea typeface="华文彩云" panose="02010800040101010101" charset="-122"/>
              <a:cs typeface="Cascadia Mono SemiBold" panose="020B0609020000020004" charset="0"/>
            </a:endParaRPr>
          </a:p>
          <a:p>
            <a:r>
              <a:rPr lang="en-US" altLang="zh-CN" sz="6600">
                <a:latin typeface="华文彩云" panose="02010800040101010101" charset="-122"/>
                <a:ea typeface="华文彩云" panose="02010800040101010101" charset="-122"/>
                <a:cs typeface="Cascadia Mono SemiBold" panose="020B0609020000020004" charset="0"/>
              </a:rPr>
              <a:t>  </a:t>
            </a:r>
            <a:r>
              <a:rPr lang="en-US" altLang="zh-CN" sz="6600">
                <a:latin typeface="华文彩云" panose="02010800040101010101" charset="-122"/>
                <a:ea typeface="华文彩云" panose="02010800040101010101" charset="-122"/>
                <a:cs typeface="Bodoni MT Black" panose="02070A03080606020203" charset="0"/>
              </a:rPr>
              <a:t> Filler</a:t>
            </a:r>
            <a:endParaRPr lang="en-US" altLang="zh-CN" sz="5400">
              <a:latin typeface="华文彩云" panose="02010800040101010101" charset="-122"/>
              <a:ea typeface="华文彩云" panose="02010800040101010101" charset="-122"/>
              <a:cs typeface="Bodoni MT Black" panose="02070A03080606020203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63410" y="1356995"/>
            <a:ext cx="2995295" cy="35159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" name="Google Shape;143;p37"/>
          <p:cNvSpPr/>
          <p:nvPr>
            <p:custDataLst>
              <p:tags r:id="rId2"/>
            </p:custDataLst>
          </p:nvPr>
        </p:nvSpPr>
        <p:spPr>
          <a:xfrm>
            <a:off x="997585" y="465455"/>
            <a:ext cx="2643505" cy="887730"/>
          </a:xfrm>
          <a:custGeom>
            <a:avLst/>
            <a:gdLst/>
            <a:ahLst/>
            <a:cxnLst/>
            <a:rect l="l" t="t" r="r" b="b"/>
            <a:pathLst>
              <a:path w="45062" h="12056" extrusionOk="0">
                <a:moveTo>
                  <a:pt x="10001" y="2675"/>
                </a:moveTo>
                <a:lnTo>
                  <a:pt x="10001" y="2675"/>
                </a:lnTo>
                <a:cubicBezTo>
                  <a:pt x="9884" y="2834"/>
                  <a:pt x="9765" y="2990"/>
                  <a:pt x="9645" y="3145"/>
                </a:cubicBezTo>
                <a:lnTo>
                  <a:pt x="9645" y="3145"/>
                </a:lnTo>
                <a:cubicBezTo>
                  <a:pt x="9750" y="2989"/>
                  <a:pt x="9875" y="2832"/>
                  <a:pt x="10001" y="2675"/>
                </a:cubicBezTo>
                <a:close/>
                <a:moveTo>
                  <a:pt x="42540" y="3662"/>
                </a:moveTo>
                <a:cubicBezTo>
                  <a:pt x="42631" y="3698"/>
                  <a:pt x="42722" y="3731"/>
                  <a:pt x="42805" y="3764"/>
                </a:cubicBezTo>
                <a:cubicBezTo>
                  <a:pt x="42717" y="3735"/>
                  <a:pt x="42628" y="3700"/>
                  <a:pt x="42540" y="3662"/>
                </a:cubicBezTo>
                <a:close/>
                <a:moveTo>
                  <a:pt x="5617" y="4057"/>
                </a:moveTo>
                <a:cubicBezTo>
                  <a:pt x="5597" y="4069"/>
                  <a:pt x="5576" y="4073"/>
                  <a:pt x="5548" y="4075"/>
                </a:cubicBezTo>
                <a:lnTo>
                  <a:pt x="5548" y="4075"/>
                </a:lnTo>
                <a:cubicBezTo>
                  <a:pt x="5559" y="4070"/>
                  <a:pt x="5570" y="4066"/>
                  <a:pt x="5580" y="4062"/>
                </a:cubicBezTo>
                <a:lnTo>
                  <a:pt x="5580" y="4062"/>
                </a:lnTo>
                <a:cubicBezTo>
                  <a:pt x="5592" y="4060"/>
                  <a:pt x="5604" y="4059"/>
                  <a:pt x="5617" y="4057"/>
                </a:cubicBezTo>
                <a:close/>
                <a:moveTo>
                  <a:pt x="6602" y="4057"/>
                </a:moveTo>
                <a:cubicBezTo>
                  <a:pt x="6615" y="4059"/>
                  <a:pt x="6627" y="4060"/>
                  <a:pt x="6639" y="4062"/>
                </a:cubicBezTo>
                <a:lnTo>
                  <a:pt x="6639" y="4062"/>
                </a:lnTo>
                <a:lnTo>
                  <a:pt x="6671" y="4075"/>
                </a:lnTo>
                <a:lnTo>
                  <a:pt x="6671" y="4075"/>
                </a:lnTo>
                <a:cubicBezTo>
                  <a:pt x="6643" y="4073"/>
                  <a:pt x="6622" y="4069"/>
                  <a:pt x="6602" y="4057"/>
                </a:cubicBezTo>
                <a:close/>
                <a:moveTo>
                  <a:pt x="5195" y="4233"/>
                </a:moveTo>
                <a:lnTo>
                  <a:pt x="5195" y="4233"/>
                </a:lnTo>
                <a:cubicBezTo>
                  <a:pt x="5189" y="4238"/>
                  <a:pt x="5182" y="4242"/>
                  <a:pt x="5176" y="4246"/>
                </a:cubicBezTo>
                <a:lnTo>
                  <a:pt x="5176" y="4246"/>
                </a:lnTo>
                <a:cubicBezTo>
                  <a:pt x="5179" y="4243"/>
                  <a:pt x="5182" y="4241"/>
                  <a:pt x="5185" y="4239"/>
                </a:cubicBezTo>
                <a:lnTo>
                  <a:pt x="5185" y="4239"/>
                </a:lnTo>
                <a:cubicBezTo>
                  <a:pt x="5188" y="4237"/>
                  <a:pt x="5192" y="4235"/>
                  <a:pt x="5195" y="4233"/>
                </a:cubicBezTo>
                <a:close/>
                <a:moveTo>
                  <a:pt x="42494" y="4372"/>
                </a:moveTo>
                <a:lnTo>
                  <a:pt x="42532" y="4465"/>
                </a:lnTo>
                <a:cubicBezTo>
                  <a:pt x="42520" y="4439"/>
                  <a:pt x="42507" y="4409"/>
                  <a:pt x="42495" y="4377"/>
                </a:cubicBezTo>
                <a:lnTo>
                  <a:pt x="42495" y="4377"/>
                </a:lnTo>
                <a:cubicBezTo>
                  <a:pt x="42495" y="4375"/>
                  <a:pt x="42495" y="4374"/>
                  <a:pt x="42494" y="4372"/>
                </a:cubicBezTo>
                <a:close/>
                <a:moveTo>
                  <a:pt x="4889" y="4465"/>
                </a:moveTo>
                <a:cubicBezTo>
                  <a:pt x="4879" y="4475"/>
                  <a:pt x="4868" y="4484"/>
                  <a:pt x="4856" y="4492"/>
                </a:cubicBezTo>
                <a:lnTo>
                  <a:pt x="4856" y="4492"/>
                </a:lnTo>
                <a:cubicBezTo>
                  <a:pt x="4856" y="4492"/>
                  <a:pt x="4855" y="4492"/>
                  <a:pt x="4854" y="4492"/>
                </a:cubicBezTo>
                <a:lnTo>
                  <a:pt x="4854" y="4492"/>
                </a:lnTo>
                <a:cubicBezTo>
                  <a:pt x="4866" y="4483"/>
                  <a:pt x="4877" y="4474"/>
                  <a:pt x="4889" y="4465"/>
                </a:cubicBezTo>
                <a:close/>
                <a:moveTo>
                  <a:pt x="32308" y="4523"/>
                </a:moveTo>
                <a:cubicBezTo>
                  <a:pt x="32331" y="4569"/>
                  <a:pt x="32353" y="4614"/>
                  <a:pt x="32376" y="4659"/>
                </a:cubicBezTo>
                <a:cubicBezTo>
                  <a:pt x="32350" y="4616"/>
                  <a:pt x="32328" y="4570"/>
                  <a:pt x="32308" y="4523"/>
                </a:cubicBezTo>
                <a:close/>
                <a:moveTo>
                  <a:pt x="6537" y="4348"/>
                </a:moveTo>
                <a:cubicBezTo>
                  <a:pt x="6577" y="4451"/>
                  <a:pt x="6616" y="4555"/>
                  <a:pt x="6653" y="4660"/>
                </a:cubicBezTo>
                <a:lnTo>
                  <a:pt x="6653" y="4660"/>
                </a:lnTo>
                <a:cubicBezTo>
                  <a:pt x="6612" y="4562"/>
                  <a:pt x="6575" y="4459"/>
                  <a:pt x="6537" y="4348"/>
                </a:cubicBezTo>
                <a:close/>
                <a:moveTo>
                  <a:pt x="895" y="4932"/>
                </a:moveTo>
                <a:lnTo>
                  <a:pt x="895" y="4932"/>
                </a:lnTo>
                <a:cubicBezTo>
                  <a:pt x="897" y="4932"/>
                  <a:pt x="899" y="4932"/>
                  <a:pt x="901" y="4933"/>
                </a:cubicBezTo>
                <a:lnTo>
                  <a:pt x="901" y="4933"/>
                </a:lnTo>
                <a:lnTo>
                  <a:pt x="895" y="4932"/>
                </a:lnTo>
                <a:close/>
                <a:moveTo>
                  <a:pt x="32920" y="5384"/>
                </a:moveTo>
                <a:cubicBezTo>
                  <a:pt x="32882" y="5415"/>
                  <a:pt x="32843" y="5446"/>
                  <a:pt x="32804" y="5477"/>
                </a:cubicBezTo>
                <a:cubicBezTo>
                  <a:pt x="32843" y="5446"/>
                  <a:pt x="32882" y="5415"/>
                  <a:pt x="32920" y="5384"/>
                </a:cubicBezTo>
                <a:close/>
                <a:moveTo>
                  <a:pt x="17234" y="5878"/>
                </a:moveTo>
                <a:cubicBezTo>
                  <a:pt x="17261" y="5900"/>
                  <a:pt x="17289" y="5922"/>
                  <a:pt x="17317" y="5944"/>
                </a:cubicBezTo>
                <a:cubicBezTo>
                  <a:pt x="17289" y="5926"/>
                  <a:pt x="17262" y="5905"/>
                  <a:pt x="17235" y="5883"/>
                </a:cubicBezTo>
                <a:lnTo>
                  <a:pt x="17235" y="5883"/>
                </a:lnTo>
                <a:cubicBezTo>
                  <a:pt x="17235" y="5881"/>
                  <a:pt x="17234" y="5879"/>
                  <a:pt x="17234" y="5878"/>
                </a:cubicBezTo>
                <a:close/>
                <a:moveTo>
                  <a:pt x="2727" y="6137"/>
                </a:moveTo>
                <a:cubicBezTo>
                  <a:pt x="2730" y="6137"/>
                  <a:pt x="2696" y="6180"/>
                  <a:pt x="2646" y="6255"/>
                </a:cubicBezTo>
                <a:cubicBezTo>
                  <a:pt x="2646" y="6216"/>
                  <a:pt x="2685" y="6216"/>
                  <a:pt x="2685" y="6177"/>
                </a:cubicBezTo>
                <a:cubicBezTo>
                  <a:pt x="2713" y="6150"/>
                  <a:pt x="2726" y="6137"/>
                  <a:pt x="2727" y="6137"/>
                </a:cubicBezTo>
                <a:close/>
                <a:moveTo>
                  <a:pt x="17319" y="6170"/>
                </a:moveTo>
                <a:cubicBezTo>
                  <a:pt x="17346" y="6237"/>
                  <a:pt x="17372" y="6305"/>
                  <a:pt x="17394" y="6372"/>
                </a:cubicBezTo>
                <a:cubicBezTo>
                  <a:pt x="17367" y="6306"/>
                  <a:pt x="17342" y="6239"/>
                  <a:pt x="17319" y="6170"/>
                </a:cubicBezTo>
                <a:close/>
                <a:moveTo>
                  <a:pt x="29886" y="6527"/>
                </a:moveTo>
                <a:lnTo>
                  <a:pt x="29808" y="6556"/>
                </a:lnTo>
                <a:lnTo>
                  <a:pt x="29808" y="6556"/>
                </a:lnTo>
                <a:cubicBezTo>
                  <a:pt x="29810" y="6554"/>
                  <a:pt x="29812" y="6551"/>
                  <a:pt x="29814" y="6549"/>
                </a:cubicBezTo>
                <a:lnTo>
                  <a:pt x="29814" y="6549"/>
                </a:lnTo>
                <a:cubicBezTo>
                  <a:pt x="29837" y="6541"/>
                  <a:pt x="29861" y="6534"/>
                  <a:pt x="29886" y="6527"/>
                </a:cubicBezTo>
                <a:close/>
                <a:moveTo>
                  <a:pt x="29805" y="6552"/>
                </a:moveTo>
                <a:lnTo>
                  <a:pt x="29805" y="6552"/>
                </a:lnTo>
                <a:cubicBezTo>
                  <a:pt x="29803" y="6554"/>
                  <a:pt x="29802" y="6557"/>
                  <a:pt x="29800" y="6559"/>
                </a:cubicBezTo>
                <a:lnTo>
                  <a:pt x="29800" y="6559"/>
                </a:lnTo>
                <a:lnTo>
                  <a:pt x="29790" y="6563"/>
                </a:lnTo>
                <a:lnTo>
                  <a:pt x="29790" y="6563"/>
                </a:lnTo>
                <a:cubicBezTo>
                  <a:pt x="29792" y="6560"/>
                  <a:pt x="29794" y="6558"/>
                  <a:pt x="29795" y="6555"/>
                </a:cubicBezTo>
                <a:lnTo>
                  <a:pt x="29795" y="6555"/>
                </a:lnTo>
                <a:cubicBezTo>
                  <a:pt x="29799" y="6554"/>
                  <a:pt x="29802" y="6553"/>
                  <a:pt x="29805" y="6552"/>
                </a:cubicBezTo>
                <a:close/>
                <a:moveTo>
                  <a:pt x="28679" y="6848"/>
                </a:moveTo>
                <a:cubicBezTo>
                  <a:pt x="28696" y="6848"/>
                  <a:pt x="28713" y="6850"/>
                  <a:pt x="28729" y="6854"/>
                </a:cubicBezTo>
                <a:lnTo>
                  <a:pt x="28729" y="6854"/>
                </a:lnTo>
                <a:cubicBezTo>
                  <a:pt x="28713" y="6856"/>
                  <a:pt x="28696" y="6859"/>
                  <a:pt x="28679" y="6861"/>
                </a:cubicBezTo>
                <a:cubicBezTo>
                  <a:pt x="28663" y="6859"/>
                  <a:pt x="28646" y="6856"/>
                  <a:pt x="28629" y="6854"/>
                </a:cubicBezTo>
                <a:lnTo>
                  <a:pt x="28629" y="6854"/>
                </a:lnTo>
                <a:cubicBezTo>
                  <a:pt x="28646" y="6850"/>
                  <a:pt x="28663" y="6848"/>
                  <a:pt x="28679" y="6848"/>
                </a:cubicBezTo>
                <a:close/>
                <a:moveTo>
                  <a:pt x="33558" y="7704"/>
                </a:moveTo>
                <a:cubicBezTo>
                  <a:pt x="33567" y="7704"/>
                  <a:pt x="33577" y="7705"/>
                  <a:pt x="33586" y="7705"/>
                </a:cubicBezTo>
                <a:lnTo>
                  <a:pt x="33586" y="7705"/>
                </a:lnTo>
                <a:cubicBezTo>
                  <a:pt x="33572" y="7707"/>
                  <a:pt x="33558" y="7709"/>
                  <a:pt x="33543" y="7711"/>
                </a:cubicBezTo>
                <a:cubicBezTo>
                  <a:pt x="33533" y="7710"/>
                  <a:pt x="33522" y="7708"/>
                  <a:pt x="33511" y="7707"/>
                </a:cubicBezTo>
                <a:lnTo>
                  <a:pt x="33511" y="7707"/>
                </a:lnTo>
                <a:cubicBezTo>
                  <a:pt x="33527" y="7705"/>
                  <a:pt x="33543" y="7704"/>
                  <a:pt x="33558" y="7704"/>
                </a:cubicBezTo>
                <a:close/>
                <a:moveTo>
                  <a:pt x="26505" y="7494"/>
                </a:moveTo>
                <a:lnTo>
                  <a:pt x="26505" y="7494"/>
                </a:lnTo>
                <a:cubicBezTo>
                  <a:pt x="26516" y="7574"/>
                  <a:pt x="26528" y="7654"/>
                  <a:pt x="26539" y="7734"/>
                </a:cubicBezTo>
                <a:cubicBezTo>
                  <a:pt x="26523" y="7654"/>
                  <a:pt x="26512" y="7574"/>
                  <a:pt x="26505" y="7494"/>
                </a:cubicBezTo>
                <a:close/>
                <a:moveTo>
                  <a:pt x="23257" y="0"/>
                </a:moveTo>
                <a:cubicBezTo>
                  <a:pt x="22497" y="0"/>
                  <a:pt x="21696" y="251"/>
                  <a:pt x="21172" y="837"/>
                </a:cubicBezTo>
                <a:lnTo>
                  <a:pt x="21172" y="837"/>
                </a:lnTo>
                <a:cubicBezTo>
                  <a:pt x="20812" y="616"/>
                  <a:pt x="20405" y="473"/>
                  <a:pt x="19963" y="418"/>
                </a:cubicBezTo>
                <a:cubicBezTo>
                  <a:pt x="19797" y="391"/>
                  <a:pt x="19635" y="378"/>
                  <a:pt x="19476" y="378"/>
                </a:cubicBezTo>
                <a:cubicBezTo>
                  <a:pt x="18702" y="378"/>
                  <a:pt x="18008" y="686"/>
                  <a:pt x="17394" y="1235"/>
                </a:cubicBezTo>
                <a:cubicBezTo>
                  <a:pt x="17009" y="1586"/>
                  <a:pt x="16634" y="1952"/>
                  <a:pt x="16270" y="2331"/>
                </a:cubicBezTo>
                <a:lnTo>
                  <a:pt x="16270" y="2331"/>
                </a:lnTo>
                <a:cubicBezTo>
                  <a:pt x="16000" y="1851"/>
                  <a:pt x="15659" y="1410"/>
                  <a:pt x="15254" y="1041"/>
                </a:cubicBezTo>
                <a:cubicBezTo>
                  <a:pt x="14652" y="538"/>
                  <a:pt x="13992" y="238"/>
                  <a:pt x="13225" y="238"/>
                </a:cubicBezTo>
                <a:cubicBezTo>
                  <a:pt x="13100" y="238"/>
                  <a:pt x="12972" y="246"/>
                  <a:pt x="12841" y="262"/>
                </a:cubicBezTo>
                <a:cubicBezTo>
                  <a:pt x="11908" y="379"/>
                  <a:pt x="11246" y="885"/>
                  <a:pt x="10740" y="1624"/>
                </a:cubicBezTo>
                <a:cubicBezTo>
                  <a:pt x="10737" y="1629"/>
                  <a:pt x="10734" y="1634"/>
                  <a:pt x="10731" y="1638"/>
                </a:cubicBezTo>
                <a:lnTo>
                  <a:pt x="10731" y="1638"/>
                </a:lnTo>
                <a:cubicBezTo>
                  <a:pt x="10254" y="1135"/>
                  <a:pt x="9507" y="846"/>
                  <a:pt x="8833" y="846"/>
                </a:cubicBezTo>
                <a:cubicBezTo>
                  <a:pt x="8405" y="846"/>
                  <a:pt x="7977" y="963"/>
                  <a:pt x="7549" y="1196"/>
                </a:cubicBezTo>
                <a:cubicBezTo>
                  <a:pt x="7210" y="1400"/>
                  <a:pt x="6959" y="1633"/>
                  <a:pt x="6745" y="1948"/>
                </a:cubicBezTo>
                <a:lnTo>
                  <a:pt x="6745" y="1948"/>
                </a:lnTo>
                <a:cubicBezTo>
                  <a:pt x="6401" y="1628"/>
                  <a:pt x="5960" y="1414"/>
                  <a:pt x="5487" y="1352"/>
                </a:cubicBezTo>
                <a:cubicBezTo>
                  <a:pt x="5385" y="1339"/>
                  <a:pt x="5284" y="1333"/>
                  <a:pt x="5184" y="1333"/>
                </a:cubicBezTo>
                <a:cubicBezTo>
                  <a:pt x="4363" y="1333"/>
                  <a:pt x="3603" y="1752"/>
                  <a:pt x="3152" y="2480"/>
                </a:cubicBezTo>
                <a:cubicBezTo>
                  <a:pt x="3021" y="2705"/>
                  <a:pt x="2881" y="2929"/>
                  <a:pt x="2737" y="3158"/>
                </a:cubicBezTo>
                <a:lnTo>
                  <a:pt x="2737" y="3158"/>
                </a:lnTo>
                <a:cubicBezTo>
                  <a:pt x="2613" y="3122"/>
                  <a:pt x="2479" y="3103"/>
                  <a:pt x="2335" y="3103"/>
                </a:cubicBezTo>
                <a:cubicBezTo>
                  <a:pt x="1751" y="3103"/>
                  <a:pt x="1362" y="3375"/>
                  <a:pt x="1051" y="3803"/>
                </a:cubicBezTo>
                <a:cubicBezTo>
                  <a:pt x="506" y="4582"/>
                  <a:pt x="195" y="5438"/>
                  <a:pt x="78" y="6411"/>
                </a:cubicBezTo>
                <a:cubicBezTo>
                  <a:pt x="0" y="6955"/>
                  <a:pt x="584" y="7461"/>
                  <a:pt x="1090" y="7539"/>
                </a:cubicBezTo>
                <a:cubicBezTo>
                  <a:pt x="1143" y="7546"/>
                  <a:pt x="1195" y="7549"/>
                  <a:pt x="1246" y="7549"/>
                </a:cubicBezTo>
                <a:cubicBezTo>
                  <a:pt x="1370" y="7549"/>
                  <a:pt x="1485" y="7530"/>
                  <a:pt x="1592" y="7493"/>
                </a:cubicBezTo>
                <a:lnTo>
                  <a:pt x="1592" y="7493"/>
                </a:lnTo>
                <a:cubicBezTo>
                  <a:pt x="1874" y="7909"/>
                  <a:pt x="2309" y="8219"/>
                  <a:pt x="2802" y="8356"/>
                </a:cubicBezTo>
                <a:cubicBezTo>
                  <a:pt x="2977" y="8402"/>
                  <a:pt x="3151" y="8425"/>
                  <a:pt x="3321" y="8425"/>
                </a:cubicBezTo>
                <a:cubicBezTo>
                  <a:pt x="3666" y="8425"/>
                  <a:pt x="3995" y="8333"/>
                  <a:pt x="4296" y="8168"/>
                </a:cubicBezTo>
                <a:lnTo>
                  <a:pt x="4296" y="8168"/>
                </a:lnTo>
                <a:cubicBezTo>
                  <a:pt x="4817" y="8622"/>
                  <a:pt x="5476" y="8873"/>
                  <a:pt x="6163" y="8873"/>
                </a:cubicBezTo>
                <a:cubicBezTo>
                  <a:pt x="6441" y="8873"/>
                  <a:pt x="6724" y="8832"/>
                  <a:pt x="7004" y="8745"/>
                </a:cubicBezTo>
                <a:cubicBezTo>
                  <a:pt x="7312" y="8658"/>
                  <a:pt x="7632" y="8508"/>
                  <a:pt x="7930" y="8310"/>
                </a:cubicBezTo>
                <a:lnTo>
                  <a:pt x="7930" y="8310"/>
                </a:lnTo>
                <a:cubicBezTo>
                  <a:pt x="8290" y="8831"/>
                  <a:pt x="8803" y="9224"/>
                  <a:pt x="9456" y="9407"/>
                </a:cubicBezTo>
                <a:cubicBezTo>
                  <a:pt x="9706" y="9477"/>
                  <a:pt x="9961" y="9511"/>
                  <a:pt x="10214" y="9511"/>
                </a:cubicBezTo>
                <a:cubicBezTo>
                  <a:pt x="10885" y="9511"/>
                  <a:pt x="11541" y="9272"/>
                  <a:pt x="12047" y="8831"/>
                </a:cubicBezTo>
                <a:lnTo>
                  <a:pt x="12047" y="8831"/>
                </a:lnTo>
                <a:cubicBezTo>
                  <a:pt x="12497" y="9661"/>
                  <a:pt x="13155" y="10351"/>
                  <a:pt x="14009" y="10847"/>
                </a:cubicBezTo>
                <a:cubicBezTo>
                  <a:pt x="14476" y="11132"/>
                  <a:pt x="14999" y="11266"/>
                  <a:pt x="15519" y="11266"/>
                </a:cubicBezTo>
                <a:cubicBezTo>
                  <a:pt x="16560" y="11266"/>
                  <a:pt x="17589" y="10730"/>
                  <a:pt x="18134" y="9796"/>
                </a:cubicBezTo>
                <a:cubicBezTo>
                  <a:pt x="18334" y="9415"/>
                  <a:pt x="18556" y="9044"/>
                  <a:pt x="18792" y="8683"/>
                </a:cubicBezTo>
                <a:lnTo>
                  <a:pt x="18792" y="8683"/>
                </a:lnTo>
                <a:cubicBezTo>
                  <a:pt x="19080" y="8886"/>
                  <a:pt x="19397" y="9028"/>
                  <a:pt x="19768" y="9135"/>
                </a:cubicBezTo>
                <a:cubicBezTo>
                  <a:pt x="20025" y="9206"/>
                  <a:pt x="20303" y="9243"/>
                  <a:pt x="20587" y="9243"/>
                </a:cubicBezTo>
                <a:cubicBezTo>
                  <a:pt x="20622" y="9243"/>
                  <a:pt x="20657" y="9243"/>
                  <a:pt x="20692" y="9241"/>
                </a:cubicBezTo>
                <a:lnTo>
                  <a:pt x="20692" y="9241"/>
                </a:lnTo>
                <a:cubicBezTo>
                  <a:pt x="20949" y="9948"/>
                  <a:pt x="21352" y="10602"/>
                  <a:pt x="21908" y="11158"/>
                </a:cubicBezTo>
                <a:cubicBezTo>
                  <a:pt x="22430" y="11642"/>
                  <a:pt x="23237" y="12056"/>
                  <a:pt x="23988" y="12056"/>
                </a:cubicBezTo>
                <a:cubicBezTo>
                  <a:pt x="24021" y="12056"/>
                  <a:pt x="24054" y="12055"/>
                  <a:pt x="24087" y="12053"/>
                </a:cubicBezTo>
                <a:cubicBezTo>
                  <a:pt x="24866" y="12014"/>
                  <a:pt x="25800" y="11781"/>
                  <a:pt x="26267" y="11158"/>
                </a:cubicBezTo>
                <a:cubicBezTo>
                  <a:pt x="26947" y="10303"/>
                  <a:pt x="27607" y="9439"/>
                  <a:pt x="28263" y="8574"/>
                </a:cubicBezTo>
                <a:lnTo>
                  <a:pt x="28263" y="8574"/>
                </a:lnTo>
                <a:cubicBezTo>
                  <a:pt x="28310" y="8606"/>
                  <a:pt x="28358" y="8637"/>
                  <a:pt x="28407" y="8668"/>
                </a:cubicBezTo>
                <a:cubicBezTo>
                  <a:pt x="28718" y="8862"/>
                  <a:pt x="29068" y="8979"/>
                  <a:pt x="29380" y="9096"/>
                </a:cubicBezTo>
                <a:cubicBezTo>
                  <a:pt x="29496" y="9173"/>
                  <a:pt x="29652" y="9212"/>
                  <a:pt x="29769" y="9212"/>
                </a:cubicBezTo>
                <a:cubicBezTo>
                  <a:pt x="30159" y="9294"/>
                  <a:pt x="30538" y="9344"/>
                  <a:pt x="30918" y="9344"/>
                </a:cubicBezTo>
                <a:cubicBezTo>
                  <a:pt x="31258" y="9344"/>
                  <a:pt x="31599" y="9304"/>
                  <a:pt x="31948" y="9212"/>
                </a:cubicBezTo>
                <a:cubicBezTo>
                  <a:pt x="31990" y="9201"/>
                  <a:pt x="32031" y="9189"/>
                  <a:pt x="32071" y="9176"/>
                </a:cubicBezTo>
                <a:lnTo>
                  <a:pt x="32071" y="9176"/>
                </a:lnTo>
                <a:cubicBezTo>
                  <a:pt x="32467" y="9903"/>
                  <a:pt x="33207" y="10477"/>
                  <a:pt x="33972" y="10691"/>
                </a:cubicBezTo>
                <a:cubicBezTo>
                  <a:pt x="34244" y="10769"/>
                  <a:pt x="34516" y="10808"/>
                  <a:pt x="34789" y="10808"/>
                </a:cubicBezTo>
                <a:cubicBezTo>
                  <a:pt x="35061" y="10808"/>
                  <a:pt x="35333" y="10769"/>
                  <a:pt x="35606" y="10691"/>
                </a:cubicBezTo>
                <a:cubicBezTo>
                  <a:pt x="36112" y="10535"/>
                  <a:pt x="36579" y="10263"/>
                  <a:pt x="36968" y="9913"/>
                </a:cubicBezTo>
                <a:cubicBezTo>
                  <a:pt x="37070" y="9824"/>
                  <a:pt x="37170" y="9734"/>
                  <a:pt x="37269" y="9641"/>
                </a:cubicBezTo>
                <a:lnTo>
                  <a:pt x="37269" y="9641"/>
                </a:lnTo>
                <a:cubicBezTo>
                  <a:pt x="37459" y="9676"/>
                  <a:pt x="37659" y="9694"/>
                  <a:pt x="37861" y="9694"/>
                </a:cubicBezTo>
                <a:cubicBezTo>
                  <a:pt x="38625" y="9694"/>
                  <a:pt x="39426" y="9438"/>
                  <a:pt x="39886" y="8862"/>
                </a:cubicBezTo>
                <a:cubicBezTo>
                  <a:pt x="39968" y="8760"/>
                  <a:pt x="40049" y="8659"/>
                  <a:pt x="40131" y="8558"/>
                </a:cubicBezTo>
                <a:lnTo>
                  <a:pt x="40131" y="8558"/>
                </a:lnTo>
                <a:cubicBezTo>
                  <a:pt x="40499" y="8663"/>
                  <a:pt x="40883" y="8725"/>
                  <a:pt x="41287" y="8745"/>
                </a:cubicBezTo>
                <a:cubicBezTo>
                  <a:pt x="41871" y="8745"/>
                  <a:pt x="42416" y="8512"/>
                  <a:pt x="42961" y="8278"/>
                </a:cubicBezTo>
                <a:cubicBezTo>
                  <a:pt x="43143" y="8187"/>
                  <a:pt x="43326" y="8082"/>
                  <a:pt x="43486" y="7956"/>
                </a:cubicBezTo>
                <a:lnTo>
                  <a:pt x="43486" y="7956"/>
                </a:lnTo>
                <a:cubicBezTo>
                  <a:pt x="43969" y="7671"/>
                  <a:pt x="44430" y="7096"/>
                  <a:pt x="44673" y="6644"/>
                </a:cubicBezTo>
                <a:cubicBezTo>
                  <a:pt x="45062" y="5905"/>
                  <a:pt x="45023" y="5010"/>
                  <a:pt x="44517" y="4309"/>
                </a:cubicBezTo>
                <a:cubicBezTo>
                  <a:pt x="44123" y="3825"/>
                  <a:pt x="43470" y="3482"/>
                  <a:pt x="42833" y="3482"/>
                </a:cubicBezTo>
                <a:cubicBezTo>
                  <a:pt x="42667" y="3482"/>
                  <a:pt x="42502" y="3505"/>
                  <a:pt x="42343" y="3555"/>
                </a:cubicBezTo>
                <a:lnTo>
                  <a:pt x="42343" y="3555"/>
                </a:lnTo>
                <a:cubicBezTo>
                  <a:pt x="42327" y="3550"/>
                  <a:pt x="42310" y="3544"/>
                  <a:pt x="42293" y="3538"/>
                </a:cubicBezTo>
                <a:lnTo>
                  <a:pt x="42293" y="3538"/>
                </a:lnTo>
                <a:cubicBezTo>
                  <a:pt x="42254" y="3435"/>
                  <a:pt x="42218" y="3327"/>
                  <a:pt x="42182" y="3220"/>
                </a:cubicBezTo>
                <a:cubicBezTo>
                  <a:pt x="41871" y="2714"/>
                  <a:pt x="41404" y="2325"/>
                  <a:pt x="40859" y="2091"/>
                </a:cubicBezTo>
                <a:cubicBezTo>
                  <a:pt x="40511" y="1944"/>
                  <a:pt x="40131" y="1870"/>
                  <a:pt x="39752" y="1870"/>
                </a:cubicBezTo>
                <a:cubicBezTo>
                  <a:pt x="39453" y="1870"/>
                  <a:pt x="39154" y="1916"/>
                  <a:pt x="38872" y="2008"/>
                </a:cubicBezTo>
                <a:lnTo>
                  <a:pt x="38872" y="2008"/>
                </a:lnTo>
                <a:cubicBezTo>
                  <a:pt x="38453" y="1709"/>
                  <a:pt x="37918" y="1504"/>
                  <a:pt x="37399" y="1504"/>
                </a:cubicBezTo>
                <a:cubicBezTo>
                  <a:pt x="37359" y="1504"/>
                  <a:pt x="37319" y="1505"/>
                  <a:pt x="37279" y="1507"/>
                </a:cubicBezTo>
                <a:cubicBezTo>
                  <a:pt x="36734" y="1507"/>
                  <a:pt x="36228" y="1663"/>
                  <a:pt x="35800" y="1897"/>
                </a:cubicBezTo>
                <a:cubicBezTo>
                  <a:pt x="35678" y="1961"/>
                  <a:pt x="35566" y="2033"/>
                  <a:pt x="35464" y="2111"/>
                </a:cubicBezTo>
                <a:lnTo>
                  <a:pt x="35464" y="2111"/>
                </a:lnTo>
                <a:cubicBezTo>
                  <a:pt x="35172" y="1936"/>
                  <a:pt x="34854" y="1805"/>
                  <a:pt x="34516" y="1741"/>
                </a:cubicBezTo>
                <a:cubicBezTo>
                  <a:pt x="34205" y="1679"/>
                  <a:pt x="33886" y="1647"/>
                  <a:pt x="33566" y="1647"/>
                </a:cubicBezTo>
                <a:cubicBezTo>
                  <a:pt x="32848" y="1647"/>
                  <a:pt x="32126" y="1807"/>
                  <a:pt x="31482" y="2144"/>
                </a:cubicBezTo>
                <a:lnTo>
                  <a:pt x="31482" y="2144"/>
                </a:lnTo>
                <a:cubicBezTo>
                  <a:pt x="30804" y="1322"/>
                  <a:pt x="29759" y="767"/>
                  <a:pt x="28732" y="767"/>
                </a:cubicBezTo>
                <a:cubicBezTo>
                  <a:pt x="28701" y="767"/>
                  <a:pt x="28671" y="767"/>
                  <a:pt x="28640" y="768"/>
                </a:cubicBezTo>
                <a:cubicBezTo>
                  <a:pt x="27823" y="807"/>
                  <a:pt x="27045" y="1041"/>
                  <a:pt x="26422" y="1469"/>
                </a:cubicBezTo>
                <a:cubicBezTo>
                  <a:pt x="26294" y="1554"/>
                  <a:pt x="26177" y="1638"/>
                  <a:pt x="26069" y="1721"/>
                </a:cubicBezTo>
                <a:lnTo>
                  <a:pt x="26069" y="1721"/>
                </a:lnTo>
                <a:cubicBezTo>
                  <a:pt x="26020" y="1648"/>
                  <a:pt x="25970" y="1576"/>
                  <a:pt x="25916" y="1507"/>
                </a:cubicBezTo>
                <a:cubicBezTo>
                  <a:pt x="25644" y="1041"/>
                  <a:pt x="25294" y="690"/>
                  <a:pt x="24827" y="418"/>
                </a:cubicBezTo>
                <a:cubicBezTo>
                  <a:pt x="24477" y="184"/>
                  <a:pt x="24087" y="68"/>
                  <a:pt x="23698" y="29"/>
                </a:cubicBezTo>
                <a:cubicBezTo>
                  <a:pt x="23554" y="10"/>
                  <a:pt x="23406" y="0"/>
                  <a:pt x="23257" y="0"/>
                </a:cubicBezTo>
                <a:close/>
              </a:path>
            </a:pathLst>
          </a:custGeom>
          <a:solidFill>
            <a:srgbClr val="F7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Bodoni MT Black" panose="02070A03080606020203" charset="0"/>
                <a:cs typeface="Bodoni MT Black" panose="02070A03080606020203" charset="0"/>
              </a:rPr>
              <a:t>Activity 4 </a:t>
            </a:r>
            <a:endParaRPr lang="zh-CN" altLang="en-US" sz="280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56635" y="561340"/>
            <a:ext cx="81597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Listen and circle the things Tom is looking for.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967605" y="6103620"/>
            <a:ext cx="1393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187825" y="230251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350" y="1546225"/>
            <a:ext cx="7554595" cy="45573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6678295" y="686435"/>
            <a:ext cx="993775" cy="371475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3" name="Google Shape;143;p37"/>
          <p:cNvSpPr/>
          <p:nvPr>
            <p:custDataLst>
              <p:tags r:id="rId2"/>
            </p:custDataLst>
          </p:nvPr>
        </p:nvSpPr>
        <p:spPr>
          <a:xfrm>
            <a:off x="1217930" y="465455"/>
            <a:ext cx="2643505" cy="887730"/>
          </a:xfrm>
          <a:custGeom>
            <a:avLst/>
            <a:gdLst/>
            <a:ahLst/>
            <a:cxnLst/>
            <a:rect l="l" t="t" r="r" b="b"/>
            <a:pathLst>
              <a:path w="45062" h="12056" extrusionOk="0">
                <a:moveTo>
                  <a:pt x="10001" y="2675"/>
                </a:moveTo>
                <a:lnTo>
                  <a:pt x="10001" y="2675"/>
                </a:lnTo>
                <a:cubicBezTo>
                  <a:pt x="9884" y="2834"/>
                  <a:pt x="9765" y="2990"/>
                  <a:pt x="9645" y="3145"/>
                </a:cubicBezTo>
                <a:lnTo>
                  <a:pt x="9645" y="3145"/>
                </a:lnTo>
                <a:cubicBezTo>
                  <a:pt x="9750" y="2989"/>
                  <a:pt x="9875" y="2832"/>
                  <a:pt x="10001" y="2675"/>
                </a:cubicBezTo>
                <a:close/>
                <a:moveTo>
                  <a:pt x="42540" y="3662"/>
                </a:moveTo>
                <a:cubicBezTo>
                  <a:pt x="42631" y="3698"/>
                  <a:pt x="42722" y="3731"/>
                  <a:pt x="42805" y="3764"/>
                </a:cubicBezTo>
                <a:cubicBezTo>
                  <a:pt x="42717" y="3735"/>
                  <a:pt x="42628" y="3700"/>
                  <a:pt x="42540" y="3662"/>
                </a:cubicBezTo>
                <a:close/>
                <a:moveTo>
                  <a:pt x="5617" y="4057"/>
                </a:moveTo>
                <a:cubicBezTo>
                  <a:pt x="5597" y="4069"/>
                  <a:pt x="5576" y="4073"/>
                  <a:pt x="5548" y="4075"/>
                </a:cubicBezTo>
                <a:lnTo>
                  <a:pt x="5548" y="4075"/>
                </a:lnTo>
                <a:cubicBezTo>
                  <a:pt x="5559" y="4070"/>
                  <a:pt x="5570" y="4066"/>
                  <a:pt x="5580" y="4062"/>
                </a:cubicBezTo>
                <a:lnTo>
                  <a:pt x="5580" y="4062"/>
                </a:lnTo>
                <a:cubicBezTo>
                  <a:pt x="5592" y="4060"/>
                  <a:pt x="5604" y="4059"/>
                  <a:pt x="5617" y="4057"/>
                </a:cubicBezTo>
                <a:close/>
                <a:moveTo>
                  <a:pt x="6602" y="4057"/>
                </a:moveTo>
                <a:cubicBezTo>
                  <a:pt x="6615" y="4059"/>
                  <a:pt x="6627" y="4060"/>
                  <a:pt x="6639" y="4062"/>
                </a:cubicBezTo>
                <a:lnTo>
                  <a:pt x="6639" y="4062"/>
                </a:lnTo>
                <a:lnTo>
                  <a:pt x="6671" y="4075"/>
                </a:lnTo>
                <a:lnTo>
                  <a:pt x="6671" y="4075"/>
                </a:lnTo>
                <a:cubicBezTo>
                  <a:pt x="6643" y="4073"/>
                  <a:pt x="6622" y="4069"/>
                  <a:pt x="6602" y="4057"/>
                </a:cubicBezTo>
                <a:close/>
                <a:moveTo>
                  <a:pt x="5195" y="4233"/>
                </a:moveTo>
                <a:lnTo>
                  <a:pt x="5195" y="4233"/>
                </a:lnTo>
                <a:cubicBezTo>
                  <a:pt x="5189" y="4238"/>
                  <a:pt x="5182" y="4242"/>
                  <a:pt x="5176" y="4246"/>
                </a:cubicBezTo>
                <a:lnTo>
                  <a:pt x="5176" y="4246"/>
                </a:lnTo>
                <a:cubicBezTo>
                  <a:pt x="5179" y="4243"/>
                  <a:pt x="5182" y="4241"/>
                  <a:pt x="5185" y="4239"/>
                </a:cubicBezTo>
                <a:lnTo>
                  <a:pt x="5185" y="4239"/>
                </a:lnTo>
                <a:cubicBezTo>
                  <a:pt x="5188" y="4237"/>
                  <a:pt x="5192" y="4235"/>
                  <a:pt x="5195" y="4233"/>
                </a:cubicBezTo>
                <a:close/>
                <a:moveTo>
                  <a:pt x="42494" y="4372"/>
                </a:moveTo>
                <a:lnTo>
                  <a:pt x="42532" y="4465"/>
                </a:lnTo>
                <a:cubicBezTo>
                  <a:pt x="42520" y="4439"/>
                  <a:pt x="42507" y="4409"/>
                  <a:pt x="42495" y="4377"/>
                </a:cubicBezTo>
                <a:lnTo>
                  <a:pt x="42495" y="4377"/>
                </a:lnTo>
                <a:cubicBezTo>
                  <a:pt x="42495" y="4375"/>
                  <a:pt x="42495" y="4374"/>
                  <a:pt x="42494" y="4372"/>
                </a:cubicBezTo>
                <a:close/>
                <a:moveTo>
                  <a:pt x="4889" y="4465"/>
                </a:moveTo>
                <a:cubicBezTo>
                  <a:pt x="4879" y="4475"/>
                  <a:pt x="4868" y="4484"/>
                  <a:pt x="4856" y="4492"/>
                </a:cubicBezTo>
                <a:lnTo>
                  <a:pt x="4856" y="4492"/>
                </a:lnTo>
                <a:cubicBezTo>
                  <a:pt x="4856" y="4492"/>
                  <a:pt x="4855" y="4492"/>
                  <a:pt x="4854" y="4492"/>
                </a:cubicBezTo>
                <a:lnTo>
                  <a:pt x="4854" y="4492"/>
                </a:lnTo>
                <a:cubicBezTo>
                  <a:pt x="4866" y="4483"/>
                  <a:pt x="4877" y="4474"/>
                  <a:pt x="4889" y="4465"/>
                </a:cubicBezTo>
                <a:close/>
                <a:moveTo>
                  <a:pt x="32308" y="4523"/>
                </a:moveTo>
                <a:cubicBezTo>
                  <a:pt x="32331" y="4569"/>
                  <a:pt x="32353" y="4614"/>
                  <a:pt x="32376" y="4659"/>
                </a:cubicBezTo>
                <a:cubicBezTo>
                  <a:pt x="32350" y="4616"/>
                  <a:pt x="32328" y="4570"/>
                  <a:pt x="32308" y="4523"/>
                </a:cubicBezTo>
                <a:close/>
                <a:moveTo>
                  <a:pt x="6537" y="4348"/>
                </a:moveTo>
                <a:cubicBezTo>
                  <a:pt x="6577" y="4451"/>
                  <a:pt x="6616" y="4555"/>
                  <a:pt x="6653" y="4660"/>
                </a:cubicBezTo>
                <a:lnTo>
                  <a:pt x="6653" y="4660"/>
                </a:lnTo>
                <a:cubicBezTo>
                  <a:pt x="6612" y="4562"/>
                  <a:pt x="6575" y="4459"/>
                  <a:pt x="6537" y="4348"/>
                </a:cubicBezTo>
                <a:close/>
                <a:moveTo>
                  <a:pt x="895" y="4932"/>
                </a:moveTo>
                <a:lnTo>
                  <a:pt x="895" y="4932"/>
                </a:lnTo>
                <a:cubicBezTo>
                  <a:pt x="897" y="4932"/>
                  <a:pt x="899" y="4932"/>
                  <a:pt x="901" y="4933"/>
                </a:cubicBezTo>
                <a:lnTo>
                  <a:pt x="901" y="4933"/>
                </a:lnTo>
                <a:lnTo>
                  <a:pt x="895" y="4932"/>
                </a:lnTo>
                <a:close/>
                <a:moveTo>
                  <a:pt x="32920" y="5384"/>
                </a:moveTo>
                <a:cubicBezTo>
                  <a:pt x="32882" y="5415"/>
                  <a:pt x="32843" y="5446"/>
                  <a:pt x="32804" y="5477"/>
                </a:cubicBezTo>
                <a:cubicBezTo>
                  <a:pt x="32843" y="5446"/>
                  <a:pt x="32882" y="5415"/>
                  <a:pt x="32920" y="5384"/>
                </a:cubicBezTo>
                <a:close/>
                <a:moveTo>
                  <a:pt x="17234" y="5878"/>
                </a:moveTo>
                <a:cubicBezTo>
                  <a:pt x="17261" y="5900"/>
                  <a:pt x="17289" y="5922"/>
                  <a:pt x="17317" y="5944"/>
                </a:cubicBezTo>
                <a:cubicBezTo>
                  <a:pt x="17289" y="5926"/>
                  <a:pt x="17262" y="5905"/>
                  <a:pt x="17235" y="5883"/>
                </a:cubicBezTo>
                <a:lnTo>
                  <a:pt x="17235" y="5883"/>
                </a:lnTo>
                <a:cubicBezTo>
                  <a:pt x="17235" y="5881"/>
                  <a:pt x="17234" y="5879"/>
                  <a:pt x="17234" y="5878"/>
                </a:cubicBezTo>
                <a:close/>
                <a:moveTo>
                  <a:pt x="2727" y="6137"/>
                </a:moveTo>
                <a:cubicBezTo>
                  <a:pt x="2730" y="6137"/>
                  <a:pt x="2696" y="6180"/>
                  <a:pt x="2646" y="6255"/>
                </a:cubicBezTo>
                <a:cubicBezTo>
                  <a:pt x="2646" y="6216"/>
                  <a:pt x="2685" y="6216"/>
                  <a:pt x="2685" y="6177"/>
                </a:cubicBezTo>
                <a:cubicBezTo>
                  <a:pt x="2713" y="6150"/>
                  <a:pt x="2726" y="6137"/>
                  <a:pt x="2727" y="6137"/>
                </a:cubicBezTo>
                <a:close/>
                <a:moveTo>
                  <a:pt x="17319" y="6170"/>
                </a:moveTo>
                <a:cubicBezTo>
                  <a:pt x="17346" y="6237"/>
                  <a:pt x="17372" y="6305"/>
                  <a:pt x="17394" y="6372"/>
                </a:cubicBezTo>
                <a:cubicBezTo>
                  <a:pt x="17367" y="6306"/>
                  <a:pt x="17342" y="6239"/>
                  <a:pt x="17319" y="6170"/>
                </a:cubicBezTo>
                <a:close/>
                <a:moveTo>
                  <a:pt x="29886" y="6527"/>
                </a:moveTo>
                <a:lnTo>
                  <a:pt x="29808" y="6556"/>
                </a:lnTo>
                <a:lnTo>
                  <a:pt x="29808" y="6556"/>
                </a:lnTo>
                <a:cubicBezTo>
                  <a:pt x="29810" y="6554"/>
                  <a:pt x="29812" y="6551"/>
                  <a:pt x="29814" y="6549"/>
                </a:cubicBezTo>
                <a:lnTo>
                  <a:pt x="29814" y="6549"/>
                </a:lnTo>
                <a:cubicBezTo>
                  <a:pt x="29837" y="6541"/>
                  <a:pt x="29861" y="6534"/>
                  <a:pt x="29886" y="6527"/>
                </a:cubicBezTo>
                <a:close/>
                <a:moveTo>
                  <a:pt x="29805" y="6552"/>
                </a:moveTo>
                <a:lnTo>
                  <a:pt x="29805" y="6552"/>
                </a:lnTo>
                <a:cubicBezTo>
                  <a:pt x="29803" y="6554"/>
                  <a:pt x="29802" y="6557"/>
                  <a:pt x="29800" y="6559"/>
                </a:cubicBezTo>
                <a:lnTo>
                  <a:pt x="29800" y="6559"/>
                </a:lnTo>
                <a:lnTo>
                  <a:pt x="29790" y="6563"/>
                </a:lnTo>
                <a:lnTo>
                  <a:pt x="29790" y="6563"/>
                </a:lnTo>
                <a:cubicBezTo>
                  <a:pt x="29792" y="6560"/>
                  <a:pt x="29794" y="6558"/>
                  <a:pt x="29795" y="6555"/>
                </a:cubicBezTo>
                <a:lnTo>
                  <a:pt x="29795" y="6555"/>
                </a:lnTo>
                <a:cubicBezTo>
                  <a:pt x="29799" y="6554"/>
                  <a:pt x="29802" y="6553"/>
                  <a:pt x="29805" y="6552"/>
                </a:cubicBezTo>
                <a:close/>
                <a:moveTo>
                  <a:pt x="28679" y="6848"/>
                </a:moveTo>
                <a:cubicBezTo>
                  <a:pt x="28696" y="6848"/>
                  <a:pt x="28713" y="6850"/>
                  <a:pt x="28729" y="6854"/>
                </a:cubicBezTo>
                <a:lnTo>
                  <a:pt x="28729" y="6854"/>
                </a:lnTo>
                <a:cubicBezTo>
                  <a:pt x="28713" y="6856"/>
                  <a:pt x="28696" y="6859"/>
                  <a:pt x="28679" y="6861"/>
                </a:cubicBezTo>
                <a:cubicBezTo>
                  <a:pt x="28663" y="6859"/>
                  <a:pt x="28646" y="6856"/>
                  <a:pt x="28629" y="6854"/>
                </a:cubicBezTo>
                <a:lnTo>
                  <a:pt x="28629" y="6854"/>
                </a:lnTo>
                <a:cubicBezTo>
                  <a:pt x="28646" y="6850"/>
                  <a:pt x="28663" y="6848"/>
                  <a:pt x="28679" y="6848"/>
                </a:cubicBezTo>
                <a:close/>
                <a:moveTo>
                  <a:pt x="33558" y="7704"/>
                </a:moveTo>
                <a:cubicBezTo>
                  <a:pt x="33567" y="7704"/>
                  <a:pt x="33577" y="7705"/>
                  <a:pt x="33586" y="7705"/>
                </a:cubicBezTo>
                <a:lnTo>
                  <a:pt x="33586" y="7705"/>
                </a:lnTo>
                <a:cubicBezTo>
                  <a:pt x="33572" y="7707"/>
                  <a:pt x="33558" y="7709"/>
                  <a:pt x="33543" y="7711"/>
                </a:cubicBezTo>
                <a:cubicBezTo>
                  <a:pt x="33533" y="7710"/>
                  <a:pt x="33522" y="7708"/>
                  <a:pt x="33511" y="7707"/>
                </a:cubicBezTo>
                <a:lnTo>
                  <a:pt x="33511" y="7707"/>
                </a:lnTo>
                <a:cubicBezTo>
                  <a:pt x="33527" y="7705"/>
                  <a:pt x="33543" y="7704"/>
                  <a:pt x="33558" y="7704"/>
                </a:cubicBezTo>
                <a:close/>
                <a:moveTo>
                  <a:pt x="26505" y="7494"/>
                </a:moveTo>
                <a:lnTo>
                  <a:pt x="26505" y="7494"/>
                </a:lnTo>
                <a:cubicBezTo>
                  <a:pt x="26516" y="7574"/>
                  <a:pt x="26528" y="7654"/>
                  <a:pt x="26539" y="7734"/>
                </a:cubicBezTo>
                <a:cubicBezTo>
                  <a:pt x="26523" y="7654"/>
                  <a:pt x="26512" y="7574"/>
                  <a:pt x="26505" y="7494"/>
                </a:cubicBezTo>
                <a:close/>
                <a:moveTo>
                  <a:pt x="23257" y="0"/>
                </a:moveTo>
                <a:cubicBezTo>
                  <a:pt x="22497" y="0"/>
                  <a:pt x="21696" y="251"/>
                  <a:pt x="21172" y="837"/>
                </a:cubicBezTo>
                <a:lnTo>
                  <a:pt x="21172" y="837"/>
                </a:lnTo>
                <a:cubicBezTo>
                  <a:pt x="20812" y="616"/>
                  <a:pt x="20405" y="473"/>
                  <a:pt x="19963" y="418"/>
                </a:cubicBezTo>
                <a:cubicBezTo>
                  <a:pt x="19797" y="391"/>
                  <a:pt x="19635" y="378"/>
                  <a:pt x="19476" y="378"/>
                </a:cubicBezTo>
                <a:cubicBezTo>
                  <a:pt x="18702" y="378"/>
                  <a:pt x="18008" y="686"/>
                  <a:pt x="17394" y="1235"/>
                </a:cubicBezTo>
                <a:cubicBezTo>
                  <a:pt x="17009" y="1586"/>
                  <a:pt x="16634" y="1952"/>
                  <a:pt x="16270" y="2331"/>
                </a:cubicBezTo>
                <a:lnTo>
                  <a:pt x="16270" y="2331"/>
                </a:lnTo>
                <a:cubicBezTo>
                  <a:pt x="16000" y="1851"/>
                  <a:pt x="15659" y="1410"/>
                  <a:pt x="15254" y="1041"/>
                </a:cubicBezTo>
                <a:cubicBezTo>
                  <a:pt x="14652" y="538"/>
                  <a:pt x="13992" y="238"/>
                  <a:pt x="13225" y="238"/>
                </a:cubicBezTo>
                <a:cubicBezTo>
                  <a:pt x="13100" y="238"/>
                  <a:pt x="12972" y="246"/>
                  <a:pt x="12841" y="262"/>
                </a:cubicBezTo>
                <a:cubicBezTo>
                  <a:pt x="11908" y="379"/>
                  <a:pt x="11246" y="885"/>
                  <a:pt x="10740" y="1624"/>
                </a:cubicBezTo>
                <a:cubicBezTo>
                  <a:pt x="10737" y="1629"/>
                  <a:pt x="10734" y="1634"/>
                  <a:pt x="10731" y="1638"/>
                </a:cubicBezTo>
                <a:lnTo>
                  <a:pt x="10731" y="1638"/>
                </a:lnTo>
                <a:cubicBezTo>
                  <a:pt x="10254" y="1135"/>
                  <a:pt x="9507" y="846"/>
                  <a:pt x="8833" y="846"/>
                </a:cubicBezTo>
                <a:cubicBezTo>
                  <a:pt x="8405" y="846"/>
                  <a:pt x="7977" y="963"/>
                  <a:pt x="7549" y="1196"/>
                </a:cubicBezTo>
                <a:cubicBezTo>
                  <a:pt x="7210" y="1400"/>
                  <a:pt x="6959" y="1633"/>
                  <a:pt x="6745" y="1948"/>
                </a:cubicBezTo>
                <a:lnTo>
                  <a:pt x="6745" y="1948"/>
                </a:lnTo>
                <a:cubicBezTo>
                  <a:pt x="6401" y="1628"/>
                  <a:pt x="5960" y="1414"/>
                  <a:pt x="5487" y="1352"/>
                </a:cubicBezTo>
                <a:cubicBezTo>
                  <a:pt x="5385" y="1339"/>
                  <a:pt x="5284" y="1333"/>
                  <a:pt x="5184" y="1333"/>
                </a:cubicBezTo>
                <a:cubicBezTo>
                  <a:pt x="4363" y="1333"/>
                  <a:pt x="3603" y="1752"/>
                  <a:pt x="3152" y="2480"/>
                </a:cubicBezTo>
                <a:cubicBezTo>
                  <a:pt x="3021" y="2705"/>
                  <a:pt x="2881" y="2929"/>
                  <a:pt x="2737" y="3158"/>
                </a:cubicBezTo>
                <a:lnTo>
                  <a:pt x="2737" y="3158"/>
                </a:lnTo>
                <a:cubicBezTo>
                  <a:pt x="2613" y="3122"/>
                  <a:pt x="2479" y="3103"/>
                  <a:pt x="2335" y="3103"/>
                </a:cubicBezTo>
                <a:cubicBezTo>
                  <a:pt x="1751" y="3103"/>
                  <a:pt x="1362" y="3375"/>
                  <a:pt x="1051" y="3803"/>
                </a:cubicBezTo>
                <a:cubicBezTo>
                  <a:pt x="506" y="4582"/>
                  <a:pt x="195" y="5438"/>
                  <a:pt x="78" y="6411"/>
                </a:cubicBezTo>
                <a:cubicBezTo>
                  <a:pt x="0" y="6955"/>
                  <a:pt x="584" y="7461"/>
                  <a:pt x="1090" y="7539"/>
                </a:cubicBezTo>
                <a:cubicBezTo>
                  <a:pt x="1143" y="7546"/>
                  <a:pt x="1195" y="7549"/>
                  <a:pt x="1246" y="7549"/>
                </a:cubicBezTo>
                <a:cubicBezTo>
                  <a:pt x="1370" y="7549"/>
                  <a:pt x="1485" y="7530"/>
                  <a:pt x="1592" y="7493"/>
                </a:cubicBezTo>
                <a:lnTo>
                  <a:pt x="1592" y="7493"/>
                </a:lnTo>
                <a:cubicBezTo>
                  <a:pt x="1874" y="7909"/>
                  <a:pt x="2309" y="8219"/>
                  <a:pt x="2802" y="8356"/>
                </a:cubicBezTo>
                <a:cubicBezTo>
                  <a:pt x="2977" y="8402"/>
                  <a:pt x="3151" y="8425"/>
                  <a:pt x="3321" y="8425"/>
                </a:cubicBezTo>
                <a:cubicBezTo>
                  <a:pt x="3666" y="8425"/>
                  <a:pt x="3995" y="8333"/>
                  <a:pt x="4296" y="8168"/>
                </a:cubicBezTo>
                <a:lnTo>
                  <a:pt x="4296" y="8168"/>
                </a:lnTo>
                <a:cubicBezTo>
                  <a:pt x="4817" y="8622"/>
                  <a:pt x="5476" y="8873"/>
                  <a:pt x="6163" y="8873"/>
                </a:cubicBezTo>
                <a:cubicBezTo>
                  <a:pt x="6441" y="8873"/>
                  <a:pt x="6724" y="8832"/>
                  <a:pt x="7004" y="8745"/>
                </a:cubicBezTo>
                <a:cubicBezTo>
                  <a:pt x="7312" y="8658"/>
                  <a:pt x="7632" y="8508"/>
                  <a:pt x="7930" y="8310"/>
                </a:cubicBezTo>
                <a:lnTo>
                  <a:pt x="7930" y="8310"/>
                </a:lnTo>
                <a:cubicBezTo>
                  <a:pt x="8290" y="8831"/>
                  <a:pt x="8803" y="9224"/>
                  <a:pt x="9456" y="9407"/>
                </a:cubicBezTo>
                <a:cubicBezTo>
                  <a:pt x="9706" y="9477"/>
                  <a:pt x="9961" y="9511"/>
                  <a:pt x="10214" y="9511"/>
                </a:cubicBezTo>
                <a:cubicBezTo>
                  <a:pt x="10885" y="9511"/>
                  <a:pt x="11541" y="9272"/>
                  <a:pt x="12047" y="8831"/>
                </a:cubicBezTo>
                <a:lnTo>
                  <a:pt x="12047" y="8831"/>
                </a:lnTo>
                <a:cubicBezTo>
                  <a:pt x="12497" y="9661"/>
                  <a:pt x="13155" y="10351"/>
                  <a:pt x="14009" y="10847"/>
                </a:cubicBezTo>
                <a:cubicBezTo>
                  <a:pt x="14476" y="11132"/>
                  <a:pt x="14999" y="11266"/>
                  <a:pt x="15519" y="11266"/>
                </a:cubicBezTo>
                <a:cubicBezTo>
                  <a:pt x="16560" y="11266"/>
                  <a:pt x="17589" y="10730"/>
                  <a:pt x="18134" y="9796"/>
                </a:cubicBezTo>
                <a:cubicBezTo>
                  <a:pt x="18334" y="9415"/>
                  <a:pt x="18556" y="9044"/>
                  <a:pt x="18792" y="8683"/>
                </a:cubicBezTo>
                <a:lnTo>
                  <a:pt x="18792" y="8683"/>
                </a:lnTo>
                <a:cubicBezTo>
                  <a:pt x="19080" y="8886"/>
                  <a:pt x="19397" y="9028"/>
                  <a:pt x="19768" y="9135"/>
                </a:cubicBezTo>
                <a:cubicBezTo>
                  <a:pt x="20025" y="9206"/>
                  <a:pt x="20303" y="9243"/>
                  <a:pt x="20587" y="9243"/>
                </a:cubicBezTo>
                <a:cubicBezTo>
                  <a:pt x="20622" y="9243"/>
                  <a:pt x="20657" y="9243"/>
                  <a:pt x="20692" y="9241"/>
                </a:cubicBezTo>
                <a:lnTo>
                  <a:pt x="20692" y="9241"/>
                </a:lnTo>
                <a:cubicBezTo>
                  <a:pt x="20949" y="9948"/>
                  <a:pt x="21352" y="10602"/>
                  <a:pt x="21908" y="11158"/>
                </a:cubicBezTo>
                <a:cubicBezTo>
                  <a:pt x="22430" y="11642"/>
                  <a:pt x="23237" y="12056"/>
                  <a:pt x="23988" y="12056"/>
                </a:cubicBezTo>
                <a:cubicBezTo>
                  <a:pt x="24021" y="12056"/>
                  <a:pt x="24054" y="12055"/>
                  <a:pt x="24087" y="12053"/>
                </a:cubicBezTo>
                <a:cubicBezTo>
                  <a:pt x="24866" y="12014"/>
                  <a:pt x="25800" y="11781"/>
                  <a:pt x="26267" y="11158"/>
                </a:cubicBezTo>
                <a:cubicBezTo>
                  <a:pt x="26947" y="10303"/>
                  <a:pt x="27607" y="9439"/>
                  <a:pt x="28263" y="8574"/>
                </a:cubicBezTo>
                <a:lnTo>
                  <a:pt x="28263" y="8574"/>
                </a:lnTo>
                <a:cubicBezTo>
                  <a:pt x="28310" y="8606"/>
                  <a:pt x="28358" y="8637"/>
                  <a:pt x="28407" y="8668"/>
                </a:cubicBezTo>
                <a:cubicBezTo>
                  <a:pt x="28718" y="8862"/>
                  <a:pt x="29068" y="8979"/>
                  <a:pt x="29380" y="9096"/>
                </a:cubicBezTo>
                <a:cubicBezTo>
                  <a:pt x="29496" y="9173"/>
                  <a:pt x="29652" y="9212"/>
                  <a:pt x="29769" y="9212"/>
                </a:cubicBezTo>
                <a:cubicBezTo>
                  <a:pt x="30159" y="9294"/>
                  <a:pt x="30538" y="9344"/>
                  <a:pt x="30918" y="9344"/>
                </a:cubicBezTo>
                <a:cubicBezTo>
                  <a:pt x="31258" y="9344"/>
                  <a:pt x="31599" y="9304"/>
                  <a:pt x="31948" y="9212"/>
                </a:cubicBezTo>
                <a:cubicBezTo>
                  <a:pt x="31990" y="9201"/>
                  <a:pt x="32031" y="9189"/>
                  <a:pt x="32071" y="9176"/>
                </a:cubicBezTo>
                <a:lnTo>
                  <a:pt x="32071" y="9176"/>
                </a:lnTo>
                <a:cubicBezTo>
                  <a:pt x="32467" y="9903"/>
                  <a:pt x="33207" y="10477"/>
                  <a:pt x="33972" y="10691"/>
                </a:cubicBezTo>
                <a:cubicBezTo>
                  <a:pt x="34244" y="10769"/>
                  <a:pt x="34516" y="10808"/>
                  <a:pt x="34789" y="10808"/>
                </a:cubicBezTo>
                <a:cubicBezTo>
                  <a:pt x="35061" y="10808"/>
                  <a:pt x="35333" y="10769"/>
                  <a:pt x="35606" y="10691"/>
                </a:cubicBezTo>
                <a:cubicBezTo>
                  <a:pt x="36112" y="10535"/>
                  <a:pt x="36579" y="10263"/>
                  <a:pt x="36968" y="9913"/>
                </a:cubicBezTo>
                <a:cubicBezTo>
                  <a:pt x="37070" y="9824"/>
                  <a:pt x="37170" y="9734"/>
                  <a:pt x="37269" y="9641"/>
                </a:cubicBezTo>
                <a:lnTo>
                  <a:pt x="37269" y="9641"/>
                </a:lnTo>
                <a:cubicBezTo>
                  <a:pt x="37459" y="9676"/>
                  <a:pt x="37659" y="9694"/>
                  <a:pt x="37861" y="9694"/>
                </a:cubicBezTo>
                <a:cubicBezTo>
                  <a:pt x="38625" y="9694"/>
                  <a:pt x="39426" y="9438"/>
                  <a:pt x="39886" y="8862"/>
                </a:cubicBezTo>
                <a:cubicBezTo>
                  <a:pt x="39968" y="8760"/>
                  <a:pt x="40049" y="8659"/>
                  <a:pt x="40131" y="8558"/>
                </a:cubicBezTo>
                <a:lnTo>
                  <a:pt x="40131" y="8558"/>
                </a:lnTo>
                <a:cubicBezTo>
                  <a:pt x="40499" y="8663"/>
                  <a:pt x="40883" y="8725"/>
                  <a:pt x="41287" y="8745"/>
                </a:cubicBezTo>
                <a:cubicBezTo>
                  <a:pt x="41871" y="8745"/>
                  <a:pt x="42416" y="8512"/>
                  <a:pt x="42961" y="8278"/>
                </a:cubicBezTo>
                <a:cubicBezTo>
                  <a:pt x="43143" y="8187"/>
                  <a:pt x="43326" y="8082"/>
                  <a:pt x="43486" y="7956"/>
                </a:cubicBezTo>
                <a:lnTo>
                  <a:pt x="43486" y="7956"/>
                </a:lnTo>
                <a:cubicBezTo>
                  <a:pt x="43969" y="7671"/>
                  <a:pt x="44430" y="7096"/>
                  <a:pt x="44673" y="6644"/>
                </a:cubicBezTo>
                <a:cubicBezTo>
                  <a:pt x="45062" y="5905"/>
                  <a:pt x="45023" y="5010"/>
                  <a:pt x="44517" y="4309"/>
                </a:cubicBezTo>
                <a:cubicBezTo>
                  <a:pt x="44123" y="3825"/>
                  <a:pt x="43470" y="3482"/>
                  <a:pt x="42833" y="3482"/>
                </a:cubicBezTo>
                <a:cubicBezTo>
                  <a:pt x="42667" y="3482"/>
                  <a:pt x="42502" y="3505"/>
                  <a:pt x="42343" y="3555"/>
                </a:cubicBezTo>
                <a:lnTo>
                  <a:pt x="42343" y="3555"/>
                </a:lnTo>
                <a:cubicBezTo>
                  <a:pt x="42327" y="3550"/>
                  <a:pt x="42310" y="3544"/>
                  <a:pt x="42293" y="3538"/>
                </a:cubicBezTo>
                <a:lnTo>
                  <a:pt x="42293" y="3538"/>
                </a:lnTo>
                <a:cubicBezTo>
                  <a:pt x="42254" y="3435"/>
                  <a:pt x="42218" y="3327"/>
                  <a:pt x="42182" y="3220"/>
                </a:cubicBezTo>
                <a:cubicBezTo>
                  <a:pt x="41871" y="2714"/>
                  <a:pt x="41404" y="2325"/>
                  <a:pt x="40859" y="2091"/>
                </a:cubicBezTo>
                <a:cubicBezTo>
                  <a:pt x="40511" y="1944"/>
                  <a:pt x="40131" y="1870"/>
                  <a:pt x="39752" y="1870"/>
                </a:cubicBezTo>
                <a:cubicBezTo>
                  <a:pt x="39453" y="1870"/>
                  <a:pt x="39154" y="1916"/>
                  <a:pt x="38872" y="2008"/>
                </a:cubicBezTo>
                <a:lnTo>
                  <a:pt x="38872" y="2008"/>
                </a:lnTo>
                <a:cubicBezTo>
                  <a:pt x="38453" y="1709"/>
                  <a:pt x="37918" y="1504"/>
                  <a:pt x="37399" y="1504"/>
                </a:cubicBezTo>
                <a:cubicBezTo>
                  <a:pt x="37359" y="1504"/>
                  <a:pt x="37319" y="1505"/>
                  <a:pt x="37279" y="1507"/>
                </a:cubicBezTo>
                <a:cubicBezTo>
                  <a:pt x="36734" y="1507"/>
                  <a:pt x="36228" y="1663"/>
                  <a:pt x="35800" y="1897"/>
                </a:cubicBezTo>
                <a:cubicBezTo>
                  <a:pt x="35678" y="1961"/>
                  <a:pt x="35566" y="2033"/>
                  <a:pt x="35464" y="2111"/>
                </a:cubicBezTo>
                <a:lnTo>
                  <a:pt x="35464" y="2111"/>
                </a:lnTo>
                <a:cubicBezTo>
                  <a:pt x="35172" y="1936"/>
                  <a:pt x="34854" y="1805"/>
                  <a:pt x="34516" y="1741"/>
                </a:cubicBezTo>
                <a:cubicBezTo>
                  <a:pt x="34205" y="1679"/>
                  <a:pt x="33886" y="1647"/>
                  <a:pt x="33566" y="1647"/>
                </a:cubicBezTo>
                <a:cubicBezTo>
                  <a:pt x="32848" y="1647"/>
                  <a:pt x="32126" y="1807"/>
                  <a:pt x="31482" y="2144"/>
                </a:cubicBezTo>
                <a:lnTo>
                  <a:pt x="31482" y="2144"/>
                </a:lnTo>
                <a:cubicBezTo>
                  <a:pt x="30804" y="1322"/>
                  <a:pt x="29759" y="767"/>
                  <a:pt x="28732" y="767"/>
                </a:cubicBezTo>
                <a:cubicBezTo>
                  <a:pt x="28701" y="767"/>
                  <a:pt x="28671" y="767"/>
                  <a:pt x="28640" y="768"/>
                </a:cubicBezTo>
                <a:cubicBezTo>
                  <a:pt x="27823" y="807"/>
                  <a:pt x="27045" y="1041"/>
                  <a:pt x="26422" y="1469"/>
                </a:cubicBezTo>
                <a:cubicBezTo>
                  <a:pt x="26294" y="1554"/>
                  <a:pt x="26177" y="1638"/>
                  <a:pt x="26069" y="1721"/>
                </a:cubicBezTo>
                <a:lnTo>
                  <a:pt x="26069" y="1721"/>
                </a:lnTo>
                <a:cubicBezTo>
                  <a:pt x="26020" y="1648"/>
                  <a:pt x="25970" y="1576"/>
                  <a:pt x="25916" y="1507"/>
                </a:cubicBezTo>
                <a:cubicBezTo>
                  <a:pt x="25644" y="1041"/>
                  <a:pt x="25294" y="690"/>
                  <a:pt x="24827" y="418"/>
                </a:cubicBezTo>
                <a:cubicBezTo>
                  <a:pt x="24477" y="184"/>
                  <a:pt x="24087" y="68"/>
                  <a:pt x="23698" y="29"/>
                </a:cubicBezTo>
                <a:cubicBezTo>
                  <a:pt x="23554" y="10"/>
                  <a:pt x="23406" y="0"/>
                  <a:pt x="23257" y="0"/>
                </a:cubicBezTo>
                <a:close/>
              </a:path>
            </a:pathLst>
          </a:custGeom>
          <a:solidFill>
            <a:srgbClr val="F7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Bodoni MT Black" panose="02070A03080606020203" charset="0"/>
                <a:cs typeface="Bodoni MT Black" panose="02070A03080606020203" charset="0"/>
              </a:rPr>
              <a:t>Activity 5 </a:t>
            </a:r>
            <a:endParaRPr lang="zh-CN" altLang="en-US" sz="280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61435" y="561340"/>
            <a:ext cx="75469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Listen again and circle the right prepositions.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930" y="1868170"/>
            <a:ext cx="6865620" cy="282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4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1.   The computer game is 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on/in/under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the bookcase.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2.   The books are 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on/in/under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the chair.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3.   The pencil box is 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on/in/under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the sofa.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4.   The schoolbag is 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on/in/under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the table.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5.   The ruler is 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on/in/under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the chair.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6.   The keys are 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on/in/under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the table.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967605" y="6103620"/>
            <a:ext cx="1393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7</a:t>
            </a:r>
            <a:endParaRPr lang="en-US" altLang="zh-CN"/>
          </a:p>
        </p:txBody>
      </p:sp>
      <p:pic>
        <p:nvPicPr>
          <p:cNvPr id="103" name="图片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0" y="2895600"/>
            <a:ext cx="4210685" cy="30092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2"/>
          <p:cNvSpPr/>
          <p:nvPr>
            <p:custDataLst>
              <p:tags r:id="rId2"/>
            </p:custDataLst>
          </p:nvPr>
        </p:nvSpPr>
        <p:spPr>
          <a:xfrm>
            <a:off x="1431290" y="1978660"/>
            <a:ext cx="4001135" cy="2410460"/>
          </a:xfrm>
          <a:custGeom>
            <a:avLst/>
            <a:gdLst/>
            <a:ahLst/>
            <a:cxnLst/>
            <a:rect l="l" t="t" r="r" b="b"/>
            <a:pathLst>
              <a:path w="15027" h="2037" extrusionOk="0">
                <a:moveTo>
                  <a:pt x="14945" y="0"/>
                </a:moveTo>
                <a:cubicBezTo>
                  <a:pt x="14932" y="0"/>
                  <a:pt x="14920" y="2"/>
                  <a:pt x="14909" y="2"/>
                </a:cubicBezTo>
                <a:cubicBezTo>
                  <a:pt x="14424" y="14"/>
                  <a:pt x="13928" y="14"/>
                  <a:pt x="13444" y="25"/>
                </a:cubicBezTo>
                <a:cubicBezTo>
                  <a:pt x="13139" y="35"/>
                  <a:pt x="12835" y="39"/>
                  <a:pt x="12529" y="39"/>
                </a:cubicBezTo>
                <a:cubicBezTo>
                  <a:pt x="12112" y="39"/>
                  <a:pt x="11693" y="32"/>
                  <a:pt x="11270" y="25"/>
                </a:cubicBezTo>
                <a:cubicBezTo>
                  <a:pt x="10455" y="25"/>
                  <a:pt x="9640" y="61"/>
                  <a:pt x="8825" y="96"/>
                </a:cubicBezTo>
                <a:cubicBezTo>
                  <a:pt x="8270" y="120"/>
                  <a:pt x="7714" y="144"/>
                  <a:pt x="7147" y="144"/>
                </a:cubicBezTo>
                <a:cubicBezTo>
                  <a:pt x="6616" y="144"/>
                  <a:pt x="6072" y="84"/>
                  <a:pt x="5529" y="84"/>
                </a:cubicBezTo>
                <a:cubicBezTo>
                  <a:pt x="4966" y="75"/>
                  <a:pt x="4403" y="32"/>
                  <a:pt x="3833" y="32"/>
                </a:cubicBezTo>
                <a:cubicBezTo>
                  <a:pt x="3721" y="32"/>
                  <a:pt x="3609" y="33"/>
                  <a:pt x="3497" y="37"/>
                </a:cubicBezTo>
                <a:cubicBezTo>
                  <a:pt x="3178" y="43"/>
                  <a:pt x="2856" y="49"/>
                  <a:pt x="2534" y="49"/>
                </a:cubicBezTo>
                <a:cubicBezTo>
                  <a:pt x="2212" y="49"/>
                  <a:pt x="1890" y="43"/>
                  <a:pt x="1572" y="25"/>
                </a:cubicBezTo>
                <a:cubicBezTo>
                  <a:pt x="1064" y="2"/>
                  <a:pt x="556" y="14"/>
                  <a:pt x="0" y="2"/>
                </a:cubicBezTo>
                <a:lnTo>
                  <a:pt x="0" y="2"/>
                </a:lnTo>
                <a:cubicBezTo>
                  <a:pt x="225" y="250"/>
                  <a:pt x="414" y="474"/>
                  <a:pt x="615" y="687"/>
                </a:cubicBezTo>
                <a:cubicBezTo>
                  <a:pt x="733" y="817"/>
                  <a:pt x="745" y="935"/>
                  <a:pt x="626" y="1065"/>
                </a:cubicBezTo>
                <a:cubicBezTo>
                  <a:pt x="591" y="1112"/>
                  <a:pt x="544" y="1171"/>
                  <a:pt x="508" y="1230"/>
                </a:cubicBezTo>
                <a:cubicBezTo>
                  <a:pt x="367" y="1431"/>
                  <a:pt x="213" y="1644"/>
                  <a:pt x="59" y="1868"/>
                </a:cubicBezTo>
                <a:cubicBezTo>
                  <a:pt x="378" y="1916"/>
                  <a:pt x="674" y="1916"/>
                  <a:pt x="969" y="1916"/>
                </a:cubicBezTo>
                <a:cubicBezTo>
                  <a:pt x="1412" y="1916"/>
                  <a:pt x="1855" y="1896"/>
                  <a:pt x="2298" y="1896"/>
                </a:cubicBezTo>
                <a:cubicBezTo>
                  <a:pt x="2446" y="1896"/>
                  <a:pt x="2593" y="1898"/>
                  <a:pt x="2741" y="1904"/>
                </a:cubicBezTo>
                <a:cubicBezTo>
                  <a:pt x="4182" y="1963"/>
                  <a:pt x="5623" y="1916"/>
                  <a:pt x="7053" y="2022"/>
                </a:cubicBezTo>
                <a:cubicBezTo>
                  <a:pt x="7202" y="2032"/>
                  <a:pt x="7349" y="2037"/>
                  <a:pt x="7497" y="2037"/>
                </a:cubicBezTo>
                <a:cubicBezTo>
                  <a:pt x="7852" y="2037"/>
                  <a:pt x="8206" y="2011"/>
                  <a:pt x="8565" y="1986"/>
                </a:cubicBezTo>
                <a:cubicBezTo>
                  <a:pt x="9049" y="1951"/>
                  <a:pt x="9537" y="1948"/>
                  <a:pt x="10024" y="1948"/>
                </a:cubicBezTo>
                <a:cubicBezTo>
                  <a:pt x="10121" y="1948"/>
                  <a:pt x="10219" y="1948"/>
                  <a:pt x="10316" y="1948"/>
                </a:cubicBezTo>
                <a:cubicBezTo>
                  <a:pt x="10706" y="1948"/>
                  <a:pt x="11095" y="1946"/>
                  <a:pt x="11483" y="1927"/>
                </a:cubicBezTo>
                <a:cubicBezTo>
                  <a:pt x="11830" y="1907"/>
                  <a:pt x="12178" y="1901"/>
                  <a:pt x="12527" y="1901"/>
                </a:cubicBezTo>
                <a:cubicBezTo>
                  <a:pt x="13091" y="1901"/>
                  <a:pt x="13657" y="1917"/>
                  <a:pt x="14219" y="1917"/>
                </a:cubicBezTo>
                <a:cubicBezTo>
                  <a:pt x="14315" y="1917"/>
                  <a:pt x="14411" y="1917"/>
                  <a:pt x="14507" y="1916"/>
                </a:cubicBezTo>
                <a:cubicBezTo>
                  <a:pt x="14672" y="1904"/>
                  <a:pt x="14826" y="1880"/>
                  <a:pt x="15015" y="1868"/>
                </a:cubicBezTo>
                <a:cubicBezTo>
                  <a:pt x="14814" y="1597"/>
                  <a:pt x="14649" y="1348"/>
                  <a:pt x="14472" y="1112"/>
                </a:cubicBezTo>
                <a:cubicBezTo>
                  <a:pt x="14294" y="888"/>
                  <a:pt x="14294" y="841"/>
                  <a:pt x="14495" y="628"/>
                </a:cubicBezTo>
                <a:cubicBezTo>
                  <a:pt x="14672" y="427"/>
                  <a:pt x="14850" y="226"/>
                  <a:pt x="15027" y="37"/>
                </a:cubicBezTo>
                <a:cubicBezTo>
                  <a:pt x="14995" y="6"/>
                  <a:pt x="14969" y="0"/>
                  <a:pt x="14945" y="0"/>
                </a:cubicBezTo>
                <a:close/>
              </a:path>
            </a:pathLst>
          </a:custGeom>
          <a:solidFill>
            <a:srgbClr val="F7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文本框 3"/>
          <p:cNvSpPr txBox="1"/>
          <p:nvPr/>
        </p:nvSpPr>
        <p:spPr>
          <a:xfrm>
            <a:off x="4967605" y="6103620"/>
            <a:ext cx="1393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8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509395" y="1045845"/>
            <a:ext cx="4211955" cy="1287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6600" b="1">
                <a:latin typeface="Microsoft JhengHei" panose="020B0604030504040204" charset="-120"/>
                <a:ea typeface="Microsoft JhengHei" panose="020B0604030504040204" charset="-120"/>
                <a:cs typeface="Cascadia Mono SemiBold" panose="020B0609020000020004" charset="0"/>
              </a:rPr>
              <a:t> </a:t>
            </a:r>
            <a:endParaRPr lang="en-US" altLang="zh-CN" sz="6600" b="1">
              <a:latin typeface="Microsoft JhengHei" panose="020B0604030504040204" charset="-120"/>
              <a:ea typeface="Microsoft JhengHei" panose="020B0604030504040204" charset="-120"/>
              <a:cs typeface="Cascadia Mono SemiBold" panose="020B0609020000020004" charset="0"/>
            </a:endParaRPr>
          </a:p>
          <a:p>
            <a:r>
              <a:rPr lang="en-US" altLang="zh-CN" sz="6600" b="1">
                <a:latin typeface="Microsoft JhengHei" panose="020B0604030504040204" charset="-120"/>
                <a:ea typeface="Microsoft JhengHei" panose="020B0604030504040204" charset="-120"/>
                <a:cs typeface="Cascadia Mono SemiBold" panose="020B0609020000020004" charset="0"/>
              </a:rPr>
              <a:t>  </a:t>
            </a:r>
            <a:r>
              <a:rPr lang="en-US" altLang="zh-CN" sz="6600" b="1">
                <a:latin typeface="华文彩云" panose="02010800040101010101" charset="-122"/>
                <a:ea typeface="华文彩云" panose="02010800040101010101" charset="-122"/>
                <a:cs typeface="Cascadia Mono SemiBold" panose="020B0609020000020004" charset="0"/>
              </a:rPr>
              <a:t>Part  03</a:t>
            </a:r>
            <a:endParaRPr lang="en-US" altLang="zh-CN" sz="6600" b="1">
              <a:latin typeface="华文彩云" panose="02010800040101010101" charset="-122"/>
              <a:ea typeface="华文彩云" panose="02010800040101010101" charset="-122"/>
              <a:cs typeface="Cascadia Mono SemiBold" panose="020B0609020000020004" charset="0"/>
            </a:endParaRPr>
          </a:p>
          <a:p>
            <a:r>
              <a:rPr lang="en-US" altLang="zh-CN" sz="6600">
                <a:latin typeface="华文彩云" panose="02010800040101010101" charset="-122"/>
                <a:ea typeface="华文彩云" panose="02010800040101010101" charset="-122"/>
                <a:cs typeface="Cascadia Mono SemiBold" panose="020B0609020000020004" charset="0"/>
              </a:rPr>
              <a:t>  </a:t>
            </a:r>
            <a:r>
              <a:rPr lang="en-US" altLang="zh-CN" sz="6600">
                <a:latin typeface="华文彩云" panose="02010800040101010101" charset="-122"/>
                <a:ea typeface="华文彩云" panose="02010800040101010101" charset="-122"/>
                <a:cs typeface="Bodoni MT Black" panose="02070A03080606020203" charset="0"/>
              </a:rPr>
              <a:t> Cooler</a:t>
            </a:r>
            <a:endParaRPr lang="en-US" altLang="zh-CN" sz="5400">
              <a:latin typeface="华文彩云" panose="02010800040101010101" charset="-122"/>
              <a:ea typeface="华文彩云" panose="02010800040101010101" charset="-122"/>
              <a:cs typeface="Bodoni MT Black" panose="02070A03080606020203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01180" y="1463675"/>
            <a:ext cx="3559810" cy="34029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61430" y="4133850"/>
            <a:ext cx="1014730" cy="13550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SPECIAL_SOURCE" val="bdnull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UNIT_TABLE_BEAUTIFY" val="smartTable{a07c339c-0c23-482b-bc7c-a7d1a9d0a8f7}"/>
  <p:tag name="KSO_WM_BEAUTIFY_FLAG" val=""/>
  <p:tag name="TABLE_ENDDRAG_ORIGIN_RECT" val="678*294"/>
  <p:tag name="TABLE_ENDDRAG_RECT" val="143*108*678*294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124.xml><?xml version="1.0" encoding="utf-8"?>
<p:tagLst xmlns:p="http://schemas.openxmlformats.org/presentationml/2006/main">
  <p:tag name="COMMONDATA" val="eyJoZGlkIjoiNzQxYWI0YmU2ODk1ZmNjYmRjODUwMDU1MDRmMmM5ZDkifQ=="/>
  <p:tag name="KSO_WPP_MARK_KEY" val="031ddd4f-28dd-41aa-9dee-7890762c3526"/>
  <p:tag name="commondata" val="eyJoZGlkIjoiZTJkZmE2Mzk3NmRkMzM3MjhkZjA2ZjBmMjExNmVhMjg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1959</Words>
  <Application>WPS 演示</Application>
  <PresentationFormat>宽屏</PresentationFormat>
  <Paragraphs>176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Lato</vt:lpstr>
      <vt:lpstr>Segoe Print</vt:lpstr>
      <vt:lpstr>Bad Script</vt:lpstr>
      <vt:lpstr>Bodoni MT Black</vt:lpstr>
      <vt:lpstr>华文彩云</vt:lpstr>
      <vt:lpstr>Times New Roman</vt:lpstr>
      <vt:lpstr>Microsoft JhengHei</vt:lpstr>
      <vt:lpstr>Cascadia Mono SemiBold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念</cp:lastModifiedBy>
  <cp:revision>168</cp:revision>
  <dcterms:created xsi:type="dcterms:W3CDTF">2024-07-13T06:02:00Z</dcterms:created>
  <dcterms:modified xsi:type="dcterms:W3CDTF">2024-08-20T12:44:00Z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12ED33ABCDC047C1B00F619B8508D76E_13</vt:lpwstr>
  </property>
</Properties>
</file>