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m4a" ContentType="audio/mp4"/>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软用户" lastIdx="1" clrIdx="0"/>
  <p:cmAuthor id="2" name="bing" initials="b" lastIdx="1" clrIdx="0"/>
  <p:cmAuthor id="3" name="作者" initials="A" lastIdx="0" clrIdx="1"/>
  <p:cmAuthor id="4" name="fafa" initials="f" lastIdx="2" clrIdx="1"/>
  <p:cmAuthor id="5" name="王习习" initials="王" lastIdx="2" clrIdx="0"/>
  <p:cmAuthor id="6" name="17231" initials="1" lastIdx="10" clrIdx="5"/>
  <p:cmAuthor id="7" name="Huawei" initials="H" lastIdx="11" clrIdx="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gs" Target="tags/tag92.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24-07-02T18:08:05.174" idx="1">
    <p:pos x="10" y="10"/>
    <p:text>这里的单词音标好像不统一，有些是美英，有些是英音，可以看看这里要不要统一一下</p:text>
  </p:cm>
</p:cmLst>
</file>

<file path=ppt/comments/comment2.xml><?xml version="1.0" encoding="utf-8"?>
<p:cmLst xmlns:a="http://schemas.openxmlformats.org/drawingml/2006/main" xmlns:r="http://schemas.openxmlformats.org/officeDocument/2006/relationships" xmlns:p="http://schemas.openxmlformats.org/presentationml/2006/main">
  <p:cm authorId="6" dt="2024-07-02T18:10:13.588" idx="2">
    <p:pos x="10" y="10"/>
    <p:text>这里的图片动画播放着有点晕，看看要不要换简单一点的</p:text>
  </p:cm>
</p:cmLst>
</file>

<file path=ppt/comments/comment3.xml><?xml version="1.0" encoding="utf-8"?>
<p:cmLst xmlns:a="http://schemas.openxmlformats.org/drawingml/2006/main" xmlns:r="http://schemas.openxmlformats.org/officeDocument/2006/relationships" xmlns:p="http://schemas.openxmlformats.org/presentationml/2006/main">
  <p:cm authorId="7" dt="2024-07-07T09:31:56.966" idx="2">
    <p:pos x="7576" y="3411"/>
    <p:text>有中文阐释的单词需要斜体吗</p:text>
  </p:cm>
</p:cmLst>
</file>

<file path=ppt/comments/comment4.xml><?xml version="1.0" encoding="utf-8"?>
<p:cmLst xmlns:a="http://schemas.openxmlformats.org/drawingml/2006/main" xmlns:r="http://schemas.openxmlformats.org/officeDocument/2006/relationships" xmlns:p="http://schemas.openxmlformats.org/presentationml/2006/main">
  <p:cm authorId="6" dt="2024-07-02T18:13:28.497" idx="4">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6" dt="2024-07-02T18:14:22.541" idx="5">
    <p:pos x="10" y="10"/>
    <p:text>同样标点不是西罗马</p:text>
  </p:cm>
  <p:cm authorId="6" dt="2024-07-02T18:15:05.796" idx="6">
    <p:pos x="166" y="166"/>
    <p:text>评价表里字体不一样</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9" name=""/>
        <p:cNvGrpSpPr/>
        <p:nvPr/>
      </p:nvGrpSpPr>
      <p:grpSpPr>
        <a:xfrm>
          <a:off x="0" y="0"/>
          <a:ext cx="0" cy="0"/>
          <a:chOff x="0" y="0"/>
          <a:chExt cx="0" cy="0"/>
        </a:xfrm>
      </p:grpSpPr>
      <p:sp>
        <p:nvSpPr>
          <p:cNvPr id="1048584" name="幻灯片图像占位符 1"/>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589"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07" name="幻灯片图像占位符 1"/>
          <p:cNvSpPr>
            <a:spLocks noGrp="1" noRot="1" noChangeAspect="1"/>
          </p:cNvSpPr>
          <p:nvPr>
            <p:ph type="sldImg"/>
          </p:nvPr>
        </p:nvSpPr>
        <p:spPr/>
      </p:sp>
      <p:sp>
        <p:nvSpPr>
          <p:cNvPr id="1048608" name="幻灯片图像占位符 2"/>
          <p:cNvSpPr/>
          <p:nvPr>
            <p:ph type="sldImg" idx="2"/>
          </p:nvPr>
        </p:nvSpPr>
        <p:spPr/>
      </p:sp>
      <p:sp>
        <p:nvSpPr>
          <p:cNvPr id="1048609" name="幻灯片图像占位符 3"/>
          <p:cNvSpPr/>
          <p:nvPr>
            <p:ph type="sldImg" idx="2"/>
          </p:nvPr>
        </p:nvSpPr>
        <p:spPr/>
      </p:sp>
      <p:sp>
        <p:nvSpPr>
          <p:cNvPr id="1048610" name="幻灯片图像占位符 4"/>
          <p:cNvSpPr/>
          <p:nvPr>
            <p:ph type="sldImg" idx="2"/>
          </p:nvPr>
        </p:nvSpPr>
        <p:spPr/>
      </p:sp>
      <p:sp>
        <p:nvSpPr>
          <p:cNvPr id="1048611" name="幻灯片图像占位符 5"/>
          <p:cNvSpPr/>
          <p:nvPr>
            <p:ph type="sldImg" idx="2"/>
          </p:nvPr>
        </p:nvSpPr>
        <p:spPr/>
      </p:sp>
      <p:sp>
        <p:nvSpPr>
          <p:cNvPr id="1048612" name="幻灯片图像占位符 6"/>
          <p:cNvSpPr/>
          <p:nvPr>
            <p:ph type="sldImg" idx="2"/>
          </p:nvPr>
        </p:nvSpPr>
        <p:spPr/>
      </p:sp>
      <p:sp>
        <p:nvSpPr>
          <p:cNvPr id="1048613" name="幻灯片图像占位符 7"/>
          <p:cNvSpPr/>
          <p:nvPr>
            <p:ph type="sldImg" idx="2"/>
          </p:nvPr>
        </p:nvSpPr>
        <p:spPr/>
      </p:sp>
      <p:sp>
        <p:nvSpPr>
          <p:cNvPr id="1048614" name="文本占位符 8"/>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sp>
        <p:nvSpPr>
          <p:cNvPr id="1048730" name="幻灯片图像占位符 1"/>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63.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comments" Target="../comments/comment3.xml"/><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49.jpeg"/></Relationships>
</file>

<file path=ppt/slides/_rels/slide11.xml.rels><?xml version="1.0" encoding="UTF-8" standalone="yes"?>
<Relationships xmlns="http://schemas.openxmlformats.org/package/2006/relationships"><Relationship Id="rId9" Type="http://schemas.microsoft.com/office/2007/relationships/media" Target="../media/media6.mp3"/><Relationship Id="rId8" Type="http://schemas.openxmlformats.org/officeDocument/2006/relationships/audio" Target="NULL" TargetMode="External"/><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1" Type="http://schemas.openxmlformats.org/officeDocument/2006/relationships/slideLayout" Target="../slideLayouts/slideLayout7.xml"/><Relationship Id="rId10" Type="http://schemas.openxmlformats.org/officeDocument/2006/relationships/image" Target="../media/image2.png"/><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tags" Target="../tags/tag73.xml"/><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tags" Target="../tags/tag74.xml"/></Relationships>
</file>

<file path=ppt/slides/_rels/slide14.xml.rels><?xml version="1.0" encoding="UTF-8" standalone="yes"?>
<Relationships xmlns="http://schemas.openxmlformats.org/package/2006/relationships"><Relationship Id="rId4" Type="http://schemas.openxmlformats.org/officeDocument/2006/relationships/comments" Target="../comments/comment4.xml"/><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2.png"/><Relationship Id="rId3" Type="http://schemas.openxmlformats.org/officeDocument/2006/relationships/tags" Target="../tags/tag77.xml"/><Relationship Id="rId2" Type="http://schemas.microsoft.com/office/2007/relationships/media" Target="../media/media7.mp4"/><Relationship Id="rId1" Type="http://schemas.openxmlformats.org/officeDocument/2006/relationships/video" Target="../media/media7.mp4"/></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3.png"/><Relationship Id="rId3" Type="http://schemas.openxmlformats.org/officeDocument/2006/relationships/tags" Target="../tags/tag78.xml"/><Relationship Id="rId2" Type="http://schemas.microsoft.com/office/2007/relationships/media" Target="../media/media8.mp4"/><Relationship Id="rId1" Type="http://schemas.openxmlformats.org/officeDocument/2006/relationships/video" Target="../media/media8.mp4"/></Relationships>
</file>

<file path=ppt/slides/_rels/slide18.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6" Type="http://schemas.openxmlformats.org/officeDocument/2006/relationships/slideLayout" Target="../slideLayouts/slideLayout1.xml"/><Relationship Id="rId15" Type="http://schemas.openxmlformats.org/officeDocument/2006/relationships/image" Target="../media/image65.png"/><Relationship Id="rId14" Type="http://schemas.openxmlformats.org/officeDocument/2006/relationships/image" Target="../media/image64.jpeg"/><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image" Target="../media/image8.png"/><Relationship Id="rId15" Type="http://schemas.openxmlformats.org/officeDocument/2006/relationships/comments" Target="../comments/comment1.xml"/><Relationship Id="rId14" Type="http://schemas.openxmlformats.org/officeDocument/2006/relationships/notesSlide" Target="../notesSlides/notesSlide3.xml"/><Relationship Id="rId13" Type="http://schemas.openxmlformats.org/officeDocument/2006/relationships/slideLayout" Target="../slideLayouts/slideLayout1.xml"/><Relationship Id="rId12" Type="http://schemas.openxmlformats.org/officeDocument/2006/relationships/image" Target="../media/image2.png"/><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jpeg"/><Relationship Id="rId10" Type="http://schemas.openxmlformats.org/officeDocument/2006/relationships/comments" Target="../comments/comment2.xml"/><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tags" Target="../tags/tag6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tags" Target="../tags/tag67.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media" Target="../media/media3.mp3"/><Relationship Id="rId4" Type="http://schemas.openxmlformats.org/officeDocument/2006/relationships/audio" Target="NULL" TargetMode="External"/><Relationship Id="rId3" Type="http://schemas.openxmlformats.org/officeDocument/2006/relationships/image" Target="../media/image29.png"/><Relationship Id="rId2" Type="http://schemas.openxmlformats.org/officeDocument/2006/relationships/tags" Target="../tags/tag69.xml"/><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image" Target="../media/image37.jpeg"/><Relationship Id="rId7" Type="http://schemas.openxmlformats.org/officeDocument/2006/relationships/image" Target="../media/image36.pn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png"/><Relationship Id="rId26" Type="http://schemas.openxmlformats.org/officeDocument/2006/relationships/slideLayout" Target="../slideLayouts/slideLayout7.xml"/><Relationship Id="rId25" Type="http://schemas.openxmlformats.org/officeDocument/2006/relationships/image" Target="../media/image48.png"/><Relationship Id="rId24" Type="http://schemas.openxmlformats.org/officeDocument/2006/relationships/image" Target="../media/image47.png"/><Relationship Id="rId23" Type="http://schemas.microsoft.com/office/2007/relationships/media" Target="../media/media5.m4a"/><Relationship Id="rId22" Type="http://schemas.openxmlformats.org/officeDocument/2006/relationships/audio" Target="../media/media5.m4a"/><Relationship Id="rId21" Type="http://schemas.openxmlformats.org/officeDocument/2006/relationships/image" Target="../media/image2.png"/><Relationship Id="rId20" Type="http://schemas.microsoft.com/office/2007/relationships/media" Target="../media/media4.m4a"/><Relationship Id="rId2" Type="http://schemas.openxmlformats.org/officeDocument/2006/relationships/image" Target="../media/image31.jpeg"/><Relationship Id="rId19" Type="http://schemas.openxmlformats.org/officeDocument/2006/relationships/audio" Target="../media/media4.m4a"/><Relationship Id="rId18" Type="http://schemas.openxmlformats.org/officeDocument/2006/relationships/image" Target="../media/image46.jpeg"/><Relationship Id="rId17" Type="http://schemas.openxmlformats.org/officeDocument/2006/relationships/image" Target="../media/image45.png"/><Relationship Id="rId16" Type="http://schemas.openxmlformats.org/officeDocument/2006/relationships/image" Target="../media/image44.jpeg"/><Relationship Id="rId15" Type="http://schemas.openxmlformats.org/officeDocument/2006/relationships/image" Target="../media/image43.png"/><Relationship Id="rId14" Type="http://schemas.openxmlformats.org/officeDocument/2006/relationships/image" Target="../media/image42.jpeg"/><Relationship Id="rId13" Type="http://schemas.openxmlformats.org/officeDocument/2006/relationships/image" Target="../media/image41.png"/><Relationship Id="rId12" Type="http://schemas.openxmlformats.org/officeDocument/2006/relationships/image" Target="../media/image40.jpe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pic>
        <p:nvPicPr>
          <p:cNvPr id="2097153" name="图片 3" descr="8089089"/>
          <p:cNvPicPr>
            <a:picLocks noChangeAspect="1"/>
          </p:cNvPicPr>
          <p:nvPr/>
        </p:nvPicPr>
        <p:blipFill>
          <a:blip r:embed="rId1" cstate="print"/>
          <a:stretch>
            <a:fillRect/>
          </a:stretch>
        </p:blipFill>
        <p:spPr>
          <a:xfrm>
            <a:off x="0" y="1270"/>
            <a:ext cx="12192000" cy="6856730"/>
          </a:xfrm>
          <a:prstGeom prst="rect">
            <a:avLst/>
          </a:prstGeom>
        </p:spPr>
      </p:pic>
      <p:sp>
        <p:nvSpPr>
          <p:cNvPr id="1048576" name="文本框"/>
          <p:cNvSpPr txBox="1"/>
          <p:nvPr/>
        </p:nvSpPr>
        <p:spPr>
          <a:xfrm>
            <a:off x="3919855" y="3803650"/>
            <a:ext cx="583946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buFont typeface="汉仪旗黑-55简" panose="00020600040101010101" charset="-128"/>
              <a:buNone/>
            </a:pPr>
            <a:r>
              <a:rPr lang="en-US" sz="2000" spc="300" dirty="0">
                <a:solidFill>
                  <a:srgbClr val="8EA6AA"/>
                </a:solidFill>
                <a:effectLst/>
                <a:latin typeface="Times New Roman" panose="02020603050405020304" charset="0"/>
                <a:ea typeface="汉仪旗黑-55简" panose="00020600040101010101" charset="-122"/>
                <a:cs typeface="Times New Roman" panose="02020603050405020304" charset="0"/>
                <a:sym typeface="汉仪旗黑-55简" panose="00020600040101010101" charset="-128"/>
              </a:rPr>
              <a:t>Period 1 Listening </a:t>
            </a:r>
            <a:r>
              <a:rPr lang="en-US" sz="2000" spc="300" dirty="0">
                <a:solidFill>
                  <a:srgbClr val="8EA6AA"/>
                </a:solidFill>
                <a:effectLst/>
                <a:latin typeface="Times New Roman" panose="02020603050405020304" charset="0"/>
                <a:ea typeface="汉仪旗黑-55简" panose="00020600040101010101" charset="-122"/>
                <a:cs typeface="Times New Roman" panose="02020603050405020304" charset="0"/>
                <a:sym typeface="汉仪旗黑-55简" panose="00020600040101010101" charset="-128"/>
              </a:rPr>
              <a:t>&amp;</a:t>
            </a:r>
            <a:r>
              <a:rPr lang="en-US" sz="2000" spc="300" dirty="0">
                <a:solidFill>
                  <a:srgbClr val="8EA6AA"/>
                </a:solidFill>
                <a:effectLst/>
                <a:latin typeface="Times New Roman" panose="02020603050405020304" charset="0"/>
                <a:ea typeface="汉仪旗黑-55简" panose="00020600040101010101" charset="-122"/>
                <a:cs typeface="Times New Roman" panose="02020603050405020304" charset="0"/>
                <a:sym typeface="汉仪旗黑-55简" panose="00020600040101010101" charset="-128"/>
              </a:rPr>
              <a:t> </a:t>
            </a:r>
            <a:r>
              <a:rPr lang="en-US" sz="2000" spc="300" dirty="0">
                <a:solidFill>
                  <a:srgbClr val="8EA6AA"/>
                </a:solidFill>
                <a:effectLst/>
                <a:latin typeface="Times New Roman" panose="02020603050405020304" charset="0"/>
                <a:ea typeface="汉仪旗黑-55简" panose="00020600040101010101" charset="-122"/>
                <a:cs typeface="Times New Roman" panose="02020603050405020304" charset="0"/>
                <a:sym typeface="汉仪旗黑-55简" panose="00020600040101010101" charset="-128"/>
              </a:rPr>
              <a:t>Speaking </a:t>
            </a:r>
            <a:endParaRPr lang="en-US" sz="2000" spc="300" dirty="0">
              <a:solidFill>
                <a:srgbClr val="8EA6AA"/>
              </a:solidFill>
              <a:effectLst/>
              <a:latin typeface="Times New Roman" panose="02020603050405020304" charset="0"/>
              <a:ea typeface="汉仪旗黑-55简" panose="00020600040101010101" charset="-122"/>
              <a:cs typeface="Times New Roman" panose="02020603050405020304" charset="0"/>
              <a:sym typeface="汉仪旗黑-55简" panose="00020600040101010101" charset="-128"/>
            </a:endParaRPr>
          </a:p>
        </p:txBody>
      </p:sp>
      <p:sp>
        <p:nvSpPr>
          <p:cNvPr id="1048577" name="文本框"/>
          <p:cNvSpPr txBox="1">
            <a:spLocks noChangeArrowheads="1"/>
          </p:cNvSpPr>
          <p:nvPr/>
        </p:nvSpPr>
        <p:spPr bwMode="auto">
          <a:xfrm>
            <a:off x="5417185" y="4472105"/>
            <a:ext cx="1670050" cy="453390"/>
          </a:xfrm>
          <a:prstGeom prst="rect">
            <a:avLst/>
          </a:prstGeom>
          <a:noFill/>
          <a:ln>
            <a:noFill/>
          </a:ln>
          <a:effectLst/>
        </p:spPr>
        <p:txBody>
          <a:bodyPr vert="horz" wrap="square" lIns="91416" tIns="45708" rIns="91416" bIns="45708"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lnSpc>
                <a:spcPct val="150000"/>
              </a:lnSpc>
            </a:pPr>
            <a:r>
              <a:rPr lang="en-US" altLang="zh-CN" sz="1400" b="0" dirty="0">
                <a:solidFill>
                  <a:schemeClr val="tx1">
                    <a:lumMod val="65000"/>
                    <a:lumOff val="35000"/>
                  </a:schemeClr>
                </a:solidFill>
                <a:effectLst/>
                <a:latin typeface="汉仪旗黑-55简" panose="00020600040101010101" charset="-122"/>
                <a:ea typeface="汉仪旗黑-55简" panose="00020600040101010101" charset="-122"/>
                <a:cs typeface="+mn-ea"/>
                <a:sym typeface="+mn-lt"/>
              </a:rPr>
              <a:t>21</a:t>
            </a:r>
            <a:r>
              <a:rPr lang="zh-CN" altLang="en-US" sz="1400" b="0" dirty="0">
                <a:solidFill>
                  <a:schemeClr val="tx1">
                    <a:lumMod val="65000"/>
                    <a:lumOff val="35000"/>
                  </a:schemeClr>
                </a:solidFill>
                <a:effectLst/>
                <a:latin typeface="汉仪旗黑-55简" panose="00020600040101010101" charset="-122"/>
                <a:ea typeface="汉仪旗黑-55简" panose="00020600040101010101" charset="-122"/>
                <a:cs typeface="+mn-ea"/>
                <a:sym typeface="+mn-lt"/>
              </a:rPr>
              <a:t>号选手</a:t>
            </a:r>
            <a:endParaRPr lang="zh-CN" altLang="en-US" sz="1400" b="0" dirty="0">
              <a:solidFill>
                <a:schemeClr val="tx1">
                  <a:lumMod val="65000"/>
                  <a:lumOff val="35000"/>
                </a:schemeClr>
              </a:solidFill>
              <a:effectLst/>
              <a:latin typeface="汉仪旗黑-55简" panose="00020600040101010101" charset="-122"/>
              <a:ea typeface="汉仪旗黑-55简" panose="00020600040101010101" charset="-122"/>
              <a:cs typeface="+mn-ea"/>
              <a:sym typeface="+mn-lt"/>
            </a:endParaRPr>
          </a:p>
        </p:txBody>
      </p:sp>
      <p:sp>
        <p:nvSpPr>
          <p:cNvPr id="1048578" name="矩形 9"/>
          <p:cNvSpPr/>
          <p:nvPr/>
        </p:nvSpPr>
        <p:spPr>
          <a:xfrm>
            <a:off x="4309428" y="3792855"/>
            <a:ext cx="4472940" cy="573405"/>
          </a:xfrm>
          <a:prstGeom prst="rect">
            <a:avLst/>
          </a:prstGeom>
          <a:noFill/>
          <a:ln w="25400" cap="flat">
            <a:noFill/>
            <a:miter lim="400000"/>
          </a:ln>
          <a:effectLst/>
        </p:spPr>
        <p:txBody>
          <a:bodyPr wrap="square" lIns="0" tIns="0" rIns="0" bIns="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lnSpc>
                <a:spcPct val="150000"/>
              </a:lnSpc>
            </a:pPr>
            <a:endParaRPr lang="en-US" altLang="zh-CN" sz="1200" dirty="0">
              <a:solidFill>
                <a:schemeClr val="tx1">
                  <a:lumMod val="65000"/>
                  <a:lumOff val="35000"/>
                </a:schemeClr>
              </a:solidFill>
              <a:effectLst/>
              <a:latin typeface="汉仪旗黑-55简" panose="00020600040101010101" charset="-122"/>
              <a:ea typeface="汉仪旗黑-55简" panose="00020600040101010101" charset="-122"/>
              <a:cs typeface="+mn-ea"/>
              <a:sym typeface="+mn-lt"/>
            </a:endParaRPr>
          </a:p>
        </p:txBody>
      </p:sp>
      <p:sp>
        <p:nvSpPr>
          <p:cNvPr id="1048579" name="文本框" descr="7b0a20202020227461726765744d6f64756c65223a202270726f636573734f6e6c696e65466f6e7473220a7d0a"/>
          <p:cNvSpPr txBox="1"/>
          <p:nvPr/>
        </p:nvSpPr>
        <p:spPr>
          <a:xfrm>
            <a:off x="3557905" y="1602740"/>
            <a:ext cx="5316855" cy="22860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90000"/>
              </a:lnSpc>
              <a:spcBef>
                <a:spcPct val="0"/>
              </a:spcBef>
              <a:spcAft>
                <a:spcPct val="0"/>
              </a:spcAft>
              <a:buFont typeface="汉仪旗黑-55简" panose="00020600040101010101" charset="-128"/>
              <a:buNone/>
            </a:pPr>
            <a:r>
              <a:rPr lang="en-US" altLang="zh-CN" sz="4800" spc="300" dirty="0">
                <a:solidFill>
                  <a:srgbClr val="6DB699"/>
                </a:solidFill>
                <a:effectLst/>
                <a:latin typeface="Times New Roman" panose="02020603050405020304" charset="0"/>
                <a:ea typeface="汉仪雅酷黑简" panose="00020600040101010101" charset="-122"/>
                <a:cs typeface="Times New Roman" panose="02020603050405020304" charset="0"/>
                <a:sym typeface="+mn-ea"/>
              </a:rPr>
              <a:t>Unit 7</a:t>
            </a:r>
            <a:endParaRPr lang="en-US" altLang="zh-CN" sz="4800" spc="300" dirty="0">
              <a:solidFill>
                <a:srgbClr val="6DB699"/>
              </a:solidFill>
              <a:effectLst/>
              <a:latin typeface="Times New Roman" panose="02020603050405020304" charset="0"/>
              <a:ea typeface="汉仪雅酷黑简" panose="00020600040101010101" charset="-122"/>
              <a:cs typeface="Times New Roman" panose="02020603050405020304" charset="0"/>
              <a:sym typeface="+mn-ea"/>
            </a:endParaRPr>
          </a:p>
          <a:p>
            <a:pPr algn="ctr" fontAlgn="base">
              <a:lnSpc>
                <a:spcPct val="90000"/>
              </a:lnSpc>
              <a:spcBef>
                <a:spcPct val="0"/>
              </a:spcBef>
              <a:spcAft>
                <a:spcPct val="0"/>
              </a:spcAft>
              <a:buFont typeface="汉仪旗黑-55简" panose="00020600040101010101" charset="-128"/>
              <a:buNone/>
            </a:pPr>
            <a:r>
              <a:rPr lang="en-US" altLang="zh-CN" sz="4800" spc="300" dirty="0">
                <a:solidFill>
                  <a:srgbClr val="6DB699"/>
                </a:solidFill>
                <a:effectLst/>
                <a:latin typeface="Times New Roman" panose="02020603050405020304" charset="0"/>
                <a:ea typeface="汉仪雅酷黑简" panose="00020600040101010101" charset="-122"/>
                <a:cs typeface="Times New Roman" panose="02020603050405020304" charset="0"/>
                <a:sym typeface="+mn-ea"/>
              </a:rPr>
              <a:t>How much are these socks?</a:t>
            </a:r>
            <a:endParaRPr lang="en-US" altLang="zh-CN" sz="4800" spc="300" dirty="0">
              <a:solidFill>
                <a:srgbClr val="6DB699"/>
              </a:solidFill>
              <a:effectLst/>
              <a:latin typeface="Times New Roman" panose="02020603050405020304" charset="0"/>
              <a:ea typeface="汉仪雅酷黑简" panose="00020600040101010101" charset="-122"/>
              <a:cs typeface="Times New Roman" panose="02020603050405020304" charset="0"/>
              <a:sym typeface="+mn-ea"/>
            </a:endParaRPr>
          </a:p>
        </p:txBody>
      </p:sp>
      <p:sp>
        <p:nvSpPr>
          <p:cNvPr id="1048580" name="矩形 12"/>
          <p:cNvSpPr/>
          <p:nvPr/>
        </p:nvSpPr>
        <p:spPr>
          <a:xfrm>
            <a:off x="5528310" y="5133340"/>
            <a:ext cx="1273175" cy="385445"/>
          </a:xfrm>
          <a:prstGeom prst="rect">
            <a:avLst/>
          </a:prstGeom>
          <a:solidFill>
            <a:srgbClr val="FFFFFF"/>
          </a:solidFill>
          <a:ln>
            <a:solidFill>
              <a:srgbClr val="8E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1048581" name="矩形 14"/>
          <p:cNvSpPr/>
          <p:nvPr/>
        </p:nvSpPr>
        <p:spPr>
          <a:xfrm>
            <a:off x="5648325" y="5203825"/>
            <a:ext cx="1273175" cy="385445"/>
          </a:xfrm>
          <a:prstGeom prst="rect">
            <a:avLst/>
          </a:prstGeom>
          <a:solidFill>
            <a:srgbClr val="FFFFFF"/>
          </a:solidFill>
          <a:ln>
            <a:solidFill>
              <a:srgbClr val="8E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1048582" name="文本框"/>
          <p:cNvSpPr txBox="1">
            <a:spLocks noChangeArrowheads="1"/>
          </p:cNvSpPr>
          <p:nvPr/>
        </p:nvSpPr>
        <p:spPr bwMode="auto">
          <a:xfrm>
            <a:off x="5631815" y="5169535"/>
            <a:ext cx="1302385" cy="453390"/>
          </a:xfrm>
          <a:prstGeom prst="rect">
            <a:avLst/>
          </a:prstGeom>
          <a:noFill/>
          <a:ln>
            <a:noFill/>
          </a:ln>
          <a:effectLst/>
        </p:spPr>
        <p:txBody>
          <a:bodyPr vert="horz" wrap="square" lIns="91416" tIns="45708" rIns="91416" bIns="45708"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0" dirty="0">
                <a:solidFill>
                  <a:srgbClr val="8EA6AA"/>
                </a:solidFill>
                <a:effectLst/>
                <a:latin typeface="汉仪旗黑-55简" panose="00020600040101010101" charset="-122"/>
                <a:ea typeface="汉仪旗黑-55简" panose="00020600040101010101" charset="-122"/>
                <a:cs typeface="+mn-ea"/>
                <a:sym typeface="+mn-lt"/>
              </a:rPr>
              <a:t>课例</a:t>
            </a:r>
            <a:r>
              <a:rPr lang="en-US" altLang="zh-CN" b="0" dirty="0">
                <a:solidFill>
                  <a:srgbClr val="8EA6AA"/>
                </a:solidFill>
                <a:effectLst/>
                <a:latin typeface="汉仪旗黑-55简" panose="00020600040101010101" charset="-122"/>
                <a:ea typeface="汉仪旗黑-55简" panose="00020600040101010101" charset="-122"/>
                <a:cs typeface="+mn-ea"/>
                <a:sym typeface="+mn-lt"/>
              </a:rPr>
              <a:t>2</a:t>
            </a:r>
            <a:endParaRPr lang="en-US" altLang="zh-CN" b="0" dirty="0">
              <a:solidFill>
                <a:srgbClr val="8EA6AA"/>
              </a:solidFill>
              <a:effectLst/>
              <a:latin typeface="汉仪旗黑-55简" panose="00020600040101010101" charset="-122"/>
              <a:ea typeface="汉仪旗黑-55简" panose="00020600040101010101" charset="-122"/>
              <a:cs typeface="+mn-ea"/>
              <a:sym typeface="+mn-lt"/>
            </a:endParaRPr>
          </a:p>
        </p:txBody>
      </p:sp>
      <p:cxnSp>
        <p:nvCxnSpPr>
          <p:cNvPr id="3145728" name="直接连接符 16"/>
          <p:cNvCxnSpPr>
            <a:stCxn id="1048577" idx="1"/>
          </p:cNvCxnSpPr>
          <p:nvPr/>
        </p:nvCxnSpPr>
        <p:spPr>
          <a:xfrm flipH="1">
            <a:off x="4371340" y="4699000"/>
            <a:ext cx="1045845" cy="0"/>
          </a:xfrm>
          <a:prstGeom prst="line">
            <a:avLst/>
          </a:prstGeom>
          <a:ln>
            <a:solidFill>
              <a:srgbClr val="8EA6AA"/>
            </a:solidFill>
          </a:ln>
        </p:spPr>
        <p:style>
          <a:lnRef idx="1">
            <a:schemeClr val="accent1"/>
          </a:lnRef>
          <a:fillRef idx="0">
            <a:schemeClr val="accent1"/>
          </a:fillRef>
          <a:effectRef idx="0">
            <a:schemeClr val="accent1"/>
          </a:effectRef>
          <a:fontRef idx="minor">
            <a:schemeClr val="tx1"/>
          </a:fontRef>
        </p:style>
      </p:cxnSp>
      <p:cxnSp>
        <p:nvCxnSpPr>
          <p:cNvPr id="3145729" name="直接连接符 17"/>
          <p:cNvCxnSpPr/>
          <p:nvPr/>
        </p:nvCxnSpPr>
        <p:spPr>
          <a:xfrm flipH="1">
            <a:off x="7155815" y="4699000"/>
            <a:ext cx="883285" cy="0"/>
          </a:xfrm>
          <a:prstGeom prst="line">
            <a:avLst/>
          </a:prstGeom>
          <a:ln>
            <a:solidFill>
              <a:srgbClr val="8EA6AA"/>
            </a:solidFill>
          </a:ln>
        </p:spPr>
        <p:style>
          <a:lnRef idx="1">
            <a:schemeClr val="accent1"/>
          </a:lnRef>
          <a:fillRef idx="0">
            <a:schemeClr val="accent1"/>
          </a:fillRef>
          <a:effectRef idx="0">
            <a:schemeClr val="accent1"/>
          </a:effectRef>
          <a:fontRef idx="minor">
            <a:schemeClr val="tx1"/>
          </a:fontRef>
        </p:style>
      </p:cxnSp>
      <p:pic>
        <p:nvPicPr>
          <p:cNvPr id="2097154" name="红梅老师赛课课件首页背景音乐-剪辑">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037580" y="5518785"/>
            <a:ext cx="495300" cy="495300"/>
          </a:xfrm>
          <a:prstGeom prst="rect">
            <a:avLst/>
          </a:prstGeom>
        </p:spPr>
      </p:pic>
      <p:sp>
        <p:nvSpPr>
          <p:cNvPr id="1048583" name="文本框"/>
          <p:cNvSpPr txBox="1"/>
          <p:nvPr>
            <p:custDataLst>
              <p:tags r:id="rId5"/>
            </p:custDataLst>
          </p:nvPr>
        </p:nvSpPr>
        <p:spPr>
          <a:xfrm>
            <a:off x="5215255" y="1037590"/>
            <a:ext cx="2319020"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buFont typeface="汉仪旗黑-55简" panose="00020600040101010101" charset="-128"/>
              <a:buNone/>
            </a:pPr>
            <a:r>
              <a:rPr lang="en-US" altLang="zh-CN" b="1" spc="300" dirty="0">
                <a:solidFill>
                  <a:schemeClr val="tx1"/>
                </a:solidFill>
                <a:effectLst/>
                <a:latin typeface="Times New Roman" panose="02020603050405020304" charset="0"/>
                <a:ea typeface="汉仪旗黑-55简" panose="00020600040101010101" charset="-122"/>
                <a:cs typeface="Times New Roman" panose="02020603050405020304" charset="0"/>
                <a:sym typeface="汉仪旗黑-55简" panose="00020600040101010101" charset="-128"/>
              </a:rPr>
              <a:t>PEP </a:t>
            </a:r>
            <a:r>
              <a:rPr lang="en-US" altLang="zh-CN" b="1" i="1" spc="300" dirty="0">
                <a:solidFill>
                  <a:schemeClr val="tx1"/>
                </a:solidFill>
                <a:effectLst/>
                <a:latin typeface="Times New Roman Bold Italic" panose="02020703060505090304" charset="0"/>
                <a:ea typeface="汉仪旗黑-55简" panose="00020600040101010101" charset="-122"/>
                <a:cs typeface="Times New Roman Bold Italic" panose="02020703060505090304" charset="0"/>
                <a:sym typeface="汉仪旗黑-55简" panose="00020600040101010101" charset="-128"/>
              </a:rPr>
              <a:t>Go for it!</a:t>
            </a:r>
            <a:endParaRPr lang="en-US" altLang="zh-CN" b="1" i="1" spc="300" dirty="0">
              <a:solidFill>
                <a:schemeClr val="tx1"/>
              </a:solidFill>
              <a:effectLst/>
              <a:latin typeface="Times New Roman Bold Italic" panose="02020703060505090304" charset="0"/>
              <a:ea typeface="汉仪旗黑-55简" panose="00020600040101010101" charset="-122"/>
              <a:cs typeface="Times New Roman Bold Italic" panose="02020703060505090304" charset="0"/>
              <a:sym typeface="汉仪旗黑-55简" panose="00020600040101010101" charset="-128"/>
            </a:endParaRPr>
          </a:p>
          <a:p>
            <a:pPr algn="l" fontAlgn="base">
              <a:spcBef>
                <a:spcPct val="0"/>
              </a:spcBef>
              <a:spcAft>
                <a:spcPct val="0"/>
              </a:spcAft>
              <a:buFont typeface="汉仪旗黑-55简" panose="00020600040101010101" charset="-128"/>
              <a:buNone/>
            </a:pPr>
            <a:r>
              <a:rPr lang="en-US" altLang="zh-CN" i="1">
                <a:solidFill>
                  <a:schemeClr val="tx1"/>
                </a:solidFill>
                <a:latin typeface="Times New Roman" panose="02020603050405020304" charset="0"/>
                <a:ea typeface="微软雅黑" panose="020B0503020204020204" charset="-122"/>
                <a:cs typeface="Times New Roman" panose="02020603050405020304" charset="0"/>
                <a:sym typeface="+mn-ea"/>
              </a:rPr>
              <a:t>Grade 7 Volume I</a:t>
            </a:r>
            <a:endParaRPr lang="en-US" altLang="zh-CN" b="1" i="1" spc="300" dirty="0">
              <a:solidFill>
                <a:schemeClr val="tx1"/>
              </a:solidFill>
              <a:effectLst/>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3888" fill="hold"/>
                                        <p:tgtEl>
                                          <p:spTgt spid="20971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remove" display="1">
                  <p:stCondLst>
                    <p:cond delay="indefinite"/>
                  </p:stCondLst>
                  <p:endCondLst>
                    <p:cond evt="onStopAudio">
                      <p:tgtEl>
                        <p:sldTgt/>
                      </p:tgtEl>
                    </p:cond>
                  </p:endCondLst>
                </p:cTn>
                <p:tgtEl>
                  <p:spTgt spid="209715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p:pic>
        <p:nvPicPr>
          <p:cNvPr id="2097210" name="图片 5" descr="fashion-clothes-store-background-free-vector"/>
          <p:cNvPicPr>
            <a:picLocks noChangeAspect="1"/>
          </p:cNvPicPr>
          <p:nvPr/>
        </p:nvPicPr>
        <p:blipFill>
          <a:blip r:embed="rId1"/>
          <a:stretch>
            <a:fillRect/>
          </a:stretch>
        </p:blipFill>
        <p:spPr>
          <a:xfrm>
            <a:off x="-168275" y="0"/>
            <a:ext cx="12546330" cy="6847840"/>
          </a:xfrm>
          <a:prstGeom prst="rect">
            <a:avLst/>
          </a:prstGeom>
        </p:spPr>
      </p:pic>
      <p:pic>
        <p:nvPicPr>
          <p:cNvPr id="2097211" name="图片 4" descr="R-C"/>
          <p:cNvPicPr>
            <a:picLocks noChangeAspect="1"/>
          </p:cNvPicPr>
          <p:nvPr/>
        </p:nvPicPr>
        <p:blipFill>
          <a:blip r:embed="rId2"/>
          <a:stretch>
            <a:fillRect/>
          </a:stretch>
        </p:blipFill>
        <p:spPr>
          <a:xfrm>
            <a:off x="831215" y="4131310"/>
            <a:ext cx="2834640" cy="2615565"/>
          </a:xfrm>
          <a:prstGeom prst="rect">
            <a:avLst/>
          </a:prstGeom>
        </p:spPr>
      </p:pic>
      <p:sp>
        <p:nvSpPr>
          <p:cNvPr id="1048641" name="文本框 6"/>
          <p:cNvSpPr txBox="1"/>
          <p:nvPr/>
        </p:nvSpPr>
        <p:spPr>
          <a:xfrm>
            <a:off x="831215" y="84455"/>
            <a:ext cx="10850245" cy="972185"/>
          </a:xfrm>
          <a:prstGeom prst="rect">
            <a:avLst/>
          </a:prstGeom>
          <a:solidFill>
            <a:schemeClr val="accent4">
              <a:lumMod val="60000"/>
              <a:lumOff val="40000"/>
            </a:schemeClr>
          </a:solidFill>
          <a:ln>
            <a:solidFill>
              <a:schemeClr val="accent1"/>
            </a:solidFill>
          </a:ln>
        </p:spPr>
        <p:txBody>
          <a:bodyPr wrap="square">
            <a:noAutofit/>
          </a:bodyPr>
          <a:p>
            <a:pPr algn="ctr"/>
            <a:r>
              <a:rPr lang="en-US" altLang="zh-CN" sz="4400" b="1">
                <a:latin typeface="Arial" panose="020B0604020202020204" pitchFamily="34" charset="0"/>
                <a:ea typeface="微软雅黑" panose="020B0503020204020204" charset="-122"/>
              </a:rPr>
              <a:t>Let’s go shopping for the show!</a:t>
            </a:r>
            <a:endParaRPr lang="en-US" altLang="zh-CN" sz="4400" b="1">
              <a:latin typeface="Arial" panose="020B0604020202020204" pitchFamily="34" charset="0"/>
              <a:ea typeface="微软雅黑" panose="020B0503020204020204" charset="-122"/>
            </a:endParaRPr>
          </a:p>
        </p:txBody>
      </p:sp>
      <p:sp>
        <p:nvSpPr>
          <p:cNvPr id="1048642" name="文本框 1"/>
          <p:cNvSpPr txBox="1"/>
          <p:nvPr/>
        </p:nvSpPr>
        <p:spPr>
          <a:xfrm>
            <a:off x="3921125" y="5399405"/>
            <a:ext cx="8090535" cy="1026795"/>
          </a:xfrm>
          <a:prstGeom prst="rect">
            <a:avLst/>
          </a:prstGeom>
          <a:solidFill>
            <a:schemeClr val="accent4">
              <a:lumMod val="60000"/>
              <a:lumOff val="40000"/>
            </a:schemeClr>
          </a:solidFill>
          <a:ln>
            <a:solidFill>
              <a:schemeClr val="accent1"/>
            </a:solidFill>
          </a:ln>
        </p:spPr>
        <p:txBody>
          <a:bodyPr wrap="square">
            <a:noAutofit/>
          </a:bodyPr>
          <a:p>
            <a:pPr algn="ctr"/>
            <a:r>
              <a:rPr lang="en-US" altLang="zh-CN" sz="3000" b="1">
                <a:latin typeface="Times New Roman" panose="02020603050405020304" charset="0"/>
                <a:ea typeface="微软雅黑" panose="020B0503020204020204" charset="-122"/>
                <a:cs typeface="Times New Roman" panose="02020603050405020304" charset="0"/>
              </a:rPr>
              <a:t>Shopping website (</a:t>
            </a:r>
            <a:r>
              <a:rPr lang="zh-CN" altLang="en-US" sz="3000" b="1">
                <a:latin typeface="Times New Roman" panose="02020603050405020304" charset="0"/>
                <a:ea typeface="微软雅黑" panose="020B0503020204020204" charset="-122"/>
                <a:cs typeface="Times New Roman" panose="02020603050405020304" charset="0"/>
              </a:rPr>
              <a:t>购物网址</a:t>
            </a:r>
            <a:r>
              <a:rPr lang="en-US" altLang="zh-CN" sz="3000" b="1">
                <a:latin typeface="Times New Roman" panose="02020603050405020304" charset="0"/>
                <a:ea typeface="微软雅黑" panose="020B0503020204020204" charset="-122"/>
                <a:cs typeface="Times New Roman" panose="02020603050405020304" charset="0"/>
              </a:rPr>
              <a:t>):</a:t>
            </a:r>
            <a:endParaRPr lang="zh-CN" altLang="en-US" sz="3000" b="1">
              <a:latin typeface="Times New Roman" panose="02020603050405020304" charset="0"/>
              <a:ea typeface="微软雅黑" panose="020B0503020204020204" charset="-122"/>
              <a:cs typeface="Times New Roman" panose="02020603050405020304" charset="0"/>
            </a:endParaRPr>
          </a:p>
          <a:p>
            <a:pPr algn="ctr"/>
            <a:r>
              <a:rPr lang="zh-CN" altLang="en-US" sz="3000" b="1">
                <a:latin typeface="Times New Roman" panose="02020603050405020304" charset="0"/>
                <a:ea typeface="微软雅黑" panose="020B0503020204020204" charset="-122"/>
                <a:cs typeface="Times New Roman" panose="02020603050405020304" charset="0"/>
              </a:rPr>
              <a:t>https://e</a:t>
            </a:r>
            <a:r>
              <a:rPr lang="en-US" altLang="zh-CN" sz="3000" b="1">
                <a:latin typeface="Times New Roman" panose="02020603050405020304" charset="0"/>
                <a:ea typeface="微软雅黑" panose="020B0503020204020204" charset="-122"/>
                <a:cs typeface="Times New Roman" panose="02020603050405020304" charset="0"/>
              </a:rPr>
              <a:t>clothes</a:t>
            </a:r>
            <a:r>
              <a:rPr lang="zh-CN" altLang="en-US" sz="3000" b="1">
                <a:latin typeface="Times New Roman" panose="02020603050405020304" charset="0"/>
                <a:ea typeface="微软雅黑" panose="020B0503020204020204" charset="-122"/>
                <a:cs typeface="Times New Roman" panose="02020603050405020304" charset="0"/>
              </a:rPr>
              <a:t>.com/b/Fashion/bn_7000259856</a:t>
            </a:r>
            <a:endParaRPr lang="zh-CN" altLang="en-US" sz="3000" b="1">
              <a:latin typeface="Times New Roman" panose="02020603050405020304" charset="0"/>
              <a:ea typeface="微软雅黑" panose="020B0503020204020204" charset="-122"/>
              <a:cs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p:sp>
        <p:nvSpPr>
          <p:cNvPr id="1048643" name="文本框 9"/>
          <p:cNvSpPr txBox="1"/>
          <p:nvPr>
            <p:custDataLst>
              <p:tags r:id="rId1"/>
            </p:custDataLst>
          </p:nvPr>
        </p:nvSpPr>
        <p:spPr>
          <a:xfrm>
            <a:off x="466090" y="235585"/>
            <a:ext cx="10850245" cy="645160"/>
          </a:xfrm>
          <a:prstGeom prst="rect">
            <a:avLst/>
          </a:prstGeom>
          <a:noFill/>
        </p:spPr>
        <p:txBody>
          <a:bodyPr wrap="square" rtlCol="0">
            <a:spAutoFit/>
          </a:bodyPr>
          <a:p>
            <a:pPr algn="ctr"/>
            <a:r>
              <a:rPr lang="en-US" altLang="zh-CN" sz="3600" b="1">
                <a:latin typeface="Times New Roman" panose="02020603050405020304" charset="0"/>
                <a:cs typeface="Times New Roman" panose="02020603050405020304" charset="0"/>
              </a:rPr>
              <a:t>Activity 6  Circle the clothes and write down the prices.</a:t>
            </a:r>
            <a:endParaRPr lang="en-US" altLang="zh-CN" sz="3600" b="1">
              <a:latin typeface="Times New Roman" panose="02020603050405020304" charset="0"/>
              <a:cs typeface="Times New Roman" panose="02020603050405020304" charset="0"/>
            </a:endParaRPr>
          </a:p>
        </p:txBody>
      </p:sp>
      <p:pic>
        <p:nvPicPr>
          <p:cNvPr id="2097212" name="图片 1"/>
          <p:cNvPicPr>
            <a:picLocks noChangeAspect="1"/>
          </p:cNvPicPr>
          <p:nvPr/>
        </p:nvPicPr>
        <p:blipFill>
          <a:blip r:embed="rId2">
            <a:clrChange>
              <a:clrFrom>
                <a:srgbClr val="000000">
                  <a:alpha val="0"/>
                </a:srgbClr>
              </a:clrFrom>
              <a:clrTo>
                <a:srgbClr val="000000">
                  <a:alpha val="0"/>
                  <a:alpha val="0"/>
                </a:srgbClr>
              </a:clrTo>
            </a:clrChange>
          </a:blip>
          <a:stretch>
            <a:fillRect/>
          </a:stretch>
        </p:blipFill>
        <p:spPr>
          <a:xfrm>
            <a:off x="395605" y="1270635"/>
            <a:ext cx="3399790" cy="2491105"/>
          </a:xfrm>
          <a:prstGeom prst="rect">
            <a:avLst/>
          </a:prstGeom>
        </p:spPr>
      </p:pic>
      <p:pic>
        <p:nvPicPr>
          <p:cNvPr id="2097213" name="图片 2"/>
          <p:cNvPicPr>
            <a:picLocks noChangeAspect="1"/>
          </p:cNvPicPr>
          <p:nvPr/>
        </p:nvPicPr>
        <p:blipFill>
          <a:blip r:embed="rId3">
            <a:clrChange>
              <a:clrFrom>
                <a:srgbClr val="000000">
                  <a:alpha val="0"/>
                </a:srgbClr>
              </a:clrFrom>
              <a:clrTo>
                <a:srgbClr val="000000">
                  <a:alpha val="0"/>
                  <a:alpha val="0"/>
                </a:srgbClr>
              </a:clrTo>
            </a:clrChange>
          </a:blip>
          <a:stretch>
            <a:fillRect/>
          </a:stretch>
        </p:blipFill>
        <p:spPr>
          <a:xfrm>
            <a:off x="4933950" y="1367790"/>
            <a:ext cx="3159760" cy="2706370"/>
          </a:xfrm>
          <a:prstGeom prst="rect">
            <a:avLst/>
          </a:prstGeom>
        </p:spPr>
      </p:pic>
      <p:pic>
        <p:nvPicPr>
          <p:cNvPr id="2097214" name="图片 3"/>
          <p:cNvPicPr>
            <a:picLocks noChangeAspect="1"/>
          </p:cNvPicPr>
          <p:nvPr/>
        </p:nvPicPr>
        <p:blipFill>
          <a:blip r:embed="rId4">
            <a:clrChange>
              <a:clrFrom>
                <a:srgbClr val="000000">
                  <a:alpha val="0"/>
                </a:srgbClr>
              </a:clrFrom>
              <a:clrTo>
                <a:srgbClr val="000000">
                  <a:alpha val="0"/>
                  <a:alpha val="0"/>
                </a:srgbClr>
              </a:clrTo>
            </a:clrChange>
          </a:blip>
          <a:stretch>
            <a:fillRect/>
          </a:stretch>
        </p:blipFill>
        <p:spPr>
          <a:xfrm>
            <a:off x="8921750" y="1270635"/>
            <a:ext cx="3019425" cy="3044190"/>
          </a:xfrm>
          <a:prstGeom prst="rect">
            <a:avLst/>
          </a:prstGeom>
        </p:spPr>
      </p:pic>
      <p:pic>
        <p:nvPicPr>
          <p:cNvPr id="2097215" name="图片 4"/>
          <p:cNvPicPr>
            <a:picLocks noChangeAspect="1"/>
          </p:cNvPicPr>
          <p:nvPr/>
        </p:nvPicPr>
        <p:blipFill>
          <a:blip r:embed="rId5">
            <a:clrChange>
              <a:clrFrom>
                <a:srgbClr val="000000">
                  <a:alpha val="0"/>
                </a:srgbClr>
              </a:clrFrom>
              <a:clrTo>
                <a:srgbClr val="000000">
                  <a:alpha val="0"/>
                  <a:alpha val="0"/>
                </a:srgbClr>
              </a:clrTo>
            </a:clrChange>
          </a:blip>
          <a:stretch>
            <a:fillRect/>
          </a:stretch>
        </p:blipFill>
        <p:spPr>
          <a:xfrm>
            <a:off x="629285" y="4070350"/>
            <a:ext cx="3597275" cy="2682875"/>
          </a:xfrm>
          <a:prstGeom prst="rect">
            <a:avLst/>
          </a:prstGeom>
        </p:spPr>
      </p:pic>
      <p:pic>
        <p:nvPicPr>
          <p:cNvPr id="2097216" name="图片 5"/>
          <p:cNvPicPr>
            <a:picLocks noChangeAspect="1"/>
          </p:cNvPicPr>
          <p:nvPr/>
        </p:nvPicPr>
        <p:blipFill>
          <a:blip r:embed="rId6">
            <a:clrChange>
              <a:clrFrom>
                <a:srgbClr val="000000">
                  <a:alpha val="0"/>
                </a:srgbClr>
              </a:clrFrom>
              <a:clrTo>
                <a:srgbClr val="000000">
                  <a:alpha val="0"/>
                  <a:alpha val="0"/>
                </a:srgbClr>
              </a:clrTo>
            </a:clrChange>
          </a:blip>
          <a:stretch>
            <a:fillRect/>
          </a:stretch>
        </p:blipFill>
        <p:spPr>
          <a:xfrm>
            <a:off x="4664075" y="3916680"/>
            <a:ext cx="3633470" cy="2435225"/>
          </a:xfrm>
          <a:prstGeom prst="rect">
            <a:avLst/>
          </a:prstGeom>
        </p:spPr>
      </p:pic>
      <p:pic>
        <p:nvPicPr>
          <p:cNvPr id="2097217" name="图片 6"/>
          <p:cNvPicPr>
            <a:picLocks noChangeAspect="1"/>
          </p:cNvPicPr>
          <p:nvPr/>
        </p:nvPicPr>
        <p:blipFill>
          <a:blip r:embed="rId7">
            <a:clrChange>
              <a:clrFrom>
                <a:srgbClr val="000000">
                  <a:alpha val="0"/>
                </a:srgbClr>
              </a:clrFrom>
              <a:clrTo>
                <a:srgbClr val="000000">
                  <a:alpha val="0"/>
                  <a:alpha val="0"/>
                </a:srgbClr>
              </a:clrTo>
            </a:clrChange>
          </a:blip>
          <a:stretch>
            <a:fillRect/>
          </a:stretch>
        </p:blipFill>
        <p:spPr>
          <a:xfrm>
            <a:off x="8570595" y="3795395"/>
            <a:ext cx="2963545" cy="2677795"/>
          </a:xfrm>
          <a:prstGeom prst="rect">
            <a:avLst/>
          </a:prstGeom>
        </p:spPr>
      </p:pic>
      <p:sp>
        <p:nvSpPr>
          <p:cNvPr id="1048644" name="椭圆 8"/>
          <p:cNvSpPr/>
          <p:nvPr/>
        </p:nvSpPr>
        <p:spPr>
          <a:xfrm>
            <a:off x="5984875" y="1806575"/>
            <a:ext cx="1293495" cy="1031240"/>
          </a:xfrm>
          <a:prstGeom prst="ellipse">
            <a:avLst/>
          </a:prstGeom>
          <a:noFill/>
          <a:ln w="57150">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5" name="椭圆 10"/>
          <p:cNvSpPr/>
          <p:nvPr/>
        </p:nvSpPr>
        <p:spPr>
          <a:xfrm>
            <a:off x="939165" y="2397760"/>
            <a:ext cx="1293495" cy="1031240"/>
          </a:xfrm>
          <a:prstGeom prst="ellipse">
            <a:avLst/>
          </a:prstGeom>
          <a:noFill/>
          <a:ln w="57150">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6" name="椭圆 11"/>
          <p:cNvSpPr/>
          <p:nvPr/>
        </p:nvSpPr>
        <p:spPr>
          <a:xfrm>
            <a:off x="10131425" y="2397760"/>
            <a:ext cx="1044575" cy="910590"/>
          </a:xfrm>
          <a:prstGeom prst="ellipse">
            <a:avLst/>
          </a:prstGeom>
          <a:noFill/>
          <a:ln w="57150">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7" name="椭圆 12"/>
          <p:cNvSpPr/>
          <p:nvPr/>
        </p:nvSpPr>
        <p:spPr>
          <a:xfrm>
            <a:off x="1950085" y="4661535"/>
            <a:ext cx="1293495" cy="1205230"/>
          </a:xfrm>
          <a:prstGeom prst="ellipse">
            <a:avLst/>
          </a:prstGeom>
          <a:noFill/>
          <a:ln w="57150">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8" name="椭圆 13"/>
          <p:cNvSpPr/>
          <p:nvPr/>
        </p:nvSpPr>
        <p:spPr>
          <a:xfrm>
            <a:off x="5544820" y="4896485"/>
            <a:ext cx="1293495" cy="1118235"/>
          </a:xfrm>
          <a:prstGeom prst="ellipse">
            <a:avLst/>
          </a:prstGeom>
          <a:noFill/>
          <a:ln w="57150">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49" name="椭圆 14"/>
          <p:cNvSpPr/>
          <p:nvPr/>
        </p:nvSpPr>
        <p:spPr>
          <a:xfrm>
            <a:off x="9051925" y="3916680"/>
            <a:ext cx="793115" cy="1128395"/>
          </a:xfrm>
          <a:prstGeom prst="ellipse">
            <a:avLst/>
          </a:prstGeom>
          <a:noFill/>
          <a:ln w="57150">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50" name="文本框 15"/>
          <p:cNvSpPr txBox="1"/>
          <p:nvPr/>
        </p:nvSpPr>
        <p:spPr>
          <a:xfrm>
            <a:off x="3009900" y="3103880"/>
            <a:ext cx="717550" cy="460375"/>
          </a:xfrm>
          <a:prstGeom prst="rect">
            <a:avLst/>
          </a:prstGeom>
        </p:spPr>
        <p:txBody>
          <a:bodyPr wrap="square">
            <a:spAutoFit/>
          </a:bodyPr>
          <a:p>
            <a:pPr algn="l"/>
            <a:r>
              <a:rPr lang="zh-CN" altLang="en-US" sz="2400" b="1">
                <a:latin typeface="Times New Roman" panose="02020603050405020304" charset="0"/>
                <a:ea typeface="宋体" panose="02010600030101010101" pitchFamily="2" charset="-122"/>
                <a:cs typeface="Times New Roman" panose="02020603050405020304" charset="0"/>
              </a:rPr>
              <a:t>＄</a:t>
            </a:r>
            <a:r>
              <a:rPr lang="en-US" altLang="zh-CN" sz="2400" b="1">
                <a:latin typeface="Times New Roman" panose="02020603050405020304" charset="0"/>
                <a:ea typeface="宋体" panose="02010600030101010101" pitchFamily="2" charset="-122"/>
                <a:cs typeface="Times New Roman" panose="02020603050405020304" charset="0"/>
              </a:rPr>
              <a:t>5</a:t>
            </a:r>
            <a:endParaRPr lang="en-US" altLang="zh-CN" sz="2400" b="1">
              <a:latin typeface="Times New Roman" panose="02020603050405020304" charset="0"/>
              <a:ea typeface="宋体" panose="02010600030101010101" pitchFamily="2" charset="-122"/>
              <a:cs typeface="Times New Roman" panose="02020603050405020304" charset="0"/>
            </a:endParaRPr>
          </a:p>
        </p:txBody>
      </p:sp>
      <p:sp>
        <p:nvSpPr>
          <p:cNvPr id="1048651" name="文本框 16"/>
          <p:cNvSpPr txBox="1"/>
          <p:nvPr/>
        </p:nvSpPr>
        <p:spPr>
          <a:xfrm>
            <a:off x="7200900" y="3517900"/>
            <a:ext cx="717550" cy="460375"/>
          </a:xfrm>
          <a:prstGeom prst="rect">
            <a:avLst/>
          </a:prstGeom>
        </p:spPr>
        <p:txBody>
          <a:bodyPr wrap="square">
            <a:spAutoFit/>
          </a:bodyPr>
          <a:p>
            <a:pPr algn="l">
              <a:buClrTx/>
              <a:buSzTx/>
              <a:buFontTx/>
            </a:pPr>
            <a:r>
              <a:rPr lang="zh-CN" altLang="en-US" sz="2400" b="1">
                <a:latin typeface="Times New Roman" panose="02020603050405020304" charset="0"/>
                <a:ea typeface="宋体" panose="02010600030101010101" pitchFamily="2" charset="-122"/>
                <a:cs typeface="Times New Roman" panose="02020603050405020304" charset="0"/>
              </a:rPr>
              <a:t>＄8</a:t>
            </a:r>
            <a:endParaRPr lang="zh-CN" altLang="en-US" sz="2400" b="1">
              <a:latin typeface="Times New Roman" panose="02020603050405020304" charset="0"/>
              <a:ea typeface="宋体" panose="02010600030101010101" pitchFamily="2" charset="-122"/>
              <a:cs typeface="Times New Roman" panose="02020603050405020304" charset="0"/>
            </a:endParaRPr>
          </a:p>
        </p:txBody>
      </p:sp>
      <p:sp>
        <p:nvSpPr>
          <p:cNvPr id="1048652" name="文本框 19"/>
          <p:cNvSpPr txBox="1"/>
          <p:nvPr/>
        </p:nvSpPr>
        <p:spPr>
          <a:xfrm>
            <a:off x="10978515" y="3596640"/>
            <a:ext cx="717550" cy="460375"/>
          </a:xfrm>
          <a:prstGeom prst="rect">
            <a:avLst/>
          </a:prstGeom>
        </p:spPr>
        <p:txBody>
          <a:bodyPr wrap="square">
            <a:spAutoFit/>
          </a:bodyPr>
          <a:p>
            <a:pPr algn="l">
              <a:buClrTx/>
              <a:buSzTx/>
              <a:buFontTx/>
            </a:pPr>
            <a:r>
              <a:rPr lang="zh-CN" altLang="en-US" sz="2400" b="1">
                <a:latin typeface="Times New Roman" panose="02020603050405020304" charset="0"/>
                <a:ea typeface="宋体" panose="02010600030101010101" pitchFamily="2" charset="-122"/>
                <a:cs typeface="Times New Roman" panose="02020603050405020304" charset="0"/>
              </a:rPr>
              <a:t>＄</a:t>
            </a:r>
            <a:r>
              <a:rPr lang="en-US" altLang="zh-CN" sz="2400" b="1">
                <a:latin typeface="Times New Roman" panose="02020603050405020304" charset="0"/>
                <a:ea typeface="宋体" panose="02010600030101010101" pitchFamily="2" charset="-122"/>
                <a:cs typeface="Times New Roman" panose="02020603050405020304" charset="0"/>
              </a:rPr>
              <a:t>6</a:t>
            </a:r>
            <a:endParaRPr lang="en-US" altLang="zh-CN" sz="2400" b="1">
              <a:latin typeface="Times New Roman" panose="02020603050405020304" charset="0"/>
              <a:ea typeface="宋体" panose="02010600030101010101" pitchFamily="2" charset="-122"/>
              <a:cs typeface="Times New Roman" panose="02020603050405020304" charset="0"/>
            </a:endParaRPr>
          </a:p>
        </p:txBody>
      </p:sp>
      <p:sp>
        <p:nvSpPr>
          <p:cNvPr id="1048653" name="文本框 20"/>
          <p:cNvSpPr txBox="1"/>
          <p:nvPr/>
        </p:nvSpPr>
        <p:spPr>
          <a:xfrm>
            <a:off x="3368675" y="6136005"/>
            <a:ext cx="717550" cy="460375"/>
          </a:xfrm>
          <a:prstGeom prst="rect">
            <a:avLst/>
          </a:prstGeom>
        </p:spPr>
        <p:txBody>
          <a:bodyPr wrap="square">
            <a:spAutoFit/>
          </a:bodyPr>
          <a:p>
            <a:pPr algn="l">
              <a:buClrTx/>
              <a:buSzTx/>
              <a:buFontTx/>
            </a:pPr>
            <a:r>
              <a:rPr lang="zh-CN" altLang="en-US" sz="2400" b="1">
                <a:latin typeface="Times New Roman" panose="02020603050405020304" charset="0"/>
                <a:ea typeface="宋体" panose="02010600030101010101" pitchFamily="2" charset="-122"/>
                <a:cs typeface="Times New Roman" panose="02020603050405020304" charset="0"/>
              </a:rPr>
              <a:t>＄</a:t>
            </a:r>
            <a:r>
              <a:rPr lang="en-US" altLang="zh-CN" sz="2400" b="1">
                <a:latin typeface="Times New Roman" panose="02020603050405020304" charset="0"/>
                <a:ea typeface="宋体" panose="02010600030101010101" pitchFamily="2" charset="-122"/>
                <a:cs typeface="Times New Roman" panose="02020603050405020304" charset="0"/>
              </a:rPr>
              <a:t>7</a:t>
            </a:r>
            <a:endParaRPr lang="en-US" altLang="zh-CN" sz="2400" b="1">
              <a:latin typeface="Times New Roman" panose="02020603050405020304" charset="0"/>
              <a:ea typeface="宋体" panose="02010600030101010101" pitchFamily="2" charset="-122"/>
              <a:cs typeface="Times New Roman" panose="02020603050405020304" charset="0"/>
            </a:endParaRPr>
          </a:p>
        </p:txBody>
      </p:sp>
      <p:sp>
        <p:nvSpPr>
          <p:cNvPr id="1048654" name="文本框 21"/>
          <p:cNvSpPr txBox="1"/>
          <p:nvPr/>
        </p:nvSpPr>
        <p:spPr>
          <a:xfrm>
            <a:off x="7465695" y="5766435"/>
            <a:ext cx="717550" cy="460375"/>
          </a:xfrm>
          <a:prstGeom prst="rect">
            <a:avLst/>
          </a:prstGeom>
        </p:spPr>
        <p:txBody>
          <a:bodyPr wrap="square">
            <a:spAutoFit/>
          </a:bodyPr>
          <a:p>
            <a:pPr algn="l">
              <a:buClrTx/>
              <a:buSzTx/>
              <a:buFontTx/>
            </a:pPr>
            <a:r>
              <a:rPr lang="zh-CN" altLang="en-US" sz="2400" b="1">
                <a:latin typeface="Times New Roman" panose="02020603050405020304" charset="0"/>
                <a:ea typeface="宋体" panose="02010600030101010101" pitchFamily="2" charset="-122"/>
                <a:cs typeface="Times New Roman" panose="02020603050405020304" charset="0"/>
              </a:rPr>
              <a:t>＄</a:t>
            </a:r>
            <a:r>
              <a:rPr lang="en-US" altLang="zh-CN" sz="2400" b="1">
                <a:latin typeface="Times New Roman" panose="02020603050405020304" charset="0"/>
                <a:ea typeface="宋体" panose="02010600030101010101" pitchFamily="2" charset="-122"/>
                <a:cs typeface="Times New Roman" panose="02020603050405020304" charset="0"/>
              </a:rPr>
              <a:t>2</a:t>
            </a:r>
            <a:endParaRPr lang="en-US" altLang="zh-CN" sz="2400" b="1">
              <a:latin typeface="Times New Roman" panose="02020603050405020304" charset="0"/>
              <a:ea typeface="宋体" panose="02010600030101010101" pitchFamily="2" charset="-122"/>
              <a:cs typeface="Times New Roman" panose="02020603050405020304" charset="0"/>
            </a:endParaRPr>
          </a:p>
        </p:txBody>
      </p:sp>
      <p:sp>
        <p:nvSpPr>
          <p:cNvPr id="1048655" name="文本框 22"/>
          <p:cNvSpPr txBox="1"/>
          <p:nvPr/>
        </p:nvSpPr>
        <p:spPr>
          <a:xfrm>
            <a:off x="10681335" y="5956300"/>
            <a:ext cx="717550" cy="460375"/>
          </a:xfrm>
          <a:prstGeom prst="rect">
            <a:avLst/>
          </a:prstGeom>
        </p:spPr>
        <p:txBody>
          <a:bodyPr wrap="square">
            <a:spAutoFit/>
          </a:bodyPr>
          <a:p>
            <a:pPr algn="l">
              <a:buClrTx/>
              <a:buSzTx/>
              <a:buFontTx/>
            </a:pPr>
            <a:r>
              <a:rPr lang="zh-CN" altLang="en-US" sz="2400" b="1">
                <a:latin typeface="Times New Roman" panose="02020603050405020304" charset="0"/>
                <a:ea typeface="宋体" panose="02010600030101010101" pitchFamily="2" charset="-122"/>
                <a:cs typeface="Times New Roman" panose="02020603050405020304" charset="0"/>
              </a:rPr>
              <a:t>＄</a:t>
            </a:r>
            <a:r>
              <a:rPr lang="en-US" altLang="zh-CN" sz="2400" b="1">
                <a:latin typeface="Times New Roman" panose="02020603050405020304" charset="0"/>
                <a:ea typeface="宋体" panose="02010600030101010101" pitchFamily="2" charset="-122"/>
                <a:cs typeface="Times New Roman" panose="02020603050405020304" charset="0"/>
              </a:rPr>
              <a:t>9</a:t>
            </a:r>
            <a:endParaRPr lang="en-US" altLang="zh-CN" sz="2400" b="1">
              <a:latin typeface="Times New Roman" panose="02020603050405020304" charset="0"/>
              <a:ea typeface="宋体" panose="02010600030101010101" pitchFamily="2" charset="-122"/>
              <a:cs typeface="Times New Roman" panose="02020603050405020304" charset="0"/>
            </a:endParaRPr>
          </a:p>
        </p:txBody>
      </p:sp>
      <p:pic>
        <p:nvPicPr>
          <p:cNvPr id="2097218" name="Section A 2b">
            <a:hlinkClick r:id="" action="ppaction://media"/>
          </p:cNvPr>
          <p:cNvPicPr/>
          <p:nvPr>
            <a:audioFile r:link="rId8"/>
            <p:extLst>
              <p:ext uri="{DAA4B4D4-6D71-4841-9C94-3DE7FCFB9230}">
                <p14:media xmlns:p14="http://schemas.microsoft.com/office/powerpoint/2010/main" r:embed="rId9">
                  <p14:trim st="12269.000000" end="51994.000000"/>
                </p14:media>
              </p:ext>
            </p:extLst>
          </p:nvPr>
        </p:nvPicPr>
        <p:blipFill>
          <a:blip r:embed="rId10"/>
          <a:stretch>
            <a:fillRect/>
          </a:stretch>
        </p:blipFill>
        <p:spPr>
          <a:xfrm>
            <a:off x="1338580" y="1033145"/>
            <a:ext cx="495300" cy="495300"/>
          </a:xfrm>
          <a:prstGeom prst="rect">
            <a:avLst/>
          </a:prstGeom>
        </p:spPr>
      </p:pic>
      <p:pic>
        <p:nvPicPr>
          <p:cNvPr id="2097219" name="Section A 2b">
            <a:hlinkClick r:id="" action="ppaction://media"/>
          </p:cNvPr>
          <p:cNvPicPr/>
          <p:nvPr>
            <a:audioFile r:link="rId8"/>
            <p:extLst>
              <p:ext uri="{DAA4B4D4-6D71-4841-9C94-3DE7FCFB9230}">
                <p14:media xmlns:p14="http://schemas.microsoft.com/office/powerpoint/2010/main" r:embed="rId9">
                  <p14:trim st="60032.000000" end="9251.000000"/>
                </p14:media>
              </p:ext>
            </p:extLst>
          </p:nvPr>
        </p:nvPicPr>
        <p:blipFill>
          <a:blip r:embed="rId10"/>
          <a:stretch>
            <a:fillRect/>
          </a:stretch>
        </p:blipFill>
        <p:spPr>
          <a:xfrm>
            <a:off x="6343015" y="6101080"/>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45"/>
                                        </p:tgtEl>
                                        <p:attrNameLst>
                                          <p:attrName>style.visibility</p:attrName>
                                        </p:attrNameLst>
                                      </p:cBhvr>
                                      <p:to>
                                        <p:strVal val="visible"/>
                                      </p:to>
                                    </p:set>
                                    <p:animEffect transition="in" filter="blinds(horizontal)">
                                      <p:cBhvr>
                                        <p:cTn id="7" dur="500"/>
                                        <p:tgtEl>
                                          <p:spTgt spid="104864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48644"/>
                                        </p:tgtEl>
                                        <p:attrNameLst>
                                          <p:attrName>style.visibility</p:attrName>
                                        </p:attrNameLst>
                                      </p:cBhvr>
                                      <p:to>
                                        <p:strVal val="visible"/>
                                      </p:to>
                                    </p:set>
                                    <p:animEffect transition="in" filter="blinds(horizontal)">
                                      <p:cBhvr>
                                        <p:cTn id="10" dur="500"/>
                                        <p:tgtEl>
                                          <p:spTgt spid="104864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48646"/>
                                        </p:tgtEl>
                                        <p:attrNameLst>
                                          <p:attrName>style.visibility</p:attrName>
                                        </p:attrNameLst>
                                      </p:cBhvr>
                                      <p:to>
                                        <p:strVal val="visible"/>
                                      </p:to>
                                    </p:set>
                                    <p:animEffect transition="in" filter="blinds(horizontal)">
                                      <p:cBhvr>
                                        <p:cTn id="13" dur="500"/>
                                        <p:tgtEl>
                                          <p:spTgt spid="104864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48647"/>
                                        </p:tgtEl>
                                        <p:attrNameLst>
                                          <p:attrName>style.visibility</p:attrName>
                                        </p:attrNameLst>
                                      </p:cBhvr>
                                      <p:to>
                                        <p:strVal val="visible"/>
                                      </p:to>
                                    </p:set>
                                    <p:animEffect transition="in" filter="blinds(horizontal)">
                                      <p:cBhvr>
                                        <p:cTn id="16" dur="500"/>
                                        <p:tgtEl>
                                          <p:spTgt spid="104864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48648"/>
                                        </p:tgtEl>
                                        <p:attrNameLst>
                                          <p:attrName>style.visibility</p:attrName>
                                        </p:attrNameLst>
                                      </p:cBhvr>
                                      <p:to>
                                        <p:strVal val="visible"/>
                                      </p:to>
                                    </p:set>
                                    <p:animEffect transition="in" filter="blinds(horizontal)">
                                      <p:cBhvr>
                                        <p:cTn id="19" dur="500"/>
                                        <p:tgtEl>
                                          <p:spTgt spid="104864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48649"/>
                                        </p:tgtEl>
                                        <p:attrNameLst>
                                          <p:attrName>style.visibility</p:attrName>
                                        </p:attrNameLst>
                                      </p:cBhvr>
                                      <p:to>
                                        <p:strVal val="visible"/>
                                      </p:to>
                                    </p:set>
                                    <p:animEffect transition="in" filter="blinds(horizontal)">
                                      <p:cBhvr>
                                        <p:cTn id="22" dur="500"/>
                                        <p:tgtEl>
                                          <p:spTgt spid="104864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48650"/>
                                        </p:tgtEl>
                                        <p:attrNameLst>
                                          <p:attrName>style.visibility</p:attrName>
                                        </p:attrNameLst>
                                      </p:cBhvr>
                                      <p:to>
                                        <p:strVal val="visible"/>
                                      </p:to>
                                    </p:set>
                                    <p:animEffect transition="in" filter="blinds(horizontal)">
                                      <p:cBhvr>
                                        <p:cTn id="27" dur="500"/>
                                        <p:tgtEl>
                                          <p:spTgt spid="104865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48651"/>
                                        </p:tgtEl>
                                        <p:attrNameLst>
                                          <p:attrName>style.visibility</p:attrName>
                                        </p:attrNameLst>
                                      </p:cBhvr>
                                      <p:to>
                                        <p:strVal val="visible"/>
                                      </p:to>
                                    </p:set>
                                    <p:animEffect transition="in" filter="blinds(horizontal)">
                                      <p:cBhvr>
                                        <p:cTn id="30" dur="500"/>
                                        <p:tgtEl>
                                          <p:spTgt spid="104865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48652"/>
                                        </p:tgtEl>
                                        <p:attrNameLst>
                                          <p:attrName>style.visibility</p:attrName>
                                        </p:attrNameLst>
                                      </p:cBhvr>
                                      <p:to>
                                        <p:strVal val="visible"/>
                                      </p:to>
                                    </p:set>
                                    <p:animEffect transition="in" filter="blinds(horizontal)">
                                      <p:cBhvr>
                                        <p:cTn id="33" dur="500"/>
                                        <p:tgtEl>
                                          <p:spTgt spid="104865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048653"/>
                                        </p:tgtEl>
                                        <p:attrNameLst>
                                          <p:attrName>style.visibility</p:attrName>
                                        </p:attrNameLst>
                                      </p:cBhvr>
                                      <p:to>
                                        <p:strVal val="visible"/>
                                      </p:to>
                                    </p:set>
                                    <p:animEffect transition="in" filter="blinds(horizontal)">
                                      <p:cBhvr>
                                        <p:cTn id="36" dur="500"/>
                                        <p:tgtEl>
                                          <p:spTgt spid="104865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48654"/>
                                        </p:tgtEl>
                                        <p:attrNameLst>
                                          <p:attrName>style.visibility</p:attrName>
                                        </p:attrNameLst>
                                      </p:cBhvr>
                                      <p:to>
                                        <p:strVal val="visible"/>
                                      </p:to>
                                    </p:set>
                                    <p:animEffect transition="in" filter="blinds(horizontal)">
                                      <p:cBhvr>
                                        <p:cTn id="39" dur="500"/>
                                        <p:tgtEl>
                                          <p:spTgt spid="10486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48655"/>
                                        </p:tgtEl>
                                        <p:attrNameLst>
                                          <p:attrName>style.visibility</p:attrName>
                                        </p:attrNameLst>
                                      </p:cBhvr>
                                      <p:to>
                                        <p:strVal val="visible"/>
                                      </p:to>
                                    </p:set>
                                    <p:animEffect transition="in" filter="blinds(horizontal)">
                                      <p:cBhvr>
                                        <p:cTn id="42" dur="500"/>
                                        <p:tgtEl>
                                          <p:spTgt spid="10486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p:tgtEl>
                        <p:sldTgt/>
                      </p:tgtEl>
                    </p:cond>
                  </p:endCondLst>
                </p:cTn>
                <p:tgtEl>
                  <p:spTgt spid="2097218"/>
                </p:tgtEl>
              </p:cMediaNode>
            </p:audio>
            <p:audio>
              <p:cMediaNode>
                <p:cTn id="44" fill="hold" display="1">
                  <p:stCondLst>
                    <p:cond delay="indefinite"/>
                  </p:stCondLst>
                  <p:endCondLst>
                    <p:cond evt="onStopAudio">
                      <p:tgtEl>
                        <p:sldTgt/>
                      </p:tgtEl>
                    </p:cond>
                  </p:endCondLst>
                </p:cTn>
                <p:tgtEl>
                  <p:spTgt spid="2097219"/>
                </p:tgtEl>
              </p:cMediaNode>
            </p:audio>
          </p:childTnLst>
        </p:cTn>
      </p:par>
    </p:tnLst>
    <p:bldLst>
      <p:bldP spid="1048645" grpId="0" bldLvl="0" animBg="1"/>
      <p:bldP spid="1048645" grpId="1" animBg="1"/>
      <p:bldP spid="1048650" grpId="0"/>
      <p:bldP spid="1048650" grpId="1"/>
      <p:bldP spid="1048644" grpId="0" bldLvl="0" animBg="1"/>
      <p:bldP spid="1048644" grpId="1" animBg="1"/>
      <p:bldP spid="1048651" grpId="0"/>
      <p:bldP spid="1048651" grpId="1"/>
      <p:bldP spid="1048646" grpId="0" bldLvl="0" animBg="1"/>
      <p:bldP spid="1048646" grpId="1" animBg="1"/>
      <p:bldP spid="1048652" grpId="0"/>
      <p:bldP spid="1048652" grpId="1"/>
      <p:bldP spid="1048647" grpId="0" bldLvl="0" animBg="1"/>
      <p:bldP spid="1048647" grpId="1" animBg="1"/>
      <p:bldP spid="1048653" grpId="0"/>
      <p:bldP spid="1048653" grpId="1"/>
      <p:bldP spid="1048648" grpId="0" bldLvl="0" animBg="1"/>
      <p:bldP spid="1048648" grpId="1" animBg="1"/>
      <p:bldP spid="1048654" grpId="0"/>
      <p:bldP spid="1048654" grpId="1"/>
      <p:bldP spid="1048649" grpId="0" bldLvl="0" animBg="1"/>
      <p:bldP spid="1048649" grpId="1" animBg="1"/>
      <p:bldP spid="1048655" grpId="0"/>
      <p:bldP spid="104865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p:sp>
        <p:nvSpPr>
          <p:cNvPr id="1048656" name="文本框 99"/>
          <p:cNvSpPr txBox="1"/>
          <p:nvPr/>
        </p:nvSpPr>
        <p:spPr>
          <a:xfrm>
            <a:off x="1007110" y="1075055"/>
            <a:ext cx="4862830" cy="5304790"/>
          </a:xfrm>
          <a:prstGeom prst="rect">
            <a:avLst/>
          </a:prstGeom>
          <a:noFill/>
          <a:ln w="9525">
            <a:noFill/>
          </a:ln>
        </p:spPr>
        <p:txBody>
          <a:bodyPr wrap="square">
            <a:noAutofit/>
          </a:bodyPr>
          <a:p>
            <a:pPr indent="0">
              <a:lnSpc>
                <a:spcPct val="150000"/>
              </a:lnSpc>
            </a:pPr>
            <a:r>
              <a:rPr lang="en-US" sz="2900" b="0">
                <a:latin typeface="Times New Roman" panose="02020603050405020304" charset="0"/>
                <a:ea typeface="宋体" panose="02010600030101010101" pitchFamily="2" charset="-122"/>
              </a:rPr>
              <a:t>: Hi! How are you? </a:t>
            </a:r>
            <a:endParaRPr lang="en-US" sz="2900" b="0">
              <a:latin typeface="Times New Roman" panose="02020603050405020304" charset="0"/>
              <a:ea typeface="宋体" panose="02010600030101010101" pitchFamily="2" charset="-122"/>
            </a:endParaRPr>
          </a:p>
          <a:p>
            <a:pPr indent="0">
              <a:lnSpc>
                <a:spcPct val="150000"/>
              </a:lnSpc>
            </a:pPr>
            <a:r>
              <a:rPr lang="en-US" sz="2900" b="0">
                <a:latin typeface="Times New Roman" panose="02020603050405020304" charset="0"/>
                <a:ea typeface="宋体" panose="02010600030101010101" pitchFamily="2" charset="-122"/>
              </a:rPr>
              <a:t>  How can I help you today?</a:t>
            </a:r>
            <a:endParaRPr lang="en-US" sz="2900" b="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I want to buy a pink Hanfu? </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Do you have one?</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Let me see. Yes, we do.</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How much </a:t>
            </a:r>
            <a:r>
              <a:rPr lang="en-US" sz="2900" b="1">
                <a:latin typeface="Times New Roman" panose="02020603050405020304" charset="0"/>
                <a:ea typeface="宋体" panose="02010600030101010101" pitchFamily="2" charset="-122"/>
              </a:rPr>
              <a:t>is it</a:t>
            </a:r>
            <a:r>
              <a:rPr lang="en-US" sz="2900">
                <a:latin typeface="Times New Roman" panose="02020603050405020304" charset="0"/>
                <a:ea typeface="宋体" panose="02010600030101010101" pitchFamily="2" charset="-122"/>
              </a:rPr>
              <a:t>?</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a:t>
            </a:r>
            <a:r>
              <a:rPr lang="en-US" sz="2900" b="1">
                <a:latin typeface="Times New Roman" panose="02020603050405020304" charset="0"/>
                <a:ea typeface="宋体" panose="02010600030101010101" pitchFamily="2" charset="-122"/>
              </a:rPr>
              <a:t> </a:t>
            </a:r>
            <a:r>
              <a:rPr lang="en-US" sz="2900" b="1">
                <a:latin typeface="Times New Roman Bold" panose="02020703060505090304" charset="0"/>
                <a:ea typeface="宋体" panose="02010600030101010101" pitchFamily="2" charset="-122"/>
                <a:cs typeface="Times New Roman Bold" panose="02020703060505090304" charset="0"/>
              </a:rPr>
              <a:t>It’s</a:t>
            </a:r>
            <a:r>
              <a:rPr lang="en-US" sz="2900" b="0">
                <a:latin typeface="Times New Roman Bold" panose="02020703060505090304" charset="0"/>
                <a:ea typeface="宋体" panose="02010600030101010101" pitchFamily="2" charset="-122"/>
                <a:cs typeface="Times New Roman Bold" panose="02020703060505090304" charset="0"/>
              </a:rPr>
              <a:t> </a:t>
            </a:r>
            <a:r>
              <a:rPr lang="en-US" sz="2900" b="0">
                <a:latin typeface="Times New Roman" panose="02020603050405020304" charset="0"/>
                <a:ea typeface="宋体" panose="02010600030101010101" pitchFamily="2" charset="-122"/>
              </a:rPr>
              <a:t>___ yuan.</a:t>
            </a:r>
            <a:endParaRPr lang="en-US" sz="2900" b="0">
              <a:latin typeface="Times New Roman" panose="02020603050405020304" charset="0"/>
              <a:ea typeface="宋体" panose="02010600030101010101" pitchFamily="2" charset="-122"/>
            </a:endParaRPr>
          </a:p>
          <a:p>
            <a:pPr indent="0">
              <a:lnSpc>
                <a:spcPct val="150000"/>
              </a:lnSpc>
            </a:pPr>
            <a:r>
              <a:rPr lang="en-US" sz="2900" b="0">
                <a:latin typeface="Times New Roman" panose="02020603050405020304" charset="0"/>
                <a:ea typeface="宋体" panose="02010600030101010101" pitchFamily="2" charset="-122"/>
              </a:rPr>
              <a:t>: Thank you.</a:t>
            </a:r>
            <a:endParaRPr lang="en-US" sz="2900" b="0">
              <a:latin typeface="Times New Roman" panose="02020603050405020304" charset="0"/>
              <a:ea typeface="宋体" panose="02010600030101010101" pitchFamily="2" charset="-122"/>
            </a:endParaRPr>
          </a:p>
          <a:p>
            <a:endParaRPr lang="en-US" altLang="en-US" sz="2900" b="0">
              <a:latin typeface="Times New Roman" panose="02020603050405020304" charset="0"/>
              <a:ea typeface="宋体" panose="02010600030101010101" pitchFamily="2" charset="-122"/>
            </a:endParaRPr>
          </a:p>
        </p:txBody>
      </p:sp>
      <p:sp>
        <p:nvSpPr>
          <p:cNvPr id="1048657" name="文本框 9"/>
          <p:cNvSpPr txBox="1"/>
          <p:nvPr>
            <p:custDataLst>
              <p:tags r:id="rId1"/>
            </p:custDataLst>
          </p:nvPr>
        </p:nvSpPr>
        <p:spPr>
          <a:xfrm>
            <a:off x="139065" y="273050"/>
            <a:ext cx="11741785" cy="645160"/>
          </a:xfrm>
          <a:prstGeom prst="rect">
            <a:avLst/>
          </a:prstGeom>
          <a:noFill/>
        </p:spPr>
        <p:txBody>
          <a:bodyPr wrap="square" rtlCol="0">
            <a:spAutoFit/>
          </a:bodyPr>
          <a:p>
            <a:pPr algn="ctr">
              <a:buClrTx/>
              <a:buSzTx/>
              <a:buFontTx/>
            </a:pPr>
            <a:r>
              <a:rPr lang="en-US" altLang="zh-CN" sz="3600" b="1">
                <a:latin typeface="Times New Roman" panose="02020603050405020304" charset="0"/>
                <a:cs typeface="Times New Roman" panose="02020603050405020304" charset="0"/>
              </a:rPr>
              <a:t>Activity 7  </a:t>
            </a:r>
            <a:r>
              <a:rPr lang="en-US" altLang="zh-CN" sz="3600" b="1" i="1">
                <a:latin typeface="Times New Roman Bold Italic" panose="02020703060505090304" charset="0"/>
                <a:cs typeface="Times New Roman Bold Italic" panose="02020703060505090304" charset="0"/>
              </a:rPr>
              <a:t>Rehearse</a:t>
            </a:r>
            <a:r>
              <a:rPr lang="en-US" altLang="zh-CN" sz="3600" b="1">
                <a:latin typeface="Times New Roman" panose="02020603050405020304" charset="0"/>
                <a:cs typeface="Times New Roman" panose="02020603050405020304" charset="0"/>
              </a:rPr>
              <a:t> (</a:t>
            </a:r>
            <a:r>
              <a:rPr lang="zh-CN" altLang="en-US" sz="3600" b="1">
                <a:latin typeface="Times New Roman" panose="02020603050405020304" charset="0"/>
                <a:cs typeface="Times New Roman" panose="02020603050405020304" charset="0"/>
              </a:rPr>
              <a:t>彩排</a:t>
            </a:r>
            <a:r>
              <a:rPr lang="en-US" altLang="zh-CN" sz="3600" b="1">
                <a:latin typeface="Times New Roman" panose="02020603050405020304" charset="0"/>
                <a:cs typeface="Times New Roman" panose="02020603050405020304" charset="0"/>
              </a:rPr>
              <a:t>) the dialogue for buying clothes.</a:t>
            </a:r>
            <a:endParaRPr lang="en-US" altLang="zh-CN" sz="3600" b="1">
              <a:latin typeface="Times New Roman" panose="02020603050405020304" charset="0"/>
              <a:cs typeface="Times New Roman" panose="02020603050405020304" charset="0"/>
            </a:endParaRPr>
          </a:p>
        </p:txBody>
      </p:sp>
      <p:sp>
        <p:nvSpPr>
          <p:cNvPr id="1048658" name="文本框 7"/>
          <p:cNvSpPr txBox="1"/>
          <p:nvPr>
            <p:custDataLst>
              <p:tags r:id="rId2"/>
            </p:custDataLst>
          </p:nvPr>
        </p:nvSpPr>
        <p:spPr>
          <a:xfrm>
            <a:off x="6685915" y="1091565"/>
            <a:ext cx="4946650" cy="5304790"/>
          </a:xfrm>
          <a:prstGeom prst="rect">
            <a:avLst/>
          </a:prstGeom>
          <a:noFill/>
          <a:ln w="9525">
            <a:noFill/>
          </a:ln>
        </p:spPr>
        <p:txBody>
          <a:bodyPr wrap="square">
            <a:noAutofit/>
          </a:bodyPr>
          <a:p>
            <a:pPr indent="0">
              <a:lnSpc>
                <a:spcPct val="150000"/>
              </a:lnSpc>
            </a:pPr>
            <a:r>
              <a:rPr lang="en-US" sz="2900" b="0">
                <a:latin typeface="Times New Roman" panose="02020603050405020304" charset="0"/>
                <a:ea typeface="宋体" panose="02010600030101010101" pitchFamily="2" charset="-122"/>
              </a:rPr>
              <a:t>: Hey! Can I help you?</a:t>
            </a:r>
            <a:endParaRPr lang="en-US" sz="2900" b="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I’d like to buy a pair of shorts? </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What color do you want?</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Anything nice would be okay.</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Let me see. How’re these ones?</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 Good. How much </a:t>
            </a:r>
            <a:r>
              <a:rPr lang="en-US" sz="2900" b="1">
                <a:latin typeface="Times New Roman" panose="02020603050405020304" charset="0"/>
                <a:ea typeface="宋体" panose="02010600030101010101" pitchFamily="2" charset="-122"/>
              </a:rPr>
              <a:t>are they</a:t>
            </a:r>
            <a:r>
              <a:rPr lang="en-US" sz="2900">
                <a:latin typeface="Times New Roman" panose="02020603050405020304" charset="0"/>
                <a:ea typeface="宋体" panose="02010600030101010101" pitchFamily="2" charset="-122"/>
              </a:rPr>
              <a:t>?</a:t>
            </a:r>
            <a:endParaRPr lang="en-US" sz="2900">
              <a:latin typeface="Times New Roman" panose="02020603050405020304" charset="0"/>
              <a:ea typeface="宋体" panose="02010600030101010101" pitchFamily="2" charset="-122"/>
            </a:endParaRPr>
          </a:p>
          <a:p>
            <a:pPr indent="0">
              <a:lnSpc>
                <a:spcPct val="150000"/>
              </a:lnSpc>
            </a:pPr>
            <a:r>
              <a:rPr lang="en-US" sz="2900">
                <a:latin typeface="Times New Roman" panose="02020603050405020304" charset="0"/>
                <a:ea typeface="宋体" panose="02010600030101010101" pitchFamily="2" charset="-122"/>
              </a:rPr>
              <a:t>:</a:t>
            </a:r>
            <a:r>
              <a:rPr lang="en-US" sz="2900" b="1">
                <a:latin typeface="Times New Roman" panose="02020603050405020304" charset="0"/>
                <a:ea typeface="宋体" panose="02010600030101010101" pitchFamily="2" charset="-122"/>
              </a:rPr>
              <a:t> They’re</a:t>
            </a:r>
            <a:r>
              <a:rPr lang="en-US" sz="2900" b="0">
                <a:latin typeface="Times New Roman" panose="02020603050405020304" charset="0"/>
                <a:ea typeface="宋体" panose="02010600030101010101" pitchFamily="2" charset="-122"/>
              </a:rPr>
              <a:t> ___ dollars.</a:t>
            </a:r>
            <a:endParaRPr lang="en-US" sz="2900" b="0">
              <a:latin typeface="Times New Roman" panose="02020603050405020304" charset="0"/>
              <a:ea typeface="宋体" panose="02010600030101010101" pitchFamily="2" charset="-122"/>
            </a:endParaRPr>
          </a:p>
          <a:p>
            <a:pPr indent="0">
              <a:lnSpc>
                <a:spcPct val="150000"/>
              </a:lnSpc>
            </a:pPr>
            <a:r>
              <a:rPr lang="en-US" altLang="en-US" sz="2900" b="0">
                <a:latin typeface="Times New Roman" panose="02020603050405020304" charset="0"/>
                <a:ea typeface="宋体" panose="02010600030101010101" pitchFamily="2" charset="-122"/>
              </a:rPr>
              <a:t>: I’ll take them.</a:t>
            </a:r>
            <a:endParaRPr lang="en-US" altLang="en-US" sz="2900" b="0">
              <a:latin typeface="Times New Roman" panose="02020603050405020304" charset="0"/>
              <a:ea typeface="宋体" panose="02010600030101010101" pitchFamily="2" charset="-122"/>
            </a:endParaRPr>
          </a:p>
        </p:txBody>
      </p:sp>
      <p:grpSp>
        <p:nvGrpSpPr>
          <p:cNvPr id="69" name="组合 25"/>
          <p:cNvGrpSpPr/>
          <p:nvPr/>
        </p:nvGrpSpPr>
        <p:grpSpPr>
          <a:xfrm>
            <a:off x="706755" y="1356995"/>
            <a:ext cx="353060" cy="4979035"/>
            <a:chOff x="1825" y="2182"/>
            <a:chExt cx="556" cy="7841"/>
          </a:xfrm>
        </p:grpSpPr>
        <p:pic>
          <p:nvPicPr>
            <p:cNvPr id="2097220" name="图片 3" descr="卷发女孩"/>
            <p:cNvPicPr>
              <a:picLocks noChangeAspect="1"/>
            </p:cNvPicPr>
            <p:nvPr/>
          </p:nvPicPr>
          <p:blipFill>
            <a:blip r:embed="rId3"/>
            <a:stretch>
              <a:fillRect/>
            </a:stretch>
          </p:blipFill>
          <p:spPr>
            <a:xfrm>
              <a:off x="1825" y="2182"/>
              <a:ext cx="500" cy="500"/>
            </a:xfrm>
            <a:prstGeom prst="rect">
              <a:avLst/>
            </a:prstGeom>
          </p:spPr>
        </p:pic>
        <p:pic>
          <p:nvPicPr>
            <p:cNvPr id="2097221" name="图片 14" descr="女孩"/>
            <p:cNvPicPr>
              <a:picLocks noChangeAspect="1"/>
            </p:cNvPicPr>
            <p:nvPr/>
          </p:nvPicPr>
          <p:blipFill>
            <a:blip r:embed="rId4"/>
            <a:stretch>
              <a:fillRect/>
            </a:stretch>
          </p:blipFill>
          <p:spPr>
            <a:xfrm>
              <a:off x="1850" y="4297"/>
              <a:ext cx="499" cy="499"/>
            </a:xfrm>
            <a:prstGeom prst="rect">
              <a:avLst/>
            </a:prstGeom>
          </p:spPr>
        </p:pic>
        <p:pic>
          <p:nvPicPr>
            <p:cNvPr id="2097222" name="图片 4" descr="女孩"/>
            <p:cNvPicPr>
              <a:picLocks noChangeAspect="1"/>
            </p:cNvPicPr>
            <p:nvPr/>
          </p:nvPicPr>
          <p:blipFill>
            <a:blip r:embed="rId4"/>
            <a:stretch>
              <a:fillRect/>
            </a:stretch>
          </p:blipFill>
          <p:spPr>
            <a:xfrm>
              <a:off x="1863" y="7416"/>
              <a:ext cx="499" cy="499"/>
            </a:xfrm>
            <a:prstGeom prst="rect">
              <a:avLst/>
            </a:prstGeom>
          </p:spPr>
        </p:pic>
        <p:pic>
          <p:nvPicPr>
            <p:cNvPr id="2097223" name="图片 5" descr="卷发女孩"/>
            <p:cNvPicPr>
              <a:picLocks noChangeAspect="1"/>
            </p:cNvPicPr>
            <p:nvPr/>
          </p:nvPicPr>
          <p:blipFill>
            <a:blip r:embed="rId3"/>
            <a:stretch>
              <a:fillRect/>
            </a:stretch>
          </p:blipFill>
          <p:spPr>
            <a:xfrm>
              <a:off x="1881" y="6341"/>
              <a:ext cx="500" cy="500"/>
            </a:xfrm>
            <a:prstGeom prst="rect">
              <a:avLst/>
            </a:prstGeom>
          </p:spPr>
        </p:pic>
        <p:pic>
          <p:nvPicPr>
            <p:cNvPr id="2097224" name="图片 6" descr="卷发女孩"/>
            <p:cNvPicPr>
              <a:picLocks noChangeAspect="1"/>
            </p:cNvPicPr>
            <p:nvPr/>
          </p:nvPicPr>
          <p:blipFill>
            <a:blip r:embed="rId3"/>
            <a:stretch>
              <a:fillRect/>
            </a:stretch>
          </p:blipFill>
          <p:spPr>
            <a:xfrm>
              <a:off x="1863" y="8420"/>
              <a:ext cx="500" cy="500"/>
            </a:xfrm>
            <a:prstGeom prst="rect">
              <a:avLst/>
            </a:prstGeom>
          </p:spPr>
        </p:pic>
        <p:pic>
          <p:nvPicPr>
            <p:cNvPr id="2097225" name="图片 11" descr="女孩"/>
            <p:cNvPicPr>
              <a:picLocks noChangeAspect="1"/>
            </p:cNvPicPr>
            <p:nvPr/>
          </p:nvPicPr>
          <p:blipFill>
            <a:blip r:embed="rId4"/>
            <a:stretch>
              <a:fillRect/>
            </a:stretch>
          </p:blipFill>
          <p:spPr>
            <a:xfrm>
              <a:off x="1864" y="9524"/>
              <a:ext cx="499" cy="499"/>
            </a:xfrm>
            <a:prstGeom prst="rect">
              <a:avLst/>
            </a:prstGeom>
          </p:spPr>
        </p:pic>
      </p:grpSp>
      <p:pic>
        <p:nvPicPr>
          <p:cNvPr id="2097226" name="图片 8" descr="儿童男孩"/>
          <p:cNvPicPr>
            <a:picLocks noChangeAspect="1"/>
          </p:cNvPicPr>
          <p:nvPr/>
        </p:nvPicPr>
        <p:blipFill>
          <a:blip r:embed="rId5"/>
          <a:stretch>
            <a:fillRect/>
          </a:stretch>
        </p:blipFill>
        <p:spPr>
          <a:xfrm>
            <a:off x="6435090" y="2024380"/>
            <a:ext cx="334645" cy="334645"/>
          </a:xfrm>
          <a:prstGeom prst="rect">
            <a:avLst/>
          </a:prstGeom>
        </p:spPr>
      </p:pic>
      <p:pic>
        <p:nvPicPr>
          <p:cNvPr id="2097227" name="图片 10" descr="双马尾小孩"/>
          <p:cNvPicPr>
            <a:picLocks noChangeAspect="1"/>
          </p:cNvPicPr>
          <p:nvPr/>
        </p:nvPicPr>
        <p:blipFill>
          <a:blip r:embed="rId6"/>
          <a:stretch>
            <a:fillRect/>
          </a:stretch>
        </p:blipFill>
        <p:spPr>
          <a:xfrm>
            <a:off x="6420485" y="1409065"/>
            <a:ext cx="346075" cy="346075"/>
          </a:xfrm>
          <a:prstGeom prst="rect">
            <a:avLst/>
          </a:prstGeom>
        </p:spPr>
      </p:pic>
      <p:pic>
        <p:nvPicPr>
          <p:cNvPr id="2097228" name="图片 12" descr="儿童男孩"/>
          <p:cNvPicPr>
            <a:picLocks noChangeAspect="1"/>
          </p:cNvPicPr>
          <p:nvPr/>
        </p:nvPicPr>
        <p:blipFill>
          <a:blip r:embed="rId5"/>
          <a:stretch>
            <a:fillRect/>
          </a:stretch>
        </p:blipFill>
        <p:spPr>
          <a:xfrm>
            <a:off x="6446520" y="3363595"/>
            <a:ext cx="334645" cy="334645"/>
          </a:xfrm>
          <a:prstGeom prst="rect">
            <a:avLst/>
          </a:prstGeom>
        </p:spPr>
      </p:pic>
      <p:pic>
        <p:nvPicPr>
          <p:cNvPr id="2097229" name="图片 13" descr="双马尾小孩"/>
          <p:cNvPicPr>
            <a:picLocks noChangeAspect="1"/>
          </p:cNvPicPr>
          <p:nvPr/>
        </p:nvPicPr>
        <p:blipFill>
          <a:blip r:embed="rId6"/>
          <a:stretch>
            <a:fillRect/>
          </a:stretch>
        </p:blipFill>
        <p:spPr>
          <a:xfrm>
            <a:off x="6478270" y="4039235"/>
            <a:ext cx="346075" cy="346075"/>
          </a:xfrm>
          <a:prstGeom prst="rect">
            <a:avLst/>
          </a:prstGeom>
        </p:spPr>
      </p:pic>
      <p:pic>
        <p:nvPicPr>
          <p:cNvPr id="2097230" name="图片 19" descr="儿童男孩"/>
          <p:cNvPicPr>
            <a:picLocks noChangeAspect="1"/>
          </p:cNvPicPr>
          <p:nvPr/>
        </p:nvPicPr>
        <p:blipFill>
          <a:blip r:embed="rId5"/>
          <a:stretch>
            <a:fillRect/>
          </a:stretch>
        </p:blipFill>
        <p:spPr>
          <a:xfrm>
            <a:off x="6468110" y="4672330"/>
            <a:ext cx="334645" cy="334645"/>
          </a:xfrm>
          <a:prstGeom prst="rect">
            <a:avLst/>
          </a:prstGeom>
        </p:spPr>
      </p:pic>
      <p:pic>
        <p:nvPicPr>
          <p:cNvPr id="2097231" name="图片 26" descr="双马尾小孩"/>
          <p:cNvPicPr>
            <a:picLocks noChangeAspect="1"/>
          </p:cNvPicPr>
          <p:nvPr/>
        </p:nvPicPr>
        <p:blipFill>
          <a:blip r:embed="rId6"/>
          <a:stretch>
            <a:fillRect/>
          </a:stretch>
        </p:blipFill>
        <p:spPr>
          <a:xfrm>
            <a:off x="6456680" y="2708275"/>
            <a:ext cx="346075" cy="346075"/>
          </a:xfrm>
          <a:prstGeom prst="rect">
            <a:avLst/>
          </a:prstGeom>
        </p:spPr>
      </p:pic>
      <p:sp>
        <p:nvSpPr>
          <p:cNvPr id="1048659" name="矩形 1"/>
          <p:cNvSpPr/>
          <p:nvPr/>
        </p:nvSpPr>
        <p:spPr>
          <a:xfrm>
            <a:off x="617855" y="1241425"/>
            <a:ext cx="5173980" cy="5195570"/>
          </a:xfrm>
          <a:prstGeom prst="rect">
            <a:avLst/>
          </a:prstGeom>
          <a:noFill/>
          <a:ln w="254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60" name="矩形 2"/>
          <p:cNvSpPr/>
          <p:nvPr/>
        </p:nvSpPr>
        <p:spPr>
          <a:xfrm>
            <a:off x="6381115" y="1241425"/>
            <a:ext cx="5316220" cy="5195570"/>
          </a:xfrm>
          <a:prstGeom prst="rect">
            <a:avLst/>
          </a:prstGeom>
          <a:noFill/>
          <a:ln w="2540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232" name="图片 15" descr="双马尾小孩"/>
          <p:cNvPicPr>
            <a:picLocks noChangeAspect="1"/>
          </p:cNvPicPr>
          <p:nvPr/>
        </p:nvPicPr>
        <p:blipFill>
          <a:blip r:embed="rId6"/>
          <a:stretch>
            <a:fillRect/>
          </a:stretch>
        </p:blipFill>
        <p:spPr>
          <a:xfrm>
            <a:off x="6478270" y="5321300"/>
            <a:ext cx="346075" cy="346075"/>
          </a:xfrm>
          <a:prstGeom prst="rect">
            <a:avLst/>
          </a:prstGeom>
        </p:spPr>
      </p:pic>
      <p:pic>
        <p:nvPicPr>
          <p:cNvPr id="2097233" name="图片 16" descr="儿童男孩"/>
          <p:cNvPicPr>
            <a:picLocks noChangeAspect="1"/>
          </p:cNvPicPr>
          <p:nvPr/>
        </p:nvPicPr>
        <p:blipFill>
          <a:blip r:embed="rId5"/>
          <a:stretch>
            <a:fillRect/>
          </a:stretch>
        </p:blipFill>
        <p:spPr>
          <a:xfrm>
            <a:off x="6478270" y="5981065"/>
            <a:ext cx="334645" cy="3346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p:sp>
        <p:nvSpPr>
          <p:cNvPr id="1048661" name="文本框 4"/>
          <p:cNvSpPr txBox="1"/>
          <p:nvPr>
            <p:custDataLst>
              <p:tags r:id="rId1"/>
            </p:custDataLst>
          </p:nvPr>
        </p:nvSpPr>
        <p:spPr>
          <a:xfrm>
            <a:off x="3508375" y="175260"/>
            <a:ext cx="6556375" cy="706755"/>
          </a:xfrm>
          <a:prstGeom prst="rect">
            <a:avLst/>
          </a:prstGeom>
        </p:spPr>
        <p:txBody>
          <a:bodyPr wrap="square">
            <a:spAutoFit/>
          </a:bodyPr>
          <a:p>
            <a:pPr algn="l"/>
            <a:r>
              <a:rPr lang="en-US" sz="4000" b="1">
                <a:latin typeface="Arial" panose="020B0604020202020204" pitchFamily="34" charset="0"/>
                <a:ea typeface="微软雅黑" panose="020B0503020204020204" charset="-122"/>
              </a:rPr>
              <a:t>How much _______?</a:t>
            </a:r>
            <a:endParaRPr lang="zh-CN" sz="4000" b="1">
              <a:latin typeface="Arial" panose="020B0604020202020204" pitchFamily="34" charset="0"/>
              <a:ea typeface="微软雅黑" panose="020B0503020204020204" charset="-122"/>
            </a:endParaRPr>
          </a:p>
        </p:txBody>
      </p:sp>
      <p:pic>
        <p:nvPicPr>
          <p:cNvPr id="2097234" name="图片 3"/>
          <p:cNvPicPr>
            <a:picLocks noChangeAspect="1"/>
          </p:cNvPicPr>
          <p:nvPr/>
        </p:nvPicPr>
        <p:blipFill>
          <a:blip r:embed="rId2"/>
          <a:stretch>
            <a:fillRect/>
          </a:stretch>
        </p:blipFill>
        <p:spPr>
          <a:xfrm>
            <a:off x="1099820" y="1101725"/>
            <a:ext cx="10115550" cy="50863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p:pic>
        <p:nvPicPr>
          <p:cNvPr id="2097235" name="图片 125"/>
          <p:cNvPicPr/>
          <p:nvPr/>
        </p:nvPicPr>
        <p:blipFill>
          <a:blip r:embed="rId1">
            <a:alphaModFix amt="37000"/>
          </a:blip>
          <a:stretch>
            <a:fillRect/>
          </a:stretch>
        </p:blipFill>
        <p:spPr>
          <a:xfrm>
            <a:off x="0" y="0"/>
            <a:ext cx="12192000" cy="6858000"/>
          </a:xfrm>
          <a:prstGeom prst="rect">
            <a:avLst/>
          </a:prstGeom>
          <a:noFill/>
          <a:ln w="9525">
            <a:noFill/>
          </a:ln>
        </p:spPr>
      </p:pic>
      <p:sp>
        <p:nvSpPr>
          <p:cNvPr id="1048662" name="矩形 3" descr="7b0a2020202022776f7264617274223a20227b5c2269645c223a32353030343534312c5c227469645c223a31333530327d220a7d0a"/>
          <p:cNvSpPr/>
          <p:nvPr>
            <p:custDataLst>
              <p:tags r:id="rId2"/>
            </p:custDataLst>
          </p:nvPr>
        </p:nvSpPr>
        <p:spPr>
          <a:xfrm>
            <a:off x="1884680" y="1839595"/>
            <a:ext cx="8559800" cy="1099185"/>
          </a:xfrm>
          <a:prstGeom prst="rect">
            <a:avLst/>
          </a:prstGeom>
          <a:noFill/>
          <a:ln>
            <a:noFill/>
          </a:ln>
        </p:spPr>
        <p:txBody>
          <a:bodyPr wrap="none" lIns="90170" tIns="46990" rIns="90170" bIns="46990" rtlCol="0" anchor="t">
            <a:scene3d>
              <a:camera prst="perspectiveRelaxedModerately">
                <a:rot lat="20400000" lon="0" rev="0"/>
              </a:camera>
              <a:lightRig rig="threePt" dir="t">
                <a:rot lat="0" lon="0" rev="0"/>
              </a:lightRig>
            </a:scene3d>
            <a:sp3d extrusionH="533400" contourW="31750" prstMaterial="matte">
              <a:extrusionClr>
                <a:srgbClr val="6E00DA"/>
              </a:extrusionClr>
              <a:contourClr>
                <a:srgbClr val="6096E6"/>
              </a:contourClr>
            </a:sp3d>
          </a:bodyPr>
          <a:p>
            <a:pPr algn="ctr"/>
            <a:r>
              <a:rPr lang="en-US" altLang="zh-CN" sz="4000" b="1">
                <a:ln w="50800" cap="rnd" cmpd="sng">
                  <a:prstDash val="solid"/>
                </a:ln>
                <a:gradFill>
                  <a:gsLst>
                    <a:gs pos="0">
                      <a:srgbClr val="FFF3B0"/>
                    </a:gs>
                    <a:gs pos="100000">
                      <a:srgbClr val="D75BFF"/>
                    </a:gs>
                  </a:gsLst>
                  <a:lin ang="5400000" scaled="0"/>
                </a:gradFill>
                <a:effectLst>
                  <a:reflection blurRad="6350" stA="50000" endA="300" endPos="50000" dist="60007" dir="5400000" sy="-100000" algn="bl" rotWithShape="0"/>
                </a:effectLst>
                <a:latin typeface="汉仪超级战甲W" panose="00020600040101010101" charset="-122"/>
                <a:ea typeface="汉仪超级战甲W" panose="00020600040101010101" charset="-122"/>
                <a:sym typeface="汉仪超级战甲W" panose="00020600040101010101" charset="-122"/>
              </a:rPr>
              <a:t>International Fashion Show</a:t>
            </a:r>
            <a:endParaRPr lang="en-US" altLang="zh-CN" sz="4000" b="1">
              <a:ln w="50800" cap="rnd" cmpd="sng">
                <a:prstDash val="solid"/>
              </a:ln>
              <a:gradFill>
                <a:gsLst>
                  <a:gs pos="0">
                    <a:srgbClr val="FFF3B0"/>
                  </a:gs>
                  <a:gs pos="100000">
                    <a:srgbClr val="D75BFF"/>
                  </a:gs>
                </a:gsLst>
                <a:lin ang="5400000" scaled="0"/>
              </a:gradFill>
              <a:effectLst>
                <a:reflection blurRad="6350" stA="50000" endA="300" endPos="50000" dist="60007" dir="5400000" sy="-100000" algn="bl" rotWithShape="0"/>
              </a:effectLst>
              <a:latin typeface="汉仪超级战甲W" panose="00020600040101010101" charset="-122"/>
              <a:ea typeface="汉仪超级战甲W" panose="00020600040101010101" charset="-122"/>
              <a:sym typeface="汉仪超级战甲W" panose="00020600040101010101" charset="-122"/>
            </a:endParaRPr>
          </a:p>
        </p:txBody>
      </p:sp>
      <p:sp>
        <p:nvSpPr>
          <p:cNvPr id="1048663" name="文本框 2"/>
          <p:cNvSpPr txBox="1"/>
          <p:nvPr/>
        </p:nvSpPr>
        <p:spPr>
          <a:xfrm>
            <a:off x="3425825" y="3823970"/>
            <a:ext cx="6096000" cy="1568450"/>
          </a:xfrm>
          <a:prstGeom prst="rect">
            <a:avLst/>
          </a:prstGeom>
          <a:noFill/>
        </p:spPr>
        <p:txBody>
          <a:bodyPr wrap="square" rtlCol="0" anchor="t">
            <a:spAutoFit/>
          </a:bodyPr>
          <a:p>
            <a:pPr marL="571500" indent="-571500">
              <a:buFont typeface="Arial" panose="020B0604020202020204" pitchFamily="34" charset="0"/>
              <a:buChar char="•"/>
            </a:pPr>
            <a:r>
              <a:rPr lang="en-US" altLang="zh-CN" sz="3200">
                <a:latin typeface="Arial" panose="020B0604020202020204" pitchFamily="34" charset="0"/>
                <a:ea typeface="微软雅黑" panose="020B0503020204020204" charset="-122"/>
                <a:sym typeface="+mn-ea"/>
              </a:rPr>
              <a:t>One works as a writer.</a:t>
            </a:r>
            <a:endParaRPr lang="en-US" altLang="zh-CN" sz="3200">
              <a:latin typeface="Arial" panose="020B0604020202020204" pitchFamily="34" charset="0"/>
              <a:ea typeface="微软雅黑" panose="020B0503020204020204" charset="-122"/>
            </a:endParaRPr>
          </a:p>
          <a:p>
            <a:pPr marL="571500" indent="-571500">
              <a:buFont typeface="Arial" panose="020B0604020202020204" pitchFamily="34" charset="0"/>
              <a:buChar char="•"/>
            </a:pPr>
            <a:r>
              <a:rPr lang="en-US" altLang="zh-CN" sz="3200">
                <a:latin typeface="Arial" panose="020B0604020202020204" pitchFamily="34" charset="0"/>
                <a:ea typeface="微软雅黑" panose="020B0503020204020204" charset="-122"/>
                <a:sym typeface="+mn-ea"/>
              </a:rPr>
              <a:t>One works as a model. </a:t>
            </a:r>
            <a:endParaRPr lang="en-US" altLang="zh-CN" sz="3200">
              <a:latin typeface="Arial" panose="020B0604020202020204" pitchFamily="34" charset="0"/>
              <a:ea typeface="微软雅黑" panose="020B0503020204020204" charset="-122"/>
            </a:endParaRPr>
          </a:p>
          <a:p>
            <a:pPr marL="571500" indent="-571500">
              <a:buFont typeface="Arial" panose="020B0604020202020204" pitchFamily="34" charset="0"/>
              <a:buChar char="•"/>
            </a:pPr>
            <a:r>
              <a:rPr lang="en-US" altLang="zh-CN" sz="3200">
                <a:latin typeface="Arial" panose="020B0604020202020204" pitchFamily="34" charset="0"/>
                <a:ea typeface="微软雅黑" panose="020B0503020204020204" charset="-122"/>
                <a:sym typeface="+mn-ea"/>
              </a:rPr>
              <a:t>One works as a reporter.</a:t>
            </a:r>
            <a:endParaRPr lang="en-US" altLang="zh-CN" sz="3200">
              <a:latin typeface="Arial" panose="020B0604020202020204" pitchFamily="34" charset="0"/>
              <a:ea typeface="微软雅黑" panose="020B0503020204020204" charset="-122"/>
              <a:sym typeface="+mn-ea"/>
            </a:endParaRPr>
          </a:p>
        </p:txBody>
      </p:sp>
      <p:sp>
        <p:nvSpPr>
          <p:cNvPr id="1048664" name="文本框 99"/>
          <p:cNvSpPr txBox="1"/>
          <p:nvPr/>
        </p:nvSpPr>
        <p:spPr>
          <a:xfrm>
            <a:off x="1223645" y="395605"/>
            <a:ext cx="9220835" cy="645160"/>
          </a:xfrm>
          <a:prstGeom prst="rect">
            <a:avLst/>
          </a:prstGeom>
          <a:noFill/>
          <a:ln w="9525">
            <a:noFill/>
          </a:ln>
        </p:spPr>
        <p:txBody>
          <a:bodyPr wrap="square">
            <a:spAutoFit/>
          </a:bodyPr>
          <a:p>
            <a:pPr algn="ctr">
              <a:buClrTx/>
              <a:buSzTx/>
              <a:buFontTx/>
            </a:pPr>
            <a:r>
              <a:rPr lang="en-US" altLang="zh-CN" sz="3600" b="1">
                <a:latin typeface="Times New Roman" panose="02020603050405020304" charset="0"/>
                <a:cs typeface="Times New Roman" panose="02020603050405020304" charset="0"/>
              </a:rPr>
              <a:t>Activity 8  Perform on your stage in groups.</a:t>
            </a:r>
            <a:endParaRPr lang="en-US" altLang="zh-CN" sz="3600" b="1">
              <a:latin typeface="Times New Roman" panose="02020603050405020304" charset="0"/>
              <a:cs typeface="Times New Roman" panose="02020603050405020304" charset="0"/>
            </a:endParaRPr>
          </a:p>
        </p:txBody>
      </p:sp>
      <p:sp>
        <p:nvSpPr>
          <p:cNvPr id="1048665" name="文本框 1"/>
          <p:cNvSpPr txBox="1"/>
          <p:nvPr/>
        </p:nvSpPr>
        <p:spPr>
          <a:xfrm>
            <a:off x="4206240" y="2938780"/>
            <a:ext cx="5994400" cy="583565"/>
          </a:xfrm>
          <a:prstGeom prst="rect">
            <a:avLst/>
          </a:prstGeom>
        </p:spPr>
        <p:txBody>
          <a:bodyPr wrap="square">
            <a:spAutoFit/>
          </a:bodyPr>
          <a:p>
            <a:pPr indent="0" algn="l">
              <a:buClrTx/>
              <a:buSzTx/>
              <a:buFont typeface="Arial" panose="020B0604020202020204" pitchFamily="34" charset="0"/>
              <a:buNone/>
            </a:pPr>
            <a:r>
              <a:rPr lang="en-US" altLang="zh-CN" sz="3200">
                <a:latin typeface="Arial" panose="020B0604020202020204" pitchFamily="34" charset="0"/>
                <a:ea typeface="微软雅黑" panose="020B0503020204020204" charset="-122"/>
              </a:rPr>
              <a:t>Work in groups of 3.</a:t>
            </a:r>
            <a:endParaRPr lang="zh-CN" altLang="en-US" sz="3200">
              <a:latin typeface="Arial" panose="020B0604020202020204" pitchFamily="34" charset="0"/>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p:sp>
        <p:nvSpPr>
          <p:cNvPr id="1048666" name="文本框 4"/>
          <p:cNvSpPr txBox="1"/>
          <p:nvPr>
            <p:custDataLst>
              <p:tags r:id="rId1"/>
            </p:custDataLst>
          </p:nvPr>
        </p:nvSpPr>
        <p:spPr>
          <a:xfrm>
            <a:off x="2225040" y="1400810"/>
            <a:ext cx="7907655" cy="811530"/>
          </a:xfrm>
          <a:prstGeom prst="rect">
            <a:avLst/>
          </a:prstGeom>
        </p:spPr>
        <p:txBody>
          <a:bodyPr wrap="square">
            <a:noAutofit/>
          </a:bodyPr>
          <a:p>
            <a:pPr algn="ctr"/>
            <a:r>
              <a:rPr lang="en-US" sz="3600" b="1">
                <a:latin typeface="Arial" panose="020B0604020202020204" pitchFamily="34" charset="0"/>
                <a:ea typeface="微软雅黑" panose="020B0503020204020204" charset="-122"/>
              </a:rPr>
              <a:t>Assessment for Learning </a:t>
            </a:r>
            <a:endParaRPr lang="en-US" altLang="en-US" sz="3600" b="1">
              <a:latin typeface="Arial" panose="020B0604020202020204" pitchFamily="34" charset="0"/>
              <a:ea typeface="微软雅黑" panose="020B0503020204020204" charset="-122"/>
            </a:endParaRPr>
          </a:p>
        </p:txBody>
      </p:sp>
      <p:grpSp>
        <p:nvGrpSpPr>
          <p:cNvPr id="73" name="组合 47"/>
          <p:cNvGrpSpPr/>
          <p:nvPr/>
        </p:nvGrpSpPr>
        <p:grpSpPr>
          <a:xfrm>
            <a:off x="1726565" y="2598420"/>
            <a:ext cx="2731135" cy="1205230"/>
            <a:chOff x="4927" y="3700"/>
            <a:chExt cx="3086" cy="1242"/>
          </a:xfrm>
        </p:grpSpPr>
        <p:sp>
          <p:nvSpPr>
            <p:cNvPr id="1048667" name="文本框 1"/>
            <p:cNvSpPr txBox="1"/>
            <p:nvPr/>
          </p:nvSpPr>
          <p:spPr>
            <a:xfrm>
              <a:off x="4927" y="3700"/>
              <a:ext cx="3086" cy="1243"/>
            </a:xfrm>
            <a:prstGeom prst="rect">
              <a:avLst/>
            </a:prstGeom>
            <a:solidFill>
              <a:srgbClr val="68B297"/>
            </a:solidFill>
            <a:ln w="6350">
              <a:solidFill>
                <a:schemeClr val="tx1"/>
              </a:solidFill>
            </a:ln>
          </p:spPr>
          <p:txBody>
            <a:bodyPr wrap="square">
              <a:noAutofit/>
            </a:bodyPr>
            <a:p>
              <a:pPr algn="ctr"/>
              <a:r>
                <a:rPr lang="en-US" altLang="zh-CN" sz="3200">
                  <a:solidFill>
                    <a:schemeClr val="tx1"/>
                  </a:solidFill>
                  <a:latin typeface="Arial" panose="020B0604020202020204" pitchFamily="34" charset="0"/>
                  <a:ea typeface="微软雅黑" panose="020B0503020204020204" charset="-122"/>
                </a:rPr>
                <a:t>Loudness</a:t>
              </a:r>
              <a:endParaRPr lang="en-US" altLang="zh-CN" sz="3200">
                <a:solidFill>
                  <a:schemeClr val="tx1"/>
                </a:solidFill>
                <a:latin typeface="Arial" panose="020B0604020202020204" pitchFamily="34" charset="0"/>
                <a:ea typeface="微软雅黑" panose="020B0503020204020204" charset="-122"/>
              </a:endParaRPr>
            </a:p>
            <a:p>
              <a:pPr algn="l"/>
              <a:endParaRPr lang="en-US" altLang="zh-CN" sz="3200">
                <a:solidFill>
                  <a:schemeClr val="tx1"/>
                </a:solidFill>
                <a:latin typeface="Arial" panose="020B0604020202020204" pitchFamily="34" charset="0"/>
                <a:ea typeface="微软雅黑" panose="020B0503020204020204" charset="-122"/>
              </a:endParaRPr>
            </a:p>
          </p:txBody>
        </p:sp>
        <p:grpSp>
          <p:nvGrpSpPr>
            <p:cNvPr id="74" name="组合 11"/>
            <p:cNvGrpSpPr/>
            <p:nvPr/>
          </p:nvGrpSpPr>
          <p:grpSpPr>
            <a:xfrm rot="0">
              <a:off x="5304" y="4369"/>
              <a:ext cx="2384" cy="446"/>
              <a:chOff x="3828" y="5037"/>
              <a:chExt cx="3397" cy="568"/>
            </a:xfrm>
          </p:grpSpPr>
          <p:sp>
            <p:nvSpPr>
              <p:cNvPr id="1048668" name="五角星 3"/>
              <p:cNvSpPr/>
              <p:nvPr/>
            </p:nvSpPr>
            <p:spPr>
              <a:xfrm>
                <a:off x="3828"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69" name="五角星 7"/>
              <p:cNvSpPr/>
              <p:nvPr/>
            </p:nvSpPr>
            <p:spPr>
              <a:xfrm>
                <a:off x="4496"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0" name="五角星 8"/>
              <p:cNvSpPr/>
              <p:nvPr/>
            </p:nvSpPr>
            <p:spPr>
              <a:xfrm>
                <a:off x="5199"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1" name="五角星 9"/>
              <p:cNvSpPr/>
              <p:nvPr/>
            </p:nvSpPr>
            <p:spPr>
              <a:xfrm>
                <a:off x="5902"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2" name="五角星 10"/>
              <p:cNvSpPr/>
              <p:nvPr/>
            </p:nvSpPr>
            <p:spPr>
              <a:xfrm>
                <a:off x="6605"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
        <p:nvSpPr>
          <p:cNvPr id="1048673" name="文本框 99"/>
          <p:cNvSpPr txBox="1"/>
          <p:nvPr/>
        </p:nvSpPr>
        <p:spPr>
          <a:xfrm>
            <a:off x="2414905" y="446405"/>
            <a:ext cx="8159115" cy="645160"/>
          </a:xfrm>
          <a:prstGeom prst="rect">
            <a:avLst/>
          </a:prstGeom>
          <a:noFill/>
          <a:ln w="9525">
            <a:noFill/>
          </a:ln>
        </p:spPr>
        <p:txBody>
          <a:bodyPr wrap="square">
            <a:spAutoFit/>
          </a:bodyPr>
          <a:p>
            <a:pPr indent="0"/>
            <a:r>
              <a:rPr lang="en-US" sz="3600" b="1">
                <a:latin typeface="Times New Roman" panose="02020603050405020304" charset="0"/>
                <a:ea typeface="仿宋" panose="02010609060101010101" charset="-122"/>
              </a:rPr>
              <a:t>Activity 9</a:t>
            </a:r>
            <a:r>
              <a:rPr lang="en-US" sz="3600" b="1">
                <a:latin typeface="Times New Roman" panose="02020603050405020304" charset="0"/>
                <a:ea typeface="仿宋" panose="02010609060101010101" charset="-122"/>
                <a:cs typeface="Times New Roman" panose="02020603050405020304" charset="0"/>
              </a:rPr>
              <a:t>  </a:t>
            </a:r>
            <a:r>
              <a:rPr lang="en-US" sz="3600" b="1">
                <a:latin typeface="Times New Roman" panose="02020603050405020304" charset="0"/>
                <a:ea typeface="仿宋" panose="02010609060101010101" charset="-122"/>
              </a:rPr>
              <a:t>Rate others’ performance.</a:t>
            </a:r>
            <a:endParaRPr lang="en-US" altLang="en-US" sz="3600" b="1">
              <a:latin typeface="Times New Roman" panose="02020603050405020304" charset="0"/>
              <a:ea typeface="仿宋" panose="02010609060101010101" charset="-122"/>
            </a:endParaRPr>
          </a:p>
        </p:txBody>
      </p:sp>
      <p:grpSp>
        <p:nvGrpSpPr>
          <p:cNvPr id="75" name="组合 48"/>
          <p:cNvGrpSpPr/>
          <p:nvPr/>
        </p:nvGrpSpPr>
        <p:grpSpPr>
          <a:xfrm>
            <a:off x="4890135" y="2598420"/>
            <a:ext cx="2731135" cy="1205230"/>
            <a:chOff x="4927" y="3700"/>
            <a:chExt cx="3086" cy="1242"/>
          </a:xfrm>
        </p:grpSpPr>
        <p:sp>
          <p:nvSpPr>
            <p:cNvPr id="1048674" name="文本框 49"/>
            <p:cNvSpPr txBox="1"/>
            <p:nvPr/>
          </p:nvSpPr>
          <p:spPr>
            <a:xfrm>
              <a:off x="4927" y="3700"/>
              <a:ext cx="3086" cy="1243"/>
            </a:xfrm>
            <a:prstGeom prst="rect">
              <a:avLst/>
            </a:prstGeom>
            <a:solidFill>
              <a:srgbClr val="E8AC00"/>
            </a:solidFill>
            <a:ln w="6350">
              <a:solidFill>
                <a:schemeClr val="tx1"/>
              </a:solidFill>
            </a:ln>
          </p:spPr>
          <p:txBody>
            <a:bodyPr wrap="square">
              <a:noAutofit/>
            </a:bodyPr>
            <a:p>
              <a:pPr algn="ctr"/>
              <a:r>
                <a:rPr lang="en-US" altLang="zh-CN" sz="3200">
                  <a:latin typeface="Times New Roman" panose="02020603050405020304" charset="0"/>
                  <a:cs typeface="Times New Roman" panose="02020603050405020304" charset="0"/>
                  <a:sym typeface="+mn-ea"/>
                </a:rPr>
                <a:t>Accuracy</a:t>
              </a:r>
              <a:endParaRPr lang="en-US" altLang="zh-CN" sz="3200">
                <a:latin typeface="Times New Roman" panose="02020603050405020304" charset="0"/>
                <a:cs typeface="Times New Roman" panose="02020603050405020304" charset="0"/>
              </a:endParaRPr>
            </a:p>
            <a:p>
              <a:pPr algn="ctr"/>
              <a:endParaRPr lang="en-US" altLang="zh-CN" sz="3200">
                <a:solidFill>
                  <a:schemeClr val="tx1"/>
                </a:solidFill>
                <a:latin typeface="Arial" panose="020B0604020202020204" pitchFamily="34" charset="0"/>
                <a:ea typeface="微软雅黑" panose="020B0503020204020204" charset="-122"/>
              </a:endParaRPr>
            </a:p>
          </p:txBody>
        </p:sp>
        <p:grpSp>
          <p:nvGrpSpPr>
            <p:cNvPr id="76" name="组合 50"/>
            <p:cNvGrpSpPr/>
            <p:nvPr/>
          </p:nvGrpSpPr>
          <p:grpSpPr>
            <a:xfrm rot="0">
              <a:off x="5304" y="4369"/>
              <a:ext cx="2384" cy="446"/>
              <a:chOff x="3828" y="5037"/>
              <a:chExt cx="3397" cy="568"/>
            </a:xfrm>
          </p:grpSpPr>
          <p:sp>
            <p:nvSpPr>
              <p:cNvPr id="1048675" name="五角星 51"/>
              <p:cNvSpPr/>
              <p:nvPr/>
            </p:nvSpPr>
            <p:spPr>
              <a:xfrm>
                <a:off x="3828"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6" name="五角星 52"/>
              <p:cNvSpPr/>
              <p:nvPr/>
            </p:nvSpPr>
            <p:spPr>
              <a:xfrm>
                <a:off x="4496"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7" name="五角星 53"/>
              <p:cNvSpPr/>
              <p:nvPr/>
            </p:nvSpPr>
            <p:spPr>
              <a:xfrm>
                <a:off x="5199"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8" name="五角星 54"/>
              <p:cNvSpPr/>
              <p:nvPr/>
            </p:nvSpPr>
            <p:spPr>
              <a:xfrm>
                <a:off x="5902"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9" name="五角星 55"/>
              <p:cNvSpPr/>
              <p:nvPr/>
            </p:nvSpPr>
            <p:spPr>
              <a:xfrm>
                <a:off x="6605"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grpSp>
        <p:nvGrpSpPr>
          <p:cNvPr id="77" name="组合 56"/>
          <p:cNvGrpSpPr/>
          <p:nvPr/>
        </p:nvGrpSpPr>
        <p:grpSpPr>
          <a:xfrm>
            <a:off x="8053705" y="2598420"/>
            <a:ext cx="2731135" cy="1205230"/>
            <a:chOff x="4927" y="3700"/>
            <a:chExt cx="3086" cy="1242"/>
          </a:xfrm>
          <a:solidFill>
            <a:schemeClr val="accent3">
              <a:lumMod val="40000"/>
              <a:lumOff val="60000"/>
            </a:schemeClr>
          </a:solidFill>
        </p:grpSpPr>
        <p:sp>
          <p:nvSpPr>
            <p:cNvPr id="1048680" name="文本框 57"/>
            <p:cNvSpPr txBox="1"/>
            <p:nvPr/>
          </p:nvSpPr>
          <p:spPr>
            <a:xfrm>
              <a:off x="4927" y="3700"/>
              <a:ext cx="3086" cy="1243"/>
            </a:xfrm>
            <a:prstGeom prst="rect">
              <a:avLst/>
            </a:prstGeom>
            <a:solidFill>
              <a:srgbClr val="FD5644"/>
            </a:solidFill>
            <a:ln w="6350">
              <a:solidFill>
                <a:schemeClr val="tx1"/>
              </a:solidFill>
            </a:ln>
          </p:spPr>
          <p:txBody>
            <a:bodyPr wrap="square">
              <a:noAutofit/>
            </a:bodyPr>
            <a:p>
              <a:pPr algn="ctr"/>
              <a:r>
                <a:rPr lang="en-US" altLang="zh-CN" sz="3200">
                  <a:latin typeface="Times New Roman" panose="02020603050405020304" charset="0"/>
                  <a:cs typeface="Times New Roman" panose="02020603050405020304" charset="0"/>
                  <a:sym typeface="+mn-ea"/>
                </a:rPr>
                <a:t>Fluency</a:t>
              </a:r>
              <a:endParaRPr lang="en-US" altLang="zh-CN" sz="3200">
                <a:solidFill>
                  <a:schemeClr val="tx1"/>
                </a:solidFill>
                <a:latin typeface="Arial" panose="020B0604020202020204" pitchFamily="34" charset="0"/>
                <a:ea typeface="微软雅黑" panose="020B0503020204020204" charset="-122"/>
              </a:endParaRPr>
            </a:p>
          </p:txBody>
        </p:sp>
        <p:grpSp>
          <p:nvGrpSpPr>
            <p:cNvPr id="78" name="组合 58"/>
            <p:cNvGrpSpPr/>
            <p:nvPr/>
          </p:nvGrpSpPr>
          <p:grpSpPr>
            <a:xfrm rot="0">
              <a:off x="5304" y="4369"/>
              <a:ext cx="2384" cy="446"/>
              <a:chOff x="3828" y="5037"/>
              <a:chExt cx="3397" cy="568"/>
            </a:xfrm>
            <a:grpFill/>
          </p:grpSpPr>
          <p:sp>
            <p:nvSpPr>
              <p:cNvPr id="1048681" name="五角星 59"/>
              <p:cNvSpPr/>
              <p:nvPr/>
            </p:nvSpPr>
            <p:spPr>
              <a:xfrm>
                <a:off x="3828" y="5037"/>
                <a:ext cx="620" cy="568"/>
              </a:xfrm>
              <a:prstGeom prst="star5">
                <a:avLst/>
              </a:prstGeom>
              <a:grp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82" name="五角星 60"/>
              <p:cNvSpPr/>
              <p:nvPr/>
            </p:nvSpPr>
            <p:spPr>
              <a:xfrm>
                <a:off x="4496" y="5037"/>
                <a:ext cx="620" cy="568"/>
              </a:xfrm>
              <a:prstGeom prst="star5">
                <a:avLst/>
              </a:prstGeom>
              <a:grp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83" name="五角星 61"/>
              <p:cNvSpPr/>
              <p:nvPr/>
            </p:nvSpPr>
            <p:spPr>
              <a:xfrm>
                <a:off x="5199" y="5037"/>
                <a:ext cx="620" cy="568"/>
              </a:xfrm>
              <a:prstGeom prst="star5">
                <a:avLst/>
              </a:prstGeom>
              <a:grp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84" name="五角星 62"/>
              <p:cNvSpPr/>
              <p:nvPr/>
            </p:nvSpPr>
            <p:spPr>
              <a:xfrm>
                <a:off x="5902" y="5037"/>
                <a:ext cx="620" cy="568"/>
              </a:xfrm>
              <a:prstGeom prst="star5">
                <a:avLst/>
              </a:prstGeom>
              <a:grp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85" name="五角星 63"/>
              <p:cNvSpPr/>
              <p:nvPr/>
            </p:nvSpPr>
            <p:spPr>
              <a:xfrm>
                <a:off x="6605" y="5037"/>
                <a:ext cx="620" cy="568"/>
              </a:xfrm>
              <a:prstGeom prst="star5">
                <a:avLst/>
              </a:prstGeom>
              <a:grp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grpSp>
        <p:nvGrpSpPr>
          <p:cNvPr id="79" name="组合 65"/>
          <p:cNvGrpSpPr/>
          <p:nvPr/>
        </p:nvGrpSpPr>
        <p:grpSpPr>
          <a:xfrm>
            <a:off x="1696085" y="4191000"/>
            <a:ext cx="2731135" cy="1205230"/>
            <a:chOff x="4927" y="3700"/>
            <a:chExt cx="3086" cy="1242"/>
          </a:xfrm>
        </p:grpSpPr>
        <p:sp>
          <p:nvSpPr>
            <p:cNvPr id="1048686" name="文本框 66"/>
            <p:cNvSpPr txBox="1"/>
            <p:nvPr/>
          </p:nvSpPr>
          <p:spPr>
            <a:xfrm>
              <a:off x="4927" y="3700"/>
              <a:ext cx="3086" cy="1243"/>
            </a:xfrm>
            <a:prstGeom prst="rect">
              <a:avLst/>
            </a:prstGeom>
            <a:solidFill>
              <a:srgbClr val="ACBFC3"/>
            </a:solidFill>
            <a:ln w="6350">
              <a:solidFill>
                <a:schemeClr val="tx1"/>
              </a:solidFill>
            </a:ln>
          </p:spPr>
          <p:txBody>
            <a:bodyPr wrap="square">
              <a:noAutofit/>
            </a:bodyPr>
            <a:p>
              <a:pPr algn="ctr"/>
              <a:r>
                <a:rPr lang="en-US" altLang="zh-CN" sz="3200">
                  <a:solidFill>
                    <a:schemeClr val="tx1"/>
                  </a:solidFill>
                  <a:latin typeface="Arial" panose="020B0604020202020204" pitchFamily="34" charset="0"/>
                  <a:ea typeface="微软雅黑" panose="020B0503020204020204" charset="-122"/>
                </a:rPr>
                <a:t>Introduction</a:t>
              </a:r>
              <a:endParaRPr lang="en-US" altLang="zh-CN" sz="3200">
                <a:solidFill>
                  <a:schemeClr val="tx1"/>
                </a:solidFill>
                <a:latin typeface="Arial" panose="020B0604020202020204" pitchFamily="34" charset="0"/>
                <a:ea typeface="微软雅黑" panose="020B0503020204020204" charset="-122"/>
              </a:endParaRPr>
            </a:p>
          </p:txBody>
        </p:sp>
        <p:grpSp>
          <p:nvGrpSpPr>
            <p:cNvPr id="80" name="组合 67"/>
            <p:cNvGrpSpPr/>
            <p:nvPr/>
          </p:nvGrpSpPr>
          <p:grpSpPr>
            <a:xfrm rot="0">
              <a:off x="5304" y="4369"/>
              <a:ext cx="2384" cy="446"/>
              <a:chOff x="3828" y="5037"/>
              <a:chExt cx="3397" cy="568"/>
            </a:xfrm>
          </p:grpSpPr>
          <p:sp>
            <p:nvSpPr>
              <p:cNvPr id="1048687" name="五角星 68"/>
              <p:cNvSpPr/>
              <p:nvPr/>
            </p:nvSpPr>
            <p:spPr>
              <a:xfrm>
                <a:off x="3828"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88" name="五角星 69"/>
              <p:cNvSpPr/>
              <p:nvPr/>
            </p:nvSpPr>
            <p:spPr>
              <a:xfrm>
                <a:off x="4496"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89" name="五角星 70"/>
              <p:cNvSpPr/>
              <p:nvPr/>
            </p:nvSpPr>
            <p:spPr>
              <a:xfrm>
                <a:off x="5199"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0" name="五角星 71"/>
              <p:cNvSpPr/>
              <p:nvPr/>
            </p:nvSpPr>
            <p:spPr>
              <a:xfrm>
                <a:off x="5902"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1" name="五角星 72"/>
              <p:cNvSpPr/>
              <p:nvPr/>
            </p:nvSpPr>
            <p:spPr>
              <a:xfrm>
                <a:off x="6605"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grpSp>
        <p:nvGrpSpPr>
          <p:cNvPr id="81" name="组合 73"/>
          <p:cNvGrpSpPr/>
          <p:nvPr/>
        </p:nvGrpSpPr>
        <p:grpSpPr>
          <a:xfrm>
            <a:off x="4885055" y="4236085"/>
            <a:ext cx="2731135" cy="1205230"/>
            <a:chOff x="4927" y="3700"/>
            <a:chExt cx="3086" cy="1242"/>
          </a:xfrm>
        </p:grpSpPr>
        <p:sp>
          <p:nvSpPr>
            <p:cNvPr id="1048692" name="文本框 74"/>
            <p:cNvSpPr txBox="1"/>
            <p:nvPr/>
          </p:nvSpPr>
          <p:spPr>
            <a:xfrm>
              <a:off x="4927" y="3700"/>
              <a:ext cx="3086" cy="1243"/>
            </a:xfrm>
            <a:prstGeom prst="rect">
              <a:avLst/>
            </a:prstGeom>
            <a:solidFill>
              <a:srgbClr val="EAD1CC"/>
            </a:solidFill>
            <a:ln w="6350">
              <a:solidFill>
                <a:schemeClr val="tx1"/>
              </a:solidFill>
            </a:ln>
          </p:spPr>
          <p:txBody>
            <a:bodyPr wrap="square">
              <a:noAutofit/>
            </a:bodyPr>
            <a:p>
              <a:pPr algn="ctr"/>
              <a:r>
                <a:rPr lang="en-US" altLang="zh-CN" sz="3200">
                  <a:solidFill>
                    <a:schemeClr val="tx1"/>
                  </a:solidFill>
                  <a:latin typeface="Arial" panose="020B0604020202020204" pitchFamily="34" charset="0"/>
                  <a:ea typeface="微软雅黑" panose="020B0503020204020204" charset="-122"/>
                </a:rPr>
                <a:t>Organization</a:t>
              </a:r>
              <a:endParaRPr lang="en-US" altLang="zh-CN" sz="3200">
                <a:solidFill>
                  <a:schemeClr val="tx1"/>
                </a:solidFill>
                <a:latin typeface="Arial" panose="020B0604020202020204" pitchFamily="34" charset="0"/>
                <a:ea typeface="微软雅黑" panose="020B0503020204020204" charset="-122"/>
              </a:endParaRPr>
            </a:p>
          </p:txBody>
        </p:sp>
        <p:grpSp>
          <p:nvGrpSpPr>
            <p:cNvPr id="82" name="组合 75"/>
            <p:cNvGrpSpPr/>
            <p:nvPr/>
          </p:nvGrpSpPr>
          <p:grpSpPr>
            <a:xfrm rot="0">
              <a:off x="5304" y="4369"/>
              <a:ext cx="2384" cy="446"/>
              <a:chOff x="3828" y="5037"/>
              <a:chExt cx="3397" cy="568"/>
            </a:xfrm>
          </p:grpSpPr>
          <p:sp>
            <p:nvSpPr>
              <p:cNvPr id="1048693" name="五角星 76"/>
              <p:cNvSpPr/>
              <p:nvPr/>
            </p:nvSpPr>
            <p:spPr>
              <a:xfrm>
                <a:off x="3828"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4" name="五角星 77"/>
              <p:cNvSpPr/>
              <p:nvPr/>
            </p:nvSpPr>
            <p:spPr>
              <a:xfrm>
                <a:off x="4496"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5" name="五角星 78"/>
              <p:cNvSpPr/>
              <p:nvPr/>
            </p:nvSpPr>
            <p:spPr>
              <a:xfrm>
                <a:off x="5199"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6" name="五角星 79"/>
              <p:cNvSpPr/>
              <p:nvPr/>
            </p:nvSpPr>
            <p:spPr>
              <a:xfrm>
                <a:off x="5902"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97" name="五角星 80"/>
              <p:cNvSpPr/>
              <p:nvPr/>
            </p:nvSpPr>
            <p:spPr>
              <a:xfrm>
                <a:off x="6605"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grpSp>
        <p:nvGrpSpPr>
          <p:cNvPr id="83" name="组合 81"/>
          <p:cNvGrpSpPr/>
          <p:nvPr/>
        </p:nvGrpSpPr>
        <p:grpSpPr>
          <a:xfrm>
            <a:off x="8074025" y="4240530"/>
            <a:ext cx="2731135" cy="1205230"/>
            <a:chOff x="4927" y="3700"/>
            <a:chExt cx="3086" cy="1242"/>
          </a:xfrm>
        </p:grpSpPr>
        <p:sp>
          <p:nvSpPr>
            <p:cNvPr id="1048698" name="文本框 82"/>
            <p:cNvSpPr txBox="1"/>
            <p:nvPr/>
          </p:nvSpPr>
          <p:spPr>
            <a:xfrm>
              <a:off x="4927" y="3700"/>
              <a:ext cx="3086" cy="1243"/>
            </a:xfrm>
            <a:prstGeom prst="rect">
              <a:avLst/>
            </a:prstGeom>
            <a:solidFill>
              <a:srgbClr val="F4C884"/>
            </a:solidFill>
            <a:ln w="6350">
              <a:solidFill>
                <a:schemeClr val="tx1"/>
              </a:solidFill>
            </a:ln>
          </p:spPr>
          <p:txBody>
            <a:bodyPr wrap="square">
              <a:noAutofit/>
            </a:bodyPr>
            <a:p>
              <a:pPr algn="ctr"/>
              <a:r>
                <a:rPr lang="en-US" altLang="zh-CN" sz="3200">
                  <a:solidFill>
                    <a:schemeClr val="tx1"/>
                  </a:solidFill>
                  <a:latin typeface="Arial" panose="020B0604020202020204" pitchFamily="34" charset="0"/>
                  <a:ea typeface="微软雅黑" panose="020B0503020204020204" charset="-122"/>
                </a:rPr>
                <a:t>Creativity</a:t>
              </a:r>
              <a:endParaRPr lang="en-US" altLang="zh-CN" sz="3200">
                <a:solidFill>
                  <a:schemeClr val="tx1"/>
                </a:solidFill>
                <a:latin typeface="Arial" panose="020B0604020202020204" pitchFamily="34" charset="0"/>
                <a:ea typeface="微软雅黑" panose="020B0503020204020204" charset="-122"/>
              </a:endParaRPr>
            </a:p>
          </p:txBody>
        </p:sp>
        <p:grpSp>
          <p:nvGrpSpPr>
            <p:cNvPr id="84" name="组合 83"/>
            <p:cNvGrpSpPr/>
            <p:nvPr/>
          </p:nvGrpSpPr>
          <p:grpSpPr>
            <a:xfrm rot="0">
              <a:off x="5304" y="4369"/>
              <a:ext cx="2384" cy="446"/>
              <a:chOff x="3828" y="5037"/>
              <a:chExt cx="3397" cy="568"/>
            </a:xfrm>
          </p:grpSpPr>
          <p:sp>
            <p:nvSpPr>
              <p:cNvPr id="1048699" name="五角星 84"/>
              <p:cNvSpPr/>
              <p:nvPr/>
            </p:nvSpPr>
            <p:spPr>
              <a:xfrm>
                <a:off x="3828"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00" name="五角星 85"/>
              <p:cNvSpPr/>
              <p:nvPr/>
            </p:nvSpPr>
            <p:spPr>
              <a:xfrm>
                <a:off x="4496"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01" name="五角星 86"/>
              <p:cNvSpPr/>
              <p:nvPr/>
            </p:nvSpPr>
            <p:spPr>
              <a:xfrm>
                <a:off x="5199"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02" name="五角星 87"/>
              <p:cNvSpPr/>
              <p:nvPr/>
            </p:nvSpPr>
            <p:spPr>
              <a:xfrm>
                <a:off x="5902"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703" name="五角星 88"/>
              <p:cNvSpPr/>
              <p:nvPr/>
            </p:nvSpPr>
            <p:spPr>
              <a:xfrm>
                <a:off x="6605" y="5037"/>
                <a:ext cx="620" cy="568"/>
              </a:xfrm>
              <a:prstGeom prst="star5">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85" name=""/>
        <p:cNvGrpSpPr/>
        <p:nvPr/>
      </p:nvGrpSpPr>
      <p:grpSpPr/>
      <p:pic>
        <p:nvPicPr>
          <p:cNvPr id="2097236" name="新-汉服展演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949325" y="220345"/>
            <a:ext cx="10023475" cy="595185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097236"/>
                </p:tgtEl>
              </p:cMediaNode>
            </p:video>
            <p:seq concurrent="1" nextAc="seek">
              <p:cTn id="3" restart="whenNotActive" fill="hold" evtFilter="cancelBubble" nodeType="interactiveSeq">
                <p:stCondLst>
                  <p:cond evt="onClick" delay="0">
                    <p:tgtEl>
                      <p:spTgt spid="209723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097236"/>
                                        </p:tgtEl>
                                      </p:cBhvr>
                                    </p:cmd>
                                  </p:childTnLst>
                                </p:cTn>
                              </p:par>
                            </p:childTnLst>
                          </p:cTn>
                        </p:par>
                      </p:childTnLst>
                    </p:cTn>
                  </p:par>
                </p:childTnLst>
              </p:cTn>
              <p:nextCondLst>
                <p:cond evt="onClick" delay="0">
                  <p:tgtEl>
                    <p:spTgt spid="209723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p:pic>
        <p:nvPicPr>
          <p:cNvPr id="2097237" name="新-白色套头衫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80135" y="201930"/>
            <a:ext cx="9892665" cy="597027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097237"/>
                </p:tgtEl>
              </p:cMediaNode>
            </p:video>
            <p:seq concurrent="1" nextAc="seek">
              <p:cTn id="3" restart="whenNotActive" fill="hold" evtFilter="cancelBubble" nodeType="interactiveSeq">
                <p:stCondLst>
                  <p:cond evt="onClick" delay="0">
                    <p:tgtEl>
                      <p:spTgt spid="209723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097237"/>
                                        </p:tgtEl>
                                      </p:cBhvr>
                                    </p:cmd>
                                  </p:childTnLst>
                                </p:cTn>
                              </p:par>
                            </p:childTnLst>
                          </p:cTn>
                        </p:par>
                      </p:childTnLst>
                    </p:cTn>
                  </p:par>
                </p:childTnLst>
              </p:cTn>
              <p:nextCondLst>
                <p:cond evt="onClick" delay="0">
                  <p:tgtEl>
                    <p:spTgt spid="20972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87" name=""/>
        <p:cNvGrpSpPr/>
        <p:nvPr/>
      </p:nvGrpSpPr>
      <p:grpSpPr/>
      <p:sp>
        <p:nvSpPr>
          <p:cNvPr id="1048704" name="文本框 4"/>
          <p:cNvSpPr txBox="1"/>
          <p:nvPr>
            <p:custDataLst>
              <p:tags r:id="rId1"/>
            </p:custDataLst>
          </p:nvPr>
        </p:nvSpPr>
        <p:spPr>
          <a:xfrm>
            <a:off x="991235" y="207645"/>
            <a:ext cx="8877935" cy="706755"/>
          </a:xfrm>
          <a:prstGeom prst="rect">
            <a:avLst/>
          </a:prstGeom>
        </p:spPr>
        <p:txBody>
          <a:bodyPr wrap="square">
            <a:spAutoFit/>
          </a:bodyPr>
          <a:p>
            <a:pPr algn="l"/>
            <a:r>
              <a:rPr lang="en-US" altLang="zh-CN" sz="4000" b="1">
                <a:latin typeface="Arial" panose="020B0604020202020204" pitchFamily="34" charset="0"/>
                <a:ea typeface="微软雅黑" panose="020B0503020204020204" charset="-122"/>
              </a:rPr>
              <a:t>Summary</a:t>
            </a:r>
            <a:endParaRPr lang="en-US" altLang="zh-CN" sz="4000" b="1">
              <a:latin typeface="Arial" panose="020B0604020202020204" pitchFamily="34" charset="0"/>
              <a:ea typeface="微软雅黑" panose="020B0503020204020204" charset="-122"/>
            </a:endParaRPr>
          </a:p>
        </p:txBody>
      </p:sp>
      <p:sp>
        <p:nvSpPr>
          <p:cNvPr id="1048705" name="任意多边形: 形状 14"/>
          <p:cNvSpPr/>
          <p:nvPr>
            <p:custDataLst>
              <p:tags r:id="rId2"/>
            </p:custDataLst>
          </p:nvPr>
        </p:nvSpPr>
        <p:spPr>
          <a:xfrm rot="18780000">
            <a:off x="6869430" y="1845310"/>
            <a:ext cx="2101215" cy="2676525"/>
          </a:xfrm>
          <a:custGeom>
            <a:avLst/>
            <a:gdLst>
              <a:gd name="connsiteX0" fmla="*/ 368876 w 1324474"/>
              <a:gd name="connsiteY0" fmla="*/ 1504443 h 1546709"/>
              <a:gd name="connsiteX1" fmla="*/ 487884 w 1324474"/>
              <a:gd name="connsiteY1" fmla="*/ 1532697 h 1546709"/>
              <a:gd name="connsiteX2" fmla="*/ 902760 w 1324474"/>
              <a:gd name="connsiteY2" fmla="*/ 1154794 h 1546709"/>
              <a:gd name="connsiteX3" fmla="*/ 1324259 w 1324474"/>
              <a:gd name="connsiteY3" fmla="*/ 92559 h 1546709"/>
              <a:gd name="connsiteX4" fmla="*/ 1240923 w 1324474"/>
              <a:gd name="connsiteY4" fmla="*/ 2474 h 1546709"/>
              <a:gd name="connsiteX5" fmla="*/ 521420 w 1324474"/>
              <a:gd name="connsiteY5" fmla="*/ 1 h 1546709"/>
              <a:gd name="connsiteX6" fmla="*/ 437917 w 1324474"/>
              <a:gd name="connsiteY6" fmla="*/ 73904 h 1546709"/>
              <a:gd name="connsiteX7" fmla="*/ 217337 w 1324474"/>
              <a:gd name="connsiteY7" fmla="*/ 595800 h 1546709"/>
              <a:gd name="connsiteX8" fmla="*/ 34192 w 1324474"/>
              <a:gd name="connsiteY8" fmla="*/ 770520 h 1546709"/>
              <a:gd name="connsiteX9" fmla="*/ 11094 w 1324474"/>
              <a:gd name="connsiteY9" fmla="*/ 879719 h 1546709"/>
              <a:gd name="connsiteX10" fmla="*/ 368876 w 1324474"/>
              <a:gd name="connsiteY10" fmla="*/ 1504443 h 15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4474" h="1546709">
                <a:moveTo>
                  <a:pt x="368876" y="1504443"/>
                </a:moveTo>
                <a:cubicBezTo>
                  <a:pt x="392937" y="1546446"/>
                  <a:pt x="447642" y="1559609"/>
                  <a:pt x="487884" y="1532697"/>
                </a:cubicBezTo>
                <a:cubicBezTo>
                  <a:pt x="640471" y="1430623"/>
                  <a:pt x="780691" y="1304488"/>
                  <a:pt x="902760" y="1154794"/>
                </a:cubicBezTo>
                <a:cubicBezTo>
                  <a:pt x="1159097" y="840441"/>
                  <a:pt x="1297808" y="468617"/>
                  <a:pt x="1324259" y="92559"/>
                </a:cubicBezTo>
                <a:cubicBezTo>
                  <a:pt x="1327696" y="44016"/>
                  <a:pt x="1289591" y="2642"/>
                  <a:pt x="1240923" y="2474"/>
                </a:cubicBezTo>
                <a:lnTo>
                  <a:pt x="521420" y="1"/>
                </a:lnTo>
                <a:cubicBezTo>
                  <a:pt x="478872" y="-167"/>
                  <a:pt x="442779" y="31608"/>
                  <a:pt x="437917" y="73904"/>
                </a:cubicBezTo>
                <a:cubicBezTo>
                  <a:pt x="416664" y="259104"/>
                  <a:pt x="343934" y="440615"/>
                  <a:pt x="217337" y="595800"/>
                </a:cubicBezTo>
                <a:cubicBezTo>
                  <a:pt x="162549" y="662997"/>
                  <a:pt x="100885" y="721264"/>
                  <a:pt x="34192" y="770520"/>
                </a:cubicBezTo>
                <a:cubicBezTo>
                  <a:pt x="-98" y="795839"/>
                  <a:pt x="-10117" y="842747"/>
                  <a:pt x="11094" y="879719"/>
                </a:cubicBezTo>
                <a:lnTo>
                  <a:pt x="368876" y="1504443"/>
                </a:lnTo>
                <a:close/>
              </a:path>
            </a:pathLst>
          </a:custGeom>
          <a:solidFill>
            <a:schemeClr val="bg2"/>
          </a:solidFill>
          <a:ln w="9525">
            <a:noFill/>
          </a:ln>
          <a:effectLst>
            <a:outerShdw blurRad="63500" algn="ctr" rotWithShape="0">
              <a:schemeClr val="accent1">
                <a:lumMod val="60000"/>
                <a:lumOff val="40000"/>
                <a:alpha val="7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endParaRPr>
          </a:p>
        </p:txBody>
      </p:sp>
      <p:sp>
        <p:nvSpPr>
          <p:cNvPr id="1048706" name="任意多边形: 形状 15"/>
          <p:cNvSpPr/>
          <p:nvPr>
            <p:custDataLst>
              <p:tags r:id="rId3"/>
            </p:custDataLst>
          </p:nvPr>
        </p:nvSpPr>
        <p:spPr>
          <a:xfrm rot="10800000">
            <a:off x="4504690" y="794385"/>
            <a:ext cx="2701925" cy="1457960"/>
          </a:xfrm>
          <a:custGeom>
            <a:avLst/>
            <a:gdLst>
              <a:gd name="connsiteX0" fmla="*/ 1286515 w 1761045"/>
              <a:gd name="connsiteY0" fmla="*/ 8982 h 976563"/>
              <a:gd name="connsiteX1" fmla="*/ 479191 w 1761045"/>
              <a:gd name="connsiteY1" fmla="*/ 7012 h 976563"/>
              <a:gd name="connsiteX2" fmla="*/ 373470 w 1761045"/>
              <a:gd name="connsiteY2" fmla="*/ 41763 h 976563"/>
              <a:gd name="connsiteX3" fmla="*/ 11413 w 1761045"/>
              <a:gd name="connsiteY3" fmla="*/ 663887 h 976563"/>
              <a:gd name="connsiteX4" fmla="*/ 46542 w 1761045"/>
              <a:gd name="connsiteY4" fmla="*/ 781178 h 976563"/>
              <a:gd name="connsiteX5" fmla="*/ 1714050 w 1761045"/>
              <a:gd name="connsiteY5" fmla="*/ 785998 h 976563"/>
              <a:gd name="connsiteX6" fmla="*/ 1749933 w 1761045"/>
              <a:gd name="connsiteY6" fmla="*/ 669002 h 976563"/>
              <a:gd name="connsiteX7" fmla="*/ 1392194 w 1761045"/>
              <a:gd name="connsiteY7" fmla="*/ 44404 h 976563"/>
              <a:gd name="connsiteX8" fmla="*/ 1286515 w 1761045"/>
              <a:gd name="connsiteY8" fmla="*/ 8982 h 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045" h="976563">
                <a:moveTo>
                  <a:pt x="1286515" y="8982"/>
                </a:moveTo>
                <a:cubicBezTo>
                  <a:pt x="1031771" y="119104"/>
                  <a:pt x="738169" y="120948"/>
                  <a:pt x="479191" y="7012"/>
                </a:cubicBezTo>
                <a:cubicBezTo>
                  <a:pt x="440332" y="-10091"/>
                  <a:pt x="394807" y="5083"/>
                  <a:pt x="373470" y="41763"/>
                </a:cubicBezTo>
                <a:lnTo>
                  <a:pt x="11413" y="663887"/>
                </a:lnTo>
                <a:cubicBezTo>
                  <a:pt x="-12984" y="705765"/>
                  <a:pt x="3113" y="759673"/>
                  <a:pt x="46542" y="781178"/>
                </a:cubicBezTo>
                <a:cubicBezTo>
                  <a:pt x="576150" y="1043257"/>
                  <a:pt x="1194251" y="1038520"/>
                  <a:pt x="1714050" y="785998"/>
                </a:cubicBezTo>
                <a:cubicBezTo>
                  <a:pt x="1757605" y="764829"/>
                  <a:pt x="1773995" y="711047"/>
                  <a:pt x="1749933" y="669002"/>
                </a:cubicBezTo>
                <a:lnTo>
                  <a:pt x="1392194" y="44404"/>
                </a:lnTo>
                <a:cubicBezTo>
                  <a:pt x="1371024" y="7515"/>
                  <a:pt x="1325542" y="-7870"/>
                  <a:pt x="1286515" y="8982"/>
                </a:cubicBezTo>
                <a:close/>
              </a:path>
            </a:pathLst>
          </a:custGeom>
          <a:solidFill>
            <a:schemeClr val="bg2"/>
          </a:solidFill>
          <a:ln w="9525">
            <a:noFill/>
          </a:ln>
          <a:effectLst>
            <a:outerShdw blurRad="63500" algn="ctr" rotWithShape="0">
              <a:schemeClr val="accent1">
                <a:lumMod val="60000"/>
                <a:lumOff val="40000"/>
                <a:alpha val="7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buClrTx/>
              <a:buSzTx/>
              <a:buFontTx/>
            </a:pPr>
            <a:endParaRPr lang="en-US" altLang="zh-CN">
              <a:solidFill>
                <a:schemeClr val="tx1"/>
              </a:solidFill>
              <a:latin typeface="Times New Roman" panose="02020603050405020304" charset="0"/>
              <a:ea typeface="微软雅黑" panose="020B0503020204020204" charset="-122"/>
              <a:cs typeface="Times New Roman" panose="02020603050405020304" charset="0"/>
            </a:endParaRPr>
          </a:p>
        </p:txBody>
      </p:sp>
      <p:sp>
        <p:nvSpPr>
          <p:cNvPr id="1048707" name="任意多边形: 形状 16"/>
          <p:cNvSpPr/>
          <p:nvPr>
            <p:custDataLst>
              <p:tags r:id="rId4"/>
            </p:custDataLst>
          </p:nvPr>
        </p:nvSpPr>
        <p:spPr>
          <a:xfrm rot="2940000">
            <a:off x="2755900" y="1896745"/>
            <a:ext cx="2185670" cy="2539365"/>
          </a:xfrm>
          <a:custGeom>
            <a:avLst/>
            <a:gdLst>
              <a:gd name="connsiteX0" fmla="*/ 1309692 w 1321079"/>
              <a:gd name="connsiteY0" fmla="*/ 886804 h 1550485"/>
              <a:gd name="connsiteX1" fmla="*/ 1287391 w 1321079"/>
              <a:gd name="connsiteY1" fmla="*/ 777478 h 1550485"/>
              <a:gd name="connsiteX2" fmla="*/ 1252220 w 1321079"/>
              <a:gd name="connsiteY2" fmla="*/ 750063 h 1550485"/>
              <a:gd name="connsiteX3" fmla="*/ 886726 w 1321079"/>
              <a:gd name="connsiteY3" fmla="*/ 76839 h 1550485"/>
              <a:gd name="connsiteX4" fmla="*/ 803726 w 1321079"/>
              <a:gd name="connsiteY4" fmla="*/ 2432 h 1550485"/>
              <a:gd name="connsiteX5" fmla="*/ 84139 w 1321079"/>
              <a:gd name="connsiteY5" fmla="*/ 1 h 1550485"/>
              <a:gd name="connsiteX6" fmla="*/ 174 w 1321079"/>
              <a:gd name="connsiteY6" fmla="*/ 88744 h 1550485"/>
              <a:gd name="connsiteX7" fmla="*/ 693226 w 1321079"/>
              <a:gd name="connsiteY7" fmla="*/ 1435569 h 1550485"/>
              <a:gd name="connsiteX8" fmla="*/ 827913 w 1321079"/>
              <a:gd name="connsiteY8" fmla="*/ 1535924 h 1550485"/>
              <a:gd name="connsiteX9" fmla="*/ 947677 w 1321079"/>
              <a:gd name="connsiteY9" fmla="*/ 1508844 h 1550485"/>
              <a:gd name="connsiteX10" fmla="*/ 1309692 w 1321079"/>
              <a:gd name="connsiteY10" fmla="*/ 886804 h 15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1079" h="1550485">
                <a:moveTo>
                  <a:pt x="1309692" y="886804"/>
                </a:moveTo>
                <a:cubicBezTo>
                  <a:pt x="1331113" y="849999"/>
                  <a:pt x="1321555" y="802923"/>
                  <a:pt x="1287391" y="777478"/>
                </a:cubicBezTo>
                <a:cubicBezTo>
                  <a:pt x="1275528" y="768633"/>
                  <a:pt x="1263790" y="759537"/>
                  <a:pt x="1252220" y="750063"/>
                </a:cubicBezTo>
                <a:cubicBezTo>
                  <a:pt x="1038180" y="575511"/>
                  <a:pt x="914351" y="331331"/>
                  <a:pt x="886726" y="76839"/>
                </a:cubicBezTo>
                <a:cubicBezTo>
                  <a:pt x="882115" y="34542"/>
                  <a:pt x="846274" y="2558"/>
                  <a:pt x="803726" y="2432"/>
                </a:cubicBezTo>
                <a:lnTo>
                  <a:pt x="84139" y="1"/>
                </a:lnTo>
                <a:cubicBezTo>
                  <a:pt x="35806" y="-167"/>
                  <a:pt x="-2928" y="40495"/>
                  <a:pt x="174" y="88744"/>
                </a:cubicBezTo>
                <a:cubicBezTo>
                  <a:pt x="32745" y="596051"/>
                  <a:pt x="268206" y="1088939"/>
                  <a:pt x="693226" y="1435569"/>
                </a:cubicBezTo>
                <a:cubicBezTo>
                  <a:pt x="737032" y="1471327"/>
                  <a:pt x="782011" y="1504736"/>
                  <a:pt x="827913" y="1535924"/>
                </a:cubicBezTo>
                <a:cubicBezTo>
                  <a:pt x="868198" y="1563256"/>
                  <a:pt x="923196" y="1550931"/>
                  <a:pt x="947677" y="1508844"/>
                </a:cubicBezTo>
                <a:lnTo>
                  <a:pt x="1309692" y="886804"/>
                </a:lnTo>
                <a:close/>
              </a:path>
            </a:pathLst>
          </a:custGeom>
          <a:solidFill>
            <a:schemeClr val="bg2"/>
          </a:solidFill>
          <a:ln w="9525">
            <a:noFill/>
          </a:ln>
          <a:effectLst>
            <a:outerShdw blurRad="63500" algn="ctr" rotWithShape="0">
              <a:schemeClr val="accent1">
                <a:lumMod val="60000"/>
                <a:lumOff val="40000"/>
                <a:alpha val="7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lt1"/>
              </a:solidFill>
            </a:endParaRPr>
          </a:p>
        </p:txBody>
      </p:sp>
      <p:grpSp>
        <p:nvGrpSpPr>
          <p:cNvPr id="88" name="组合 6"/>
          <p:cNvGrpSpPr/>
          <p:nvPr>
            <p:custDataLst>
              <p:tags r:id="rId5"/>
            </p:custDataLst>
          </p:nvPr>
        </p:nvGrpSpPr>
        <p:grpSpPr>
          <a:xfrm>
            <a:off x="4966335" y="2599055"/>
            <a:ext cx="1763824" cy="1691417"/>
            <a:chOff x="6999" y="1281"/>
            <a:chExt cx="4107" cy="4107"/>
          </a:xfrm>
        </p:grpSpPr>
        <p:sp>
          <p:nvSpPr>
            <p:cNvPr id="1048708" name="椭圆 28"/>
            <p:cNvSpPr/>
            <p:nvPr>
              <p:custDataLst>
                <p:tags r:id="rId6"/>
              </p:custDataLst>
            </p:nvPr>
          </p:nvSpPr>
          <p:spPr>
            <a:xfrm>
              <a:off x="6999" y="1281"/>
              <a:ext cx="4107" cy="4107"/>
            </a:xfrm>
            <a:prstGeom prst="ellipse">
              <a:avLst/>
            </a:prstGeom>
            <a:gradFill flip="none" rotWithShape="1">
              <a:gsLst>
                <a:gs pos="0">
                  <a:schemeClr val="accent1">
                    <a:alpha val="5000"/>
                  </a:schemeClr>
                </a:gs>
                <a:gs pos="100000">
                  <a:schemeClr val="accent1">
                    <a:alpha val="2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48709" name="椭圆 29"/>
            <p:cNvSpPr/>
            <p:nvPr>
              <p:custDataLst>
                <p:tags r:id="rId7"/>
              </p:custDataLst>
            </p:nvPr>
          </p:nvSpPr>
          <p:spPr>
            <a:xfrm>
              <a:off x="7218" y="1500"/>
              <a:ext cx="3669" cy="3669"/>
            </a:xfrm>
            <a:prstGeom prst="ellipse">
              <a:avLst/>
            </a:prstGeom>
            <a:gradFill flip="none" rotWithShape="1">
              <a:gsLst>
                <a:gs pos="0">
                  <a:schemeClr val="accent1">
                    <a:alpha val="5000"/>
                  </a:schemeClr>
                </a:gs>
                <a:gs pos="100000">
                  <a:schemeClr val="accent1">
                    <a:alpha val="2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48710" name="任意多边形: 形状 27"/>
            <p:cNvSpPr/>
            <p:nvPr>
              <p:custDataLst>
                <p:tags r:id="rId8"/>
              </p:custDataLst>
            </p:nvPr>
          </p:nvSpPr>
          <p:spPr>
            <a:xfrm>
              <a:off x="7466" y="1697"/>
              <a:ext cx="3174" cy="3174"/>
            </a:xfrm>
            <a:custGeom>
              <a:avLst/>
              <a:gdLst>
                <a:gd name="connsiteX0" fmla="*/ 1864997 w 1864996"/>
                <a:gd name="connsiteY0" fmla="*/ 932499 h 1864997"/>
                <a:gd name="connsiteX1" fmla="*/ 932498 w 1864996"/>
                <a:gd name="connsiteY1" fmla="*/ 1864997 h 1864997"/>
                <a:gd name="connsiteX2" fmla="*/ 0 w 1864996"/>
                <a:gd name="connsiteY2" fmla="*/ 932499 h 1864997"/>
                <a:gd name="connsiteX3" fmla="*/ 932498 w 1864996"/>
                <a:gd name="connsiteY3" fmla="*/ 0 h 1864997"/>
                <a:gd name="connsiteX4" fmla="*/ 1864997 w 1864996"/>
                <a:gd name="connsiteY4" fmla="*/ 932499 h 186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996" h="1864997">
                  <a:moveTo>
                    <a:pt x="1864997" y="932499"/>
                  </a:moveTo>
                  <a:cubicBezTo>
                    <a:pt x="1864997" y="1447503"/>
                    <a:pt x="1447503" y="1864997"/>
                    <a:pt x="932498" y="1864997"/>
                  </a:cubicBezTo>
                  <a:cubicBezTo>
                    <a:pt x="417494" y="1864997"/>
                    <a:pt x="0" y="1447503"/>
                    <a:pt x="0" y="932499"/>
                  </a:cubicBezTo>
                  <a:cubicBezTo>
                    <a:pt x="0" y="417494"/>
                    <a:pt x="417494" y="0"/>
                    <a:pt x="932498" y="0"/>
                  </a:cubicBezTo>
                  <a:cubicBezTo>
                    <a:pt x="1447503" y="0"/>
                    <a:pt x="1864997" y="417494"/>
                    <a:pt x="1864997" y="932499"/>
                  </a:cubicBezTo>
                  <a:close/>
                </a:path>
              </a:pathLst>
            </a:custGeom>
            <a:gradFill flip="none" rotWithShape="1">
              <a:gsLst>
                <a:gs pos="0">
                  <a:schemeClr val="accent1">
                    <a:lumMod val="60000"/>
                    <a:lumOff val="40000"/>
                  </a:schemeClr>
                </a:gs>
                <a:gs pos="70000">
                  <a:schemeClr val="accent1"/>
                </a:gs>
              </a:gsLst>
              <a:lin ang="2700000"/>
            </a:gradFill>
            <a:ln>
              <a:noFill/>
            </a:ln>
            <a:effectLst>
              <a:outerShdw blurRad="101600" dist="38100" dir="2700000" algn="tl" rotWithShape="0">
                <a:schemeClr val="accent1">
                  <a:lumMod val="75000"/>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200" b="1" spc="100" dirty="0">
                  <a:solidFill>
                    <a:srgbClr val="FFFFFF"/>
                  </a:solidFill>
                  <a:latin typeface="+mn-ea"/>
                </a:rPr>
                <a:t>Summary</a:t>
              </a:r>
              <a:endParaRPr lang="en-US" altLang="zh-CN" sz="2200" b="1" spc="100" dirty="0">
                <a:solidFill>
                  <a:srgbClr val="FFFFFF"/>
                </a:solidFill>
                <a:latin typeface="+mn-ea"/>
              </a:endParaRPr>
            </a:p>
            <a:p>
              <a:pPr algn="ctr"/>
              <a:r>
                <a:rPr lang="en-US" altLang="zh-CN" sz="2200" b="1" spc="100" dirty="0">
                  <a:solidFill>
                    <a:srgbClr val="FFFFFF"/>
                  </a:solidFill>
                  <a:latin typeface="+mn-ea"/>
                </a:rPr>
                <a:t>(</a:t>
              </a:r>
              <a:r>
                <a:rPr lang="zh-CN" altLang="en-US" sz="2200" b="1" spc="100" dirty="0">
                  <a:solidFill>
                    <a:srgbClr val="FFFFFF"/>
                  </a:solidFill>
                  <a:latin typeface="+mn-ea"/>
                </a:rPr>
                <a:t>总结</a:t>
              </a:r>
              <a:r>
                <a:rPr lang="en-US" altLang="zh-CN" sz="2200" b="1" spc="100" dirty="0">
                  <a:solidFill>
                    <a:srgbClr val="FFFFFF"/>
                  </a:solidFill>
                  <a:latin typeface="+mn-ea"/>
                </a:rPr>
                <a:t>)</a:t>
              </a:r>
              <a:endParaRPr lang="en-US" altLang="zh-CN" sz="2200" b="1" spc="100" dirty="0">
                <a:solidFill>
                  <a:srgbClr val="FFFFFF"/>
                </a:solidFill>
                <a:latin typeface="+mn-ea"/>
              </a:endParaRPr>
            </a:p>
          </p:txBody>
        </p:sp>
      </p:grpSp>
      <p:sp>
        <p:nvSpPr>
          <p:cNvPr id="1048711" name="文本框 34"/>
          <p:cNvSpPr txBox="1"/>
          <p:nvPr>
            <p:custDataLst>
              <p:tags r:id="rId9"/>
            </p:custDataLst>
          </p:nvPr>
        </p:nvSpPr>
        <p:spPr>
          <a:xfrm>
            <a:off x="154305" y="3002280"/>
            <a:ext cx="2674620" cy="92392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spcBef>
                <a:spcPts val="0"/>
              </a:spcBef>
              <a:spcAft>
                <a:spcPts val="0"/>
              </a:spcAft>
              <a:buClrTx/>
              <a:buSzTx/>
              <a:buFontTx/>
            </a:pPr>
            <a:r>
              <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They are all very important.</a:t>
            </a:r>
            <a:endPar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endParaRPr>
          </a:p>
          <a:p>
            <a:pPr algn="r"/>
            <a:endParaRPr lang="en-US" altLang="zh-CN">
              <a:latin typeface="Times New Roman" panose="02020603050405020304" charset="0"/>
              <a:ea typeface="微软雅黑" panose="020B0503020204020204" charset="-122"/>
              <a:cs typeface="Times New Roman" panose="02020603050405020304" charset="0"/>
            </a:endParaRPr>
          </a:p>
          <a:p>
            <a:pPr algn="r"/>
            <a:endParaRPr lang="en-US" altLang="zh-CN" sz="1800" b="1" spc="100" dirty="0">
              <a:solidFill>
                <a:schemeClr val="accent1"/>
              </a:solidFill>
            </a:endParaRPr>
          </a:p>
        </p:txBody>
      </p:sp>
      <p:sp>
        <p:nvSpPr>
          <p:cNvPr id="1048712" name="文本框 36"/>
          <p:cNvSpPr txBox="1"/>
          <p:nvPr>
            <p:custDataLst>
              <p:tags r:id="rId10"/>
            </p:custDataLst>
          </p:nvPr>
        </p:nvSpPr>
        <p:spPr>
          <a:xfrm>
            <a:off x="4255770" y="4554855"/>
            <a:ext cx="3408680" cy="4737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en-US" altLang="zh-CN" sz="2400" b="1" spc="100" dirty="0">
                <a:solidFill>
                  <a:schemeClr val="accent1"/>
                </a:solidFill>
                <a:latin typeface="Times New Roman" panose="02020603050405020304" charset="0"/>
                <a:cs typeface="Times New Roman" panose="02020603050405020304" charset="0"/>
              </a:rPr>
              <a:t>Don’t waste money.</a:t>
            </a:r>
            <a:endParaRPr lang="en-US" altLang="zh-CN" sz="2400" b="1" spc="100" dirty="0">
              <a:solidFill>
                <a:schemeClr val="accent1"/>
              </a:solidFill>
              <a:latin typeface="Times New Roman" panose="02020603050405020304" charset="0"/>
              <a:cs typeface="Times New Roman" panose="02020603050405020304" charset="0"/>
            </a:endParaRPr>
          </a:p>
        </p:txBody>
      </p:sp>
      <p:sp>
        <p:nvSpPr>
          <p:cNvPr id="1048713" name="文本框 37"/>
          <p:cNvSpPr txBox="1"/>
          <p:nvPr>
            <p:custDataLst>
              <p:tags r:id="rId11"/>
            </p:custDataLst>
          </p:nvPr>
        </p:nvSpPr>
        <p:spPr>
          <a:xfrm>
            <a:off x="4860925" y="5108893"/>
            <a:ext cx="2199005" cy="81026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30000"/>
              </a:lnSpc>
              <a:spcBef>
                <a:spcPts val="0"/>
              </a:spcBef>
              <a:spcAft>
                <a:spcPts val="0"/>
              </a:spcAft>
              <a:buClrTx/>
              <a:buSzTx/>
              <a:buFontTx/>
            </a:pPr>
            <a:r>
              <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Only buy the things that you do need.</a:t>
            </a:r>
            <a:endPar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sym typeface="+mn-ea"/>
            </a:endParaRPr>
          </a:p>
        </p:txBody>
      </p:sp>
      <p:sp>
        <p:nvSpPr>
          <p:cNvPr id="1048714" name="文本框 38"/>
          <p:cNvSpPr txBox="1"/>
          <p:nvPr>
            <p:custDataLst>
              <p:tags r:id="rId12"/>
            </p:custDataLst>
          </p:nvPr>
        </p:nvSpPr>
        <p:spPr>
          <a:xfrm>
            <a:off x="8745855" y="2254885"/>
            <a:ext cx="2563495" cy="82994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spc="100" dirty="0">
                <a:solidFill>
                  <a:schemeClr val="accent1"/>
                </a:solidFill>
                <a:latin typeface="Times New Roman" panose="02020603050405020304" charset="0"/>
                <a:cs typeface="Times New Roman" panose="02020603050405020304" charset="0"/>
              </a:rPr>
              <a:t>Protect your customer rights.</a:t>
            </a:r>
            <a:endParaRPr lang="en-US" altLang="zh-CN" sz="1800" b="1" spc="100" dirty="0">
              <a:solidFill>
                <a:schemeClr val="accent1"/>
              </a:solidFill>
            </a:endParaRPr>
          </a:p>
        </p:txBody>
      </p:sp>
      <p:sp>
        <p:nvSpPr>
          <p:cNvPr id="1048715" name="文本框 39"/>
          <p:cNvSpPr txBox="1"/>
          <p:nvPr>
            <p:custDataLst>
              <p:tags r:id="rId13"/>
            </p:custDataLst>
          </p:nvPr>
        </p:nvSpPr>
        <p:spPr>
          <a:xfrm>
            <a:off x="8867775" y="3151505"/>
            <a:ext cx="3283585" cy="134747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30000"/>
              </a:lnSpc>
              <a:spcBef>
                <a:spcPts val="0"/>
              </a:spcBef>
              <a:spcAft>
                <a:spcPts val="0"/>
              </a:spcAft>
              <a:buClrTx/>
              <a:buSzTx/>
              <a:buFontTx/>
            </a:pPr>
            <a:r>
              <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Talk to the shop assistants.</a:t>
            </a:r>
            <a:endPar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sym typeface="+mn-ea"/>
            </a:endParaRPr>
          </a:p>
          <a:p>
            <a:pPr lvl="0" algn="l">
              <a:lnSpc>
                <a:spcPct val="130000"/>
              </a:lnSpc>
              <a:spcBef>
                <a:spcPts val="0"/>
              </a:spcBef>
              <a:spcAft>
                <a:spcPts val="0"/>
              </a:spcAft>
              <a:buClrTx/>
              <a:buSzTx/>
              <a:buFontTx/>
            </a:pPr>
            <a:r>
              <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sym typeface="+mn-ea"/>
              </a:rPr>
              <a:t>Call 12315.</a:t>
            </a:r>
            <a:endParaRPr lang="en-US" altLang="zh-CN" sz="2000" kern="0" dirty="0">
              <a:ln>
                <a:noFill/>
                <a:prstDash val="sysDot"/>
              </a:ln>
              <a:solidFill>
                <a:schemeClr val="tx1">
                  <a:lumMod val="85000"/>
                  <a:lumOff val="15000"/>
                </a:schemeClr>
              </a:solidFill>
              <a:latin typeface="Times New Roman" panose="02020603050405020304" charset="0"/>
              <a:cs typeface="Times New Roman" panose="02020603050405020304" charset="0"/>
              <a:sym typeface="+mn-ea"/>
            </a:endParaRPr>
          </a:p>
        </p:txBody>
      </p:sp>
      <p:sp>
        <p:nvSpPr>
          <p:cNvPr id="1048716" name="文本框 7"/>
          <p:cNvSpPr txBox="1"/>
          <p:nvPr/>
        </p:nvSpPr>
        <p:spPr>
          <a:xfrm>
            <a:off x="3491865" y="2403475"/>
            <a:ext cx="1675130" cy="1216660"/>
          </a:xfrm>
          <a:prstGeom prst="rect">
            <a:avLst/>
          </a:prstGeom>
        </p:spPr>
        <p:txBody>
          <a:bodyPr wrap="square">
            <a:noAutofit/>
          </a:bodyPr>
          <a:p>
            <a:pPr lvl="0" algn="l">
              <a:buClrTx/>
              <a:buSzTx/>
              <a:buFontTx/>
            </a:pPr>
            <a:r>
              <a:rPr lang="en-US" altLang="zh-CN">
                <a:latin typeface="Arial" panose="020B0604020202020204" pitchFamily="34" charset="0"/>
                <a:ea typeface="微软雅黑" panose="020B0503020204020204" charset="-122"/>
                <a:sym typeface="+mn-ea"/>
              </a:rPr>
              <a:t>Qipao</a:t>
            </a:r>
            <a:endParaRPr lang="en-US" altLang="zh-CN">
              <a:latin typeface="Arial" panose="020B0604020202020204" pitchFamily="34" charset="0"/>
              <a:ea typeface="微软雅黑" panose="020B0503020204020204" charset="-122"/>
              <a:sym typeface="+mn-ea"/>
            </a:endParaRPr>
          </a:p>
          <a:p>
            <a:pPr lvl="0" algn="l">
              <a:buClrTx/>
              <a:buSzTx/>
              <a:buFontTx/>
            </a:pPr>
            <a:r>
              <a:rPr lang="en-US" altLang="zh-CN">
                <a:latin typeface="Arial" panose="020B0604020202020204" pitchFamily="34" charset="0"/>
                <a:ea typeface="微软雅黑" panose="020B0503020204020204" charset="-122"/>
                <a:sym typeface="+mn-ea"/>
              </a:rPr>
              <a:t>Dashiki</a:t>
            </a:r>
            <a:endParaRPr lang="en-US" altLang="zh-CN">
              <a:latin typeface="Arial" panose="020B0604020202020204" pitchFamily="34" charset="0"/>
              <a:ea typeface="微软雅黑" panose="020B0503020204020204" charset="-122"/>
              <a:sym typeface="+mn-ea"/>
            </a:endParaRPr>
          </a:p>
          <a:p>
            <a:pPr lvl="0" algn="l">
              <a:buClrTx/>
              <a:buSzTx/>
              <a:buFontTx/>
            </a:pPr>
            <a:r>
              <a:rPr lang="en-US" altLang="zh-CN">
                <a:latin typeface="Arial" panose="020B0604020202020204" pitchFamily="34" charset="0"/>
                <a:ea typeface="微软雅黑" panose="020B0503020204020204" charset="-122"/>
                <a:sym typeface="+mn-ea"/>
              </a:rPr>
              <a:t>Thobe</a:t>
            </a:r>
            <a:endParaRPr lang="en-US" altLang="zh-CN">
              <a:latin typeface="Arial" panose="020B0604020202020204" pitchFamily="34" charset="0"/>
              <a:ea typeface="微软雅黑" panose="020B0503020204020204" charset="-122"/>
              <a:sym typeface="+mn-ea"/>
            </a:endParaRPr>
          </a:p>
          <a:p>
            <a:pPr lvl="0" algn="l">
              <a:buClrTx/>
              <a:buSzTx/>
              <a:buFontTx/>
            </a:pPr>
            <a:r>
              <a:rPr lang="en-US" altLang="zh-CN">
                <a:latin typeface="Arial" panose="020B0604020202020204" pitchFamily="34" charset="0"/>
                <a:ea typeface="微软雅黑" panose="020B0503020204020204" charset="-122"/>
                <a:sym typeface="+mn-ea"/>
              </a:rPr>
              <a:t>Sari</a:t>
            </a:r>
            <a:endParaRPr lang="en-US" altLang="zh-CN">
              <a:latin typeface="Arial" panose="020B0604020202020204" pitchFamily="34" charset="0"/>
              <a:ea typeface="微软雅黑" panose="020B0503020204020204" charset="-122"/>
              <a:sym typeface="+mn-ea"/>
            </a:endParaRPr>
          </a:p>
          <a:p>
            <a:pPr lvl="0" algn="l">
              <a:buClrTx/>
              <a:buSzTx/>
              <a:buFontTx/>
            </a:pPr>
            <a:r>
              <a:rPr lang="en-US" altLang="zh-CN">
                <a:latin typeface="Arial" panose="020B0604020202020204" pitchFamily="34" charset="0"/>
                <a:ea typeface="微软雅黑" panose="020B0503020204020204" charset="-122"/>
                <a:sym typeface="+mn-ea"/>
              </a:rPr>
              <a:t>...</a:t>
            </a:r>
            <a:endParaRPr lang="en-US" altLang="zh-CN">
              <a:latin typeface="Arial" panose="020B0604020202020204" pitchFamily="34" charset="0"/>
              <a:ea typeface="微软雅黑" panose="020B0503020204020204" charset="-122"/>
              <a:sym typeface="+mn-ea"/>
            </a:endParaRPr>
          </a:p>
        </p:txBody>
      </p:sp>
      <p:sp>
        <p:nvSpPr>
          <p:cNvPr id="1048717" name="文本框 9"/>
          <p:cNvSpPr txBox="1"/>
          <p:nvPr/>
        </p:nvSpPr>
        <p:spPr>
          <a:xfrm>
            <a:off x="-694690" y="2258060"/>
            <a:ext cx="3882390" cy="829945"/>
          </a:xfrm>
          <a:prstGeom prst="rect">
            <a:avLst/>
          </a:prstGeom>
          <a:noFill/>
        </p:spPr>
        <p:txBody>
          <a:bodyPr wrap="square" rtlCol="0">
            <a:spAutoFit/>
          </a:bodyPr>
          <a:p>
            <a:pPr algn="r"/>
            <a:r>
              <a:rPr lang="en-US" altLang="zh-CN" sz="2400" b="1" spc="100" dirty="0">
                <a:solidFill>
                  <a:schemeClr val="accent1"/>
                </a:solidFill>
                <a:latin typeface="Times New Roman" panose="02020603050405020304" charset="0"/>
                <a:cs typeface="Times New Roman" panose="02020603050405020304" charset="0"/>
                <a:sym typeface="+mn-ea"/>
              </a:rPr>
              <a:t>Respect the clothes.</a:t>
            </a:r>
            <a:endParaRPr lang="en-US" altLang="zh-CN" sz="2400" b="1" spc="100" dirty="0">
              <a:solidFill>
                <a:schemeClr val="accent1"/>
              </a:solidFill>
              <a:latin typeface="Times New Roman" panose="02020603050405020304" charset="0"/>
              <a:cs typeface="Times New Roman" panose="02020603050405020304" charset="0"/>
              <a:sym typeface="+mn-ea"/>
            </a:endParaRPr>
          </a:p>
          <a:p>
            <a:pPr algn="r"/>
            <a:r>
              <a:rPr lang="en-US" altLang="zh-CN" sz="2400" b="1" spc="100" dirty="0">
                <a:solidFill>
                  <a:schemeClr val="accent1"/>
                </a:solidFill>
                <a:latin typeface="Times New Roman" panose="02020603050405020304" charset="0"/>
                <a:cs typeface="Times New Roman" panose="02020603050405020304" charset="0"/>
                <a:sym typeface="+mn-ea"/>
              </a:rPr>
              <a:t>Respect the culture.</a:t>
            </a:r>
            <a:endParaRPr lang="en-US" altLang="zh-CN" sz="2400" b="1" spc="100" dirty="0">
              <a:solidFill>
                <a:schemeClr val="accent1"/>
              </a:solidFill>
              <a:latin typeface="Times New Roman" panose="02020603050405020304" charset="0"/>
              <a:cs typeface="Times New Roman" panose="02020603050405020304" charset="0"/>
              <a:sym typeface="+mn-ea"/>
            </a:endParaRPr>
          </a:p>
        </p:txBody>
      </p:sp>
      <p:sp>
        <p:nvSpPr>
          <p:cNvPr id="1048718" name="文本框 10"/>
          <p:cNvSpPr txBox="1"/>
          <p:nvPr/>
        </p:nvSpPr>
        <p:spPr>
          <a:xfrm>
            <a:off x="7201535" y="2486025"/>
            <a:ext cx="1437005" cy="601980"/>
          </a:xfrm>
          <a:prstGeom prst="rect">
            <a:avLst/>
          </a:prstGeom>
        </p:spPr>
        <p:txBody>
          <a:bodyPr wrap="square">
            <a:noAutofit/>
          </a:bodyPr>
          <a:p>
            <a:pPr lvl="0" algn="l">
              <a:buClrTx/>
              <a:buSzTx/>
              <a:buFontTx/>
            </a:pPr>
            <a:r>
              <a:rPr lang="en-US" altLang="zh-CN">
                <a:latin typeface="Arial" panose="020B0604020202020204" pitchFamily="34" charset="0"/>
                <a:ea typeface="微软雅黑" panose="020B0503020204020204" charset="-122"/>
                <a:sym typeface="+mn-ea"/>
              </a:rPr>
              <a:t>How much is it?</a:t>
            </a:r>
            <a:endParaRPr lang="en-US" altLang="zh-CN">
              <a:latin typeface="Arial" panose="020B0604020202020204" pitchFamily="34" charset="0"/>
              <a:ea typeface="微软雅黑" panose="020B0503020204020204" charset="-122"/>
              <a:sym typeface="+mn-ea"/>
            </a:endParaRPr>
          </a:p>
          <a:p>
            <a:pPr lvl="0" algn="l">
              <a:buClrTx/>
              <a:buSzTx/>
              <a:buFontTx/>
            </a:pPr>
            <a:r>
              <a:rPr lang="en-US" altLang="zh-CN">
                <a:latin typeface="Arial" panose="020B0604020202020204" pitchFamily="34" charset="0"/>
                <a:ea typeface="微软雅黑" panose="020B0503020204020204" charset="-122"/>
                <a:sym typeface="+mn-ea"/>
              </a:rPr>
              <a:t>How much are they?</a:t>
            </a:r>
            <a:endParaRPr lang="en-US" altLang="zh-CN">
              <a:latin typeface="Arial" panose="020B0604020202020204" pitchFamily="34" charset="0"/>
              <a:ea typeface="微软雅黑" panose="020B0503020204020204" charset="-122"/>
              <a:sym typeface="+mn-ea"/>
            </a:endParaRPr>
          </a:p>
        </p:txBody>
      </p:sp>
      <p:pic>
        <p:nvPicPr>
          <p:cNvPr id="2097238" name="图片 1" descr="29372118_100835914126_2"/>
          <p:cNvPicPr>
            <a:picLocks noChangeAspect="1"/>
          </p:cNvPicPr>
          <p:nvPr/>
        </p:nvPicPr>
        <p:blipFill>
          <a:blip r:embed="rId14"/>
          <a:stretch>
            <a:fillRect/>
          </a:stretch>
        </p:blipFill>
        <p:spPr>
          <a:xfrm>
            <a:off x="9685655" y="4290695"/>
            <a:ext cx="1300480" cy="1669415"/>
          </a:xfrm>
          <a:prstGeom prst="rect">
            <a:avLst/>
          </a:prstGeom>
        </p:spPr>
      </p:pic>
      <p:sp>
        <p:nvSpPr>
          <p:cNvPr id="1048719" name="文本框 2"/>
          <p:cNvSpPr txBox="1"/>
          <p:nvPr/>
        </p:nvSpPr>
        <p:spPr>
          <a:xfrm>
            <a:off x="4966335" y="1186180"/>
            <a:ext cx="1833245" cy="645160"/>
          </a:xfrm>
          <a:prstGeom prst="rect">
            <a:avLst/>
          </a:prstGeom>
        </p:spPr>
        <p:txBody>
          <a:bodyPr wrap="square">
            <a:spAutoFit/>
          </a:bodyPr>
          <a:p>
            <a:pPr algn="l"/>
            <a:r>
              <a:rPr lang="en-US" altLang="zh-CN" sz="1800">
                <a:latin typeface="Arial" panose="020B0604020202020204" pitchFamily="34" charset="0"/>
                <a:ea typeface="微软雅黑" panose="020B0503020204020204" charset="-122"/>
              </a:rPr>
              <a:t>red  black  pink</a:t>
            </a:r>
            <a:endParaRPr lang="en-US" altLang="zh-CN" sz="1800">
              <a:latin typeface="Arial" panose="020B0604020202020204" pitchFamily="34" charset="0"/>
              <a:ea typeface="微软雅黑" panose="020B0503020204020204" charset="-122"/>
            </a:endParaRPr>
          </a:p>
          <a:p>
            <a:pPr algn="l"/>
            <a:r>
              <a:rPr lang="en-US" altLang="zh-CN" sz="1800">
                <a:latin typeface="Arial" panose="020B0604020202020204" pitchFamily="34" charset="0"/>
                <a:ea typeface="微软雅黑" panose="020B0503020204020204" charset="-122"/>
              </a:rPr>
              <a:t>blue  yellow ...</a:t>
            </a:r>
            <a:endParaRPr lang="en-US" altLang="zh-CN" sz="1800">
              <a:latin typeface="Arial" panose="020B0604020202020204" pitchFamily="34" charset="0"/>
              <a:ea typeface="微软雅黑" panose="020B0503020204020204" charset="-122"/>
            </a:endParaRPr>
          </a:p>
        </p:txBody>
      </p:sp>
      <p:pic>
        <p:nvPicPr>
          <p:cNvPr id="2" name="图片 1"/>
          <p:cNvPicPr>
            <a:picLocks noChangeAspect="1"/>
          </p:cNvPicPr>
          <p:nvPr/>
        </p:nvPicPr>
        <p:blipFill>
          <a:blip r:embed="rId15"/>
          <a:stretch>
            <a:fillRect/>
          </a:stretch>
        </p:blipFill>
        <p:spPr>
          <a:xfrm>
            <a:off x="761365" y="4301490"/>
            <a:ext cx="1677670" cy="1684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8717"/>
                                        </p:tgtEl>
                                        <p:attrNameLst>
                                          <p:attrName>style.visibility</p:attrName>
                                        </p:attrNameLst>
                                      </p:cBhvr>
                                      <p:to>
                                        <p:strVal val="visible"/>
                                      </p:to>
                                    </p:set>
                                    <p:animEffect transition="in" filter="blinds(horizontal)">
                                      <p:cBhvr>
                                        <p:cTn id="7" dur="500"/>
                                        <p:tgtEl>
                                          <p:spTgt spid="10487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48711"/>
                                        </p:tgtEl>
                                        <p:attrNameLst>
                                          <p:attrName>style.visibility</p:attrName>
                                        </p:attrNameLst>
                                      </p:cBhvr>
                                      <p:to>
                                        <p:strVal val="visible"/>
                                      </p:to>
                                    </p:set>
                                    <p:animEffect transition="in" filter="blinds(horizontal)">
                                      <p:cBhvr>
                                        <p:cTn id="10" dur="500"/>
                                        <p:tgtEl>
                                          <p:spTgt spid="10487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48716"/>
                                        </p:tgtEl>
                                        <p:attrNameLst>
                                          <p:attrName>style.visibility</p:attrName>
                                        </p:attrNameLst>
                                      </p:cBhvr>
                                      <p:to>
                                        <p:strVal val="visible"/>
                                      </p:to>
                                    </p:set>
                                    <p:animEffect transition="in" filter="blinds(horizontal)">
                                      <p:cBhvr>
                                        <p:cTn id="13" dur="500"/>
                                        <p:tgtEl>
                                          <p:spTgt spid="10487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48712"/>
                                        </p:tgtEl>
                                        <p:attrNameLst>
                                          <p:attrName>style.visibility</p:attrName>
                                        </p:attrNameLst>
                                      </p:cBhvr>
                                      <p:to>
                                        <p:strVal val="visible"/>
                                      </p:to>
                                    </p:set>
                                    <p:animEffect transition="in" filter="blinds(horizontal)">
                                      <p:cBhvr>
                                        <p:cTn id="16" dur="500"/>
                                        <p:tgtEl>
                                          <p:spTgt spid="104871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48713"/>
                                        </p:tgtEl>
                                        <p:attrNameLst>
                                          <p:attrName>style.visibility</p:attrName>
                                        </p:attrNameLst>
                                      </p:cBhvr>
                                      <p:to>
                                        <p:strVal val="visible"/>
                                      </p:to>
                                    </p:set>
                                    <p:animEffect transition="in" filter="blinds(horizontal)">
                                      <p:cBhvr>
                                        <p:cTn id="19" dur="500"/>
                                        <p:tgtEl>
                                          <p:spTgt spid="10487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48718"/>
                                        </p:tgtEl>
                                        <p:attrNameLst>
                                          <p:attrName>style.visibility</p:attrName>
                                        </p:attrNameLst>
                                      </p:cBhvr>
                                      <p:to>
                                        <p:strVal val="visible"/>
                                      </p:to>
                                    </p:set>
                                    <p:animEffect transition="in" filter="blinds(horizontal)">
                                      <p:cBhvr>
                                        <p:cTn id="22" dur="500"/>
                                        <p:tgtEl>
                                          <p:spTgt spid="10487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48714"/>
                                        </p:tgtEl>
                                        <p:attrNameLst>
                                          <p:attrName>style.visibility</p:attrName>
                                        </p:attrNameLst>
                                      </p:cBhvr>
                                      <p:to>
                                        <p:strVal val="visible"/>
                                      </p:to>
                                    </p:set>
                                    <p:animEffect transition="in" filter="blinds(horizontal)">
                                      <p:cBhvr>
                                        <p:cTn id="25" dur="500"/>
                                        <p:tgtEl>
                                          <p:spTgt spid="104871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48715"/>
                                        </p:tgtEl>
                                        <p:attrNameLst>
                                          <p:attrName>style.visibility</p:attrName>
                                        </p:attrNameLst>
                                      </p:cBhvr>
                                      <p:to>
                                        <p:strVal val="visible"/>
                                      </p:to>
                                    </p:set>
                                    <p:animEffect transition="in" filter="blinds(horizontal)">
                                      <p:cBhvr>
                                        <p:cTn id="28" dur="500"/>
                                        <p:tgtEl>
                                          <p:spTgt spid="1048715"/>
                                        </p:tgtEl>
                                      </p:cBhvr>
                                    </p:animEffect>
                                  </p:childTnLst>
                                </p:cTn>
                              </p:par>
                              <p:par>
                                <p:cTn id="29" presetID="3" presetClass="entr" presetSubtype="10" fill="hold" nodeType="withEffect">
                                  <p:stCondLst>
                                    <p:cond delay="0"/>
                                  </p:stCondLst>
                                  <p:childTnLst>
                                    <p:set>
                                      <p:cBhvr>
                                        <p:cTn id="30" dur="1" fill="hold">
                                          <p:stCondLst>
                                            <p:cond delay="0"/>
                                          </p:stCondLst>
                                        </p:cTn>
                                        <p:tgtEl>
                                          <p:spTgt spid="2097238"/>
                                        </p:tgtEl>
                                        <p:attrNameLst>
                                          <p:attrName>style.visibility</p:attrName>
                                        </p:attrNameLst>
                                      </p:cBhvr>
                                      <p:to>
                                        <p:strVal val="visible"/>
                                      </p:to>
                                    </p:set>
                                    <p:animEffect transition="in" filter="blinds(horizontal)">
                                      <p:cBhvr>
                                        <p:cTn id="31" dur="500"/>
                                        <p:tgtEl>
                                          <p:spTgt spid="209723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48706"/>
                                        </p:tgtEl>
                                        <p:attrNameLst>
                                          <p:attrName>style.visibility</p:attrName>
                                        </p:attrNameLst>
                                      </p:cBhvr>
                                      <p:to>
                                        <p:strVal val="visible"/>
                                      </p:to>
                                    </p:set>
                                    <p:animEffect transition="in" filter="blinds(horizontal)">
                                      <p:cBhvr>
                                        <p:cTn id="34" dur="500"/>
                                        <p:tgtEl>
                                          <p:spTgt spid="1048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7" grpId="0"/>
      <p:bldP spid="1048717" grpId="1"/>
      <p:bldP spid="1048711" grpId="0"/>
      <p:bldP spid="1048711" grpId="1"/>
      <p:bldP spid="1048716" grpId="0"/>
      <p:bldP spid="1048716" grpId="1"/>
      <p:bldP spid="1048712" grpId="0"/>
      <p:bldP spid="1048712" grpId="1"/>
      <p:bldP spid="1048713" grpId="0"/>
      <p:bldP spid="1048713" grpId="1"/>
      <p:bldP spid="1048718" grpId="0"/>
      <p:bldP spid="1048718" grpId="1"/>
      <p:bldP spid="1048714" grpId="0"/>
      <p:bldP spid="1048714" grpId="1"/>
      <p:bldP spid="1048715" grpId="0"/>
      <p:bldP spid="1048715" grpId="1"/>
      <p:bldP spid="1048706" grpId="0" bldLvl="0" animBg="1"/>
      <p:bldP spid="104870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p:pic>
        <p:nvPicPr>
          <p:cNvPr id="2097239" name="图片 15" descr="R-C (3)"/>
          <p:cNvPicPr>
            <a:picLocks noChangeAspect="1"/>
          </p:cNvPicPr>
          <p:nvPr/>
        </p:nvPicPr>
        <p:blipFill>
          <a:blip r:embed="rId1">
            <a:lum bright="-24000"/>
          </a:blip>
          <a:stretch>
            <a:fillRect/>
          </a:stretch>
        </p:blipFill>
        <p:spPr>
          <a:xfrm>
            <a:off x="5846445" y="1839595"/>
            <a:ext cx="6062345" cy="4933950"/>
          </a:xfrm>
          <a:prstGeom prst="rect">
            <a:avLst/>
          </a:prstGeom>
        </p:spPr>
      </p:pic>
      <p:pic>
        <p:nvPicPr>
          <p:cNvPr id="2097240" name="图片 8" descr="绿色T恤"/>
          <p:cNvPicPr>
            <a:picLocks noChangeAspect="1"/>
          </p:cNvPicPr>
          <p:nvPr/>
        </p:nvPicPr>
        <p:blipFill>
          <a:blip r:embed="rId2"/>
          <a:stretch>
            <a:fillRect/>
          </a:stretch>
        </p:blipFill>
        <p:spPr>
          <a:xfrm>
            <a:off x="257175" y="1167130"/>
            <a:ext cx="5802630" cy="5802630"/>
          </a:xfrm>
          <a:prstGeom prst="rect">
            <a:avLst/>
          </a:prstGeom>
        </p:spPr>
      </p:pic>
      <p:sp>
        <p:nvSpPr>
          <p:cNvPr id="1048720" name="文本框 99"/>
          <p:cNvSpPr txBox="1"/>
          <p:nvPr/>
        </p:nvSpPr>
        <p:spPr>
          <a:xfrm>
            <a:off x="854710" y="187325"/>
            <a:ext cx="10636250" cy="645160"/>
          </a:xfrm>
          <a:prstGeom prst="rect">
            <a:avLst/>
          </a:prstGeom>
          <a:noFill/>
          <a:ln w="9525">
            <a:noFill/>
          </a:ln>
        </p:spPr>
        <p:txBody>
          <a:bodyPr wrap="square">
            <a:spAutoFit/>
          </a:bodyPr>
          <a:p>
            <a:pPr indent="0"/>
            <a:r>
              <a:rPr lang="en-US" sz="3600" b="1">
                <a:latin typeface="Times New Roman" panose="02020603050405020304" charset="0"/>
                <a:ea typeface="仿宋" panose="02010609060101010101" charset="-122"/>
              </a:rPr>
              <a:t>Activity 10  </a:t>
            </a:r>
            <a:r>
              <a:rPr lang="en-US" altLang="zh-CN" sz="3600" b="1">
                <a:latin typeface="Times New Roman" panose="02020603050405020304" charset="0"/>
                <a:ea typeface="仿宋" panose="02010609060101010101" charset="-122"/>
              </a:rPr>
              <a:t>Homework:</a:t>
            </a:r>
            <a:r>
              <a:rPr lang="en-US" sz="3600" b="1">
                <a:latin typeface="Times New Roman" panose="02020603050405020304" charset="0"/>
                <a:ea typeface="仿宋" panose="02010609060101010101" charset="-122"/>
                <a:cs typeface="Times New Roman" panose="02020603050405020304" charset="0"/>
              </a:rPr>
              <a:t> a</a:t>
            </a:r>
            <a:r>
              <a:rPr lang="en-US" sz="3600" b="1">
                <a:latin typeface="Times New Roman" panose="02020603050405020304" charset="0"/>
                <a:ea typeface="仿宋" panose="02010609060101010101" charset="-122"/>
              </a:rPr>
              <a:t>pply for real-life shopping.</a:t>
            </a:r>
            <a:endParaRPr lang="en-US" altLang="zh-CN" sz="3600" b="1">
              <a:latin typeface="Times New Roman" panose="02020603050405020304" charset="0"/>
              <a:ea typeface="仿宋" panose="02010609060101010101" charset="-122"/>
            </a:endParaRPr>
          </a:p>
        </p:txBody>
      </p:sp>
      <p:sp>
        <p:nvSpPr>
          <p:cNvPr id="1048721" name="文本框 2"/>
          <p:cNvSpPr txBox="1"/>
          <p:nvPr/>
        </p:nvSpPr>
        <p:spPr>
          <a:xfrm>
            <a:off x="1802130" y="3281680"/>
            <a:ext cx="2854960" cy="2294255"/>
          </a:xfrm>
          <a:prstGeom prst="rect">
            <a:avLst/>
          </a:prstGeom>
          <a:noFill/>
          <a:ln w="9525">
            <a:noFill/>
          </a:ln>
        </p:spPr>
        <p:txBody>
          <a:bodyPr>
            <a:noAutofit/>
          </a:bodyPr>
          <a:p>
            <a:pPr algn="l">
              <a:buClrTx/>
              <a:buSzTx/>
              <a:buFontTx/>
              <a:buNone/>
            </a:pPr>
            <a:r>
              <a:rPr lang="zh-CN" altLang="en-US" sz="2000" b="1">
                <a:solidFill>
                  <a:schemeClr val="bg1"/>
                </a:solidFill>
                <a:latin typeface="Times New Roman" panose="02020603050405020304" charset="0"/>
                <a:ea typeface="宋体" panose="02010600030101010101" pitchFamily="2" charset="-122"/>
                <a:cs typeface="Times New Roman" panose="02020603050405020304" charset="0"/>
                <a:sym typeface="+mn-ea"/>
              </a:rPr>
              <a:t>采访三位同学，询问他们最喜欢的一件衣服及喜欢的原因或衣服背后的故事（如：购买的时间、价格等）。</a:t>
            </a:r>
            <a:endParaRPr lang="zh-CN" altLang="en-US" sz="2000" b="1">
              <a:solidFill>
                <a:schemeClr val="bg1"/>
              </a:solidFill>
              <a:latin typeface="Times New Roman" panose="02020603050405020304" charset="0"/>
              <a:ea typeface="宋体" panose="02010600030101010101" pitchFamily="2" charset="-122"/>
              <a:cs typeface="Times New Roman" panose="02020603050405020304" charset="0"/>
              <a:sym typeface="+mn-ea"/>
            </a:endParaRPr>
          </a:p>
          <a:p>
            <a:pPr algn="l"/>
            <a:endParaRPr lang="zh-CN" altLang="en-US" sz="2000" b="1">
              <a:solidFill>
                <a:schemeClr val="bg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48722" name="文本框 7"/>
          <p:cNvSpPr txBox="1"/>
          <p:nvPr/>
        </p:nvSpPr>
        <p:spPr>
          <a:xfrm>
            <a:off x="2071370" y="936625"/>
            <a:ext cx="2418080" cy="860425"/>
          </a:xfrm>
          <a:prstGeom prst="rect">
            <a:avLst/>
          </a:prstGeom>
        </p:spPr>
        <p:txBody>
          <a:bodyPr wrap="square">
            <a:spAutoFit/>
          </a:bodyPr>
          <a:p>
            <a:pPr algn="l"/>
            <a:r>
              <a:rPr lang="zh-CN" altLang="en-US" sz="3200" b="1">
                <a:latin typeface="Times New Roman" panose="02020603050405020304" charset="0"/>
                <a:ea typeface="宋体" panose="02010600030101010101" pitchFamily="2" charset="-122"/>
                <a:cs typeface="Times New Roman" panose="02020603050405020304" charset="0"/>
                <a:sym typeface="+mn-ea"/>
              </a:rPr>
              <a:t>Compulsory</a:t>
            </a:r>
            <a:r>
              <a:rPr lang="zh-CN" altLang="en-US" b="1">
                <a:latin typeface="Times New Roman" panose="02020603050405020304" charset="0"/>
                <a:ea typeface="宋体" panose="02010600030101010101" pitchFamily="2" charset="-122"/>
                <a:cs typeface="Times New Roman" panose="02020603050405020304" charset="0"/>
                <a:sym typeface="+mn-ea"/>
              </a:rPr>
              <a:t> </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lgn="l"/>
            <a:endParaRPr lang="zh-CN" altLang="en-US" sz="1800">
              <a:latin typeface="Arial" panose="020B0604020202020204" pitchFamily="34" charset="0"/>
              <a:ea typeface="微软雅黑" panose="020B0503020204020204" charset="-122"/>
            </a:endParaRPr>
          </a:p>
        </p:txBody>
      </p:sp>
      <p:sp>
        <p:nvSpPr>
          <p:cNvPr id="1048723" name="文本框 14"/>
          <p:cNvSpPr txBox="1"/>
          <p:nvPr/>
        </p:nvSpPr>
        <p:spPr>
          <a:xfrm>
            <a:off x="7171055" y="2256155"/>
            <a:ext cx="3616325" cy="4092575"/>
          </a:xfrm>
          <a:prstGeom prst="rect">
            <a:avLst/>
          </a:prstGeom>
          <a:noFill/>
          <a:ln w="9525">
            <a:noFill/>
          </a:ln>
        </p:spPr>
        <p:txBody>
          <a:bodyPr wrap="square">
            <a:spAutoFit/>
          </a:bodyPr>
          <a:p>
            <a:pPr algn="l">
              <a:buClrTx/>
              <a:buSzTx/>
              <a:buFontTx/>
            </a:pPr>
            <a:r>
              <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rPr>
              <a:t>经与商家沟通得知，你们小组为国际服装展演活动选的衣服已经停产，须另行选择。</a:t>
            </a:r>
            <a:endPar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endParaRPr>
          </a:p>
          <a:p>
            <a:pPr algn="l">
              <a:buClrTx/>
              <a:buSzTx/>
              <a:buFontTx/>
            </a:pPr>
            <a:endPar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endParaRPr>
          </a:p>
          <a:p>
            <a:pPr algn="l">
              <a:buClrTx/>
              <a:buSzTx/>
              <a:buFontTx/>
            </a:pPr>
            <a:r>
              <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rPr>
              <a:t>与组内同学讨论之后重新选择展示服装并模拟打电话向厂家进行咨询和购买的情境。</a:t>
            </a:r>
            <a:endPar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endParaRPr>
          </a:p>
          <a:p>
            <a:pPr algn="l">
              <a:buClrTx/>
              <a:buSzTx/>
              <a:buFontTx/>
            </a:pPr>
            <a:endPar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endParaRPr>
          </a:p>
          <a:p>
            <a:pPr algn="l">
              <a:buClrTx/>
              <a:buSzTx/>
              <a:buFontTx/>
            </a:pPr>
            <a:r>
              <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rPr>
              <a:t>自己设计一件展示服装发给组内同学，图文并茂向他们阐述衣服的设计理念、颜色选用及预估制作价格。</a:t>
            </a:r>
            <a:endPar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endParaRPr>
          </a:p>
          <a:p>
            <a:pPr algn="l">
              <a:buClrTx/>
              <a:buSzTx/>
              <a:buFontTx/>
            </a:pPr>
            <a:endParaRPr lang="zh-CN" altLang="en-US" sz="2000">
              <a:solidFill>
                <a:schemeClr val="bg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90" name="组合 20"/>
          <p:cNvGrpSpPr/>
          <p:nvPr/>
        </p:nvGrpSpPr>
        <p:grpSpPr>
          <a:xfrm>
            <a:off x="6769100" y="3215005"/>
            <a:ext cx="558800" cy="626110"/>
            <a:chOff x="10660" y="5063"/>
            <a:chExt cx="880" cy="986"/>
          </a:xfrm>
        </p:grpSpPr>
        <p:pic>
          <p:nvPicPr>
            <p:cNvPr id="2097241" name="图片 18" descr="blue-sock-clip-art"/>
            <p:cNvPicPr>
              <a:picLocks noChangeAspect="1"/>
            </p:cNvPicPr>
            <p:nvPr/>
          </p:nvPicPr>
          <p:blipFill>
            <a:blip r:embed="rId3"/>
            <a:stretch>
              <a:fillRect/>
            </a:stretch>
          </p:blipFill>
          <p:spPr>
            <a:xfrm>
              <a:off x="10660" y="5063"/>
              <a:ext cx="771" cy="987"/>
            </a:xfrm>
            <a:prstGeom prst="rect">
              <a:avLst/>
            </a:prstGeom>
          </p:spPr>
        </p:pic>
        <p:sp>
          <p:nvSpPr>
            <p:cNvPr id="1048724" name="文本框 19"/>
            <p:cNvSpPr txBox="1"/>
            <p:nvPr/>
          </p:nvSpPr>
          <p:spPr>
            <a:xfrm>
              <a:off x="10660" y="5168"/>
              <a:ext cx="881" cy="778"/>
            </a:xfrm>
            <a:prstGeom prst="rect">
              <a:avLst/>
            </a:prstGeom>
          </p:spPr>
          <p:txBody>
            <a:bodyPr wrap="square">
              <a:noAutofit/>
            </a:bodyPr>
            <a:p>
              <a:pPr algn="l"/>
              <a:r>
                <a:rPr lang="en-US" altLang="zh-CN" b="1">
                  <a:latin typeface="Times New Roman" panose="02020603050405020304" charset="0"/>
                  <a:ea typeface="宋体" panose="02010600030101010101" pitchFamily="2" charset="-122"/>
                  <a:cs typeface="Times New Roman" panose="02020603050405020304" charset="0"/>
                  <a:sym typeface="+mn-ea"/>
                </a:rPr>
                <a:t>A</a:t>
              </a:r>
              <a:r>
                <a:rPr lang="zh-CN" altLang="en-US" sz="1600" b="1">
                  <a:latin typeface="Times New Roman" panose="02020603050405020304" charset="0"/>
                  <a:ea typeface="宋体" panose="02010600030101010101" pitchFamily="2" charset="-122"/>
                  <a:cs typeface="Times New Roman" panose="02020603050405020304" charset="0"/>
                  <a:sym typeface="+mn-ea"/>
                </a:rPr>
                <a:t> </a:t>
              </a:r>
              <a:endParaRPr lang="zh-CN" altLang="en-US" sz="16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lgn="l"/>
              <a:endParaRPr lang="zh-CN" altLang="en-US" sz="1600"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grpSp>
        <p:nvGrpSpPr>
          <p:cNvPr id="91" name="组合 21"/>
          <p:cNvGrpSpPr/>
          <p:nvPr/>
        </p:nvGrpSpPr>
        <p:grpSpPr>
          <a:xfrm>
            <a:off x="6741795" y="4408805"/>
            <a:ext cx="559435" cy="626745"/>
            <a:chOff x="10740" y="5063"/>
            <a:chExt cx="881" cy="987"/>
          </a:xfrm>
        </p:grpSpPr>
        <p:pic>
          <p:nvPicPr>
            <p:cNvPr id="2097242" name="图片 22" descr="blue-sock-clip-art"/>
            <p:cNvPicPr>
              <a:picLocks noChangeAspect="1"/>
            </p:cNvPicPr>
            <p:nvPr/>
          </p:nvPicPr>
          <p:blipFill>
            <a:blip r:embed="rId3"/>
            <a:stretch>
              <a:fillRect/>
            </a:stretch>
          </p:blipFill>
          <p:spPr>
            <a:xfrm>
              <a:off x="10756" y="5063"/>
              <a:ext cx="771" cy="987"/>
            </a:xfrm>
            <a:prstGeom prst="rect">
              <a:avLst/>
            </a:prstGeom>
          </p:spPr>
        </p:pic>
        <p:sp>
          <p:nvSpPr>
            <p:cNvPr id="1048725" name="文本框 23"/>
            <p:cNvSpPr txBox="1"/>
            <p:nvPr/>
          </p:nvSpPr>
          <p:spPr>
            <a:xfrm>
              <a:off x="10740" y="5232"/>
              <a:ext cx="881" cy="778"/>
            </a:xfrm>
            <a:prstGeom prst="rect">
              <a:avLst/>
            </a:prstGeom>
          </p:spPr>
          <p:txBody>
            <a:bodyPr wrap="square">
              <a:noAutofit/>
            </a:bodyPr>
            <a:p>
              <a:pPr algn="l"/>
              <a:r>
                <a:rPr lang="en-US" altLang="zh-CN" b="1">
                  <a:latin typeface="Times New Roman" panose="02020603050405020304" charset="0"/>
                  <a:ea typeface="宋体" panose="02010600030101010101" pitchFamily="2" charset="-122"/>
                  <a:cs typeface="Times New Roman" panose="02020603050405020304" charset="0"/>
                  <a:sym typeface="+mn-ea"/>
                </a:rPr>
                <a:t>B</a:t>
              </a:r>
              <a:r>
                <a:rPr lang="zh-CN" altLang="en-US" b="1">
                  <a:latin typeface="Times New Roman" panose="02020603050405020304" charset="0"/>
                  <a:ea typeface="宋体" panose="02010600030101010101" pitchFamily="2" charset="-122"/>
                  <a:cs typeface="Times New Roman" panose="02020603050405020304" charset="0"/>
                  <a:sym typeface="+mn-ea"/>
                </a:rPr>
                <a:t> </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lgn="l"/>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sp>
        <p:nvSpPr>
          <p:cNvPr id="1048726" name="文本框 24"/>
          <p:cNvSpPr txBox="1"/>
          <p:nvPr/>
        </p:nvSpPr>
        <p:spPr>
          <a:xfrm>
            <a:off x="7851775" y="936625"/>
            <a:ext cx="2418080" cy="860425"/>
          </a:xfrm>
          <a:prstGeom prst="rect">
            <a:avLst/>
          </a:prstGeom>
        </p:spPr>
        <p:txBody>
          <a:bodyPr wrap="square">
            <a:spAutoFit/>
          </a:bodyPr>
          <a:p>
            <a:pPr algn="l"/>
            <a:r>
              <a:rPr lang="en-US" altLang="zh-CN" sz="3200" b="1">
                <a:latin typeface="Times New Roman" panose="02020603050405020304" charset="0"/>
                <a:ea typeface="宋体" panose="02010600030101010101" pitchFamily="2" charset="-122"/>
                <a:cs typeface="Times New Roman" panose="02020603050405020304" charset="0"/>
                <a:sym typeface="+mn-ea"/>
              </a:rPr>
              <a:t>Optional</a:t>
            </a:r>
            <a:r>
              <a:rPr lang="zh-CN" altLang="en-US" b="1">
                <a:latin typeface="Times New Roman" panose="02020603050405020304" charset="0"/>
                <a:ea typeface="宋体" panose="02010600030101010101" pitchFamily="2" charset="-122"/>
                <a:cs typeface="Times New Roman" panose="02020603050405020304" charset="0"/>
                <a:sym typeface="+mn-ea"/>
              </a:rPr>
              <a:t> </a:t>
            </a:r>
            <a:endParaRPr lang="zh-CN" altLang="en-US" b="1">
              <a:solidFill>
                <a:schemeClr val="tx1"/>
              </a:solidFill>
              <a:latin typeface="Times New Roman" panose="02020603050405020304" charset="0"/>
              <a:ea typeface="宋体" panose="02010600030101010101" pitchFamily="2" charset="-122"/>
              <a:cs typeface="Times New Roman" panose="02020603050405020304" charset="0"/>
              <a:sym typeface="+mn-ea"/>
            </a:endParaRPr>
          </a:p>
          <a:p>
            <a:pPr algn="l"/>
            <a:endParaRPr lang="zh-CN" altLang="en-US" sz="1800">
              <a:latin typeface="Arial" panose="020B0604020202020204" pitchFamily="34" charset="0"/>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p:sp>
        <p:nvSpPr>
          <p:cNvPr id="1048585" name="文本框 7"/>
          <p:cNvSpPr txBox="1"/>
          <p:nvPr>
            <p:custDataLst>
              <p:tags r:id="rId1"/>
            </p:custDataLst>
          </p:nvPr>
        </p:nvSpPr>
        <p:spPr>
          <a:xfrm>
            <a:off x="0" y="90170"/>
            <a:ext cx="12268835" cy="1631950"/>
          </a:xfrm>
          <a:prstGeom prst="rect">
            <a:avLst/>
          </a:prstGeom>
          <a:noFill/>
        </p:spPr>
        <p:txBody>
          <a:bodyPr wrap="square" rtlCol="0">
            <a:noAutofit/>
          </a:bodyPr>
          <a:p>
            <a:pPr algn="ctr">
              <a:buClrTx/>
              <a:buSzTx/>
              <a:buFontTx/>
            </a:pPr>
            <a:r>
              <a:rPr lang="en-US" altLang="zh-CN" sz="3600" b="1">
                <a:latin typeface="Times New Roman" panose="02020603050405020304" charset="0"/>
                <a:cs typeface="Times New Roman" panose="02020603050405020304" charset="0"/>
                <a:sym typeface="+mn-ea"/>
              </a:rPr>
              <a:t>Activity 1  </a:t>
            </a:r>
            <a:r>
              <a:rPr lang="en-US" altLang="zh-CN" sz="3600" b="1">
                <a:latin typeface="Times New Roman" panose="02020603050405020304" charset="0"/>
                <a:cs typeface="Times New Roman" panose="02020603050405020304" charset="0"/>
              </a:rPr>
              <a:t>We are going to join in our school’s </a:t>
            </a:r>
            <a:endParaRPr lang="en-US" altLang="zh-CN" sz="3600" b="1">
              <a:latin typeface="Times New Roman" panose="02020603050405020304" charset="0"/>
              <a:cs typeface="Times New Roman" panose="02020603050405020304" charset="0"/>
            </a:endParaRPr>
          </a:p>
          <a:p>
            <a:pPr algn="ctr">
              <a:buClrTx/>
              <a:buSzTx/>
              <a:buFontTx/>
            </a:pPr>
            <a:r>
              <a:rPr lang="en-US" altLang="zh-CN" sz="3600" b="1">
                <a:solidFill>
                  <a:srgbClr val="C61241"/>
                </a:solidFill>
                <a:latin typeface="Times New Roman" panose="02020603050405020304" charset="0"/>
                <a:cs typeface="Times New Roman" panose="02020603050405020304" charset="0"/>
              </a:rPr>
              <a:t>International</a:t>
            </a:r>
            <a:r>
              <a:rPr lang="en-US" altLang="zh-CN" sz="3600" b="1">
                <a:solidFill>
                  <a:srgbClr val="972726"/>
                </a:solidFill>
                <a:latin typeface="Times New Roman" panose="02020603050405020304" charset="0"/>
                <a:cs typeface="Times New Roman" panose="02020603050405020304" charset="0"/>
              </a:rPr>
              <a:t> </a:t>
            </a:r>
            <a:r>
              <a:rPr lang="en-US" altLang="zh-CN" sz="3600" b="1">
                <a:solidFill>
                  <a:schemeClr val="tx1"/>
                </a:solidFill>
                <a:latin typeface="Times New Roman" panose="02020603050405020304" charset="0"/>
                <a:cs typeface="Times New Roman" panose="02020603050405020304" charset="0"/>
              </a:rPr>
              <a:t>F</a:t>
            </a:r>
            <a:r>
              <a:rPr lang="en-US" altLang="zh-CN" sz="3600" b="1">
                <a:latin typeface="Times New Roman" panose="02020603050405020304" charset="0"/>
                <a:cs typeface="Times New Roman" panose="02020603050405020304" charset="0"/>
              </a:rPr>
              <a:t>ashion Show during the art week!</a:t>
            </a:r>
            <a:endParaRPr lang="en-US" altLang="zh-CN" sz="3600" b="1">
              <a:latin typeface="Times New Roman" panose="02020603050405020304" charset="0"/>
              <a:cs typeface="Times New Roman" panose="02020603050405020304" charset="0"/>
            </a:endParaRPr>
          </a:p>
          <a:p>
            <a:pPr algn="ctr">
              <a:buClrTx/>
              <a:buSzTx/>
              <a:buFontTx/>
            </a:pPr>
            <a:r>
              <a:rPr lang="en-US" altLang="zh-CN" sz="3600" b="1">
                <a:latin typeface="Times New Roman" panose="02020603050405020304" charset="0"/>
                <a:cs typeface="Times New Roman" panose="02020603050405020304" charset="0"/>
              </a:rPr>
              <a:t> </a:t>
            </a:r>
            <a:endParaRPr lang="en-US" altLang="zh-CN" sz="3600" b="1">
              <a:latin typeface="Times New Roman" panose="02020603050405020304" charset="0"/>
              <a:cs typeface="Times New Roman" panose="02020603050405020304" charset="0"/>
            </a:endParaRPr>
          </a:p>
        </p:txBody>
      </p:sp>
      <p:sp>
        <p:nvSpPr>
          <p:cNvPr id="1048586" name="文本框 3"/>
          <p:cNvSpPr txBox="1"/>
          <p:nvPr/>
        </p:nvSpPr>
        <p:spPr>
          <a:xfrm>
            <a:off x="-445135" y="1216660"/>
            <a:ext cx="2807970" cy="904240"/>
          </a:xfrm>
          <a:prstGeom prst="rect">
            <a:avLst/>
          </a:prstGeom>
        </p:spPr>
        <p:txBody>
          <a:bodyPr wrap="square">
            <a:spAutoFit/>
          </a:bodyPr>
          <a:p>
            <a:pPr algn="ctr"/>
            <a:r>
              <a:rPr lang="zh-CN" altLang="en-US" sz="2400">
                <a:solidFill>
                  <a:srgbClr val="C61241"/>
                </a:solidFill>
                <a:latin typeface="Times New Roman" panose="02020603050405020304" charset="0"/>
                <a:ea typeface="微软雅黑" panose="020B0503020204020204" charset="-122"/>
                <a:cs typeface="Times New Roman" panose="02020603050405020304" charset="0"/>
              </a:rPr>
              <a:t>/ɪntəˈnæʃənəl/</a:t>
            </a:r>
            <a:r>
              <a:rPr lang="en-US" altLang="zh-CN" sz="2400">
                <a:solidFill>
                  <a:srgbClr val="C61241"/>
                </a:solidFill>
                <a:latin typeface="Times New Roman" panose="02020603050405020304" charset="0"/>
                <a:ea typeface="微软雅黑" panose="020B0503020204020204" charset="-122"/>
                <a:cs typeface="Times New Roman" panose="02020603050405020304" charset="0"/>
              </a:rPr>
              <a:t> </a:t>
            </a:r>
            <a:endParaRPr lang="en-US" altLang="zh-CN" sz="2400">
              <a:solidFill>
                <a:srgbClr val="C61241"/>
              </a:solidFill>
              <a:latin typeface="Times New Roman" panose="02020603050405020304" charset="0"/>
              <a:ea typeface="微软雅黑" panose="020B0503020204020204" charset="-122"/>
              <a:cs typeface="Times New Roman" panose="02020603050405020304" charset="0"/>
            </a:endParaRPr>
          </a:p>
          <a:p>
            <a:pPr algn="ctr"/>
            <a:r>
              <a:rPr lang="zh-CN" altLang="en-US" sz="2400">
                <a:solidFill>
                  <a:srgbClr val="C61241"/>
                </a:solidFill>
                <a:latin typeface="Times New Roman" panose="02020603050405020304" charset="0"/>
                <a:ea typeface="微软雅黑" panose="020B0503020204020204" charset="-122"/>
                <a:cs typeface="Times New Roman" panose="02020603050405020304" charset="0"/>
              </a:rPr>
              <a:t>国际的</a:t>
            </a:r>
            <a:r>
              <a:rPr lang="en-US" altLang="zh-CN" sz="2400">
                <a:solidFill>
                  <a:srgbClr val="00B0F0"/>
                </a:solidFill>
                <a:latin typeface="Times New Roman" panose="02020603050405020304" charset="0"/>
                <a:ea typeface="微软雅黑" panose="020B0503020204020204" charset="-122"/>
                <a:cs typeface="Times New Roman" panose="02020603050405020304" charset="0"/>
              </a:rPr>
              <a:t> </a:t>
            </a:r>
            <a:endParaRPr lang="en-US" altLang="zh-CN" sz="2400">
              <a:solidFill>
                <a:srgbClr val="00B0F0"/>
              </a:solidFill>
              <a:latin typeface="Times New Roman" panose="02020603050405020304" charset="0"/>
              <a:ea typeface="微软雅黑" panose="020B0503020204020204" charset="-122"/>
              <a:cs typeface="Times New Roman" panose="02020603050405020304" charset="0"/>
            </a:endParaRPr>
          </a:p>
        </p:txBody>
      </p:sp>
      <p:sp>
        <p:nvSpPr>
          <p:cNvPr id="1048587" name="文本框 5"/>
          <p:cNvSpPr txBox="1"/>
          <p:nvPr/>
        </p:nvSpPr>
        <p:spPr>
          <a:xfrm>
            <a:off x="5309870" y="2387600"/>
            <a:ext cx="2468880" cy="2377440"/>
          </a:xfrm>
          <a:prstGeom prst="rect">
            <a:avLst/>
          </a:prstGeom>
        </p:spPr>
        <p:txBody>
          <a:bodyPr wrap="square">
            <a:spAutoFit/>
          </a:bodyPr>
          <a:p>
            <a:pPr algn="ctr"/>
            <a:r>
              <a:rPr lang="en-US" altLang="zh-CN" sz="3400">
                <a:solidFill>
                  <a:schemeClr val="bg1"/>
                </a:solidFill>
                <a:latin typeface="Times New Roman" panose="02020603050405020304" charset="0"/>
                <a:ea typeface="微软雅黑" panose="020B0503020204020204" charset="-122"/>
                <a:cs typeface="Times New Roman" panose="02020603050405020304" charset="0"/>
              </a:rPr>
              <a:t>International</a:t>
            </a:r>
            <a:endParaRPr lang="en-US" altLang="zh-CN" sz="3400">
              <a:solidFill>
                <a:schemeClr val="bg1"/>
              </a:solidFill>
              <a:latin typeface="Times New Roman" panose="02020603050405020304" charset="0"/>
              <a:ea typeface="微软雅黑" panose="020B0503020204020204" charset="-122"/>
              <a:cs typeface="Times New Roman" panose="02020603050405020304" charset="0"/>
            </a:endParaRPr>
          </a:p>
          <a:p>
            <a:pPr algn="ctr"/>
            <a:r>
              <a:rPr lang="en-US" altLang="zh-CN" sz="3400">
                <a:solidFill>
                  <a:schemeClr val="bg1"/>
                </a:solidFill>
                <a:latin typeface="Times New Roman" panose="02020603050405020304" charset="0"/>
                <a:ea typeface="微软雅黑" panose="020B0503020204020204" charset="-122"/>
                <a:cs typeface="Times New Roman" panose="02020603050405020304" charset="0"/>
              </a:rPr>
              <a:t>Fashion</a:t>
            </a:r>
            <a:endParaRPr lang="en-US" altLang="zh-CN" sz="3400">
              <a:solidFill>
                <a:schemeClr val="bg1"/>
              </a:solidFill>
              <a:latin typeface="Times New Roman" panose="02020603050405020304" charset="0"/>
              <a:ea typeface="微软雅黑" panose="020B0503020204020204" charset="-122"/>
              <a:cs typeface="Times New Roman" panose="02020603050405020304" charset="0"/>
            </a:endParaRPr>
          </a:p>
          <a:p>
            <a:pPr algn="ctr"/>
            <a:r>
              <a:rPr lang="en-US" altLang="zh-CN" sz="3400">
                <a:solidFill>
                  <a:schemeClr val="bg1"/>
                </a:solidFill>
                <a:latin typeface="Times New Roman" panose="02020603050405020304" charset="0"/>
                <a:ea typeface="微软雅黑" panose="020B0503020204020204" charset="-122"/>
                <a:cs typeface="Times New Roman" panose="02020603050405020304" charset="0"/>
              </a:rPr>
              <a:t>Show</a:t>
            </a:r>
            <a:endParaRPr lang="en-US" altLang="zh-CN" sz="3400">
              <a:solidFill>
                <a:schemeClr val="bg1"/>
              </a:solidFill>
              <a:latin typeface="Times New Roman" panose="02020603050405020304" charset="0"/>
              <a:ea typeface="微软雅黑" panose="020B0503020204020204" charset="-122"/>
              <a:cs typeface="Times New Roman" panose="02020603050405020304" charset="0"/>
            </a:endParaRPr>
          </a:p>
        </p:txBody>
      </p:sp>
      <p:pic>
        <p:nvPicPr>
          <p:cNvPr id="1027" name="图片 37" descr="封面"/>
          <p:cNvPicPr/>
          <p:nvPr/>
        </p:nvPicPr>
        <p:blipFill>
          <a:blip r:embed="rId2" cstate="print"/>
          <a:srcRect/>
          <a:stretch>
            <a:fillRect/>
          </a:stretch>
        </p:blipFill>
        <p:spPr>
          <a:xfrm>
            <a:off x="2242185" y="1722120"/>
            <a:ext cx="7707630" cy="445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586"/>
                                        </p:tgtEl>
                                        <p:attrNameLst>
                                          <p:attrName>style.visibility</p:attrName>
                                        </p:attrNameLst>
                                      </p:cBhvr>
                                      <p:to>
                                        <p:strVal val="visible"/>
                                      </p:to>
                                    </p:set>
                                    <p:animEffect transition="in" filter="blinds(horizontal)">
                                      <p:cBhvr>
                                        <p:cTn id="7" dur="500"/>
                                        <p:tgtEl>
                                          <p:spTgt spid="1048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6" grpId="0"/>
      <p:bldP spid="104858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p:sp>
        <p:nvSpPr>
          <p:cNvPr id="1048727" name="文本框 99"/>
          <p:cNvSpPr txBox="1"/>
          <p:nvPr/>
        </p:nvSpPr>
        <p:spPr>
          <a:xfrm>
            <a:off x="2521585" y="311785"/>
            <a:ext cx="8395335" cy="645160"/>
          </a:xfrm>
          <a:prstGeom prst="rect">
            <a:avLst/>
          </a:prstGeom>
          <a:noFill/>
          <a:ln w="9525">
            <a:noFill/>
          </a:ln>
        </p:spPr>
        <p:txBody>
          <a:bodyPr wrap="square">
            <a:spAutoFit/>
          </a:bodyPr>
          <a:p>
            <a:pPr indent="0"/>
            <a:r>
              <a:rPr lang="en-US" sz="3600" b="1">
                <a:latin typeface="Times New Roman" panose="02020603050405020304" charset="0"/>
                <a:ea typeface="仿宋" panose="02010609060101010101" charset="-122"/>
              </a:rPr>
              <a:t>Activity 11</a:t>
            </a:r>
            <a:r>
              <a:rPr lang="en-US" sz="3600" b="1">
                <a:latin typeface="Times New Roman" panose="02020603050405020304" charset="0"/>
                <a:ea typeface="仿宋" panose="02010609060101010101" charset="-122"/>
                <a:cs typeface="Times New Roman" panose="02020603050405020304" charset="0"/>
              </a:rPr>
              <a:t>  </a:t>
            </a:r>
            <a:r>
              <a:rPr lang="en-US" sz="3600" b="1">
                <a:latin typeface="Times New Roman" panose="02020603050405020304" charset="0"/>
                <a:ea typeface="仿宋" panose="02010609060101010101" charset="-122"/>
              </a:rPr>
              <a:t>Evaluate your learning.</a:t>
            </a:r>
            <a:endParaRPr lang="en-US" altLang="en-US" sz="3600" b="1">
              <a:latin typeface="Times New Roman" panose="02020603050405020304" charset="0"/>
              <a:ea typeface="仿宋" panose="02010609060101010101" charset="-122"/>
            </a:endParaRPr>
          </a:p>
        </p:txBody>
      </p:sp>
      <p:pic>
        <p:nvPicPr>
          <p:cNvPr id="2097243" name="图片 2"/>
          <p:cNvPicPr>
            <a:picLocks noChangeAspect="1"/>
          </p:cNvPicPr>
          <p:nvPr/>
        </p:nvPicPr>
        <p:blipFill>
          <a:blip r:embed="rId1"/>
          <a:stretch>
            <a:fillRect/>
          </a:stretch>
        </p:blipFill>
        <p:spPr>
          <a:xfrm>
            <a:off x="1971675" y="1376680"/>
            <a:ext cx="8805545" cy="38449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93" name=""/>
        <p:cNvGrpSpPr/>
        <p:nvPr/>
      </p:nvGrpSpPr>
      <p:grpSpPr/>
      <p:pic>
        <p:nvPicPr>
          <p:cNvPr id="2" name="图片 1"/>
          <p:cNvPicPr>
            <a:picLocks noChangeAspect="1"/>
          </p:cNvPicPr>
          <p:nvPr/>
        </p:nvPicPr>
        <p:blipFill>
          <a:blip r:embed="rId1"/>
          <a:stretch>
            <a:fillRect/>
          </a:stretch>
        </p:blipFill>
        <p:spPr>
          <a:xfrm>
            <a:off x="1450340" y="883285"/>
            <a:ext cx="9523730" cy="44405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pic>
        <p:nvPicPr>
          <p:cNvPr id="2097245" name="图片 3" descr="8089089"/>
          <p:cNvPicPr>
            <a:picLocks noChangeAspect="1"/>
          </p:cNvPicPr>
          <p:nvPr/>
        </p:nvPicPr>
        <p:blipFill>
          <a:blip r:embed="rId1" cstate="print"/>
          <a:stretch>
            <a:fillRect/>
          </a:stretch>
        </p:blipFill>
        <p:spPr>
          <a:xfrm>
            <a:off x="0" y="12065"/>
            <a:ext cx="12192000" cy="6856730"/>
          </a:xfrm>
          <a:prstGeom prst="rect">
            <a:avLst/>
          </a:prstGeom>
        </p:spPr>
      </p:pic>
      <p:sp>
        <p:nvSpPr>
          <p:cNvPr id="1048728" name="矩形 9"/>
          <p:cNvSpPr/>
          <p:nvPr/>
        </p:nvSpPr>
        <p:spPr>
          <a:xfrm>
            <a:off x="4309428" y="3792855"/>
            <a:ext cx="4472940" cy="573405"/>
          </a:xfrm>
          <a:prstGeom prst="rect">
            <a:avLst/>
          </a:prstGeom>
          <a:noFill/>
          <a:ln w="25400" cap="flat">
            <a:noFill/>
            <a:miter lim="400000"/>
          </a:ln>
          <a:effectLst/>
        </p:spPr>
        <p:txBody>
          <a:bodyPr wrap="square" lIns="0" tIns="0" rIns="0" bIns="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a:lnSpc>
                <a:spcPct val="150000"/>
              </a:lnSpc>
            </a:pPr>
            <a:endParaRPr lang="en-US" altLang="zh-CN" sz="1200" dirty="0">
              <a:solidFill>
                <a:schemeClr val="tx1">
                  <a:lumMod val="65000"/>
                  <a:lumOff val="35000"/>
                </a:schemeClr>
              </a:solidFill>
              <a:effectLst/>
              <a:latin typeface="汉仪旗黑-55简" panose="00020600040101010101" charset="-122"/>
              <a:ea typeface="汉仪旗黑-55简" panose="00020600040101010101" charset="-122"/>
              <a:cs typeface="+mn-ea"/>
              <a:sym typeface="+mn-lt"/>
            </a:endParaRPr>
          </a:p>
        </p:txBody>
      </p:sp>
      <p:sp>
        <p:nvSpPr>
          <p:cNvPr id="1048729" name="文本框" descr="7b0a20202020227461726765744d6f64756c65223a202270726f636573734f6e6c696e65466f6e7473220a7d0a"/>
          <p:cNvSpPr txBox="1"/>
          <p:nvPr/>
        </p:nvSpPr>
        <p:spPr>
          <a:xfrm>
            <a:off x="3465830" y="1456690"/>
            <a:ext cx="5316855" cy="35845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r>
              <a:rPr lang="zh-CN" sz="2800" b="1">
                <a:solidFill>
                  <a:srgbClr val="843F0B"/>
                </a:solidFill>
                <a:ea typeface="楷体" panose="02010609060101010101" charset="-122"/>
                <a:sym typeface="+mn-ea"/>
              </a:rPr>
              <a:t>衣贵洁</a:t>
            </a:r>
            <a:r>
              <a:rPr lang="en-US" altLang="zh-CN" sz="2800" b="1">
                <a:solidFill>
                  <a:srgbClr val="843F0B"/>
                </a:solidFill>
                <a:ea typeface="楷体" panose="02010609060101010101" charset="-122"/>
                <a:sym typeface="+mn-ea"/>
              </a:rPr>
              <a:t>,</a:t>
            </a:r>
            <a:r>
              <a:rPr lang="zh-CN" sz="2800" b="1">
                <a:solidFill>
                  <a:srgbClr val="843F0B"/>
                </a:solidFill>
                <a:ea typeface="楷体" panose="02010609060101010101" charset="-122"/>
                <a:sym typeface="+mn-ea"/>
              </a:rPr>
              <a:t>不贵华。</a:t>
            </a:r>
            <a:r>
              <a:rPr lang="en-US" sz="2800" b="1">
                <a:solidFill>
                  <a:srgbClr val="843F0B"/>
                </a:solidFill>
                <a:latin typeface="Times New Roman Bold" panose="02020703060505090304" charset="0"/>
                <a:ea typeface="宋体" panose="02010600030101010101" pitchFamily="2" charset="-122"/>
                <a:cs typeface="Times New Roman Bold" panose="02020703060505090304" charset="0"/>
                <a:sym typeface="+mn-ea"/>
              </a:rPr>
              <a:t>
                   </a:t>
            </a:r>
            <a:r>
              <a:rPr lang="en-US" sz="2800">
                <a:solidFill>
                  <a:srgbClr val="843F0B"/>
                </a:solidFill>
                <a:latin typeface="Times New Roman Bold" panose="02020703060505090304" charset="0"/>
                <a:ea typeface="宋体" panose="02010600030101010101" pitchFamily="2" charset="-122"/>
                <a:cs typeface="Times New Roman Bold" panose="02020703060505090304" charset="0"/>
                <a:sym typeface="+mn-ea"/>
              </a:rPr>
              <a:t> </a:t>
            </a:r>
            <a:r>
              <a:rPr lang="en-US" sz="2600">
                <a:solidFill>
                  <a:srgbClr val="843F0B"/>
                </a:solidFill>
                <a:latin typeface="Times New Roman Bold" panose="02020703060505090304" charset="0"/>
                <a:ea typeface="楷体" panose="02010609060101010101" charset="-122"/>
                <a:sym typeface="+mn-ea"/>
              </a:rPr>
              <a:t>—— </a:t>
            </a:r>
            <a:r>
              <a:rPr lang="zh-CN" sz="2600">
                <a:solidFill>
                  <a:srgbClr val="843F0B"/>
                </a:solidFill>
                <a:ea typeface="楷体" panose="02010609060101010101" charset="-122"/>
                <a:sym typeface="+mn-ea"/>
              </a:rPr>
              <a:t>《弟子规》</a:t>
            </a:r>
            <a:endParaRPr lang="en-US" sz="2700" b="1">
              <a:solidFill>
                <a:srgbClr val="843F0B"/>
              </a:solidFill>
              <a:latin typeface="Times New Roman Bold" panose="02020703060505090304" charset="0"/>
              <a:ea typeface="楷体" panose="02010609060101010101" charset="-122"/>
              <a:sym typeface="+mn-ea"/>
            </a:endParaRPr>
          </a:p>
          <a:p>
            <a:pPr indent="0" algn="ctr"/>
            <a:endParaRPr lang="en-US" sz="2700" b="1">
              <a:solidFill>
                <a:srgbClr val="843F0B"/>
              </a:solidFill>
              <a:latin typeface="Times New Roman Bold" panose="02020703060505090304" charset="0"/>
              <a:ea typeface="楷体" panose="02010609060101010101" charset="-122"/>
              <a:sym typeface="+mn-ea"/>
            </a:endParaRPr>
          </a:p>
          <a:p>
            <a:pPr indent="0" algn="ctr"/>
            <a:r>
              <a:rPr lang="en-US" sz="3200" b="1">
                <a:solidFill>
                  <a:srgbClr val="843F0B"/>
                </a:solidFill>
                <a:latin typeface="Times New Roman Bold" panose="02020703060505090304" charset="0"/>
                <a:ea typeface="楷体" panose="02010609060101010101" charset="-122"/>
                <a:sym typeface="+mn-ea"/>
              </a:rPr>
              <a:t>I value clean clothes </a:t>
            </a:r>
            <a:endParaRPr lang="en-US" sz="3200" b="1">
              <a:solidFill>
                <a:srgbClr val="843F0B"/>
              </a:solidFill>
              <a:latin typeface="Times New Roman Bold" panose="02020703060505090304" charset="0"/>
              <a:ea typeface="楷体" panose="02010609060101010101" charset="-122"/>
              <a:sym typeface="+mn-ea"/>
            </a:endParaRPr>
          </a:p>
          <a:p>
            <a:pPr indent="0" algn="ctr"/>
            <a:r>
              <a:rPr lang="en-US" sz="3200" b="1">
                <a:solidFill>
                  <a:srgbClr val="843F0B"/>
                </a:solidFill>
                <a:latin typeface="Times New Roman Bold" panose="02020703060505090304" charset="0"/>
                <a:ea typeface="楷体" panose="02010609060101010101" charset="-122"/>
                <a:sym typeface="+mn-ea"/>
              </a:rPr>
              <a:t>over extravagant ones.</a:t>
            </a:r>
            <a:endParaRPr lang="en-US" sz="3200" b="1">
              <a:solidFill>
                <a:srgbClr val="843F0B"/>
              </a:solidFill>
              <a:latin typeface="Times New Roman Bold" panose="02020703060505090304" charset="0"/>
              <a:ea typeface="楷体" panose="02010609060101010101" charset="-122"/>
              <a:sym typeface="+mn-ea"/>
            </a:endParaRPr>
          </a:p>
          <a:p>
            <a:pPr indent="0" algn="ctr"/>
            <a:endParaRPr lang="en-US" sz="3200" b="1" i="1">
              <a:solidFill>
                <a:srgbClr val="843F0B"/>
              </a:solidFill>
              <a:latin typeface="Times New Roman Bold" panose="02020703060505090304" charset="0"/>
              <a:ea typeface="楷体" panose="02010609060101010101" charset="-122"/>
              <a:sym typeface="+mn-ea"/>
            </a:endParaRPr>
          </a:p>
          <a:p>
            <a:pPr indent="0" algn="ctr"/>
            <a:r>
              <a:rPr lang="en-US" sz="2400" b="1" i="1">
                <a:solidFill>
                  <a:srgbClr val="843F0B"/>
                </a:solidFill>
                <a:latin typeface="Times New Roman Bold" panose="02020703060505090304" charset="0"/>
                <a:ea typeface="楷体" panose="02010609060101010101" charset="-122"/>
                <a:sym typeface="+mn-ea"/>
              </a:rPr>
              <a:t>Standards for Being </a:t>
            </a:r>
            <a:endParaRPr lang="en-US" sz="2400" b="1" i="1">
              <a:solidFill>
                <a:srgbClr val="843F0B"/>
              </a:solidFill>
              <a:latin typeface="Times New Roman Bold" panose="02020703060505090304" charset="0"/>
              <a:ea typeface="楷体" panose="02010609060101010101" charset="-122"/>
              <a:sym typeface="+mn-ea"/>
            </a:endParaRPr>
          </a:p>
          <a:p>
            <a:pPr indent="0" algn="ctr"/>
            <a:r>
              <a:rPr lang="en-US" sz="2400" b="1" i="1">
                <a:solidFill>
                  <a:srgbClr val="843F0B"/>
                </a:solidFill>
                <a:latin typeface="Times New Roman Bold" panose="02020703060505090304" charset="0"/>
                <a:ea typeface="楷体" panose="02010609060101010101" charset="-122"/>
                <a:sym typeface="+mn-ea"/>
              </a:rPr>
              <a:t>a Good Student and Child</a:t>
            </a:r>
            <a:endParaRPr lang="en-US" altLang="zh-CN" sz="2400" b="1" i="1" spc="300" dirty="0">
              <a:solidFill>
                <a:srgbClr val="843F0B"/>
              </a:solidFill>
              <a:effectLst/>
              <a:latin typeface="Times New Roman Bold" panose="02020703060505090304" charset="0"/>
              <a:ea typeface="楷体" panose="02010609060101010101"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pic>
        <p:nvPicPr>
          <p:cNvPr id="2097156" name="图片 1" descr="9--09--9-9"/>
          <p:cNvPicPr>
            <a:picLocks noChangeAspect="1"/>
          </p:cNvPicPr>
          <p:nvPr/>
        </p:nvPicPr>
        <p:blipFill>
          <a:blip r:embed="rId1" cstate="print"/>
          <a:stretch>
            <a:fillRect/>
          </a:stretch>
        </p:blipFill>
        <p:spPr>
          <a:xfrm>
            <a:off x="0" y="1270"/>
            <a:ext cx="12192000" cy="6856730"/>
          </a:xfrm>
          <a:prstGeom prst="rect">
            <a:avLst/>
          </a:prstGeom>
        </p:spPr>
      </p:pic>
      <p:sp>
        <p:nvSpPr>
          <p:cNvPr id="1048588" name="文本框 7"/>
          <p:cNvSpPr txBox="1"/>
          <p:nvPr/>
        </p:nvSpPr>
        <p:spPr>
          <a:xfrm>
            <a:off x="349885" y="323850"/>
            <a:ext cx="3284855" cy="1445260"/>
          </a:xfrm>
          <a:prstGeom prst="rect">
            <a:avLst/>
          </a:prstGeom>
          <a:noFill/>
        </p:spPr>
        <p:txBody>
          <a:bodyPr wrap="square" rtlCol="0">
            <a:spAutoFit/>
          </a:bodyPr>
          <a:p>
            <a:pPr algn="ctr"/>
            <a:r>
              <a:rPr lang="en-US" altLang="zh-CN" sz="4400" spc="-150" dirty="0">
                <a:solidFill>
                  <a:srgbClr val="8EA6AA"/>
                </a:solidFill>
                <a:latin typeface="Times New Roman Regular" panose="02020703060505090304" charset="0"/>
                <a:ea typeface="汉仪雅酷黑简" panose="00020600040101010101" charset="-122"/>
                <a:cs typeface="Times New Roman Regular" panose="02020703060505090304" charset="0"/>
                <a:sym typeface="汉仪旗黑-55简" panose="00020600040101010101" charset="-122"/>
              </a:rPr>
              <a:t>Learning Objectives </a:t>
            </a:r>
            <a:endParaRPr lang="en-US" altLang="zh-CN" sz="4400" spc="-150" dirty="0">
              <a:solidFill>
                <a:srgbClr val="8EA6AA"/>
              </a:solidFill>
              <a:latin typeface="Times New Roman Regular" panose="02020703060505090304" charset="0"/>
              <a:ea typeface="汉仪雅酷黑简" panose="00020600040101010101" charset="-122"/>
              <a:cs typeface="Times New Roman Regular" panose="02020703060505090304" charset="0"/>
              <a:sym typeface="汉仪旗黑-55简" panose="00020600040101010101" charset="-122"/>
            </a:endParaRPr>
          </a:p>
        </p:txBody>
      </p:sp>
      <p:cxnSp>
        <p:nvCxnSpPr>
          <p:cNvPr id="3145730" name="直接连接符 3"/>
          <p:cNvCxnSpPr/>
          <p:nvPr/>
        </p:nvCxnSpPr>
        <p:spPr>
          <a:xfrm>
            <a:off x="467360" y="1105535"/>
            <a:ext cx="3167380" cy="0"/>
          </a:xfrm>
          <a:prstGeom prst="line">
            <a:avLst/>
          </a:prstGeom>
          <a:ln>
            <a:solidFill>
              <a:srgbClr val="8EA6AA"/>
            </a:solidFill>
          </a:ln>
        </p:spPr>
        <p:style>
          <a:lnRef idx="1">
            <a:schemeClr val="accent1"/>
          </a:lnRef>
          <a:fillRef idx="0">
            <a:schemeClr val="accent1"/>
          </a:fillRef>
          <a:effectRef idx="0">
            <a:schemeClr val="accent1"/>
          </a:effectRef>
          <a:fontRef idx="minor">
            <a:schemeClr val="tx1"/>
          </a:fontRef>
        </p:style>
      </p:cxnSp>
      <p:pic>
        <p:nvPicPr>
          <p:cNvPr id="2097157" name="图片 31" descr="时间轴、发展历程、步骤"/>
          <p:cNvPicPr>
            <a:picLocks noChangeAspect="1"/>
          </p:cNvPicPr>
          <p:nvPr/>
        </p:nvPicPr>
        <p:blipFill>
          <a:blip r:embed="rId2"/>
          <a:srcRect l="71856" b="13963"/>
          <a:stretch>
            <a:fillRect/>
          </a:stretch>
        </p:blipFill>
        <p:spPr>
          <a:xfrm>
            <a:off x="8335645" y="417195"/>
            <a:ext cx="2599055" cy="4182745"/>
          </a:xfrm>
          <a:prstGeom prst="rect">
            <a:avLst/>
          </a:prstGeom>
        </p:spPr>
      </p:pic>
      <p:pic>
        <p:nvPicPr>
          <p:cNvPr id="2097158" name="图片 4" descr="时间轴、发展历程、步骤"/>
          <p:cNvPicPr>
            <a:picLocks noChangeAspect="1"/>
          </p:cNvPicPr>
          <p:nvPr/>
        </p:nvPicPr>
        <p:blipFill>
          <a:blip r:embed="rId2"/>
          <a:srcRect t="13493" r="70989" b="14720"/>
          <a:stretch>
            <a:fillRect/>
          </a:stretch>
        </p:blipFill>
        <p:spPr>
          <a:xfrm>
            <a:off x="711835" y="1452880"/>
            <a:ext cx="2679065" cy="3489960"/>
          </a:xfrm>
          <a:prstGeom prst="rect">
            <a:avLst/>
          </a:prstGeom>
        </p:spPr>
      </p:pic>
      <p:pic>
        <p:nvPicPr>
          <p:cNvPr id="2097159" name="图片 7"/>
          <p:cNvPicPr>
            <a:picLocks noChangeAspect="1"/>
          </p:cNvPicPr>
          <p:nvPr/>
        </p:nvPicPr>
        <p:blipFill>
          <a:blip r:embed="rId3"/>
          <a:stretch>
            <a:fillRect/>
          </a:stretch>
        </p:blipFill>
        <p:spPr>
          <a:xfrm>
            <a:off x="4565650" y="1412240"/>
            <a:ext cx="2506980" cy="3307715"/>
          </a:xfrm>
          <a:prstGeom prst="rect">
            <a:avLst/>
          </a:prstGeom>
        </p:spPr>
      </p:pic>
      <p:pic>
        <p:nvPicPr>
          <p:cNvPr id="2097160" name="图片 8" descr="红梅老师赛课PPT教学目标流程图-6"/>
          <p:cNvPicPr>
            <a:picLocks noChangeAspect="1"/>
          </p:cNvPicPr>
          <p:nvPr/>
        </p:nvPicPr>
        <p:blipFill>
          <a:blip r:embed="rId4"/>
          <a:srcRect t="86535" b="1922"/>
          <a:stretch>
            <a:fillRect/>
          </a:stretch>
        </p:blipFill>
        <p:spPr>
          <a:xfrm>
            <a:off x="1925955" y="5391785"/>
            <a:ext cx="8829675" cy="5365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97157"/>
                                        </p:tgtEl>
                                        <p:attrNameLst>
                                          <p:attrName>style.visibility</p:attrName>
                                        </p:attrNameLst>
                                      </p:cBhvr>
                                      <p:to>
                                        <p:strVal val="visible"/>
                                      </p:to>
                                    </p:set>
                                    <p:animEffect transition="in" filter="barn(inVertical)">
                                      <p:cBhvr>
                                        <p:cTn id="7" dur="500"/>
                                        <p:tgtEl>
                                          <p:spTgt spid="2097157"/>
                                        </p:tgtEl>
                                      </p:cBhvr>
                                    </p:animEffect>
                                  </p:childTnLst>
                                </p:cTn>
                              </p:par>
                              <p:par>
                                <p:cTn id="8" presetID="16" presetClass="entr" presetSubtype="21" fill="hold" nodeType="withEffect">
                                  <p:stCondLst>
                                    <p:cond delay="0"/>
                                  </p:stCondLst>
                                  <p:childTnLst>
                                    <p:set>
                                      <p:cBhvr>
                                        <p:cTn id="9" dur="1" fill="hold">
                                          <p:stCondLst>
                                            <p:cond delay="0"/>
                                          </p:stCondLst>
                                        </p:cTn>
                                        <p:tgtEl>
                                          <p:spTgt spid="2097159"/>
                                        </p:tgtEl>
                                        <p:attrNameLst>
                                          <p:attrName>style.visibility</p:attrName>
                                        </p:attrNameLst>
                                      </p:cBhvr>
                                      <p:to>
                                        <p:strVal val="visible"/>
                                      </p:to>
                                    </p:set>
                                    <p:animEffect transition="in" filter="barn(inVertical)">
                                      <p:cBhvr>
                                        <p:cTn id="10" dur="500"/>
                                        <p:tgtEl>
                                          <p:spTgt spid="2097159"/>
                                        </p:tgtEl>
                                      </p:cBhvr>
                                    </p:animEffect>
                                  </p:childTnLst>
                                </p:cTn>
                              </p:par>
                              <p:par>
                                <p:cTn id="11" presetID="16" presetClass="entr" presetSubtype="21" fill="hold" nodeType="withEffect">
                                  <p:stCondLst>
                                    <p:cond delay="0"/>
                                  </p:stCondLst>
                                  <p:childTnLst>
                                    <p:set>
                                      <p:cBhvr>
                                        <p:cTn id="12" dur="1" fill="hold">
                                          <p:stCondLst>
                                            <p:cond delay="0"/>
                                          </p:stCondLst>
                                        </p:cTn>
                                        <p:tgtEl>
                                          <p:spTgt spid="2097158"/>
                                        </p:tgtEl>
                                        <p:attrNameLst>
                                          <p:attrName>style.visibility</p:attrName>
                                        </p:attrNameLst>
                                      </p:cBhvr>
                                      <p:to>
                                        <p:strVal val="visible"/>
                                      </p:to>
                                    </p:set>
                                    <p:animEffect transition="in" filter="barn(inVertical)">
                                      <p:cBhvr>
                                        <p:cTn id="13" dur="500"/>
                                        <p:tgtEl>
                                          <p:spTgt spid="2097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sp>
        <p:nvSpPr>
          <p:cNvPr id="1048590" name="文本框 5"/>
          <p:cNvSpPr txBox="1"/>
          <p:nvPr>
            <p:custDataLst>
              <p:tags r:id="rId1"/>
            </p:custDataLst>
          </p:nvPr>
        </p:nvSpPr>
        <p:spPr>
          <a:xfrm>
            <a:off x="603250" y="162560"/>
            <a:ext cx="10298430" cy="1178560"/>
          </a:xfrm>
          <a:prstGeom prst="rect">
            <a:avLst/>
          </a:prstGeom>
          <a:noFill/>
        </p:spPr>
        <p:txBody>
          <a:bodyPr wrap="square" rtlCol="0">
            <a:noAutofit/>
          </a:bodyPr>
          <a:p>
            <a:pPr algn="ctr">
              <a:buClrTx/>
              <a:buSzTx/>
              <a:buFontTx/>
            </a:pPr>
            <a:r>
              <a:rPr lang="en-US" altLang="zh-CN" sz="3600" b="1">
                <a:latin typeface="Times New Roman" panose="02020603050405020304" charset="0"/>
                <a:cs typeface="Times New Roman" panose="02020603050405020304" charset="0"/>
              </a:rPr>
              <a:t>Activity 2  Match the clothes with their names.</a:t>
            </a:r>
            <a:endParaRPr lang="en-US" altLang="zh-CN" sz="3600" b="1">
              <a:latin typeface="Times New Roman" panose="02020603050405020304" charset="0"/>
              <a:cs typeface="Times New Roman" panose="02020603050405020304" charset="0"/>
            </a:endParaRPr>
          </a:p>
        </p:txBody>
      </p:sp>
      <p:pic>
        <p:nvPicPr>
          <p:cNvPr id="2097161" name="图片 8" descr="绿色T恤"/>
          <p:cNvPicPr>
            <a:picLocks noChangeAspect="1"/>
          </p:cNvPicPr>
          <p:nvPr/>
        </p:nvPicPr>
        <p:blipFill>
          <a:blip r:embed="rId2"/>
          <a:stretch>
            <a:fillRect/>
          </a:stretch>
        </p:blipFill>
        <p:spPr>
          <a:xfrm>
            <a:off x="569595" y="2151380"/>
            <a:ext cx="1343660" cy="1343660"/>
          </a:xfrm>
          <a:prstGeom prst="rect">
            <a:avLst/>
          </a:prstGeom>
        </p:spPr>
      </p:pic>
      <p:pic>
        <p:nvPicPr>
          <p:cNvPr id="2097162" name="图片 11" descr="儿童短裙"/>
          <p:cNvPicPr>
            <a:picLocks noChangeAspect="1"/>
          </p:cNvPicPr>
          <p:nvPr/>
        </p:nvPicPr>
        <p:blipFill>
          <a:blip r:embed="rId3"/>
          <a:stretch>
            <a:fillRect/>
          </a:stretch>
        </p:blipFill>
        <p:spPr>
          <a:xfrm>
            <a:off x="537845" y="3538220"/>
            <a:ext cx="1528445" cy="1528445"/>
          </a:xfrm>
          <a:prstGeom prst="rect">
            <a:avLst/>
          </a:prstGeom>
        </p:spPr>
      </p:pic>
      <p:sp>
        <p:nvSpPr>
          <p:cNvPr id="1048591" name="文本框 15"/>
          <p:cNvSpPr txBox="1"/>
          <p:nvPr/>
        </p:nvSpPr>
        <p:spPr>
          <a:xfrm>
            <a:off x="3781425" y="4079240"/>
            <a:ext cx="1339850" cy="561340"/>
          </a:xfrm>
          <a:prstGeom prst="rect">
            <a:avLst/>
          </a:prstGeom>
        </p:spPr>
        <p:txBody>
          <a:bodyPr wrap="square">
            <a:spAutoFit/>
          </a:bodyPr>
          <a:p>
            <a:r>
              <a:rPr lang="zh-CN" altLang="en-US" sz="2800" b="1">
                <a:latin typeface="Arial" panose="020B0604020202020204" pitchFamily="34" charset="0"/>
                <a:ea typeface="微软雅黑" panose="020B0503020204020204" charset="-122"/>
              </a:rPr>
              <a:t>/hæt/</a:t>
            </a:r>
            <a:endParaRPr lang="zh-CN" altLang="en-US" sz="2800" b="1">
              <a:latin typeface="Arial" panose="020B0604020202020204" pitchFamily="34" charset="0"/>
              <a:ea typeface="微软雅黑" panose="020B0503020204020204" charset="-122"/>
            </a:endParaRPr>
          </a:p>
        </p:txBody>
      </p:sp>
      <p:sp>
        <p:nvSpPr>
          <p:cNvPr id="1048592" name="文本框 16"/>
          <p:cNvSpPr txBox="1"/>
          <p:nvPr/>
        </p:nvSpPr>
        <p:spPr>
          <a:xfrm>
            <a:off x="3723005" y="2666365"/>
            <a:ext cx="1492885" cy="561339"/>
          </a:xfrm>
          <a:prstGeom prst="rect">
            <a:avLst/>
          </a:prstGeom>
        </p:spPr>
        <p:txBody>
          <a:bodyPr wrap="square">
            <a:spAutoFit/>
          </a:bodyPr>
          <a:p>
            <a:pPr>
              <a:buClrTx/>
              <a:buSzTx/>
              <a:buFontTx/>
            </a:pPr>
            <a:r>
              <a:rPr lang="zh-CN" altLang="en-US" sz="2800" b="1">
                <a:latin typeface="Arial" panose="020B0604020202020204" pitchFamily="34" charset="0"/>
                <a:ea typeface="微软雅黑" panose="020B0503020204020204" charset="-122"/>
              </a:rPr>
              <a:t>/ˈtiːʃɜːt/</a:t>
            </a:r>
            <a:endParaRPr lang="zh-CN" altLang="en-US" sz="2800" b="1">
              <a:latin typeface="Arial" panose="020B0604020202020204" pitchFamily="34" charset="0"/>
              <a:ea typeface="微软雅黑" panose="020B0503020204020204" charset="-122"/>
            </a:endParaRPr>
          </a:p>
        </p:txBody>
      </p:sp>
      <p:sp>
        <p:nvSpPr>
          <p:cNvPr id="1048593" name="文本框 17"/>
          <p:cNvSpPr txBox="1"/>
          <p:nvPr/>
        </p:nvSpPr>
        <p:spPr>
          <a:xfrm>
            <a:off x="9798685" y="4129405"/>
            <a:ext cx="1806575" cy="561339"/>
          </a:xfrm>
          <a:prstGeom prst="rect">
            <a:avLst/>
          </a:prstGeom>
        </p:spPr>
        <p:txBody>
          <a:bodyPr wrap="square">
            <a:spAutoFit/>
          </a:bodyPr>
          <a:p>
            <a:pPr>
              <a:buClrTx/>
              <a:buSzTx/>
              <a:buFontTx/>
            </a:pPr>
            <a:r>
              <a:rPr lang="zh-CN" altLang="en-US" sz="2800" b="1">
                <a:latin typeface="Arial" panose="020B0604020202020204" pitchFamily="34" charset="0"/>
                <a:ea typeface="微软雅黑" panose="020B0503020204020204" charset="-122"/>
              </a:rPr>
              <a:t>/ˈtraʊzəz/</a:t>
            </a:r>
            <a:endParaRPr lang="zh-CN" altLang="en-US" sz="2800" b="1">
              <a:latin typeface="Arial" panose="020B0604020202020204" pitchFamily="34" charset="0"/>
              <a:ea typeface="微软雅黑" panose="020B0503020204020204" charset="-122"/>
            </a:endParaRPr>
          </a:p>
        </p:txBody>
      </p:sp>
      <p:sp>
        <p:nvSpPr>
          <p:cNvPr id="1048594" name="文本框 18"/>
          <p:cNvSpPr txBox="1"/>
          <p:nvPr/>
        </p:nvSpPr>
        <p:spPr>
          <a:xfrm>
            <a:off x="9840595" y="5492750"/>
            <a:ext cx="1181100" cy="561339"/>
          </a:xfrm>
          <a:prstGeom prst="rect">
            <a:avLst/>
          </a:prstGeom>
        </p:spPr>
        <p:txBody>
          <a:bodyPr wrap="square">
            <a:spAutoFit/>
          </a:bodyPr>
          <a:p>
            <a:pPr>
              <a:buClrTx/>
              <a:buSzTx/>
              <a:buFontTx/>
            </a:pPr>
            <a:r>
              <a:rPr lang="zh-CN" altLang="en-US" sz="2800" b="1">
                <a:latin typeface="Arial" panose="020B0604020202020204" pitchFamily="34" charset="0"/>
                <a:ea typeface="微软雅黑" panose="020B0503020204020204" charset="-122"/>
              </a:rPr>
              <a:t>/ʃɔːts/</a:t>
            </a:r>
            <a:endParaRPr lang="zh-CN" altLang="en-US" sz="2800" b="1">
              <a:latin typeface="Arial" panose="020B0604020202020204" pitchFamily="34" charset="0"/>
              <a:ea typeface="微软雅黑" panose="020B0503020204020204" charset="-122"/>
            </a:endParaRPr>
          </a:p>
        </p:txBody>
      </p:sp>
      <p:sp>
        <p:nvSpPr>
          <p:cNvPr id="1048595" name="文本框 19"/>
          <p:cNvSpPr txBox="1"/>
          <p:nvPr/>
        </p:nvSpPr>
        <p:spPr>
          <a:xfrm>
            <a:off x="3714115" y="5509895"/>
            <a:ext cx="1550670" cy="561339"/>
          </a:xfrm>
          <a:prstGeom prst="rect">
            <a:avLst/>
          </a:prstGeom>
        </p:spPr>
        <p:txBody>
          <a:bodyPr wrap="square">
            <a:spAutoFit/>
          </a:bodyPr>
          <a:p>
            <a:pPr>
              <a:buClrTx/>
              <a:buSzTx/>
              <a:buFontTx/>
            </a:pPr>
            <a:r>
              <a:rPr lang="zh-CN" altLang="en-US" sz="2800" b="1">
                <a:latin typeface="Arial" panose="020B0604020202020204" pitchFamily="34" charset="0"/>
                <a:ea typeface="微软雅黑" panose="020B0503020204020204" charset="-122"/>
              </a:rPr>
              <a:t>/skɜːt/</a:t>
            </a:r>
            <a:endParaRPr lang="zh-CN" altLang="en-US" sz="2800" b="1">
              <a:latin typeface="Arial" panose="020B0604020202020204" pitchFamily="34" charset="0"/>
              <a:ea typeface="微软雅黑" panose="020B0503020204020204" charset="-122"/>
            </a:endParaRPr>
          </a:p>
        </p:txBody>
      </p:sp>
      <p:sp>
        <p:nvSpPr>
          <p:cNvPr id="1048596" name="文本框 20"/>
          <p:cNvSpPr txBox="1"/>
          <p:nvPr/>
        </p:nvSpPr>
        <p:spPr>
          <a:xfrm>
            <a:off x="3677920" y="1249680"/>
            <a:ext cx="1961515" cy="561339"/>
          </a:xfrm>
          <a:prstGeom prst="rect">
            <a:avLst/>
          </a:prstGeom>
        </p:spPr>
        <p:txBody>
          <a:bodyPr wrap="square">
            <a:spAutoFit/>
          </a:bodyPr>
          <a:p>
            <a:pPr>
              <a:buClrTx/>
              <a:buSzTx/>
              <a:buFontTx/>
            </a:pPr>
            <a:r>
              <a:rPr lang="zh-CN" altLang="en-US" sz="2800" b="1">
                <a:latin typeface="Arial" panose="020B0604020202020204" pitchFamily="34" charset="0"/>
                <a:ea typeface="微软雅黑" panose="020B0503020204020204" charset="-122"/>
              </a:rPr>
              <a:t>/ˈswetər/</a:t>
            </a:r>
            <a:endParaRPr lang="zh-CN" altLang="en-US" sz="2800" b="1">
              <a:latin typeface="Arial" panose="020B0604020202020204" pitchFamily="34" charset="0"/>
              <a:ea typeface="微软雅黑" panose="020B0503020204020204" charset="-122"/>
            </a:endParaRPr>
          </a:p>
        </p:txBody>
      </p:sp>
      <p:sp>
        <p:nvSpPr>
          <p:cNvPr id="1048597" name="文本框 21"/>
          <p:cNvSpPr txBox="1"/>
          <p:nvPr/>
        </p:nvSpPr>
        <p:spPr>
          <a:xfrm>
            <a:off x="9751060" y="1231265"/>
            <a:ext cx="1239520" cy="561339"/>
          </a:xfrm>
          <a:prstGeom prst="rect">
            <a:avLst/>
          </a:prstGeom>
        </p:spPr>
        <p:txBody>
          <a:bodyPr wrap="square">
            <a:spAutoFit/>
          </a:bodyPr>
          <a:p>
            <a:pPr>
              <a:buClrTx/>
              <a:buSzTx/>
              <a:buFontTx/>
            </a:pPr>
            <a:r>
              <a:rPr lang="zh-CN" altLang="en-US" sz="2800" b="1">
                <a:latin typeface="Arial" panose="020B0604020202020204" pitchFamily="34" charset="0"/>
                <a:ea typeface="微软雅黑" panose="020B0503020204020204" charset="-122"/>
              </a:rPr>
              <a:t> /ʃuːz/</a:t>
            </a:r>
            <a:endParaRPr lang="zh-CN" altLang="en-US" sz="2800" b="1">
              <a:latin typeface="Arial" panose="020B0604020202020204" pitchFamily="34" charset="0"/>
              <a:ea typeface="微软雅黑" panose="020B0503020204020204" charset="-122"/>
            </a:endParaRPr>
          </a:p>
        </p:txBody>
      </p:sp>
      <p:sp>
        <p:nvSpPr>
          <p:cNvPr id="1048598" name="文本框 22"/>
          <p:cNvSpPr txBox="1"/>
          <p:nvPr/>
        </p:nvSpPr>
        <p:spPr>
          <a:xfrm>
            <a:off x="9816465" y="2651760"/>
            <a:ext cx="1373505" cy="561340"/>
          </a:xfrm>
          <a:prstGeom prst="rect">
            <a:avLst/>
          </a:prstGeom>
        </p:spPr>
        <p:txBody>
          <a:bodyPr wrap="square">
            <a:spAutoFit/>
          </a:bodyPr>
          <a:p>
            <a:pPr>
              <a:buClrTx/>
              <a:buSzTx/>
              <a:buFontTx/>
            </a:pPr>
            <a:r>
              <a:rPr lang="zh-CN" altLang="en-US" sz="2800" b="1">
                <a:latin typeface="Arial" panose="020B0604020202020204" pitchFamily="34" charset="0"/>
                <a:ea typeface="微软雅黑" panose="020B0503020204020204" charset="-122"/>
              </a:rPr>
              <a:t>/sɒks/</a:t>
            </a:r>
            <a:endParaRPr lang="zh-CN" altLang="en-US" sz="2800" b="1">
              <a:latin typeface="Arial" panose="020B0604020202020204" pitchFamily="34" charset="0"/>
              <a:ea typeface="微软雅黑" panose="020B0503020204020204" charset="-122"/>
            </a:endParaRPr>
          </a:p>
        </p:txBody>
      </p:sp>
      <p:sp>
        <p:nvSpPr>
          <p:cNvPr id="1048599" name="文本框 2"/>
          <p:cNvSpPr txBox="1"/>
          <p:nvPr/>
        </p:nvSpPr>
        <p:spPr>
          <a:xfrm>
            <a:off x="3930015" y="3689350"/>
            <a:ext cx="1339850" cy="561339"/>
          </a:xfrm>
          <a:prstGeom prst="rect">
            <a:avLst/>
          </a:prstGeom>
        </p:spPr>
        <p:txBody>
          <a:bodyPr wrap="square">
            <a:spAutoFit/>
          </a:bodyPr>
          <a:p>
            <a:r>
              <a:rPr lang="en-US" altLang="zh-CN" sz="2800" b="1">
                <a:latin typeface="Arial" panose="020B0604020202020204" pitchFamily="34" charset="0"/>
                <a:ea typeface="微软雅黑" panose="020B0503020204020204" charset="-122"/>
              </a:rPr>
              <a:t>hat</a:t>
            </a:r>
            <a:endParaRPr lang="en-US" altLang="zh-CN" sz="2800" b="1">
              <a:latin typeface="Arial" panose="020B0604020202020204" pitchFamily="34" charset="0"/>
              <a:ea typeface="微软雅黑" panose="020B0503020204020204" charset="-122"/>
            </a:endParaRPr>
          </a:p>
        </p:txBody>
      </p:sp>
      <p:sp>
        <p:nvSpPr>
          <p:cNvPr id="1048600" name="文本框 3"/>
          <p:cNvSpPr txBox="1"/>
          <p:nvPr/>
        </p:nvSpPr>
        <p:spPr>
          <a:xfrm>
            <a:off x="3743325" y="2329815"/>
            <a:ext cx="1339850" cy="561339"/>
          </a:xfrm>
          <a:prstGeom prst="rect">
            <a:avLst/>
          </a:prstGeom>
        </p:spPr>
        <p:txBody>
          <a:bodyPr wrap="square">
            <a:spAutoFit/>
          </a:bodyPr>
          <a:p>
            <a:r>
              <a:rPr lang="en-US" altLang="zh-CN" sz="2800" b="1">
                <a:latin typeface="Arial" panose="020B0604020202020204" pitchFamily="34" charset="0"/>
                <a:ea typeface="微软雅黑" panose="020B0503020204020204" charset="-122"/>
              </a:rPr>
              <a:t>T-shirt</a:t>
            </a:r>
            <a:endParaRPr lang="en-US" altLang="zh-CN" sz="2800" b="1">
              <a:latin typeface="Arial" panose="020B0604020202020204" pitchFamily="34" charset="0"/>
              <a:ea typeface="微软雅黑" panose="020B0503020204020204" charset="-122"/>
            </a:endParaRPr>
          </a:p>
        </p:txBody>
      </p:sp>
      <p:sp>
        <p:nvSpPr>
          <p:cNvPr id="1048601" name="文本框 6"/>
          <p:cNvSpPr txBox="1"/>
          <p:nvPr/>
        </p:nvSpPr>
        <p:spPr>
          <a:xfrm>
            <a:off x="9883775" y="3792855"/>
            <a:ext cx="1806575" cy="561339"/>
          </a:xfrm>
          <a:prstGeom prst="rect">
            <a:avLst/>
          </a:prstGeom>
        </p:spPr>
        <p:txBody>
          <a:bodyPr wrap="square">
            <a:spAutoFit/>
          </a:bodyPr>
          <a:p>
            <a:pPr>
              <a:buClrTx/>
              <a:buSzTx/>
              <a:buFontTx/>
            </a:pPr>
            <a:r>
              <a:rPr lang="en-US" altLang="zh-CN" sz="2800" b="1">
                <a:latin typeface="Arial" panose="020B0604020202020204" pitchFamily="34" charset="0"/>
                <a:ea typeface="微软雅黑" panose="020B0503020204020204" charset="-122"/>
              </a:rPr>
              <a:t>trousers</a:t>
            </a:r>
            <a:endParaRPr lang="en-US" altLang="zh-CN" sz="2800" b="1">
              <a:latin typeface="Arial" panose="020B0604020202020204" pitchFamily="34" charset="0"/>
              <a:ea typeface="微软雅黑" panose="020B0503020204020204" charset="-122"/>
            </a:endParaRPr>
          </a:p>
        </p:txBody>
      </p:sp>
      <p:sp>
        <p:nvSpPr>
          <p:cNvPr id="1048602" name="文本框 7"/>
          <p:cNvSpPr txBox="1"/>
          <p:nvPr/>
        </p:nvSpPr>
        <p:spPr>
          <a:xfrm>
            <a:off x="9840595" y="5142230"/>
            <a:ext cx="1336040" cy="561339"/>
          </a:xfrm>
          <a:prstGeom prst="rect">
            <a:avLst/>
          </a:prstGeom>
        </p:spPr>
        <p:txBody>
          <a:bodyPr wrap="square">
            <a:spAutoFit/>
          </a:bodyPr>
          <a:p>
            <a:pPr>
              <a:buClrTx/>
              <a:buSzTx/>
              <a:buFontTx/>
            </a:pPr>
            <a:r>
              <a:rPr lang="en-US" altLang="zh-CN" sz="2800" b="1">
                <a:latin typeface="Arial" panose="020B0604020202020204" pitchFamily="34" charset="0"/>
                <a:ea typeface="微软雅黑" panose="020B0503020204020204" charset="-122"/>
              </a:rPr>
              <a:t>shorts</a:t>
            </a:r>
            <a:endParaRPr lang="en-US" altLang="zh-CN" sz="2800" b="1">
              <a:latin typeface="Arial" panose="020B0604020202020204" pitchFamily="34" charset="0"/>
              <a:ea typeface="微软雅黑" panose="020B0503020204020204" charset="-122"/>
            </a:endParaRPr>
          </a:p>
        </p:txBody>
      </p:sp>
      <p:sp>
        <p:nvSpPr>
          <p:cNvPr id="1048603" name="文本框 23"/>
          <p:cNvSpPr txBox="1"/>
          <p:nvPr/>
        </p:nvSpPr>
        <p:spPr>
          <a:xfrm>
            <a:off x="3808730" y="5073650"/>
            <a:ext cx="1550670" cy="561339"/>
          </a:xfrm>
          <a:prstGeom prst="rect">
            <a:avLst/>
          </a:prstGeom>
        </p:spPr>
        <p:txBody>
          <a:bodyPr wrap="square">
            <a:spAutoFit/>
          </a:bodyPr>
          <a:p>
            <a:pPr>
              <a:buClrTx/>
              <a:buSzTx/>
              <a:buFontTx/>
            </a:pPr>
            <a:r>
              <a:rPr lang="en-US" altLang="zh-CN" sz="2800" b="1">
                <a:latin typeface="Arial" panose="020B0604020202020204" pitchFamily="34" charset="0"/>
                <a:ea typeface="微软雅黑" panose="020B0503020204020204" charset="-122"/>
              </a:rPr>
              <a:t>skirt</a:t>
            </a:r>
            <a:endParaRPr lang="en-US" altLang="zh-CN" sz="2800" b="1">
              <a:latin typeface="Arial" panose="020B0604020202020204" pitchFamily="34" charset="0"/>
              <a:ea typeface="微软雅黑" panose="020B0503020204020204" charset="-122"/>
            </a:endParaRPr>
          </a:p>
        </p:txBody>
      </p:sp>
      <p:sp>
        <p:nvSpPr>
          <p:cNvPr id="1048604" name="文本框 24"/>
          <p:cNvSpPr txBox="1"/>
          <p:nvPr/>
        </p:nvSpPr>
        <p:spPr>
          <a:xfrm>
            <a:off x="3743325" y="928370"/>
            <a:ext cx="1961515" cy="561339"/>
          </a:xfrm>
          <a:prstGeom prst="rect">
            <a:avLst/>
          </a:prstGeom>
        </p:spPr>
        <p:txBody>
          <a:bodyPr wrap="square">
            <a:spAutoFit/>
          </a:bodyPr>
          <a:p>
            <a:pPr>
              <a:buClrTx/>
              <a:buSzTx/>
              <a:buFontTx/>
            </a:pPr>
            <a:r>
              <a:rPr lang="en-US" altLang="zh-CN" sz="2800" b="1">
                <a:latin typeface="Arial" panose="020B0604020202020204" pitchFamily="34" charset="0"/>
                <a:ea typeface="微软雅黑" panose="020B0503020204020204" charset="-122"/>
              </a:rPr>
              <a:t>sweater</a:t>
            </a:r>
            <a:endParaRPr lang="en-US" altLang="zh-CN" sz="2800" b="1">
              <a:latin typeface="Arial" panose="020B0604020202020204" pitchFamily="34" charset="0"/>
              <a:ea typeface="微软雅黑" panose="020B0503020204020204" charset="-122"/>
            </a:endParaRPr>
          </a:p>
        </p:txBody>
      </p:sp>
      <p:sp>
        <p:nvSpPr>
          <p:cNvPr id="1048605" name="文本框 25"/>
          <p:cNvSpPr txBox="1"/>
          <p:nvPr/>
        </p:nvSpPr>
        <p:spPr>
          <a:xfrm>
            <a:off x="9789160" y="895985"/>
            <a:ext cx="1381760" cy="561339"/>
          </a:xfrm>
          <a:prstGeom prst="rect">
            <a:avLst/>
          </a:prstGeom>
        </p:spPr>
        <p:txBody>
          <a:bodyPr wrap="square">
            <a:spAutoFit/>
          </a:bodyPr>
          <a:p>
            <a:pPr>
              <a:buClrTx/>
              <a:buSzTx/>
              <a:buFontTx/>
            </a:pPr>
            <a:r>
              <a:rPr lang="en-US" altLang="zh-CN" sz="2800" b="1">
                <a:latin typeface="Arial" panose="020B0604020202020204" pitchFamily="34" charset="0"/>
                <a:ea typeface="微软雅黑" panose="020B0503020204020204" charset="-122"/>
              </a:rPr>
              <a:t>shoes</a:t>
            </a:r>
            <a:endParaRPr lang="en-US" altLang="zh-CN" sz="2800" b="1">
              <a:latin typeface="Arial" panose="020B0604020202020204" pitchFamily="34" charset="0"/>
              <a:ea typeface="微软雅黑" panose="020B0503020204020204" charset="-122"/>
            </a:endParaRPr>
          </a:p>
        </p:txBody>
      </p:sp>
      <p:sp>
        <p:nvSpPr>
          <p:cNvPr id="1048606" name="文本框 26"/>
          <p:cNvSpPr txBox="1"/>
          <p:nvPr/>
        </p:nvSpPr>
        <p:spPr>
          <a:xfrm>
            <a:off x="9816465" y="2334260"/>
            <a:ext cx="1381760" cy="561340"/>
          </a:xfrm>
          <a:prstGeom prst="rect">
            <a:avLst/>
          </a:prstGeom>
        </p:spPr>
        <p:txBody>
          <a:bodyPr wrap="square">
            <a:spAutoFit/>
          </a:bodyPr>
          <a:p>
            <a:pPr>
              <a:buClrTx/>
              <a:buSzTx/>
              <a:buFontTx/>
            </a:pPr>
            <a:r>
              <a:rPr lang="en-US" altLang="zh-CN" sz="2800" b="1">
                <a:latin typeface="Arial" panose="020B0604020202020204" pitchFamily="34" charset="0"/>
                <a:ea typeface="微软雅黑" panose="020B0503020204020204" charset="-122"/>
              </a:rPr>
              <a:t>socks</a:t>
            </a:r>
            <a:endParaRPr lang="en-US" altLang="zh-CN" sz="2800" b="1">
              <a:latin typeface="Arial" panose="020B0604020202020204" pitchFamily="34" charset="0"/>
              <a:ea typeface="微软雅黑" panose="020B0503020204020204" charset="-122"/>
            </a:endParaRPr>
          </a:p>
        </p:txBody>
      </p:sp>
      <p:pic>
        <p:nvPicPr>
          <p:cNvPr id="2097163" name="图片 99"/>
          <p:cNvPicPr/>
          <p:nvPr/>
        </p:nvPicPr>
        <p:blipFill>
          <a:blip r:embed="rId4">
            <a:clrChange>
              <a:clrFrom>
                <a:srgbClr val="FEFEFE">
                  <a:alpha val="100000"/>
                </a:srgbClr>
              </a:clrFrom>
              <a:clrTo>
                <a:srgbClr val="FEFEFE">
                  <a:alpha val="100000"/>
                  <a:alpha val="0"/>
                </a:srgbClr>
              </a:clrTo>
            </a:clrChange>
          </a:blip>
          <a:stretch>
            <a:fillRect/>
          </a:stretch>
        </p:blipFill>
        <p:spPr>
          <a:xfrm>
            <a:off x="730885" y="995680"/>
            <a:ext cx="989330" cy="983615"/>
          </a:xfrm>
          <a:prstGeom prst="rect">
            <a:avLst/>
          </a:prstGeom>
          <a:noFill/>
          <a:ln w="9525">
            <a:noFill/>
          </a:ln>
        </p:spPr>
      </p:pic>
      <p:pic>
        <p:nvPicPr>
          <p:cNvPr id="2097164" name="图片 100"/>
          <p:cNvPicPr/>
          <p:nvPr/>
        </p:nvPicPr>
        <p:blipFill>
          <a:blip r:embed="rId5"/>
          <a:stretch>
            <a:fillRect/>
          </a:stretch>
        </p:blipFill>
        <p:spPr>
          <a:xfrm>
            <a:off x="628650" y="5066665"/>
            <a:ext cx="1383665" cy="1132205"/>
          </a:xfrm>
          <a:prstGeom prst="rect">
            <a:avLst/>
          </a:prstGeom>
          <a:noFill/>
          <a:ln w="9525">
            <a:noFill/>
          </a:ln>
        </p:spPr>
      </p:pic>
      <p:pic>
        <p:nvPicPr>
          <p:cNvPr id="2097165" name="图片 102"/>
          <p:cNvPicPr/>
          <p:nvPr/>
        </p:nvPicPr>
        <p:blipFill>
          <a:blip r:embed="rId6">
            <a:clrChange>
              <a:clrFrom>
                <a:srgbClr val="FFFFFF">
                  <a:alpha val="100000"/>
                </a:srgbClr>
              </a:clrFrom>
              <a:clrTo>
                <a:srgbClr val="FFFFFF">
                  <a:alpha val="100000"/>
                  <a:alpha val="0"/>
                </a:srgbClr>
              </a:clrTo>
            </a:clrChange>
          </a:blip>
          <a:srcRect b="10694"/>
          <a:stretch>
            <a:fillRect/>
          </a:stretch>
        </p:blipFill>
        <p:spPr>
          <a:xfrm>
            <a:off x="7025640" y="2427605"/>
            <a:ext cx="1064260" cy="1001395"/>
          </a:xfrm>
          <a:prstGeom prst="rect">
            <a:avLst/>
          </a:prstGeom>
          <a:noFill/>
          <a:ln w="9525">
            <a:noFill/>
          </a:ln>
        </p:spPr>
      </p:pic>
      <p:pic>
        <p:nvPicPr>
          <p:cNvPr id="2097166" name="图片 104"/>
          <p:cNvPicPr/>
          <p:nvPr/>
        </p:nvPicPr>
        <p:blipFill>
          <a:blip r:embed="rId7">
            <a:clrChange>
              <a:clrFrom>
                <a:srgbClr val="EEEEEE">
                  <a:alpha val="100000"/>
                </a:srgbClr>
              </a:clrFrom>
              <a:clrTo>
                <a:srgbClr val="EEEEEE">
                  <a:alpha val="100000"/>
                  <a:alpha val="0"/>
                </a:srgbClr>
              </a:clrTo>
            </a:clrChange>
          </a:blip>
          <a:stretch>
            <a:fillRect/>
          </a:stretch>
        </p:blipFill>
        <p:spPr>
          <a:xfrm>
            <a:off x="7078980" y="890270"/>
            <a:ext cx="1024890" cy="1306195"/>
          </a:xfrm>
          <a:prstGeom prst="rect">
            <a:avLst/>
          </a:prstGeom>
          <a:noFill/>
          <a:ln w="9525">
            <a:noFill/>
          </a:ln>
        </p:spPr>
      </p:pic>
      <p:cxnSp>
        <p:nvCxnSpPr>
          <p:cNvPr id="3145731" name="直接连接符 1"/>
          <p:cNvCxnSpPr/>
          <p:nvPr/>
        </p:nvCxnSpPr>
        <p:spPr>
          <a:xfrm>
            <a:off x="1885950" y="1812925"/>
            <a:ext cx="1945640" cy="2110740"/>
          </a:xfrm>
          <a:prstGeom prst="line">
            <a:avLst/>
          </a:prstGeom>
        </p:spPr>
        <p:style>
          <a:lnRef idx="2">
            <a:schemeClr val="accent1"/>
          </a:lnRef>
          <a:fillRef idx="0">
            <a:srgbClr val="FFFFFF"/>
          </a:fillRef>
          <a:effectRef idx="0">
            <a:srgbClr val="FFFFFF"/>
          </a:effectRef>
          <a:fontRef idx="minor">
            <a:schemeClr val="tx1"/>
          </a:fontRef>
        </p:style>
      </p:cxnSp>
      <p:cxnSp>
        <p:nvCxnSpPr>
          <p:cNvPr id="3145732" name="直接连接符 4"/>
          <p:cNvCxnSpPr>
            <a:stCxn id="2097161" idx="3"/>
          </p:cNvCxnSpPr>
          <p:nvPr/>
        </p:nvCxnSpPr>
        <p:spPr>
          <a:xfrm flipV="1">
            <a:off x="1913255" y="2756535"/>
            <a:ext cx="1717675" cy="66675"/>
          </a:xfrm>
          <a:prstGeom prst="line">
            <a:avLst/>
          </a:prstGeom>
        </p:spPr>
        <p:style>
          <a:lnRef idx="2">
            <a:schemeClr val="accent1"/>
          </a:lnRef>
          <a:fillRef idx="0">
            <a:srgbClr val="FFFFFF"/>
          </a:fillRef>
          <a:effectRef idx="0">
            <a:srgbClr val="FFFFFF"/>
          </a:effectRef>
          <a:fontRef idx="minor">
            <a:schemeClr val="tx1"/>
          </a:fontRef>
        </p:style>
      </p:cxnSp>
      <p:cxnSp>
        <p:nvCxnSpPr>
          <p:cNvPr id="3145733" name="直接连接符 9"/>
          <p:cNvCxnSpPr/>
          <p:nvPr/>
        </p:nvCxnSpPr>
        <p:spPr>
          <a:xfrm>
            <a:off x="2027555" y="4135755"/>
            <a:ext cx="1651000" cy="1521460"/>
          </a:xfrm>
          <a:prstGeom prst="line">
            <a:avLst/>
          </a:prstGeom>
        </p:spPr>
        <p:style>
          <a:lnRef idx="2">
            <a:schemeClr val="accent1"/>
          </a:lnRef>
          <a:fillRef idx="0">
            <a:srgbClr val="FFFFFF"/>
          </a:fillRef>
          <a:effectRef idx="0">
            <a:srgbClr val="FFFFFF"/>
          </a:effectRef>
          <a:fontRef idx="minor">
            <a:schemeClr val="tx1"/>
          </a:fontRef>
        </p:style>
      </p:cxnSp>
      <p:cxnSp>
        <p:nvCxnSpPr>
          <p:cNvPr id="3145734" name="直接连接符 10"/>
          <p:cNvCxnSpPr/>
          <p:nvPr/>
        </p:nvCxnSpPr>
        <p:spPr>
          <a:xfrm flipV="1">
            <a:off x="2051050" y="1553845"/>
            <a:ext cx="1544955" cy="3985260"/>
          </a:xfrm>
          <a:prstGeom prst="line">
            <a:avLst/>
          </a:prstGeom>
        </p:spPr>
        <p:style>
          <a:lnRef idx="2">
            <a:schemeClr val="accent1"/>
          </a:lnRef>
          <a:fillRef idx="0">
            <a:srgbClr val="FFFFFF"/>
          </a:fillRef>
          <a:effectRef idx="0">
            <a:srgbClr val="FFFFFF"/>
          </a:effectRef>
          <a:fontRef idx="minor">
            <a:schemeClr val="tx1"/>
          </a:fontRef>
        </p:style>
      </p:cxnSp>
      <p:cxnSp>
        <p:nvCxnSpPr>
          <p:cNvPr id="3145735" name="直接连接符 12"/>
          <p:cNvCxnSpPr/>
          <p:nvPr/>
        </p:nvCxnSpPr>
        <p:spPr>
          <a:xfrm>
            <a:off x="7840345" y="1541780"/>
            <a:ext cx="1992630" cy="2617470"/>
          </a:xfrm>
          <a:prstGeom prst="line">
            <a:avLst/>
          </a:prstGeom>
        </p:spPr>
        <p:style>
          <a:lnRef idx="2">
            <a:schemeClr val="accent1"/>
          </a:lnRef>
          <a:fillRef idx="0">
            <a:srgbClr val="FFFFFF"/>
          </a:fillRef>
          <a:effectRef idx="0">
            <a:srgbClr val="FFFFFF"/>
          </a:effectRef>
          <a:fontRef idx="minor">
            <a:schemeClr val="tx1"/>
          </a:fontRef>
        </p:style>
      </p:cxnSp>
      <p:cxnSp>
        <p:nvCxnSpPr>
          <p:cNvPr id="3145736" name="直接连接符 14"/>
          <p:cNvCxnSpPr/>
          <p:nvPr/>
        </p:nvCxnSpPr>
        <p:spPr>
          <a:xfrm>
            <a:off x="8053070" y="3098165"/>
            <a:ext cx="1721485" cy="2358390"/>
          </a:xfrm>
          <a:prstGeom prst="line">
            <a:avLst/>
          </a:prstGeom>
        </p:spPr>
        <p:style>
          <a:lnRef idx="2">
            <a:schemeClr val="accent1"/>
          </a:lnRef>
          <a:fillRef idx="0">
            <a:srgbClr val="FFFFFF"/>
          </a:fillRef>
          <a:effectRef idx="0">
            <a:srgbClr val="FFFFFF"/>
          </a:effectRef>
          <a:fontRef idx="minor">
            <a:schemeClr val="tx1"/>
          </a:fontRef>
        </p:style>
      </p:cxnSp>
      <p:cxnSp>
        <p:nvCxnSpPr>
          <p:cNvPr id="3145737" name="直接连接符 27"/>
          <p:cNvCxnSpPr/>
          <p:nvPr/>
        </p:nvCxnSpPr>
        <p:spPr>
          <a:xfrm flipV="1">
            <a:off x="8182610" y="1600835"/>
            <a:ext cx="1556385" cy="2877185"/>
          </a:xfrm>
          <a:prstGeom prst="line">
            <a:avLst/>
          </a:prstGeom>
        </p:spPr>
        <p:style>
          <a:lnRef idx="2">
            <a:schemeClr val="accent1"/>
          </a:lnRef>
          <a:fillRef idx="0">
            <a:srgbClr val="FFFFFF"/>
          </a:fillRef>
          <a:effectRef idx="0">
            <a:srgbClr val="FFFFFF"/>
          </a:effectRef>
          <a:fontRef idx="minor">
            <a:schemeClr val="tx1"/>
          </a:fontRef>
        </p:style>
      </p:cxnSp>
      <p:cxnSp>
        <p:nvCxnSpPr>
          <p:cNvPr id="3145738" name="直接连接符 28"/>
          <p:cNvCxnSpPr>
            <a:endCxn id="1048598" idx="1"/>
          </p:cNvCxnSpPr>
          <p:nvPr/>
        </p:nvCxnSpPr>
        <p:spPr>
          <a:xfrm flipV="1">
            <a:off x="8170545" y="2912745"/>
            <a:ext cx="1645920" cy="2921000"/>
          </a:xfrm>
          <a:prstGeom prst="line">
            <a:avLst/>
          </a:prstGeom>
        </p:spPr>
        <p:style>
          <a:lnRef idx="2">
            <a:schemeClr val="accent1"/>
          </a:lnRef>
          <a:fillRef idx="0">
            <a:srgbClr val="FFFFFF"/>
          </a:fillRef>
          <a:effectRef idx="0">
            <a:srgbClr val="FFFFFF"/>
          </a:effectRef>
          <a:fontRef idx="minor">
            <a:schemeClr val="tx1"/>
          </a:fontRef>
        </p:style>
      </p:cxnSp>
      <p:pic>
        <p:nvPicPr>
          <p:cNvPr id="2097167" name="图片 29" descr="微信图片_202405311505531"/>
          <p:cNvPicPr>
            <a:picLocks noChangeAspect="1"/>
          </p:cNvPicPr>
          <p:nvPr/>
        </p:nvPicPr>
        <p:blipFill>
          <a:blip r:embed="rId8"/>
          <a:stretch>
            <a:fillRect/>
          </a:stretch>
        </p:blipFill>
        <p:spPr>
          <a:xfrm>
            <a:off x="6958330" y="3997960"/>
            <a:ext cx="1237615" cy="750570"/>
          </a:xfrm>
          <a:prstGeom prst="rect">
            <a:avLst/>
          </a:prstGeom>
        </p:spPr>
      </p:pic>
      <p:pic>
        <p:nvPicPr>
          <p:cNvPr id="2097168" name="图片 30" descr="微信图片_20240531150552"/>
          <p:cNvPicPr>
            <a:picLocks noChangeAspect="1"/>
          </p:cNvPicPr>
          <p:nvPr/>
        </p:nvPicPr>
        <p:blipFill>
          <a:blip r:embed="rId9"/>
          <a:stretch>
            <a:fillRect/>
          </a:stretch>
        </p:blipFill>
        <p:spPr>
          <a:xfrm>
            <a:off x="7031990" y="5203190"/>
            <a:ext cx="1042035" cy="995680"/>
          </a:xfrm>
          <a:prstGeom prst="rect">
            <a:avLst/>
          </a:prstGeom>
        </p:spPr>
      </p:pic>
      <p:pic>
        <p:nvPicPr>
          <p:cNvPr id="2097169" name="红梅老师比赛PPTchant音频">
            <a:hlinkClick r:id="" action="ppaction://media"/>
          </p:cNvPr>
          <p:cNvPicPr/>
          <p:nvPr>
            <a:audioFile r:link="rId10"/>
            <p:extLst>
              <p:ext uri="{DAA4B4D4-6D71-4841-9C94-3DE7FCFB9230}">
                <p14:media xmlns:p14="http://schemas.microsoft.com/office/powerpoint/2010/main" r:embed="rId11"/>
              </p:ext>
            </p:extLst>
          </p:nvPr>
        </p:nvPicPr>
        <p:blipFill>
          <a:blip r:embed="rId12"/>
          <a:stretch>
            <a:fillRect/>
          </a:stretch>
        </p:blipFill>
        <p:spPr>
          <a:xfrm>
            <a:off x="10526395" y="6198870"/>
            <a:ext cx="495300" cy="4953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45731"/>
                                        </p:tgtEl>
                                        <p:attrNameLst>
                                          <p:attrName>style.visibility</p:attrName>
                                        </p:attrNameLst>
                                      </p:cBhvr>
                                      <p:to>
                                        <p:strVal val="visible"/>
                                      </p:to>
                                    </p:set>
                                    <p:animEffect transition="in" filter="blinds(horizontal)">
                                      <p:cBhvr>
                                        <p:cTn id="7" dur="500"/>
                                        <p:tgtEl>
                                          <p:spTgt spid="31457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45733"/>
                                        </p:tgtEl>
                                        <p:attrNameLst>
                                          <p:attrName>style.visibility</p:attrName>
                                        </p:attrNameLst>
                                      </p:cBhvr>
                                      <p:to>
                                        <p:strVal val="visible"/>
                                      </p:to>
                                    </p:set>
                                    <p:animEffect transition="in" filter="barn(inVertical)">
                                      <p:cBhvr>
                                        <p:cTn id="12" dur="500"/>
                                        <p:tgtEl>
                                          <p:spTgt spid="3145733"/>
                                        </p:tgtEl>
                                      </p:cBhvr>
                                    </p:animEffect>
                                  </p:childTnLst>
                                </p:cTn>
                              </p:par>
                              <p:par>
                                <p:cTn id="13" presetID="16" presetClass="entr" presetSubtype="21" fill="hold" nodeType="withEffect">
                                  <p:stCondLst>
                                    <p:cond delay="0"/>
                                  </p:stCondLst>
                                  <p:childTnLst>
                                    <p:set>
                                      <p:cBhvr>
                                        <p:cTn id="14" dur="1" fill="hold">
                                          <p:stCondLst>
                                            <p:cond delay="0"/>
                                          </p:stCondLst>
                                        </p:cTn>
                                        <p:tgtEl>
                                          <p:spTgt spid="3145732"/>
                                        </p:tgtEl>
                                        <p:attrNameLst>
                                          <p:attrName>style.visibility</p:attrName>
                                        </p:attrNameLst>
                                      </p:cBhvr>
                                      <p:to>
                                        <p:strVal val="visible"/>
                                      </p:to>
                                    </p:set>
                                    <p:animEffect transition="in" filter="barn(inVertical)">
                                      <p:cBhvr>
                                        <p:cTn id="15" dur="500"/>
                                        <p:tgtEl>
                                          <p:spTgt spid="31457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45734"/>
                                        </p:tgtEl>
                                        <p:attrNameLst>
                                          <p:attrName>style.visibility</p:attrName>
                                        </p:attrNameLst>
                                      </p:cBhvr>
                                      <p:to>
                                        <p:strVal val="visible"/>
                                      </p:to>
                                    </p:set>
                                    <p:animEffect transition="in" filter="barn(inVertical)">
                                      <p:cBhvr>
                                        <p:cTn id="18" dur="500"/>
                                        <p:tgtEl>
                                          <p:spTgt spid="3145734"/>
                                        </p:tgtEl>
                                      </p:cBhvr>
                                    </p:animEffect>
                                  </p:childTnLst>
                                </p:cTn>
                              </p:par>
                              <p:par>
                                <p:cTn id="19" presetID="16" presetClass="entr" presetSubtype="21" fill="hold" nodeType="withEffect">
                                  <p:stCondLst>
                                    <p:cond delay="0"/>
                                  </p:stCondLst>
                                  <p:childTnLst>
                                    <p:set>
                                      <p:cBhvr>
                                        <p:cTn id="20" dur="1" fill="hold">
                                          <p:stCondLst>
                                            <p:cond delay="0"/>
                                          </p:stCondLst>
                                        </p:cTn>
                                        <p:tgtEl>
                                          <p:spTgt spid="3145735"/>
                                        </p:tgtEl>
                                        <p:attrNameLst>
                                          <p:attrName>style.visibility</p:attrName>
                                        </p:attrNameLst>
                                      </p:cBhvr>
                                      <p:to>
                                        <p:strVal val="visible"/>
                                      </p:to>
                                    </p:set>
                                    <p:animEffect transition="in" filter="barn(inVertical)">
                                      <p:cBhvr>
                                        <p:cTn id="21" dur="500"/>
                                        <p:tgtEl>
                                          <p:spTgt spid="3145735"/>
                                        </p:tgtEl>
                                      </p:cBhvr>
                                    </p:animEffect>
                                  </p:childTnLst>
                                </p:cTn>
                              </p:par>
                              <p:par>
                                <p:cTn id="22" presetID="16" presetClass="entr" presetSubtype="21" fill="hold" nodeType="withEffect">
                                  <p:stCondLst>
                                    <p:cond delay="0"/>
                                  </p:stCondLst>
                                  <p:childTnLst>
                                    <p:set>
                                      <p:cBhvr>
                                        <p:cTn id="23" dur="1" fill="hold">
                                          <p:stCondLst>
                                            <p:cond delay="0"/>
                                          </p:stCondLst>
                                        </p:cTn>
                                        <p:tgtEl>
                                          <p:spTgt spid="3145736"/>
                                        </p:tgtEl>
                                        <p:attrNameLst>
                                          <p:attrName>style.visibility</p:attrName>
                                        </p:attrNameLst>
                                      </p:cBhvr>
                                      <p:to>
                                        <p:strVal val="visible"/>
                                      </p:to>
                                    </p:set>
                                    <p:animEffect transition="in" filter="barn(inVertical)">
                                      <p:cBhvr>
                                        <p:cTn id="24" dur="500"/>
                                        <p:tgtEl>
                                          <p:spTgt spid="3145736"/>
                                        </p:tgtEl>
                                      </p:cBhvr>
                                    </p:animEffect>
                                  </p:childTnLst>
                                </p:cTn>
                              </p:par>
                              <p:par>
                                <p:cTn id="25" presetID="16" presetClass="entr" presetSubtype="21" fill="hold" nodeType="withEffect">
                                  <p:stCondLst>
                                    <p:cond delay="0"/>
                                  </p:stCondLst>
                                  <p:childTnLst>
                                    <p:set>
                                      <p:cBhvr>
                                        <p:cTn id="26" dur="1" fill="hold">
                                          <p:stCondLst>
                                            <p:cond delay="0"/>
                                          </p:stCondLst>
                                        </p:cTn>
                                        <p:tgtEl>
                                          <p:spTgt spid="3145737"/>
                                        </p:tgtEl>
                                        <p:attrNameLst>
                                          <p:attrName>style.visibility</p:attrName>
                                        </p:attrNameLst>
                                      </p:cBhvr>
                                      <p:to>
                                        <p:strVal val="visible"/>
                                      </p:to>
                                    </p:set>
                                    <p:animEffect transition="in" filter="barn(inVertical)">
                                      <p:cBhvr>
                                        <p:cTn id="27" dur="500"/>
                                        <p:tgtEl>
                                          <p:spTgt spid="3145737"/>
                                        </p:tgtEl>
                                      </p:cBhvr>
                                    </p:animEffect>
                                  </p:childTnLst>
                                </p:cTn>
                              </p:par>
                              <p:par>
                                <p:cTn id="28" presetID="16" presetClass="entr" presetSubtype="21" fill="hold" nodeType="withEffect">
                                  <p:stCondLst>
                                    <p:cond delay="0"/>
                                  </p:stCondLst>
                                  <p:childTnLst>
                                    <p:set>
                                      <p:cBhvr>
                                        <p:cTn id="29" dur="1" fill="hold">
                                          <p:stCondLst>
                                            <p:cond delay="0"/>
                                          </p:stCondLst>
                                        </p:cTn>
                                        <p:tgtEl>
                                          <p:spTgt spid="3145738"/>
                                        </p:tgtEl>
                                        <p:attrNameLst>
                                          <p:attrName>style.visibility</p:attrName>
                                        </p:attrNameLst>
                                      </p:cBhvr>
                                      <p:to>
                                        <p:strVal val="visible"/>
                                      </p:to>
                                    </p:set>
                                    <p:animEffect transition="in" filter="barn(inVertical)">
                                      <p:cBhvr>
                                        <p:cTn id="30" dur="500"/>
                                        <p:tgtEl>
                                          <p:spTgt spid="314573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additive="base">
                                        <p:cTn id="34" dur="48117" fill="hold"/>
                                        <p:tgtEl>
                                          <p:spTgt spid="20971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1">
                  <p:stCondLst>
                    <p:cond delay="indefinite"/>
                  </p:stCondLst>
                  <p:endCondLst>
                    <p:cond evt="onStopAudio">
                      <p:tgtEl>
                        <p:sldTgt/>
                      </p:tgtEl>
                    </p:cond>
                  </p:endCondLst>
                </p:cTn>
                <p:tgtEl>
                  <p:spTgt spid="2097169"/>
                </p:tgtEl>
              </p:cMediaNode>
            </p:audio>
          </p:childTnLst>
        </p:cTn>
      </p:par>
    </p:tnLst>
    <p:bldLst>
      <p:bldP spid="1048599" grpId="0"/>
      <p:bldP spid="1048599" grpId="1"/>
      <p:bldP spid="1048600" grpId="0"/>
      <p:bldP spid="1048601" grpId="0"/>
      <p:bldP spid="1048602" grpId="0"/>
      <p:bldP spid="1048603" grpId="0"/>
      <p:bldP spid="1048604" grpId="0"/>
      <p:bldP spid="1048605" grpId="0"/>
      <p:bldP spid="10486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p:sp>
        <p:nvSpPr>
          <p:cNvPr id="1048615" name="文本框 18"/>
          <p:cNvSpPr txBox="1"/>
          <p:nvPr/>
        </p:nvSpPr>
        <p:spPr>
          <a:xfrm>
            <a:off x="505460" y="3159760"/>
            <a:ext cx="222313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China </a:t>
            </a:r>
            <a:r>
              <a:rPr lang="zh-CN" altLang="en-US" sz="2400" b="1">
                <a:latin typeface="Times New Roman" panose="02020603050405020304" charset="0"/>
                <a:ea typeface="微软雅黑" panose="020B0503020204020204" charset="-122"/>
                <a:cs typeface="Times New Roman" panose="02020603050405020304" charset="0"/>
              </a:rPr>
              <a:t>中国</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1048616" name="文本框 13"/>
          <p:cNvSpPr txBox="1"/>
          <p:nvPr/>
        </p:nvSpPr>
        <p:spPr>
          <a:xfrm>
            <a:off x="9290050" y="3214370"/>
            <a:ext cx="2254250"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Mexico </a:t>
            </a:r>
            <a:r>
              <a:rPr lang="zh-CN" altLang="en-US" sz="2400" b="1">
                <a:latin typeface="Times New Roman" panose="02020603050405020304" charset="0"/>
                <a:ea typeface="微软雅黑" panose="020B0503020204020204" charset="-122"/>
                <a:cs typeface="Times New Roman" panose="02020603050405020304" charset="0"/>
              </a:rPr>
              <a:t>墨西哥</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1048617" name="文本框 17"/>
          <p:cNvSpPr txBox="1"/>
          <p:nvPr/>
        </p:nvSpPr>
        <p:spPr>
          <a:xfrm>
            <a:off x="9442450" y="5810250"/>
            <a:ext cx="255206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China </a:t>
            </a:r>
            <a:r>
              <a:rPr lang="zh-CN" altLang="en-US" sz="2400" b="1">
                <a:latin typeface="Times New Roman" panose="02020603050405020304" charset="0"/>
                <a:ea typeface="微软雅黑" panose="020B0503020204020204" charset="-122"/>
                <a:cs typeface="Times New Roman" panose="02020603050405020304" charset="0"/>
              </a:rPr>
              <a:t>中国</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1048618" name="文本框 12"/>
          <p:cNvSpPr txBox="1"/>
          <p:nvPr/>
        </p:nvSpPr>
        <p:spPr>
          <a:xfrm>
            <a:off x="6057265" y="3159760"/>
            <a:ext cx="289115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Saudi Arabia </a:t>
            </a:r>
            <a:r>
              <a:rPr lang="zh-CN" altLang="en-US" sz="2400" b="1">
                <a:latin typeface="Times New Roman" panose="02020603050405020304" charset="0"/>
                <a:ea typeface="微软雅黑" panose="020B0503020204020204" charset="-122"/>
                <a:cs typeface="Times New Roman" panose="02020603050405020304" charset="0"/>
              </a:rPr>
              <a:t>沙特</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1048619" name="文本框 15"/>
          <p:cNvSpPr txBox="1"/>
          <p:nvPr/>
        </p:nvSpPr>
        <p:spPr>
          <a:xfrm>
            <a:off x="3278505" y="5810250"/>
            <a:ext cx="255206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Canada </a:t>
            </a:r>
            <a:r>
              <a:rPr lang="zh-CN" altLang="en-US" sz="2400" b="1">
                <a:latin typeface="Times New Roman" panose="02020603050405020304" charset="0"/>
                <a:ea typeface="微软雅黑" panose="020B0503020204020204" charset="-122"/>
                <a:cs typeface="Times New Roman" panose="02020603050405020304" charset="0"/>
              </a:rPr>
              <a:t>加拿大</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1048620" name="文本框 10"/>
          <p:cNvSpPr txBox="1"/>
          <p:nvPr/>
        </p:nvSpPr>
        <p:spPr>
          <a:xfrm>
            <a:off x="3493135" y="3168650"/>
            <a:ext cx="222313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India </a:t>
            </a:r>
            <a:r>
              <a:rPr lang="zh-CN" altLang="en-US" sz="2400" b="1">
                <a:latin typeface="Times New Roman" panose="02020603050405020304" charset="0"/>
                <a:ea typeface="微软雅黑" panose="020B0503020204020204" charset="-122"/>
                <a:cs typeface="Times New Roman" panose="02020603050405020304" charset="0"/>
              </a:rPr>
              <a:t>印度</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1048621" name="文本框 14"/>
          <p:cNvSpPr txBox="1"/>
          <p:nvPr/>
        </p:nvSpPr>
        <p:spPr>
          <a:xfrm>
            <a:off x="331470" y="5810250"/>
            <a:ext cx="255206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Scotland </a:t>
            </a:r>
            <a:r>
              <a:rPr lang="zh-CN" altLang="en-US" sz="2400" b="1">
                <a:latin typeface="Times New Roman" panose="02020603050405020304" charset="0"/>
                <a:ea typeface="微软雅黑" panose="020B0503020204020204" charset="-122"/>
                <a:cs typeface="Times New Roman" panose="02020603050405020304" charset="0"/>
              </a:rPr>
              <a:t>苏格兰</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1048622" name="文本框 2"/>
          <p:cNvSpPr txBox="1"/>
          <p:nvPr/>
        </p:nvSpPr>
        <p:spPr>
          <a:xfrm>
            <a:off x="1781810" y="114300"/>
            <a:ext cx="9220200" cy="828675"/>
          </a:xfrm>
          <a:prstGeom prst="rect">
            <a:avLst/>
          </a:prstGeom>
          <a:noFill/>
        </p:spPr>
        <p:txBody>
          <a:bodyPr wrap="square" rtlCol="0">
            <a:noAutofit/>
          </a:bodyPr>
          <a:p>
            <a:pPr algn="ctr"/>
            <a:r>
              <a:rPr lang="en-US" altLang="zh-CN" sz="3600" b="1">
                <a:latin typeface="Times New Roman" panose="02020603050405020304" charset="0"/>
                <a:cs typeface="Times New Roman" panose="02020603050405020304" charset="0"/>
              </a:rPr>
              <a:t>Clothes around the world.</a:t>
            </a:r>
            <a:endParaRPr lang="en-US" altLang="zh-CN" sz="3600" b="1"/>
          </a:p>
        </p:txBody>
      </p:sp>
      <p:pic>
        <p:nvPicPr>
          <p:cNvPr id="2097170" name="图片 1" descr="D:/417140908/WPS云盘/师大-七中实习/红梅老师赛课准备/新学案图片/3819385977_11661813.jpg3819385977_11661813"/>
          <p:cNvPicPr>
            <a:picLocks noChangeAspect="1"/>
          </p:cNvPicPr>
          <p:nvPr/>
        </p:nvPicPr>
        <p:blipFill>
          <a:blip r:embed="rId1"/>
          <a:srcRect l="16" r="16"/>
          <a:stretch>
            <a:fillRect/>
          </a:stretch>
        </p:blipFill>
        <p:spPr>
          <a:xfrm>
            <a:off x="4107180" y="720725"/>
            <a:ext cx="3959860" cy="5941695"/>
          </a:xfrm>
          <a:prstGeom prst="rect">
            <a:avLst/>
          </a:prstGeom>
        </p:spPr>
      </p:pic>
      <p:pic>
        <p:nvPicPr>
          <p:cNvPr id="2097171" name="图片 3" descr="8684d07ccd5996318306638b3f3002a0"/>
          <p:cNvPicPr>
            <a:picLocks noChangeAspect="1"/>
          </p:cNvPicPr>
          <p:nvPr/>
        </p:nvPicPr>
        <p:blipFill>
          <a:blip r:embed="rId2"/>
          <a:stretch>
            <a:fillRect/>
          </a:stretch>
        </p:blipFill>
        <p:spPr>
          <a:xfrm>
            <a:off x="4132580" y="748665"/>
            <a:ext cx="3954780" cy="5934075"/>
          </a:xfrm>
          <a:prstGeom prst="rect">
            <a:avLst/>
          </a:prstGeom>
        </p:spPr>
      </p:pic>
      <p:pic>
        <p:nvPicPr>
          <p:cNvPr id="2097172" name="图片 5" descr="D:/417140908/WPS云盘/师大-七中实习/红梅老师赛课准备/Thobe -Saudi Arabia.pngThobe -Saudi Arabia"/>
          <p:cNvPicPr>
            <a:picLocks noChangeAspect="1"/>
          </p:cNvPicPr>
          <p:nvPr/>
        </p:nvPicPr>
        <p:blipFill>
          <a:blip r:embed="rId3"/>
          <a:srcRect t="1050" b="6487"/>
          <a:stretch>
            <a:fillRect/>
          </a:stretch>
        </p:blipFill>
        <p:spPr>
          <a:xfrm>
            <a:off x="4232275" y="697865"/>
            <a:ext cx="3766820" cy="5759450"/>
          </a:xfrm>
          <a:prstGeom prst="rect">
            <a:avLst/>
          </a:prstGeom>
          <a:ln w="9525" cmpd="sng">
            <a:solidFill>
              <a:schemeClr val="tx1"/>
            </a:solidFill>
            <a:prstDash val="solid"/>
          </a:ln>
        </p:spPr>
      </p:pic>
      <p:pic>
        <p:nvPicPr>
          <p:cNvPr id="2097173" name="图片 8" descr="3eadc557da79002de258913201879bb2"/>
          <p:cNvPicPr>
            <a:picLocks noChangeAspect="1"/>
          </p:cNvPicPr>
          <p:nvPr/>
        </p:nvPicPr>
        <p:blipFill>
          <a:blip r:embed="rId4"/>
          <a:srcRect l="7457" r="52857"/>
          <a:stretch>
            <a:fillRect/>
          </a:stretch>
        </p:blipFill>
        <p:spPr>
          <a:xfrm>
            <a:off x="4244340" y="777240"/>
            <a:ext cx="3550285" cy="5929630"/>
          </a:xfrm>
          <a:prstGeom prst="rect">
            <a:avLst/>
          </a:prstGeom>
        </p:spPr>
      </p:pic>
      <p:pic>
        <p:nvPicPr>
          <p:cNvPr id="2097174" name="图片 6" descr="scotland clothing"/>
          <p:cNvPicPr>
            <a:picLocks noChangeAspect="1"/>
          </p:cNvPicPr>
          <p:nvPr/>
        </p:nvPicPr>
        <p:blipFill>
          <a:blip r:embed="rId5"/>
          <a:srcRect l="10375" t="4927" r="11406" b="10792"/>
          <a:stretch>
            <a:fillRect/>
          </a:stretch>
        </p:blipFill>
        <p:spPr>
          <a:xfrm>
            <a:off x="4243070" y="836930"/>
            <a:ext cx="3687445" cy="5960110"/>
          </a:xfrm>
          <a:prstGeom prst="rect">
            <a:avLst/>
          </a:prstGeom>
          <a:ln w="9525">
            <a:solidFill>
              <a:schemeClr val="tx1"/>
            </a:solidFill>
          </a:ln>
        </p:spPr>
      </p:pic>
      <p:pic>
        <p:nvPicPr>
          <p:cNvPr id="2097175" name="图片 7"/>
          <p:cNvPicPr>
            <a:picLocks noChangeAspect="1"/>
          </p:cNvPicPr>
          <p:nvPr/>
        </p:nvPicPr>
        <p:blipFill>
          <a:blip r:embed="rId6"/>
          <a:stretch>
            <a:fillRect/>
          </a:stretch>
        </p:blipFill>
        <p:spPr>
          <a:xfrm>
            <a:off x="4107180" y="894080"/>
            <a:ext cx="3888105" cy="5923280"/>
          </a:xfrm>
          <a:prstGeom prst="rect">
            <a:avLst/>
          </a:prstGeom>
        </p:spPr>
      </p:pic>
      <p:pic>
        <p:nvPicPr>
          <p:cNvPr id="2097176" name="图片 9" descr="jpg"/>
          <p:cNvPicPr>
            <a:picLocks noChangeAspect="1"/>
          </p:cNvPicPr>
          <p:nvPr/>
        </p:nvPicPr>
        <p:blipFill>
          <a:blip r:embed="rId7"/>
          <a:srcRect l="31262" t="12795" r="23439"/>
          <a:stretch>
            <a:fillRect/>
          </a:stretch>
        </p:blipFill>
        <p:spPr>
          <a:xfrm>
            <a:off x="4055110" y="843280"/>
            <a:ext cx="3970020" cy="5292725"/>
          </a:xfrm>
          <a:prstGeom prst="rect">
            <a:avLst/>
          </a:prstGeom>
        </p:spPr>
      </p:pic>
      <p:sp>
        <p:nvSpPr>
          <p:cNvPr id="1048623" name="文本框 16"/>
          <p:cNvSpPr txBox="1"/>
          <p:nvPr/>
        </p:nvSpPr>
        <p:spPr>
          <a:xfrm>
            <a:off x="6427470" y="5810250"/>
            <a:ext cx="255206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Korea </a:t>
            </a:r>
            <a:r>
              <a:rPr lang="zh-CN" altLang="en-US" sz="2400" b="1">
                <a:latin typeface="Times New Roman" panose="02020603050405020304" charset="0"/>
                <a:ea typeface="微软雅黑" panose="020B0503020204020204" charset="-122"/>
                <a:cs typeface="Times New Roman" panose="02020603050405020304" charset="0"/>
              </a:rPr>
              <a:t>韩国</a:t>
            </a:r>
            <a:endParaRPr lang="zh-CN" altLang="en-US" sz="2400" b="1">
              <a:latin typeface="Times New Roman" panose="02020603050405020304" charset="0"/>
              <a:ea typeface="微软雅黑" panose="020B0503020204020204" charset="-122"/>
              <a:cs typeface="Times New Roman" panose="02020603050405020304" charset="0"/>
            </a:endParaRPr>
          </a:p>
        </p:txBody>
      </p:sp>
      <p:pic>
        <p:nvPicPr>
          <p:cNvPr id="2097177" name="图片 11" descr="D:/417140908/WPS云盘/师大-七中实习/红梅老师赛课准备/新学案图片/10515306075_676676601.jpg10515306075_676676601"/>
          <p:cNvPicPr>
            <a:picLocks noChangeAspect="1"/>
          </p:cNvPicPr>
          <p:nvPr/>
        </p:nvPicPr>
        <p:blipFill>
          <a:blip r:embed="rId8"/>
          <a:srcRect l="1606" t="2056" r="1606"/>
          <a:stretch>
            <a:fillRect/>
          </a:stretch>
        </p:blipFill>
        <p:spPr>
          <a:xfrm>
            <a:off x="4114800" y="1159510"/>
            <a:ext cx="4036060" cy="5324475"/>
          </a:xfrm>
          <a:prstGeom prst="rect">
            <a:avLst/>
          </a:prstGeom>
        </p:spPr>
      </p:pic>
      <p:sp>
        <p:nvSpPr>
          <p:cNvPr id="1048624" name="文本框 4"/>
          <p:cNvSpPr txBox="1"/>
          <p:nvPr/>
        </p:nvSpPr>
        <p:spPr>
          <a:xfrm>
            <a:off x="2251710" y="107315"/>
            <a:ext cx="7558405" cy="666750"/>
          </a:xfrm>
          <a:prstGeom prst="rect">
            <a:avLst/>
          </a:prstGeom>
          <a:noFill/>
        </p:spPr>
        <p:txBody>
          <a:bodyPr wrap="square" rtlCol="0">
            <a:noAutofit/>
          </a:bodyPr>
          <a:p>
            <a:pPr algn="ctr"/>
            <a:r>
              <a:rPr lang="en-US" altLang="zh-CN" sz="3600" b="1">
                <a:latin typeface="Times New Roman" panose="02020603050405020304" charset="0"/>
                <a:cs typeface="Times New Roman" panose="02020603050405020304" charset="0"/>
              </a:rPr>
              <a:t>Clothes in China.</a:t>
            </a:r>
            <a:endParaRPr lang="en-US" altLang="zh-CN" sz="3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8624"/>
                                        </p:tgtEl>
                                        <p:attrNameLst>
                                          <p:attrName>style.visibility</p:attrName>
                                        </p:attrNameLst>
                                      </p:cBhvr>
                                      <p:to>
                                        <p:strVal val="visible"/>
                                      </p:to>
                                    </p:set>
                                    <p:animEffect transition="in" filter="blinds(horizontal)">
                                      <p:cBhvr>
                                        <p:cTn id="7" dur="500"/>
                                        <p:tgtEl>
                                          <p:spTgt spid="1048624"/>
                                        </p:tgtEl>
                                      </p:cBhvr>
                                    </p:animEffect>
                                  </p:childTnLst>
                                </p:cTn>
                              </p:par>
                            </p:childTnLst>
                          </p:cTn>
                        </p:par>
                        <p:par>
                          <p:cTn id="8" fill="hold">
                            <p:stCondLst>
                              <p:cond delay="500"/>
                            </p:stCondLst>
                            <p:childTnLst>
                              <p:par>
                                <p:cTn id="9" presetID="0" presetClass="entr" presetSubtype="0" accel="50000" fill="hold" nodeType="afterEffect">
                                  <p:stCondLst>
                                    <p:cond delay="0"/>
                                  </p:stCondLst>
                                  <p:childTnLst>
                                    <p:set>
                                      <p:cBhvr>
                                        <p:cTn id="10" dur="1" fill="hold">
                                          <p:stCondLst>
                                            <p:cond delay="0"/>
                                          </p:stCondLst>
                                        </p:cTn>
                                        <p:tgtEl>
                                          <p:spTgt spid="2097170"/>
                                        </p:tgtEl>
                                        <p:attrNameLst>
                                          <p:attrName>style.visibility</p:attrName>
                                        </p:attrNameLst>
                                      </p:cBhvr>
                                      <p:to>
                                        <p:strVal val="visible"/>
                                      </p:to>
                                    </p:set>
                                    <p:animScale>
                                      <p:cBhvr>
                                        <p:cTn id="11" dur="500" fill="hold">
                                          <p:stCondLst>
                                            <p:cond delay="0"/>
                                          </p:stCondLst>
                                        </p:cTn>
                                        <p:tgtEl>
                                          <p:spTgt spid="2097170"/>
                                        </p:tgtEl>
                                      </p:cBhvr>
                                      <p:from x="0" y="0"/>
                                      <p:to x="100000" y="100000"/>
                                    </p:animScale>
                                    <p:anim to="" calcmode="lin" valueType="num">
                                      <p:cBhvr>
                                        <p:cTn id="12" dur="500" fill="hold">
                                          <p:stCondLst>
                                            <p:cond delay="0"/>
                                          </p:stCondLst>
                                        </p:cTn>
                                        <p:tgtEl>
                                          <p:spTgt spid="2097170"/>
                                        </p:tgtEl>
                                        <p:attrNameLst>
                                          <p:attrName>ppt_y</p:attrName>
                                        </p:attrNameLst>
                                      </p:cBhvr>
                                      <p:tavLst>
                                        <p:tav tm="0">
                                          <p:val>
                                            <p:strVal val="#ppt_y-0.5"/>
                                          </p:val>
                                        </p:tav>
                                        <p:tav tm="100000">
                                          <p:val>
                                            <p:fltVal val="0.548102"/>
                                          </p:val>
                                        </p:tav>
                                      </p:tavLst>
                                    </p:anim>
                                    <p:animEffect filter="fade">
                                      <p:cBhvr>
                                        <p:cTn id="13" dur="500">
                                          <p:stCondLst>
                                            <p:cond delay="0"/>
                                          </p:stCondLst>
                                        </p:cTn>
                                        <p:tgtEl>
                                          <p:spTgt spid="2097170"/>
                                        </p:tgtEl>
                                      </p:cBhvr>
                                    </p:animEffect>
                                    <p:anim to="" calcmode="lin" valueType="num">
                                      <p:cBhvr>
                                        <p:cTn id="14" dur="500" fill="hold">
                                          <p:stCondLst>
                                            <p:cond delay="0"/>
                                          </p:stCondLst>
                                        </p:cTn>
                                        <p:tgtEl>
                                          <p:spTgt spid="2097170"/>
                                        </p:tgtEl>
                                        <p:attrNameLst>
                                          <p:attrName>ppt_x</p:attrName>
                                        </p:attrNameLst>
                                      </p:cBhvr>
                                      <p:tavLst>
                                        <p:tav tm="0">
                                          <p:val>
                                            <p:fltVal val="0.578"/>
                                          </p:val>
                                        </p:tav>
                                        <p:tav tm="100000">
                                          <p:val>
                                            <p:fltVal val="0.499792"/>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65573 -0.00157407 L -0.389219 -0.237037 " pathEditMode="relative" ptsTypes="">
                                      <p:cBhvr>
                                        <p:cTn id="18" dur="500" fill="hold"/>
                                        <p:tgtEl>
                                          <p:spTgt spid="2097170"/>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500" fill="hold"/>
                                        <p:tgtEl>
                                          <p:spTgt spid="2097170"/>
                                        </p:tgtEl>
                                      </p:cBhvr>
                                      <p:by x="35000" y="35000"/>
                                    </p:animScale>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1048615"/>
                                        </p:tgtEl>
                                        <p:attrNameLst>
                                          <p:attrName>style.visibility</p:attrName>
                                        </p:attrNameLst>
                                      </p:cBhvr>
                                      <p:to>
                                        <p:strVal val="visible"/>
                                      </p:to>
                                    </p:set>
                                    <p:animEffect transition="in" filter="blinds(horizontal)">
                                      <p:cBhvr>
                                        <p:cTn id="24" dur="500"/>
                                        <p:tgtEl>
                                          <p:spTgt spid="104861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2" nodeType="clickEffect">
                                  <p:stCondLst>
                                    <p:cond delay="0"/>
                                  </p:stCondLst>
                                  <p:childTnLst>
                                    <p:animEffect transition="out" filter="blinds(horizontal)">
                                      <p:cBhvr>
                                        <p:cTn id="28" dur="500"/>
                                        <p:tgtEl>
                                          <p:spTgt spid="1048624"/>
                                        </p:tgtEl>
                                      </p:cBhvr>
                                    </p:animEffect>
                                    <p:set>
                                      <p:cBhvr>
                                        <p:cTn id="29" dur="1" fill="hold">
                                          <p:stCondLst>
                                            <p:cond delay="499"/>
                                          </p:stCondLst>
                                        </p:cTn>
                                        <p:tgtEl>
                                          <p:spTgt spid="1048624"/>
                                        </p:tgtEl>
                                        <p:attrNameLst>
                                          <p:attrName>style.visibility</p:attrName>
                                        </p:attrNameLst>
                                      </p:cBhvr>
                                      <p:to>
                                        <p:strVal val="hidden"/>
                                      </p:to>
                                    </p:set>
                                  </p:childTnLst>
                                </p:cTn>
                              </p:par>
                            </p:childTnLst>
                          </p:cTn>
                        </p:par>
                        <p:par>
                          <p:cTn id="30" fill="hold">
                            <p:stCondLst>
                              <p:cond delay="500"/>
                            </p:stCondLst>
                            <p:childTnLst>
                              <p:par>
                                <p:cTn id="31" presetID="3" presetClass="entr" presetSubtype="10" fill="hold" grpId="0" nodeType="afterEffect">
                                  <p:stCondLst>
                                    <p:cond delay="0"/>
                                  </p:stCondLst>
                                  <p:childTnLst>
                                    <p:set>
                                      <p:cBhvr>
                                        <p:cTn id="32" dur="1" fill="hold">
                                          <p:stCondLst>
                                            <p:cond delay="0"/>
                                          </p:stCondLst>
                                        </p:cTn>
                                        <p:tgtEl>
                                          <p:spTgt spid="1048622"/>
                                        </p:tgtEl>
                                        <p:attrNameLst>
                                          <p:attrName>style.visibility</p:attrName>
                                        </p:attrNameLst>
                                      </p:cBhvr>
                                      <p:to>
                                        <p:strVal val="visible"/>
                                      </p:to>
                                    </p:set>
                                    <p:animEffect transition="in" filter="blinds(horizontal)">
                                      <p:cBhvr>
                                        <p:cTn id="33" dur="500"/>
                                        <p:tgtEl>
                                          <p:spTgt spid="1048622"/>
                                        </p:tgtEl>
                                      </p:cBhvr>
                                    </p:animEffect>
                                  </p:childTnLst>
                                </p:cTn>
                              </p:par>
                              <p:par>
                                <p:cTn id="34" presetID="3" presetClass="entr" presetSubtype="10" fill="hold" nodeType="withEffect">
                                  <p:stCondLst>
                                    <p:cond delay="0"/>
                                  </p:stCondLst>
                                  <p:childTnLst>
                                    <p:set>
                                      <p:cBhvr>
                                        <p:cTn id="35" dur="1" fill="hold">
                                          <p:stCondLst>
                                            <p:cond delay="0"/>
                                          </p:stCondLst>
                                        </p:cTn>
                                        <p:tgtEl>
                                          <p:spTgt spid="2097171"/>
                                        </p:tgtEl>
                                        <p:attrNameLst>
                                          <p:attrName>style.visibility</p:attrName>
                                        </p:attrNameLst>
                                      </p:cBhvr>
                                      <p:to>
                                        <p:strVal val="visible"/>
                                      </p:to>
                                    </p:set>
                                    <p:animEffect transition="in" filter="blinds(horizontal)">
                                      <p:cBhvr>
                                        <p:cTn id="36" dur="500"/>
                                        <p:tgtEl>
                                          <p:spTgt spid="2097171"/>
                                        </p:tgtEl>
                                      </p:cBhvr>
                                    </p:animEffect>
                                  </p:childTnLst>
                                </p:cTn>
                              </p:par>
                              <p:par>
                                <p:cTn id="37" presetID="0" presetClass="path" presetSubtype="0" accel="50000" decel="50000" fill="hold" nodeType="withEffect">
                                  <p:stCondLst>
                                    <p:cond delay="0"/>
                                  </p:stCondLst>
                                  <p:childTnLst>
                                    <p:animMotion origin="layout" path="M -0.00598958 0.0143519 L -0.143438 -0.245185 " pathEditMode="relative" rAng="0" ptsTypes="">
                                      <p:cBhvr>
                                        <p:cTn id="38" dur="500" fill="hold"/>
                                        <p:tgtEl>
                                          <p:spTgt spid="2097171"/>
                                        </p:tgtEl>
                                        <p:attrNameLst>
                                          <p:attrName>ppt_x</p:attrName>
                                          <p:attrName>ppt_y</p:attrName>
                                        </p:attrNameLst>
                                      </p:cBhvr>
                                      <p:rCtr x="-68" y="-125"/>
                                    </p:animMotion>
                                  </p:childTnLst>
                                </p:cTn>
                              </p:par>
                              <p:par>
                                <p:cTn id="39" presetID="6" presetClass="emph" presetSubtype="0" fill="hold" nodeType="withEffect">
                                  <p:stCondLst>
                                    <p:cond delay="0"/>
                                  </p:stCondLst>
                                  <p:childTnLst>
                                    <p:animScale>
                                      <p:cBhvr>
                                        <p:cTn id="40" dur="500" fill="hold"/>
                                        <p:tgtEl>
                                          <p:spTgt spid="2097171"/>
                                        </p:tgtEl>
                                      </p:cBhvr>
                                      <p:by x="37000" y="37000"/>
                                    </p:animScale>
                                  </p:childTnLst>
                                </p:cTn>
                              </p:par>
                            </p:childTnLst>
                          </p:cTn>
                        </p:par>
                        <p:par>
                          <p:cTn id="41" fill="hold">
                            <p:stCondLst>
                              <p:cond delay="1000"/>
                            </p:stCondLst>
                            <p:childTnLst>
                              <p:par>
                                <p:cTn id="42" presetID="3" presetClass="entr" presetSubtype="10" fill="hold" grpId="0" nodeType="afterEffect">
                                  <p:stCondLst>
                                    <p:cond delay="0"/>
                                  </p:stCondLst>
                                  <p:childTnLst>
                                    <p:set>
                                      <p:cBhvr>
                                        <p:cTn id="43" dur="1" fill="hold">
                                          <p:stCondLst>
                                            <p:cond delay="0"/>
                                          </p:stCondLst>
                                        </p:cTn>
                                        <p:tgtEl>
                                          <p:spTgt spid="1048620"/>
                                        </p:tgtEl>
                                        <p:attrNameLst>
                                          <p:attrName>style.visibility</p:attrName>
                                        </p:attrNameLst>
                                      </p:cBhvr>
                                      <p:to>
                                        <p:strVal val="visible"/>
                                      </p:to>
                                    </p:set>
                                    <p:animEffect transition="in" filter="blinds(horizontal)">
                                      <p:cBhvr>
                                        <p:cTn id="44" dur="500"/>
                                        <p:tgtEl>
                                          <p:spTgt spid="1048620"/>
                                        </p:tgtEl>
                                      </p:cBhvr>
                                    </p:animEffect>
                                  </p:childTnLst>
                                </p:cTn>
                              </p:par>
                              <p:par>
                                <p:cTn id="45" presetID="3" presetClass="entr" presetSubtype="10" fill="hold" nodeType="withEffect">
                                  <p:stCondLst>
                                    <p:cond delay="0"/>
                                  </p:stCondLst>
                                  <p:childTnLst>
                                    <p:set>
                                      <p:cBhvr>
                                        <p:cTn id="46" dur="1" fill="hold">
                                          <p:stCondLst>
                                            <p:cond delay="0"/>
                                          </p:stCondLst>
                                        </p:cTn>
                                        <p:tgtEl>
                                          <p:spTgt spid="2097172"/>
                                        </p:tgtEl>
                                        <p:attrNameLst>
                                          <p:attrName>style.visibility</p:attrName>
                                        </p:attrNameLst>
                                      </p:cBhvr>
                                      <p:to>
                                        <p:strVal val="visible"/>
                                      </p:to>
                                    </p:set>
                                    <p:animEffect transition="in" filter="blinds(horizontal)">
                                      <p:cBhvr>
                                        <p:cTn id="47" dur="500"/>
                                        <p:tgtEl>
                                          <p:spTgt spid="2097172"/>
                                        </p:tgtEl>
                                      </p:cBhvr>
                                    </p:animEffect>
                                  </p:childTnLst>
                                </p:cTn>
                              </p:par>
                              <p:par>
                                <p:cTn id="48" presetID="0" presetClass="path" presetSubtype="0" accel="50000" decel="50000" fill="hold" nodeType="withEffect">
                                  <p:stCondLst>
                                    <p:cond delay="0"/>
                                  </p:stCondLst>
                                  <p:childTnLst>
                                    <p:animMotion origin="layout" path="M -0.00255208 -0.0217593 L 0.103333 -0.220185 " pathEditMode="relative" rAng="0" ptsTypes="">
                                      <p:cBhvr>
                                        <p:cTn id="49" dur="500" fill="hold"/>
                                        <p:tgtEl>
                                          <p:spTgt spid="2097172"/>
                                        </p:tgtEl>
                                        <p:attrNameLst>
                                          <p:attrName>ppt_x</p:attrName>
                                          <p:attrName>ppt_y</p:attrName>
                                        </p:attrNameLst>
                                      </p:cBhvr>
                                      <p:rCtr x="53" y="-119"/>
                                    </p:animMotion>
                                  </p:childTnLst>
                                </p:cTn>
                              </p:par>
                              <p:par>
                                <p:cTn id="50" presetID="6" presetClass="emph" presetSubtype="0" fill="hold" nodeType="withEffect">
                                  <p:stCondLst>
                                    <p:cond delay="0"/>
                                  </p:stCondLst>
                                  <p:childTnLst>
                                    <p:animScale>
                                      <p:cBhvr>
                                        <p:cTn id="51" dur="500" fill="hold"/>
                                        <p:tgtEl>
                                          <p:spTgt spid="2097172"/>
                                        </p:tgtEl>
                                      </p:cBhvr>
                                      <p:by x="37000" y="37000"/>
                                    </p:animScale>
                                  </p:childTnLst>
                                </p:cTn>
                              </p:par>
                            </p:childTnLst>
                          </p:cTn>
                        </p:par>
                        <p:par>
                          <p:cTn id="52" fill="hold">
                            <p:stCondLst>
                              <p:cond delay="1500"/>
                            </p:stCondLst>
                            <p:childTnLst>
                              <p:par>
                                <p:cTn id="53" presetID="3" presetClass="entr" presetSubtype="10" fill="hold" grpId="0" nodeType="afterEffect">
                                  <p:stCondLst>
                                    <p:cond delay="0"/>
                                  </p:stCondLst>
                                  <p:childTnLst>
                                    <p:set>
                                      <p:cBhvr>
                                        <p:cTn id="54" dur="1" fill="hold">
                                          <p:stCondLst>
                                            <p:cond delay="0"/>
                                          </p:stCondLst>
                                        </p:cTn>
                                        <p:tgtEl>
                                          <p:spTgt spid="1048618"/>
                                        </p:tgtEl>
                                        <p:attrNameLst>
                                          <p:attrName>style.visibility</p:attrName>
                                        </p:attrNameLst>
                                      </p:cBhvr>
                                      <p:to>
                                        <p:strVal val="visible"/>
                                      </p:to>
                                    </p:set>
                                    <p:animEffect transition="in" filter="blinds(horizontal)">
                                      <p:cBhvr>
                                        <p:cTn id="55" dur="500"/>
                                        <p:tgtEl>
                                          <p:spTgt spid="1048618"/>
                                        </p:tgtEl>
                                      </p:cBhvr>
                                    </p:animEffect>
                                  </p:childTnLst>
                                </p:cTn>
                              </p:par>
                              <p:par>
                                <p:cTn id="56" presetID="3" presetClass="entr" presetSubtype="10" fill="hold" nodeType="withEffect">
                                  <p:stCondLst>
                                    <p:cond delay="0"/>
                                  </p:stCondLst>
                                  <p:childTnLst>
                                    <p:set>
                                      <p:cBhvr>
                                        <p:cTn id="57" dur="1" fill="hold">
                                          <p:stCondLst>
                                            <p:cond delay="0"/>
                                          </p:stCondLst>
                                        </p:cTn>
                                        <p:tgtEl>
                                          <p:spTgt spid="2097173"/>
                                        </p:tgtEl>
                                        <p:attrNameLst>
                                          <p:attrName>style.visibility</p:attrName>
                                        </p:attrNameLst>
                                      </p:cBhvr>
                                      <p:to>
                                        <p:strVal val="visible"/>
                                      </p:to>
                                    </p:set>
                                    <p:animEffect transition="in" filter="blinds(horizontal)">
                                      <p:cBhvr>
                                        <p:cTn id="58" dur="500"/>
                                        <p:tgtEl>
                                          <p:spTgt spid="2097173"/>
                                        </p:tgtEl>
                                      </p:cBhvr>
                                    </p:animEffect>
                                  </p:childTnLst>
                                </p:cTn>
                              </p:par>
                              <p:par>
                                <p:cTn id="59" presetID="0" presetClass="path" presetSubtype="0" accel="50000" decel="50000" fill="hold" nodeType="withEffect">
                                  <p:stCondLst>
                                    <p:cond delay="0"/>
                                  </p:stCondLst>
                                  <p:childTnLst>
                                    <p:animMotion origin="layout" path="M 0.0150521 0.0012963 L 0.340417 -0.237963 " pathEditMode="relative" rAng="0" ptsTypes="">
                                      <p:cBhvr>
                                        <p:cTn id="60" dur="500" fill="hold"/>
                                        <p:tgtEl>
                                          <p:spTgt spid="2097173"/>
                                        </p:tgtEl>
                                        <p:attrNameLst>
                                          <p:attrName>ppt_x</p:attrName>
                                          <p:attrName>ppt_y</p:attrName>
                                        </p:attrNameLst>
                                      </p:cBhvr>
                                      <p:rCtr x="174" y="-119"/>
                                    </p:animMotion>
                                  </p:childTnLst>
                                </p:cTn>
                              </p:par>
                              <p:par>
                                <p:cTn id="61" presetID="6" presetClass="emph" presetSubtype="0" fill="hold" nodeType="withEffect">
                                  <p:stCondLst>
                                    <p:cond delay="0"/>
                                  </p:stCondLst>
                                  <p:childTnLst>
                                    <p:animScale>
                                      <p:cBhvr>
                                        <p:cTn id="62" dur="500" fill="hold"/>
                                        <p:tgtEl>
                                          <p:spTgt spid="2097173"/>
                                        </p:tgtEl>
                                      </p:cBhvr>
                                      <p:by x="37000" y="37000"/>
                                    </p:animScale>
                                  </p:childTnLst>
                                </p:cTn>
                              </p:par>
                            </p:childTnLst>
                          </p:cTn>
                        </p:par>
                        <p:par>
                          <p:cTn id="63" fill="hold">
                            <p:stCondLst>
                              <p:cond delay="2000"/>
                            </p:stCondLst>
                            <p:childTnLst>
                              <p:par>
                                <p:cTn id="64" presetID="3" presetClass="entr" presetSubtype="10" fill="hold" grpId="0" nodeType="afterEffect">
                                  <p:stCondLst>
                                    <p:cond delay="0"/>
                                  </p:stCondLst>
                                  <p:childTnLst>
                                    <p:set>
                                      <p:cBhvr>
                                        <p:cTn id="65" dur="1" fill="hold">
                                          <p:stCondLst>
                                            <p:cond delay="0"/>
                                          </p:stCondLst>
                                        </p:cTn>
                                        <p:tgtEl>
                                          <p:spTgt spid="1048616"/>
                                        </p:tgtEl>
                                        <p:attrNameLst>
                                          <p:attrName>style.visibility</p:attrName>
                                        </p:attrNameLst>
                                      </p:cBhvr>
                                      <p:to>
                                        <p:strVal val="visible"/>
                                      </p:to>
                                    </p:set>
                                    <p:animEffect transition="in" filter="blinds(horizontal)">
                                      <p:cBhvr>
                                        <p:cTn id="66" dur="500"/>
                                        <p:tgtEl>
                                          <p:spTgt spid="1048616"/>
                                        </p:tgtEl>
                                      </p:cBhvr>
                                    </p:animEffect>
                                  </p:childTnLst>
                                </p:cTn>
                              </p:par>
                              <p:par>
                                <p:cTn id="67" presetID="3" presetClass="entr" presetSubtype="10" fill="hold" nodeType="withEffect">
                                  <p:stCondLst>
                                    <p:cond delay="0"/>
                                  </p:stCondLst>
                                  <p:childTnLst>
                                    <p:set>
                                      <p:cBhvr>
                                        <p:cTn id="68" dur="1" fill="hold">
                                          <p:stCondLst>
                                            <p:cond delay="0"/>
                                          </p:stCondLst>
                                        </p:cTn>
                                        <p:tgtEl>
                                          <p:spTgt spid="2097174"/>
                                        </p:tgtEl>
                                        <p:attrNameLst>
                                          <p:attrName>style.visibility</p:attrName>
                                        </p:attrNameLst>
                                      </p:cBhvr>
                                      <p:to>
                                        <p:strVal val="visible"/>
                                      </p:to>
                                    </p:set>
                                    <p:animEffect transition="in" filter="blinds(horizontal)">
                                      <p:cBhvr>
                                        <p:cTn id="69" dur="500"/>
                                        <p:tgtEl>
                                          <p:spTgt spid="2097174"/>
                                        </p:tgtEl>
                                      </p:cBhvr>
                                    </p:animEffect>
                                  </p:childTnLst>
                                </p:cTn>
                              </p:par>
                              <p:par>
                                <p:cTn id="70" presetID="0" presetClass="path" presetSubtype="0" accel="50000" decel="50000" fill="hold" nodeType="withEffect">
                                  <p:stCondLst>
                                    <p:cond delay="0"/>
                                  </p:stCondLst>
                                  <p:childTnLst>
                                    <p:animMotion origin="layout" path="M -5.20833e-05 0.025 L -0.386406 0.133333 " pathEditMode="relative" rAng="0" ptsTypes="">
                                      <p:cBhvr>
                                        <p:cTn id="71" dur="500" fill="hold"/>
                                        <p:tgtEl>
                                          <p:spTgt spid="2097174"/>
                                        </p:tgtEl>
                                        <p:attrNameLst>
                                          <p:attrName>ppt_x</p:attrName>
                                          <p:attrName>ppt_y</p:attrName>
                                        </p:attrNameLst>
                                      </p:cBhvr>
                                      <p:rCtr x="-192" y="59"/>
                                    </p:animMotion>
                                  </p:childTnLst>
                                </p:cTn>
                              </p:par>
                              <p:par>
                                <p:cTn id="72" presetID="6" presetClass="emph" presetSubtype="0" fill="hold" nodeType="withEffect">
                                  <p:stCondLst>
                                    <p:cond delay="0"/>
                                  </p:stCondLst>
                                  <p:childTnLst>
                                    <p:animScale>
                                      <p:cBhvr>
                                        <p:cTn id="73" dur="500" fill="hold"/>
                                        <p:tgtEl>
                                          <p:spTgt spid="2097174"/>
                                        </p:tgtEl>
                                      </p:cBhvr>
                                      <p:by x="35000" y="35000"/>
                                    </p:animScale>
                                  </p:childTnLst>
                                </p:cTn>
                              </p:par>
                            </p:childTnLst>
                          </p:cTn>
                        </p:par>
                        <p:par>
                          <p:cTn id="74" fill="hold">
                            <p:stCondLst>
                              <p:cond delay="2500"/>
                            </p:stCondLst>
                            <p:childTnLst>
                              <p:par>
                                <p:cTn id="75" presetID="3" presetClass="entr" presetSubtype="10" fill="hold" grpId="0" nodeType="afterEffect">
                                  <p:stCondLst>
                                    <p:cond delay="0"/>
                                  </p:stCondLst>
                                  <p:childTnLst>
                                    <p:set>
                                      <p:cBhvr>
                                        <p:cTn id="76" dur="1" fill="hold">
                                          <p:stCondLst>
                                            <p:cond delay="0"/>
                                          </p:stCondLst>
                                        </p:cTn>
                                        <p:tgtEl>
                                          <p:spTgt spid="1048621"/>
                                        </p:tgtEl>
                                        <p:attrNameLst>
                                          <p:attrName>style.visibility</p:attrName>
                                        </p:attrNameLst>
                                      </p:cBhvr>
                                      <p:to>
                                        <p:strVal val="visible"/>
                                      </p:to>
                                    </p:set>
                                    <p:animEffect transition="in" filter="blinds(horizontal)">
                                      <p:cBhvr>
                                        <p:cTn id="77" dur="500"/>
                                        <p:tgtEl>
                                          <p:spTgt spid="1048621"/>
                                        </p:tgtEl>
                                      </p:cBhvr>
                                    </p:animEffect>
                                  </p:childTnLst>
                                </p:cTn>
                              </p:par>
                              <p:par>
                                <p:cTn id="78" presetID="3" presetClass="entr" presetSubtype="10" fill="hold" nodeType="withEffect">
                                  <p:stCondLst>
                                    <p:cond delay="0"/>
                                  </p:stCondLst>
                                  <p:childTnLst>
                                    <p:set>
                                      <p:cBhvr>
                                        <p:cTn id="79" dur="1" fill="hold">
                                          <p:stCondLst>
                                            <p:cond delay="0"/>
                                          </p:stCondLst>
                                        </p:cTn>
                                        <p:tgtEl>
                                          <p:spTgt spid="2097175"/>
                                        </p:tgtEl>
                                        <p:attrNameLst>
                                          <p:attrName>style.visibility</p:attrName>
                                        </p:attrNameLst>
                                      </p:cBhvr>
                                      <p:to>
                                        <p:strVal val="visible"/>
                                      </p:to>
                                    </p:set>
                                    <p:animEffect transition="in" filter="blinds(horizontal)">
                                      <p:cBhvr>
                                        <p:cTn id="80" dur="500"/>
                                        <p:tgtEl>
                                          <p:spTgt spid="2097175"/>
                                        </p:tgtEl>
                                      </p:cBhvr>
                                    </p:animEffect>
                                  </p:childTnLst>
                                </p:cTn>
                              </p:par>
                              <p:par>
                                <p:cTn id="81" presetID="0" presetClass="path" presetSubtype="0" accel="50000" decel="50000" fill="hold" nodeType="withEffect">
                                  <p:stCondLst>
                                    <p:cond delay="0"/>
                                  </p:stCondLst>
                                  <p:childTnLst>
                                    <p:animMotion origin="layout" path="M 0 0 L -0.143646 0.136019 " pathEditMode="relative" rAng="0" ptsTypes="">
                                      <p:cBhvr>
                                        <p:cTn id="82" dur="500" fill="hold"/>
                                        <p:tgtEl>
                                          <p:spTgt spid="2097175"/>
                                        </p:tgtEl>
                                        <p:attrNameLst>
                                          <p:attrName>ppt_x</p:attrName>
                                          <p:attrName>ppt_y</p:attrName>
                                        </p:attrNameLst>
                                      </p:cBhvr>
                                      <p:rCtr x="-73" y="71"/>
                                    </p:animMotion>
                                  </p:childTnLst>
                                </p:cTn>
                              </p:par>
                              <p:par>
                                <p:cTn id="83" presetID="6" presetClass="emph" presetSubtype="0" fill="hold" nodeType="withEffect">
                                  <p:stCondLst>
                                    <p:cond delay="0"/>
                                  </p:stCondLst>
                                  <p:childTnLst>
                                    <p:animScale>
                                      <p:cBhvr>
                                        <p:cTn id="84" dur="500" fill="hold"/>
                                        <p:tgtEl>
                                          <p:spTgt spid="2097175"/>
                                        </p:tgtEl>
                                      </p:cBhvr>
                                      <p:by x="36000" y="36000"/>
                                    </p:animScale>
                                  </p:childTnLst>
                                </p:cTn>
                              </p:par>
                            </p:childTnLst>
                          </p:cTn>
                        </p:par>
                        <p:par>
                          <p:cTn id="85" fill="hold">
                            <p:stCondLst>
                              <p:cond delay="3000"/>
                            </p:stCondLst>
                            <p:childTnLst>
                              <p:par>
                                <p:cTn id="86" presetID="3" presetClass="entr" presetSubtype="10" fill="hold" grpId="0" nodeType="afterEffect">
                                  <p:stCondLst>
                                    <p:cond delay="0"/>
                                  </p:stCondLst>
                                  <p:childTnLst>
                                    <p:set>
                                      <p:cBhvr>
                                        <p:cTn id="87" dur="1" fill="hold">
                                          <p:stCondLst>
                                            <p:cond delay="0"/>
                                          </p:stCondLst>
                                        </p:cTn>
                                        <p:tgtEl>
                                          <p:spTgt spid="1048619"/>
                                        </p:tgtEl>
                                        <p:attrNameLst>
                                          <p:attrName>style.visibility</p:attrName>
                                        </p:attrNameLst>
                                      </p:cBhvr>
                                      <p:to>
                                        <p:strVal val="visible"/>
                                      </p:to>
                                    </p:set>
                                    <p:animEffect transition="in" filter="blinds(horizontal)">
                                      <p:cBhvr>
                                        <p:cTn id="88" dur="500"/>
                                        <p:tgtEl>
                                          <p:spTgt spid="1048619"/>
                                        </p:tgtEl>
                                      </p:cBhvr>
                                    </p:animEffect>
                                  </p:childTnLst>
                                </p:cTn>
                              </p:par>
                              <p:par>
                                <p:cTn id="89" presetID="3" presetClass="entr" presetSubtype="10" fill="hold" nodeType="withEffect">
                                  <p:stCondLst>
                                    <p:cond delay="0"/>
                                  </p:stCondLst>
                                  <p:childTnLst>
                                    <p:set>
                                      <p:cBhvr>
                                        <p:cTn id="90" dur="1" fill="hold">
                                          <p:stCondLst>
                                            <p:cond delay="0"/>
                                          </p:stCondLst>
                                        </p:cTn>
                                        <p:tgtEl>
                                          <p:spTgt spid="2097176"/>
                                        </p:tgtEl>
                                        <p:attrNameLst>
                                          <p:attrName>style.visibility</p:attrName>
                                        </p:attrNameLst>
                                      </p:cBhvr>
                                      <p:to>
                                        <p:strVal val="visible"/>
                                      </p:to>
                                    </p:set>
                                    <p:animEffect transition="in" filter="blinds(horizontal)">
                                      <p:cBhvr>
                                        <p:cTn id="91" dur="500"/>
                                        <p:tgtEl>
                                          <p:spTgt spid="2097176"/>
                                        </p:tgtEl>
                                      </p:cBhvr>
                                    </p:animEffect>
                                  </p:childTnLst>
                                </p:cTn>
                              </p:par>
                              <p:par>
                                <p:cTn id="92" presetID="0" presetClass="path" presetSubtype="0" accel="50000" decel="50000" fill="hold" nodeType="withEffect">
                                  <p:stCondLst>
                                    <p:cond delay="0"/>
                                  </p:stCondLst>
                                  <p:childTnLst>
                                    <p:animMotion origin="layout" path="M 0 0 L 0.100365 0.193796 " pathEditMode="relative" rAng="0" ptsTypes="">
                                      <p:cBhvr>
                                        <p:cTn id="93" dur="500" fill="hold"/>
                                        <p:tgtEl>
                                          <p:spTgt spid="2097176"/>
                                        </p:tgtEl>
                                        <p:attrNameLst>
                                          <p:attrName>ppt_x</p:attrName>
                                          <p:attrName>ppt_y</p:attrName>
                                        </p:attrNameLst>
                                      </p:cBhvr>
                                      <p:rCtr x="51" y="72"/>
                                    </p:animMotion>
                                  </p:childTnLst>
                                </p:cTn>
                              </p:par>
                              <p:par>
                                <p:cTn id="94" presetID="6" presetClass="emph" presetSubtype="0" fill="hold" nodeType="withEffect">
                                  <p:stCondLst>
                                    <p:cond delay="0"/>
                                  </p:stCondLst>
                                  <p:childTnLst>
                                    <p:animScale>
                                      <p:cBhvr>
                                        <p:cTn id="95" dur="500" fill="hold"/>
                                        <p:tgtEl>
                                          <p:spTgt spid="2097176"/>
                                        </p:tgtEl>
                                      </p:cBhvr>
                                      <p:by x="38000" y="38000"/>
                                    </p:animScale>
                                  </p:childTnLst>
                                </p:cTn>
                              </p:par>
                            </p:childTnLst>
                          </p:cTn>
                        </p:par>
                        <p:par>
                          <p:cTn id="96" fill="hold">
                            <p:stCondLst>
                              <p:cond delay="3500"/>
                            </p:stCondLst>
                            <p:childTnLst>
                              <p:par>
                                <p:cTn id="97" presetID="3" presetClass="entr" presetSubtype="10" fill="hold" grpId="0" nodeType="afterEffect">
                                  <p:stCondLst>
                                    <p:cond delay="0"/>
                                  </p:stCondLst>
                                  <p:childTnLst>
                                    <p:set>
                                      <p:cBhvr>
                                        <p:cTn id="98" dur="1" fill="hold">
                                          <p:stCondLst>
                                            <p:cond delay="0"/>
                                          </p:stCondLst>
                                        </p:cTn>
                                        <p:tgtEl>
                                          <p:spTgt spid="1048623"/>
                                        </p:tgtEl>
                                        <p:attrNameLst>
                                          <p:attrName>style.visibility</p:attrName>
                                        </p:attrNameLst>
                                      </p:cBhvr>
                                      <p:to>
                                        <p:strVal val="visible"/>
                                      </p:to>
                                    </p:set>
                                    <p:animEffect transition="in" filter="blinds(horizontal)">
                                      <p:cBhvr>
                                        <p:cTn id="99" dur="500"/>
                                        <p:tgtEl>
                                          <p:spTgt spid="1048623"/>
                                        </p:tgtEl>
                                      </p:cBhvr>
                                    </p:animEffect>
                                  </p:childTnLst>
                                </p:cTn>
                              </p:par>
                              <p:par>
                                <p:cTn id="100" presetID="3" presetClass="entr" presetSubtype="10" fill="hold" nodeType="withEffect">
                                  <p:stCondLst>
                                    <p:cond delay="0"/>
                                  </p:stCondLst>
                                  <p:childTnLst>
                                    <p:set>
                                      <p:cBhvr>
                                        <p:cTn id="101" dur="1" fill="hold">
                                          <p:stCondLst>
                                            <p:cond delay="0"/>
                                          </p:stCondLst>
                                        </p:cTn>
                                        <p:tgtEl>
                                          <p:spTgt spid="2097177"/>
                                        </p:tgtEl>
                                        <p:attrNameLst>
                                          <p:attrName>style.visibility</p:attrName>
                                        </p:attrNameLst>
                                      </p:cBhvr>
                                      <p:to>
                                        <p:strVal val="visible"/>
                                      </p:to>
                                    </p:set>
                                    <p:animEffect transition="in" filter="blinds(horizontal)">
                                      <p:cBhvr>
                                        <p:cTn id="102" dur="500"/>
                                        <p:tgtEl>
                                          <p:spTgt spid="2097177"/>
                                        </p:tgtEl>
                                      </p:cBhvr>
                                    </p:animEffect>
                                  </p:childTnLst>
                                </p:cTn>
                              </p:par>
                              <p:par>
                                <p:cTn id="103" presetID="0" presetClass="path" presetSubtype="0" accel="50000" decel="50000" fill="hold" nodeType="withEffect">
                                  <p:stCondLst>
                                    <p:cond delay="0"/>
                                  </p:stCondLst>
                                  <p:childTnLst>
                                    <p:animMotion origin="layout" path="M -0.000833333 0.00138889 L 0.345104 0.132222 " pathEditMode="relative" rAng="0" ptsTypes="">
                                      <p:cBhvr>
                                        <p:cTn id="104" dur="500" fill="hold"/>
                                        <p:tgtEl>
                                          <p:spTgt spid="2097177"/>
                                        </p:tgtEl>
                                        <p:attrNameLst>
                                          <p:attrName>ppt_x</p:attrName>
                                          <p:attrName>ppt_y</p:attrName>
                                        </p:attrNameLst>
                                      </p:cBhvr>
                                      <p:rCtr x="173" y="65"/>
                                    </p:animMotion>
                                  </p:childTnLst>
                                </p:cTn>
                              </p:par>
                              <p:par>
                                <p:cTn id="105" presetID="6" presetClass="emph" presetSubtype="0" fill="hold" nodeType="withEffect">
                                  <p:stCondLst>
                                    <p:cond delay="0"/>
                                  </p:stCondLst>
                                  <p:childTnLst>
                                    <p:animScale>
                                      <p:cBhvr>
                                        <p:cTn id="106" dur="500" fill="hold"/>
                                        <p:tgtEl>
                                          <p:spTgt spid="2097177"/>
                                        </p:tgtEl>
                                      </p:cBhvr>
                                      <p:by x="35000" y="35000"/>
                                    </p:animScale>
                                  </p:childTnLst>
                                </p:cTn>
                              </p:par>
                            </p:childTnLst>
                          </p:cTn>
                        </p:par>
                        <p:par>
                          <p:cTn id="107" fill="hold">
                            <p:stCondLst>
                              <p:cond delay="4000"/>
                            </p:stCondLst>
                            <p:childTnLst>
                              <p:par>
                                <p:cTn id="108" presetID="3" presetClass="entr" presetSubtype="10" fill="hold" grpId="0" nodeType="afterEffect">
                                  <p:stCondLst>
                                    <p:cond delay="0"/>
                                  </p:stCondLst>
                                  <p:childTnLst>
                                    <p:set>
                                      <p:cBhvr>
                                        <p:cTn id="109" dur="1" fill="hold">
                                          <p:stCondLst>
                                            <p:cond delay="0"/>
                                          </p:stCondLst>
                                        </p:cTn>
                                        <p:tgtEl>
                                          <p:spTgt spid="1048617"/>
                                        </p:tgtEl>
                                        <p:attrNameLst>
                                          <p:attrName>style.visibility</p:attrName>
                                        </p:attrNameLst>
                                      </p:cBhvr>
                                      <p:to>
                                        <p:strVal val="visible"/>
                                      </p:to>
                                    </p:set>
                                    <p:animEffect transition="in" filter="blinds(horizontal)">
                                      <p:cBhvr>
                                        <p:cTn id="110" dur="500"/>
                                        <p:tgtEl>
                                          <p:spTgt spid="104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0" grpId="0"/>
      <p:bldP spid="1048618" grpId="0"/>
      <p:bldP spid="1048616" grpId="0"/>
      <p:bldP spid="1048621" grpId="0"/>
      <p:bldP spid="1048619" grpId="0"/>
      <p:bldP spid="1048623" grpId="0"/>
      <p:bldP spid="1048617" grpId="0"/>
      <p:bldP spid="1048615" grpId="0"/>
      <p:bldP spid="1048622" grpId="0"/>
      <p:bldP spid="1048622" grpId="1"/>
      <p:bldP spid="1048624" grpId="0"/>
      <p:bldP spid="1048624" grpId="1"/>
      <p:bldP spid="104862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p:sp>
        <p:nvSpPr>
          <p:cNvPr id="1048625" name="文本框 5"/>
          <p:cNvSpPr txBox="1"/>
          <p:nvPr>
            <p:custDataLst>
              <p:tags r:id="rId1"/>
            </p:custDataLst>
          </p:nvPr>
        </p:nvSpPr>
        <p:spPr>
          <a:xfrm>
            <a:off x="695325" y="142240"/>
            <a:ext cx="10298430" cy="1178560"/>
          </a:xfrm>
          <a:prstGeom prst="rect">
            <a:avLst/>
          </a:prstGeom>
          <a:noFill/>
        </p:spPr>
        <p:txBody>
          <a:bodyPr wrap="square" rtlCol="0">
            <a:noAutofit/>
          </a:bodyPr>
          <a:p>
            <a:pPr algn="ctr"/>
            <a:r>
              <a:rPr lang="en-US" altLang="zh-CN" sz="3600" b="1">
                <a:latin typeface="Times New Roman" panose="02020603050405020304" charset="0"/>
                <a:cs typeface="Times New Roman" panose="02020603050405020304" charset="0"/>
              </a:rPr>
              <a:t>Activity 3  Choose your clothes for the show.</a:t>
            </a:r>
            <a:endParaRPr lang="en-US" altLang="zh-CN" sz="3600" b="1">
              <a:latin typeface="Times New Roman" panose="02020603050405020304" charset="0"/>
              <a:cs typeface="Times New Roman" panose="02020603050405020304" charset="0"/>
            </a:endParaRPr>
          </a:p>
        </p:txBody>
      </p:sp>
      <p:pic>
        <p:nvPicPr>
          <p:cNvPr id="2097178" name="图片 4" descr="R-C"/>
          <p:cNvPicPr>
            <a:picLocks noChangeAspect="1"/>
          </p:cNvPicPr>
          <p:nvPr/>
        </p:nvPicPr>
        <p:blipFill>
          <a:blip r:embed="rId2"/>
          <a:stretch>
            <a:fillRect/>
          </a:stretch>
        </p:blipFill>
        <p:spPr>
          <a:xfrm>
            <a:off x="247650" y="3866515"/>
            <a:ext cx="2461260" cy="2464435"/>
          </a:xfrm>
          <a:prstGeom prst="rect">
            <a:avLst/>
          </a:prstGeom>
        </p:spPr>
      </p:pic>
      <p:pic>
        <p:nvPicPr>
          <p:cNvPr id="2097179" name="图片 2"/>
          <p:cNvPicPr>
            <a:picLocks noChangeAspect="1"/>
          </p:cNvPicPr>
          <p:nvPr/>
        </p:nvPicPr>
        <p:blipFill>
          <a:blip r:embed="rId3"/>
          <a:stretch>
            <a:fillRect/>
          </a:stretch>
        </p:blipFill>
        <p:spPr>
          <a:xfrm>
            <a:off x="314325" y="2912745"/>
            <a:ext cx="1497330" cy="742315"/>
          </a:xfrm>
          <a:prstGeom prst="rect">
            <a:avLst/>
          </a:prstGeom>
        </p:spPr>
      </p:pic>
      <p:pic>
        <p:nvPicPr>
          <p:cNvPr id="2097180" name="图片 6"/>
          <p:cNvPicPr>
            <a:picLocks noChangeAspect="1"/>
          </p:cNvPicPr>
          <p:nvPr/>
        </p:nvPicPr>
        <p:blipFill>
          <a:blip r:embed="rId4"/>
          <a:stretch>
            <a:fillRect/>
          </a:stretch>
        </p:blipFill>
        <p:spPr>
          <a:xfrm>
            <a:off x="1376045" y="2518410"/>
            <a:ext cx="1435735" cy="708025"/>
          </a:xfrm>
          <a:prstGeom prst="rect">
            <a:avLst/>
          </a:prstGeom>
        </p:spPr>
      </p:pic>
      <p:pic>
        <p:nvPicPr>
          <p:cNvPr id="2097181" name="图片 7"/>
          <p:cNvPicPr>
            <a:picLocks noChangeAspect="1"/>
          </p:cNvPicPr>
          <p:nvPr/>
        </p:nvPicPr>
        <p:blipFill>
          <a:blip r:embed="rId4"/>
          <a:stretch>
            <a:fillRect/>
          </a:stretch>
        </p:blipFill>
        <p:spPr>
          <a:xfrm>
            <a:off x="247650" y="1993265"/>
            <a:ext cx="1435735" cy="708025"/>
          </a:xfrm>
          <a:prstGeom prst="rect">
            <a:avLst/>
          </a:prstGeom>
        </p:spPr>
      </p:pic>
      <p:pic>
        <p:nvPicPr>
          <p:cNvPr id="2097182" name="图片 8"/>
          <p:cNvPicPr>
            <a:picLocks noChangeAspect="1"/>
          </p:cNvPicPr>
          <p:nvPr/>
        </p:nvPicPr>
        <p:blipFill>
          <a:blip r:embed="rId4"/>
          <a:stretch>
            <a:fillRect/>
          </a:stretch>
        </p:blipFill>
        <p:spPr>
          <a:xfrm>
            <a:off x="1358900" y="1583690"/>
            <a:ext cx="1435735" cy="708025"/>
          </a:xfrm>
          <a:prstGeom prst="rect">
            <a:avLst/>
          </a:prstGeom>
        </p:spPr>
      </p:pic>
      <p:pic>
        <p:nvPicPr>
          <p:cNvPr id="2097183" name="图片 9"/>
          <p:cNvPicPr>
            <a:picLocks noChangeAspect="1"/>
          </p:cNvPicPr>
          <p:nvPr/>
        </p:nvPicPr>
        <p:blipFill>
          <a:blip r:embed="rId4"/>
          <a:stretch>
            <a:fillRect/>
          </a:stretch>
        </p:blipFill>
        <p:spPr>
          <a:xfrm>
            <a:off x="314325" y="1073785"/>
            <a:ext cx="1435735" cy="708025"/>
          </a:xfrm>
          <a:prstGeom prst="rect">
            <a:avLst/>
          </a:prstGeom>
        </p:spPr>
      </p:pic>
      <p:pic>
        <p:nvPicPr>
          <p:cNvPr id="2097184" name="图片 14"/>
          <p:cNvPicPr>
            <a:picLocks noChangeAspect="1"/>
          </p:cNvPicPr>
          <p:nvPr/>
        </p:nvPicPr>
        <p:blipFill>
          <a:blip r:embed="rId5"/>
          <a:stretch>
            <a:fillRect/>
          </a:stretch>
        </p:blipFill>
        <p:spPr>
          <a:xfrm>
            <a:off x="2875915" y="1155065"/>
            <a:ext cx="8750300" cy="49307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3" name=""/>
        <p:cNvGrpSpPr/>
        <p:nvPr/>
      </p:nvGrpSpPr>
      <p:grpSpPr/>
      <p:pic>
        <p:nvPicPr>
          <p:cNvPr id="2097185" name="图片 6"/>
          <p:cNvPicPr>
            <a:picLocks noChangeAspect="1"/>
          </p:cNvPicPr>
          <p:nvPr/>
        </p:nvPicPr>
        <p:blipFill>
          <a:blip r:embed="rId1"/>
          <a:stretch>
            <a:fillRect/>
          </a:stretch>
        </p:blipFill>
        <p:spPr>
          <a:xfrm>
            <a:off x="1525270" y="1261745"/>
            <a:ext cx="3025775" cy="4609465"/>
          </a:xfrm>
          <a:prstGeom prst="rect">
            <a:avLst/>
          </a:prstGeom>
        </p:spPr>
      </p:pic>
      <p:sp>
        <p:nvSpPr>
          <p:cNvPr id="1048626" name="文本框 1"/>
          <p:cNvSpPr txBox="1"/>
          <p:nvPr>
            <p:custDataLst>
              <p:tags r:id="rId2"/>
            </p:custDataLst>
          </p:nvPr>
        </p:nvSpPr>
        <p:spPr>
          <a:xfrm>
            <a:off x="852805" y="142240"/>
            <a:ext cx="10485755" cy="828675"/>
          </a:xfrm>
          <a:prstGeom prst="rect">
            <a:avLst/>
          </a:prstGeom>
          <a:noFill/>
        </p:spPr>
        <p:txBody>
          <a:bodyPr wrap="square" rtlCol="0">
            <a:noAutofit/>
          </a:bodyPr>
          <a:p>
            <a:pPr algn="ctr">
              <a:buClrTx/>
              <a:buSzTx/>
              <a:buFontTx/>
            </a:pPr>
            <a:r>
              <a:rPr lang="en-US" altLang="zh-CN" sz="3600" b="1">
                <a:latin typeface="Times New Roman" panose="02020603050405020304" charset="0"/>
                <a:cs typeface="Times New Roman" panose="02020603050405020304" charset="0"/>
              </a:rPr>
              <a:t>How do they choose their clothes?</a:t>
            </a:r>
            <a:endParaRPr lang="en-US" altLang="zh-CN" sz="3600" b="1">
              <a:latin typeface="Times New Roman" panose="02020603050405020304" charset="0"/>
              <a:cs typeface="Times New Roman" panose="02020603050405020304" charset="0"/>
            </a:endParaRPr>
          </a:p>
        </p:txBody>
      </p:sp>
      <p:pic>
        <p:nvPicPr>
          <p:cNvPr id="2097186" name="图片 3" descr="沙特2"/>
          <p:cNvPicPr>
            <a:picLocks noChangeAspect="1"/>
          </p:cNvPicPr>
          <p:nvPr/>
        </p:nvPicPr>
        <p:blipFill>
          <a:blip r:embed="rId3"/>
          <a:stretch>
            <a:fillRect/>
          </a:stretch>
        </p:blipFill>
        <p:spPr>
          <a:xfrm>
            <a:off x="7578725" y="1153795"/>
            <a:ext cx="2524760" cy="49580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p:sp>
        <p:nvSpPr>
          <p:cNvPr id="1048627" name="文本框 5"/>
          <p:cNvSpPr txBox="1"/>
          <p:nvPr>
            <p:custDataLst>
              <p:tags r:id="rId1"/>
            </p:custDataLst>
          </p:nvPr>
        </p:nvSpPr>
        <p:spPr>
          <a:xfrm>
            <a:off x="751205" y="149860"/>
            <a:ext cx="10689590" cy="645160"/>
          </a:xfrm>
          <a:prstGeom prst="rect">
            <a:avLst/>
          </a:prstGeom>
          <a:noFill/>
        </p:spPr>
        <p:txBody>
          <a:bodyPr wrap="square" rtlCol="0">
            <a:spAutoFit/>
          </a:bodyPr>
          <a:p>
            <a:pPr algn="ctr">
              <a:buClrTx/>
              <a:buSzTx/>
              <a:buFontTx/>
            </a:pPr>
            <a:r>
              <a:rPr lang="en-US" altLang="zh-CN" sz="3600" b="1">
                <a:latin typeface="Times New Roman" panose="02020603050405020304" charset="0"/>
                <a:cs typeface="Times New Roman" panose="02020603050405020304" charset="0"/>
              </a:rPr>
              <a:t>Activity 4  Choose colors and sizes of your clothes.</a:t>
            </a:r>
            <a:endParaRPr lang="en-US" altLang="zh-CN" sz="3600" b="1">
              <a:latin typeface="Times New Roman" panose="02020603050405020304" charset="0"/>
              <a:cs typeface="Times New Roman" panose="02020603050405020304" charset="0"/>
            </a:endParaRPr>
          </a:p>
        </p:txBody>
      </p:sp>
      <p:pic>
        <p:nvPicPr>
          <p:cNvPr id="2097187" name="图片 48" descr="去字迹-加横线"/>
          <p:cNvPicPr>
            <a:picLocks noChangeAspect="1"/>
          </p:cNvPicPr>
          <p:nvPr>
            <p:custDataLst>
              <p:tags r:id="rId2"/>
            </p:custDataLst>
          </p:nvPr>
        </p:nvPicPr>
        <p:blipFill>
          <a:blip r:embed="rId3"/>
          <a:stretch>
            <a:fillRect/>
          </a:stretch>
        </p:blipFill>
        <p:spPr>
          <a:xfrm>
            <a:off x="1137285" y="1188720"/>
            <a:ext cx="9958705" cy="4368800"/>
          </a:xfrm>
          <a:prstGeom prst="rect">
            <a:avLst/>
          </a:prstGeom>
          <a:ln>
            <a:solidFill>
              <a:schemeClr val="tx1"/>
            </a:solidFill>
          </a:ln>
        </p:spPr>
      </p:pic>
      <p:sp>
        <p:nvSpPr>
          <p:cNvPr id="1048628" name="文本框 1"/>
          <p:cNvSpPr txBox="1"/>
          <p:nvPr/>
        </p:nvSpPr>
        <p:spPr>
          <a:xfrm>
            <a:off x="1424940" y="3072130"/>
            <a:ext cx="106108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black</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29" name="文本框 3"/>
          <p:cNvSpPr txBox="1"/>
          <p:nvPr/>
        </p:nvSpPr>
        <p:spPr>
          <a:xfrm>
            <a:off x="2498090" y="3092450"/>
            <a:ext cx="106108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white</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0" name="文本框 4"/>
          <p:cNvSpPr txBox="1"/>
          <p:nvPr/>
        </p:nvSpPr>
        <p:spPr>
          <a:xfrm>
            <a:off x="3938270" y="3092450"/>
            <a:ext cx="106108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red</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1" name="文本框 6"/>
          <p:cNvSpPr txBox="1"/>
          <p:nvPr/>
        </p:nvSpPr>
        <p:spPr>
          <a:xfrm>
            <a:off x="5140325" y="3072130"/>
            <a:ext cx="106108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green</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2" name="文本框 7"/>
          <p:cNvSpPr txBox="1"/>
          <p:nvPr/>
        </p:nvSpPr>
        <p:spPr>
          <a:xfrm>
            <a:off x="6341745" y="3072130"/>
            <a:ext cx="106108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blue</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3" name="文本框 8"/>
          <p:cNvSpPr txBox="1"/>
          <p:nvPr/>
        </p:nvSpPr>
        <p:spPr>
          <a:xfrm>
            <a:off x="7451090" y="3092450"/>
            <a:ext cx="106108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yellow</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4" name="文本框 9"/>
          <p:cNvSpPr txBox="1"/>
          <p:nvPr/>
        </p:nvSpPr>
        <p:spPr>
          <a:xfrm>
            <a:off x="8641715" y="3072130"/>
            <a:ext cx="1061085"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brown</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5" name="文本框 10"/>
          <p:cNvSpPr txBox="1"/>
          <p:nvPr/>
        </p:nvSpPr>
        <p:spPr>
          <a:xfrm>
            <a:off x="9803130" y="3092450"/>
            <a:ext cx="1217930"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purple</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6" name="文本框 11"/>
          <p:cNvSpPr txBox="1"/>
          <p:nvPr/>
        </p:nvSpPr>
        <p:spPr>
          <a:xfrm>
            <a:off x="3850005" y="4914265"/>
            <a:ext cx="1217930"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big</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7" name="文本框 12"/>
          <p:cNvSpPr txBox="1"/>
          <p:nvPr/>
        </p:nvSpPr>
        <p:spPr>
          <a:xfrm>
            <a:off x="4735195" y="4406900"/>
            <a:ext cx="1217930"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small</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8" name="文本框 13"/>
          <p:cNvSpPr txBox="1"/>
          <p:nvPr/>
        </p:nvSpPr>
        <p:spPr>
          <a:xfrm>
            <a:off x="6604000" y="4694555"/>
            <a:ext cx="1217930"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short</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48639" name="文本框 14"/>
          <p:cNvSpPr txBox="1"/>
          <p:nvPr/>
        </p:nvSpPr>
        <p:spPr>
          <a:xfrm>
            <a:off x="8672830" y="4653280"/>
            <a:ext cx="1217930" cy="460375"/>
          </a:xfrm>
          <a:prstGeom prst="rect">
            <a:avLst/>
          </a:prstGeom>
        </p:spPr>
        <p:txBody>
          <a:bodyPr wrap="square">
            <a:spAutoFit/>
          </a:bodyPr>
          <a:p>
            <a:pPr algn="l"/>
            <a:r>
              <a:rPr lang="en-US" altLang="zh-CN" sz="2400" b="1">
                <a:latin typeface="Times New Roman" panose="02020603050405020304" charset="0"/>
                <a:ea typeface="微软雅黑" panose="020B0503020204020204" charset="-122"/>
                <a:cs typeface="Times New Roman" panose="02020603050405020304" charset="0"/>
              </a:rPr>
              <a:t>long</a:t>
            </a:r>
            <a:endParaRPr lang="en-US" altLang="zh-CN" sz="2400" b="1">
              <a:latin typeface="Times New Roman" panose="02020603050405020304" charset="0"/>
              <a:ea typeface="微软雅黑" panose="020B0503020204020204" charset="-122"/>
              <a:cs typeface="Times New Roman" panose="02020603050405020304" charset="0"/>
            </a:endParaRPr>
          </a:p>
        </p:txBody>
      </p:sp>
      <p:pic>
        <p:nvPicPr>
          <p:cNvPr id="2097188" name="Section A 2a">
            <a:hlinkClick r:id="" action="ppaction://media"/>
          </p:cNvPr>
          <p:cNvPicPr/>
          <p:nvPr>
            <a:audioFile r:link="rId4"/>
            <p:extLst>
              <p:ext uri="{DAA4B4D4-6D71-4841-9C94-3DE7FCFB9230}">
                <p14:media xmlns:p14="http://schemas.microsoft.com/office/powerpoint/2010/main" r:embed="rId5">
                  <p14:trim st="6376.000000"/>
                </p14:media>
              </p:ext>
            </p:extLst>
          </p:nvPr>
        </p:nvPicPr>
        <p:blipFill>
          <a:blip r:embed="rId6"/>
          <a:stretch>
            <a:fillRect/>
          </a:stretch>
        </p:blipFill>
        <p:spPr>
          <a:xfrm>
            <a:off x="1574800" y="693420"/>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39599" fill="hold"/>
                                        <p:tgtEl>
                                          <p:spTgt spid="2097188"/>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48628"/>
                                        </p:tgtEl>
                                        <p:attrNameLst>
                                          <p:attrName>style.visibility</p:attrName>
                                        </p:attrNameLst>
                                      </p:cBhvr>
                                      <p:to>
                                        <p:strVal val="visible"/>
                                      </p:to>
                                    </p:set>
                                    <p:animEffect transition="in" filter="blinds(horizontal)">
                                      <p:cBhvr>
                                        <p:cTn id="11" dur="500"/>
                                        <p:tgtEl>
                                          <p:spTgt spid="104862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048629"/>
                                        </p:tgtEl>
                                        <p:attrNameLst>
                                          <p:attrName>style.visibility</p:attrName>
                                        </p:attrNameLst>
                                      </p:cBhvr>
                                      <p:to>
                                        <p:strVal val="visible"/>
                                      </p:to>
                                    </p:set>
                                    <p:animEffect transition="in" filter="blinds(horizontal)">
                                      <p:cBhvr>
                                        <p:cTn id="14" dur="500"/>
                                        <p:tgtEl>
                                          <p:spTgt spid="104862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048630"/>
                                        </p:tgtEl>
                                        <p:attrNameLst>
                                          <p:attrName>style.visibility</p:attrName>
                                        </p:attrNameLst>
                                      </p:cBhvr>
                                      <p:to>
                                        <p:strVal val="visible"/>
                                      </p:to>
                                    </p:set>
                                    <p:animEffect transition="in" filter="blinds(horizontal)">
                                      <p:cBhvr>
                                        <p:cTn id="17" dur="500"/>
                                        <p:tgtEl>
                                          <p:spTgt spid="104863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48631"/>
                                        </p:tgtEl>
                                        <p:attrNameLst>
                                          <p:attrName>style.visibility</p:attrName>
                                        </p:attrNameLst>
                                      </p:cBhvr>
                                      <p:to>
                                        <p:strVal val="visible"/>
                                      </p:to>
                                    </p:set>
                                    <p:animEffect transition="in" filter="blinds(horizontal)">
                                      <p:cBhvr>
                                        <p:cTn id="20" dur="500"/>
                                        <p:tgtEl>
                                          <p:spTgt spid="104863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48632"/>
                                        </p:tgtEl>
                                        <p:attrNameLst>
                                          <p:attrName>style.visibility</p:attrName>
                                        </p:attrNameLst>
                                      </p:cBhvr>
                                      <p:to>
                                        <p:strVal val="visible"/>
                                      </p:to>
                                    </p:set>
                                    <p:animEffect transition="in" filter="blinds(horizontal)">
                                      <p:cBhvr>
                                        <p:cTn id="23" dur="500"/>
                                        <p:tgtEl>
                                          <p:spTgt spid="104863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48633"/>
                                        </p:tgtEl>
                                        <p:attrNameLst>
                                          <p:attrName>style.visibility</p:attrName>
                                        </p:attrNameLst>
                                      </p:cBhvr>
                                      <p:to>
                                        <p:strVal val="visible"/>
                                      </p:to>
                                    </p:set>
                                    <p:animEffect transition="in" filter="blinds(horizontal)">
                                      <p:cBhvr>
                                        <p:cTn id="26" dur="500"/>
                                        <p:tgtEl>
                                          <p:spTgt spid="104863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48634"/>
                                        </p:tgtEl>
                                        <p:attrNameLst>
                                          <p:attrName>style.visibility</p:attrName>
                                        </p:attrNameLst>
                                      </p:cBhvr>
                                      <p:to>
                                        <p:strVal val="visible"/>
                                      </p:to>
                                    </p:set>
                                    <p:animEffect transition="in" filter="blinds(horizontal)">
                                      <p:cBhvr>
                                        <p:cTn id="29" dur="500"/>
                                        <p:tgtEl>
                                          <p:spTgt spid="104863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048635"/>
                                        </p:tgtEl>
                                        <p:attrNameLst>
                                          <p:attrName>style.visibility</p:attrName>
                                        </p:attrNameLst>
                                      </p:cBhvr>
                                      <p:to>
                                        <p:strVal val="visible"/>
                                      </p:to>
                                    </p:set>
                                    <p:animEffect transition="in" filter="blinds(horizontal)">
                                      <p:cBhvr>
                                        <p:cTn id="32" dur="500"/>
                                        <p:tgtEl>
                                          <p:spTgt spid="104863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48636"/>
                                        </p:tgtEl>
                                        <p:attrNameLst>
                                          <p:attrName>style.visibility</p:attrName>
                                        </p:attrNameLst>
                                      </p:cBhvr>
                                      <p:to>
                                        <p:strVal val="visible"/>
                                      </p:to>
                                    </p:set>
                                    <p:animEffect transition="in" filter="blinds(horizontal)">
                                      <p:cBhvr>
                                        <p:cTn id="35" dur="500"/>
                                        <p:tgtEl>
                                          <p:spTgt spid="104863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48637"/>
                                        </p:tgtEl>
                                        <p:attrNameLst>
                                          <p:attrName>style.visibility</p:attrName>
                                        </p:attrNameLst>
                                      </p:cBhvr>
                                      <p:to>
                                        <p:strVal val="visible"/>
                                      </p:to>
                                    </p:set>
                                    <p:animEffect transition="in" filter="blinds(horizontal)">
                                      <p:cBhvr>
                                        <p:cTn id="38" dur="500"/>
                                        <p:tgtEl>
                                          <p:spTgt spid="104863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048638"/>
                                        </p:tgtEl>
                                        <p:attrNameLst>
                                          <p:attrName>style.visibility</p:attrName>
                                        </p:attrNameLst>
                                      </p:cBhvr>
                                      <p:to>
                                        <p:strVal val="visible"/>
                                      </p:to>
                                    </p:set>
                                    <p:animEffect transition="in" filter="blinds(horizontal)">
                                      <p:cBhvr>
                                        <p:cTn id="41" dur="500"/>
                                        <p:tgtEl>
                                          <p:spTgt spid="104863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048639"/>
                                        </p:tgtEl>
                                        <p:attrNameLst>
                                          <p:attrName>style.visibility</p:attrName>
                                        </p:attrNameLst>
                                      </p:cBhvr>
                                      <p:to>
                                        <p:strVal val="visible"/>
                                      </p:to>
                                    </p:set>
                                    <p:animEffect transition="in" filter="blinds(horizontal)">
                                      <p:cBhvr>
                                        <p:cTn id="44" dur="500"/>
                                        <p:tgtEl>
                                          <p:spTgt spid="10486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1">
                  <p:stCondLst>
                    <p:cond delay="indefinite"/>
                  </p:stCondLst>
                  <p:endCondLst>
                    <p:cond evt="onStopAudio">
                      <p:tgtEl>
                        <p:sldTgt/>
                      </p:tgtEl>
                    </p:cond>
                  </p:endCondLst>
                </p:cTn>
                <p:tgtEl>
                  <p:spTgt spid="2097188"/>
                </p:tgtEl>
              </p:cMediaNode>
            </p:audio>
          </p:childTnLst>
        </p:cTn>
      </p:par>
    </p:tnLst>
    <p:bldLst>
      <p:bldP spid="1048628" grpId="0"/>
      <p:bldP spid="1048629" grpId="0"/>
      <p:bldP spid="1048630" grpId="0"/>
      <p:bldP spid="1048631" grpId="0"/>
      <p:bldP spid="1048632" grpId="0"/>
      <p:bldP spid="1048633" grpId="0"/>
      <p:bldP spid="1048634" grpId="0"/>
      <p:bldP spid="1048635" grpId="0"/>
      <p:bldP spid="1048636" grpId="0"/>
      <p:bldP spid="1048637" grpId="0"/>
      <p:bldP spid="1048638" grpId="0"/>
      <p:bldP spid="1048639" grpId="0"/>
      <p:bldP spid="1048628" grpId="1"/>
      <p:bldP spid="1048629" grpId="1"/>
      <p:bldP spid="1048630" grpId="1"/>
      <p:bldP spid="1048631" grpId="1"/>
      <p:bldP spid="1048632" grpId="1"/>
      <p:bldP spid="1048633" grpId="1"/>
      <p:bldP spid="1048634" grpId="1"/>
      <p:bldP spid="1048635" grpId="1"/>
      <p:bldP spid="1048636" grpId="1"/>
      <p:bldP spid="1048637" grpId="1"/>
      <p:bldP spid="1048638" grpId="1"/>
      <p:bldP spid="104863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p:pic>
        <p:nvPicPr>
          <p:cNvPr id="2097189" name="图片 99"/>
          <p:cNvPicPr/>
          <p:nvPr/>
        </p:nvPicPr>
        <p:blipFill>
          <a:blip r:embed="rId1">
            <a:clrChange>
              <a:clrFrom>
                <a:srgbClr val="FFFFFF">
                  <a:alpha val="100000"/>
                </a:srgbClr>
              </a:clrFrom>
              <a:clrTo>
                <a:srgbClr val="FFFFFF">
                  <a:alpha val="100000"/>
                  <a:alpha val="0"/>
                </a:srgbClr>
              </a:clrTo>
            </a:clrChange>
          </a:blip>
          <a:stretch>
            <a:fillRect/>
          </a:stretch>
        </p:blipFill>
        <p:spPr>
          <a:xfrm>
            <a:off x="172720" y="3667125"/>
            <a:ext cx="1260475" cy="878205"/>
          </a:xfrm>
          <a:prstGeom prst="rect">
            <a:avLst/>
          </a:prstGeom>
          <a:noFill/>
          <a:ln w="9525">
            <a:noFill/>
          </a:ln>
        </p:spPr>
      </p:pic>
      <p:pic>
        <p:nvPicPr>
          <p:cNvPr id="2097190" name="图片 100"/>
          <p:cNvPicPr/>
          <p:nvPr/>
        </p:nvPicPr>
        <p:blipFill>
          <a:blip r:embed="rId2">
            <a:clrChange>
              <a:clrFrom>
                <a:srgbClr val="FFFFFF">
                  <a:alpha val="100000"/>
                </a:srgbClr>
              </a:clrFrom>
              <a:clrTo>
                <a:srgbClr val="FFFFFF">
                  <a:alpha val="100000"/>
                  <a:alpha val="0"/>
                </a:srgbClr>
              </a:clrTo>
            </a:clrChange>
          </a:blip>
          <a:stretch>
            <a:fillRect/>
          </a:stretch>
        </p:blipFill>
        <p:spPr>
          <a:xfrm>
            <a:off x="1059180" y="2385060"/>
            <a:ext cx="1383665" cy="1167130"/>
          </a:xfrm>
          <a:prstGeom prst="rect">
            <a:avLst/>
          </a:prstGeom>
          <a:noFill/>
          <a:ln w="9525">
            <a:noFill/>
          </a:ln>
        </p:spPr>
      </p:pic>
      <p:pic>
        <p:nvPicPr>
          <p:cNvPr id="2097191" name="图片 101"/>
          <p:cNvPicPr/>
          <p:nvPr/>
        </p:nvPicPr>
        <p:blipFill>
          <a:blip r:embed="rId3">
            <a:clrChange>
              <a:clrFrom>
                <a:srgbClr val="FFFFFF">
                  <a:alpha val="100000"/>
                </a:srgbClr>
              </a:clrFrom>
              <a:clrTo>
                <a:srgbClr val="FFFFFF">
                  <a:alpha val="100000"/>
                  <a:alpha val="0"/>
                </a:srgbClr>
              </a:clrTo>
            </a:clrChange>
          </a:blip>
          <a:stretch>
            <a:fillRect/>
          </a:stretch>
        </p:blipFill>
        <p:spPr>
          <a:xfrm>
            <a:off x="2822575" y="1869440"/>
            <a:ext cx="808990" cy="1350645"/>
          </a:xfrm>
          <a:prstGeom prst="rect">
            <a:avLst/>
          </a:prstGeom>
          <a:noFill/>
          <a:ln w="9525">
            <a:noFill/>
          </a:ln>
        </p:spPr>
      </p:pic>
      <p:pic>
        <p:nvPicPr>
          <p:cNvPr id="2097192" name="图片 102"/>
          <p:cNvPicPr/>
          <p:nvPr/>
        </p:nvPicPr>
        <p:blipFill>
          <a:blip r:embed="rId4">
            <a:clrChange>
              <a:clrFrom>
                <a:srgbClr val="FFFFFF">
                  <a:alpha val="100000"/>
                </a:srgbClr>
              </a:clrFrom>
              <a:clrTo>
                <a:srgbClr val="FFFFFF">
                  <a:alpha val="100000"/>
                  <a:alpha val="0"/>
                </a:srgbClr>
              </a:clrTo>
            </a:clrChange>
          </a:blip>
          <a:srcRect t="15222" b="23120"/>
          <a:stretch>
            <a:fillRect/>
          </a:stretch>
        </p:blipFill>
        <p:spPr>
          <a:xfrm>
            <a:off x="3097530" y="5532120"/>
            <a:ext cx="1263650" cy="1156970"/>
          </a:xfrm>
          <a:prstGeom prst="rect">
            <a:avLst/>
          </a:prstGeom>
          <a:noFill/>
          <a:ln w="9525">
            <a:noFill/>
          </a:ln>
        </p:spPr>
      </p:pic>
      <p:pic>
        <p:nvPicPr>
          <p:cNvPr id="2097193" name="图片 104"/>
          <p:cNvPicPr/>
          <p:nvPr/>
        </p:nvPicPr>
        <p:blipFill>
          <a:blip r:embed="rId5">
            <a:clrChange>
              <a:clrFrom>
                <a:srgbClr val="FEFEFE">
                  <a:alpha val="100000"/>
                </a:srgbClr>
              </a:clrFrom>
              <a:clrTo>
                <a:srgbClr val="FEFEFE">
                  <a:alpha val="100000"/>
                  <a:alpha val="0"/>
                </a:srgbClr>
              </a:clrTo>
            </a:clrChange>
          </a:blip>
          <a:srcRect l="10973" t="17256" r="14897" b="11240"/>
          <a:stretch>
            <a:fillRect/>
          </a:stretch>
        </p:blipFill>
        <p:spPr>
          <a:xfrm>
            <a:off x="1710055" y="5044440"/>
            <a:ext cx="1245870" cy="1129030"/>
          </a:xfrm>
          <a:prstGeom prst="rect">
            <a:avLst/>
          </a:prstGeom>
          <a:noFill/>
          <a:ln w="9525">
            <a:noFill/>
          </a:ln>
        </p:spPr>
      </p:pic>
      <p:pic>
        <p:nvPicPr>
          <p:cNvPr id="2097194" name="图片 106"/>
          <p:cNvPicPr/>
          <p:nvPr/>
        </p:nvPicPr>
        <p:blipFill>
          <a:blip r:embed="rId6"/>
          <a:stretch>
            <a:fillRect/>
          </a:stretch>
        </p:blipFill>
        <p:spPr>
          <a:xfrm>
            <a:off x="3725545" y="1339850"/>
            <a:ext cx="1308735" cy="1311275"/>
          </a:xfrm>
          <a:prstGeom prst="rect">
            <a:avLst/>
          </a:prstGeom>
          <a:noFill/>
          <a:ln w="9525">
            <a:noFill/>
          </a:ln>
        </p:spPr>
      </p:pic>
      <p:pic>
        <p:nvPicPr>
          <p:cNvPr id="2097195" name="图片 107"/>
          <p:cNvPicPr/>
          <p:nvPr/>
        </p:nvPicPr>
        <p:blipFill>
          <a:blip r:embed="rId7">
            <a:clrChange>
              <a:clrFrom>
                <a:srgbClr val="FFFFFF">
                  <a:alpha val="100000"/>
                </a:srgbClr>
              </a:clrFrom>
              <a:clrTo>
                <a:srgbClr val="FFFFFF">
                  <a:alpha val="100000"/>
                  <a:alpha val="0"/>
                </a:srgbClr>
              </a:clrTo>
            </a:clrChange>
          </a:blip>
          <a:stretch>
            <a:fillRect/>
          </a:stretch>
        </p:blipFill>
        <p:spPr>
          <a:xfrm>
            <a:off x="257175" y="4925060"/>
            <a:ext cx="1246505" cy="966470"/>
          </a:xfrm>
          <a:prstGeom prst="rect">
            <a:avLst/>
          </a:prstGeom>
          <a:noFill/>
          <a:ln w="9525">
            <a:noFill/>
          </a:ln>
        </p:spPr>
      </p:pic>
      <p:pic>
        <p:nvPicPr>
          <p:cNvPr id="2097196" name="图片 108"/>
          <p:cNvPicPr/>
          <p:nvPr/>
        </p:nvPicPr>
        <p:blipFill>
          <a:blip r:embed="rId8">
            <a:clrChange>
              <a:clrFrom>
                <a:srgbClr val="FEFEFE">
                  <a:alpha val="100000"/>
                </a:srgbClr>
              </a:clrFrom>
              <a:clrTo>
                <a:srgbClr val="FEFEFE">
                  <a:alpha val="100000"/>
                  <a:alpha val="0"/>
                </a:srgbClr>
              </a:clrTo>
            </a:clrChange>
          </a:blip>
          <a:stretch>
            <a:fillRect/>
          </a:stretch>
        </p:blipFill>
        <p:spPr>
          <a:xfrm>
            <a:off x="4502785" y="5664835"/>
            <a:ext cx="1085215" cy="968375"/>
          </a:xfrm>
          <a:prstGeom prst="rect">
            <a:avLst/>
          </a:prstGeom>
          <a:noFill/>
          <a:ln w="9525">
            <a:noFill/>
          </a:ln>
        </p:spPr>
      </p:pic>
      <p:sp>
        <p:nvSpPr>
          <p:cNvPr id="1048640" name="文本框 5"/>
          <p:cNvSpPr txBox="1"/>
          <p:nvPr>
            <p:custDataLst>
              <p:tags r:id="rId9"/>
            </p:custDataLst>
          </p:nvPr>
        </p:nvSpPr>
        <p:spPr>
          <a:xfrm>
            <a:off x="863600" y="160655"/>
            <a:ext cx="10298430" cy="851535"/>
          </a:xfrm>
          <a:prstGeom prst="rect">
            <a:avLst/>
          </a:prstGeom>
          <a:noFill/>
        </p:spPr>
        <p:txBody>
          <a:bodyPr wrap="square" rtlCol="0">
            <a:noAutofit/>
          </a:bodyPr>
          <a:p>
            <a:pPr algn="ctr"/>
            <a:r>
              <a:rPr lang="en-US" altLang="zh-CN" sz="3600" b="1">
                <a:latin typeface="Times New Roman" panose="02020603050405020304" charset="0"/>
                <a:cs typeface="Times New Roman" panose="02020603050405020304" charset="0"/>
                <a:sym typeface="+mn-ea"/>
              </a:rPr>
              <a:t>Activity 5  Color the clothes you chose in Activity 2.</a:t>
            </a:r>
            <a:endParaRPr lang="en-US" altLang="zh-CN" sz="3600" b="1">
              <a:latin typeface="Times New Roman" panose="02020603050405020304" charset="0"/>
              <a:cs typeface="Times New Roman" panose="02020603050405020304" charset="0"/>
              <a:sym typeface="+mn-ea"/>
            </a:endParaRPr>
          </a:p>
        </p:txBody>
      </p:sp>
      <p:pic>
        <p:nvPicPr>
          <p:cNvPr id="2097197" name="图片 110"/>
          <p:cNvPicPr/>
          <p:nvPr/>
        </p:nvPicPr>
        <p:blipFill>
          <a:blip r:embed="rId10">
            <a:clrChange>
              <a:clrFrom>
                <a:srgbClr val="000000">
                  <a:alpha val="0"/>
                </a:srgbClr>
              </a:clrFrom>
              <a:clrTo>
                <a:srgbClr val="000000">
                  <a:alpha val="0"/>
                  <a:alpha val="0"/>
                </a:srgbClr>
              </a:clrTo>
            </a:clrChange>
          </a:blip>
          <a:stretch>
            <a:fillRect/>
          </a:stretch>
        </p:blipFill>
        <p:spPr>
          <a:xfrm>
            <a:off x="6948170" y="4994275"/>
            <a:ext cx="1414780" cy="1694815"/>
          </a:xfrm>
          <a:prstGeom prst="rect">
            <a:avLst/>
          </a:prstGeom>
          <a:noFill/>
          <a:ln w="9525">
            <a:noFill/>
          </a:ln>
        </p:spPr>
      </p:pic>
      <p:pic>
        <p:nvPicPr>
          <p:cNvPr id="2097198" name="图片 114"/>
          <p:cNvPicPr/>
          <p:nvPr/>
        </p:nvPicPr>
        <p:blipFill>
          <a:blip r:embed="rId11">
            <a:clrChange>
              <a:clrFrom>
                <a:srgbClr val="F7F7F7">
                  <a:alpha val="100000"/>
                </a:srgbClr>
              </a:clrFrom>
              <a:clrTo>
                <a:srgbClr val="F7F7F7">
                  <a:alpha val="100000"/>
                  <a:alpha val="0"/>
                </a:srgbClr>
              </a:clrTo>
            </a:clrChange>
          </a:blip>
          <a:stretch>
            <a:fillRect/>
          </a:stretch>
        </p:blipFill>
        <p:spPr>
          <a:xfrm>
            <a:off x="7762875" y="1270000"/>
            <a:ext cx="1158875" cy="1836420"/>
          </a:xfrm>
          <a:prstGeom prst="rect">
            <a:avLst/>
          </a:prstGeom>
          <a:noFill/>
          <a:ln w="9525">
            <a:noFill/>
          </a:ln>
        </p:spPr>
      </p:pic>
      <p:pic>
        <p:nvPicPr>
          <p:cNvPr id="2097199" name="图片 115"/>
          <p:cNvPicPr/>
          <p:nvPr/>
        </p:nvPicPr>
        <p:blipFill>
          <a:blip r:embed="rId12">
            <a:clrChange>
              <a:clrFrom>
                <a:srgbClr val="FFFFFF">
                  <a:alpha val="100000"/>
                </a:srgbClr>
              </a:clrFrom>
              <a:clrTo>
                <a:srgbClr val="FFFFFF">
                  <a:alpha val="100000"/>
                  <a:alpha val="0"/>
                </a:srgbClr>
              </a:clrTo>
            </a:clrChange>
          </a:blip>
          <a:srcRect l="3238" t="29314" r="53326" b="24591"/>
          <a:stretch>
            <a:fillRect/>
          </a:stretch>
        </p:blipFill>
        <p:spPr>
          <a:xfrm>
            <a:off x="6584315" y="1173480"/>
            <a:ext cx="1087755" cy="1644015"/>
          </a:xfrm>
          <a:prstGeom prst="rect">
            <a:avLst/>
          </a:prstGeom>
          <a:noFill/>
          <a:ln w="9525">
            <a:noFill/>
          </a:ln>
        </p:spPr>
      </p:pic>
      <p:pic>
        <p:nvPicPr>
          <p:cNvPr id="2097200" name="图片 116"/>
          <p:cNvPicPr/>
          <p:nvPr/>
        </p:nvPicPr>
        <p:blipFill>
          <a:blip r:embed="rId13"/>
          <a:stretch>
            <a:fillRect/>
          </a:stretch>
        </p:blipFill>
        <p:spPr>
          <a:xfrm>
            <a:off x="4969510" y="909320"/>
            <a:ext cx="1838960" cy="1741805"/>
          </a:xfrm>
          <a:prstGeom prst="rect">
            <a:avLst/>
          </a:prstGeom>
          <a:noFill/>
          <a:ln w="9525">
            <a:noFill/>
          </a:ln>
        </p:spPr>
      </p:pic>
      <p:pic>
        <p:nvPicPr>
          <p:cNvPr id="2097201" name="图片 119"/>
          <p:cNvPicPr/>
          <p:nvPr/>
        </p:nvPicPr>
        <p:blipFill>
          <a:blip r:embed="rId14">
            <a:clrChange>
              <a:clrFrom>
                <a:srgbClr val="FEFEFE">
                  <a:alpha val="100000"/>
                </a:srgbClr>
              </a:clrFrom>
              <a:clrTo>
                <a:srgbClr val="FEFEFE">
                  <a:alpha val="100000"/>
                  <a:alpha val="0"/>
                </a:srgbClr>
              </a:clrTo>
            </a:clrChange>
          </a:blip>
          <a:srcRect l="5971" t="15698" r="4609" b="24049"/>
          <a:stretch>
            <a:fillRect/>
          </a:stretch>
        </p:blipFill>
        <p:spPr>
          <a:xfrm>
            <a:off x="10713085" y="3317875"/>
            <a:ext cx="1104900" cy="1313180"/>
          </a:xfrm>
          <a:prstGeom prst="rect">
            <a:avLst/>
          </a:prstGeom>
          <a:noFill/>
          <a:ln w="9525">
            <a:noFill/>
          </a:ln>
        </p:spPr>
      </p:pic>
      <p:pic>
        <p:nvPicPr>
          <p:cNvPr id="2097202" name="图片 121"/>
          <p:cNvPicPr/>
          <p:nvPr/>
        </p:nvPicPr>
        <p:blipFill>
          <a:blip r:embed="rId15">
            <a:clrChange>
              <a:clrFrom>
                <a:srgbClr val="000000">
                  <a:alpha val="0"/>
                </a:srgbClr>
              </a:clrFrom>
              <a:clrTo>
                <a:srgbClr val="000000">
                  <a:alpha val="0"/>
                  <a:alpha val="0"/>
                </a:srgbClr>
              </a:clrTo>
            </a:clrChange>
          </a:blip>
          <a:stretch>
            <a:fillRect/>
          </a:stretch>
        </p:blipFill>
        <p:spPr>
          <a:xfrm>
            <a:off x="10139680" y="4716780"/>
            <a:ext cx="1866900" cy="1171575"/>
          </a:xfrm>
          <a:prstGeom prst="rect">
            <a:avLst/>
          </a:prstGeom>
          <a:noFill/>
          <a:ln w="9525">
            <a:noFill/>
          </a:ln>
        </p:spPr>
      </p:pic>
      <p:pic>
        <p:nvPicPr>
          <p:cNvPr id="2097203" name="图片 122"/>
          <p:cNvPicPr/>
          <p:nvPr/>
        </p:nvPicPr>
        <p:blipFill>
          <a:blip r:embed="rId16">
            <a:clrChange>
              <a:clrFrom>
                <a:srgbClr val="FFFFFF">
                  <a:alpha val="100000"/>
                </a:srgbClr>
              </a:clrFrom>
              <a:clrTo>
                <a:srgbClr val="FFFFFF">
                  <a:alpha val="100000"/>
                  <a:alpha val="0"/>
                </a:srgbClr>
              </a:clrTo>
            </a:clrChange>
          </a:blip>
          <a:srcRect l="7326" t="5431" r="41977" b="31198"/>
          <a:stretch>
            <a:fillRect/>
          </a:stretch>
        </p:blipFill>
        <p:spPr>
          <a:xfrm>
            <a:off x="8656320" y="5044440"/>
            <a:ext cx="1367155" cy="1588770"/>
          </a:xfrm>
          <a:prstGeom prst="ellipse">
            <a:avLst/>
          </a:prstGeom>
          <a:noFill/>
          <a:ln w="9525">
            <a:noFill/>
          </a:ln>
        </p:spPr>
      </p:pic>
      <p:pic>
        <p:nvPicPr>
          <p:cNvPr id="2097204" name="图片 1"/>
          <p:cNvPicPr/>
          <p:nvPr/>
        </p:nvPicPr>
        <p:blipFill>
          <a:blip r:embed="rId17">
            <a:clrChange>
              <a:clrFrom>
                <a:srgbClr val="F7F7F7">
                  <a:alpha val="100000"/>
                </a:srgbClr>
              </a:clrFrom>
              <a:clrTo>
                <a:srgbClr val="F7F7F7">
                  <a:alpha val="100000"/>
                  <a:alpha val="0"/>
                </a:srgbClr>
              </a:clrTo>
            </a:clrChange>
          </a:blip>
          <a:stretch>
            <a:fillRect/>
          </a:stretch>
        </p:blipFill>
        <p:spPr>
          <a:xfrm>
            <a:off x="4361180" y="2651125"/>
            <a:ext cx="3187065" cy="2171065"/>
          </a:xfrm>
          <a:prstGeom prst="rect">
            <a:avLst/>
          </a:prstGeom>
          <a:noFill/>
          <a:ln w="9525">
            <a:noFill/>
          </a:ln>
        </p:spPr>
      </p:pic>
      <p:pic>
        <p:nvPicPr>
          <p:cNvPr id="2097205" name="图片 2" descr="Germany Dirndl dress"/>
          <p:cNvPicPr>
            <a:picLocks noChangeAspect="1"/>
          </p:cNvPicPr>
          <p:nvPr/>
        </p:nvPicPr>
        <p:blipFill>
          <a:blip r:embed="rId18">
            <a:clrChange>
              <a:clrFrom>
                <a:srgbClr val="FEFEFE">
                  <a:alpha val="100000"/>
                </a:srgbClr>
              </a:clrFrom>
              <a:clrTo>
                <a:srgbClr val="FEFEFE">
                  <a:alpha val="100000"/>
                  <a:alpha val="0"/>
                </a:srgbClr>
              </a:clrTo>
            </a:clrChange>
          </a:blip>
          <a:stretch>
            <a:fillRect/>
          </a:stretch>
        </p:blipFill>
        <p:spPr>
          <a:xfrm>
            <a:off x="9702800" y="2545715"/>
            <a:ext cx="1160780" cy="1452245"/>
          </a:xfrm>
          <a:prstGeom prst="rect">
            <a:avLst/>
          </a:prstGeom>
        </p:spPr>
      </p:pic>
      <p:pic>
        <p:nvPicPr>
          <p:cNvPr id="2097206" name="1_男生录音">
            <a:hlinkClick r:id="" action="ppaction://media"/>
          </p:cNvPr>
          <p:cNvPicPr/>
          <p:nvPr>
            <a:audioFile r:link="rId19"/>
            <p:extLst>
              <p:ext uri="{DAA4B4D4-6D71-4841-9C94-3DE7FCFB9230}">
                <p14:media xmlns:p14="http://schemas.microsoft.com/office/powerpoint/2010/main" r:embed="rId20"/>
              </p:ext>
            </p:extLst>
          </p:nvPr>
        </p:nvPicPr>
        <p:blipFill>
          <a:blip r:embed="rId21"/>
          <a:stretch>
            <a:fillRect/>
          </a:stretch>
        </p:blipFill>
        <p:spPr>
          <a:xfrm>
            <a:off x="1214755" y="774700"/>
            <a:ext cx="495300" cy="495300"/>
          </a:xfrm>
          <a:prstGeom prst="rect">
            <a:avLst/>
          </a:prstGeom>
        </p:spPr>
      </p:pic>
      <p:pic>
        <p:nvPicPr>
          <p:cNvPr id="2097207" name="1_女生录音">
            <a:hlinkClick r:id="" action="ppaction://media"/>
          </p:cNvPr>
          <p:cNvPicPr/>
          <p:nvPr>
            <a:audioFile r:link="rId22"/>
            <p:extLst>
              <p:ext uri="{DAA4B4D4-6D71-4841-9C94-3DE7FCFB9230}">
                <p14:media xmlns:p14="http://schemas.microsoft.com/office/powerpoint/2010/main" r:embed="rId23"/>
              </p:ext>
            </p:extLst>
          </p:nvPr>
        </p:nvPicPr>
        <p:blipFill>
          <a:blip r:embed="rId21"/>
          <a:stretch>
            <a:fillRect/>
          </a:stretch>
        </p:blipFill>
        <p:spPr>
          <a:xfrm>
            <a:off x="2085340" y="774700"/>
            <a:ext cx="495300" cy="495300"/>
          </a:xfrm>
          <a:prstGeom prst="rect">
            <a:avLst/>
          </a:prstGeom>
        </p:spPr>
      </p:pic>
      <p:pic>
        <p:nvPicPr>
          <p:cNvPr id="2097208" name="图片 3" descr="D:/417140908/WPS云盘/师大-七中实习/红梅老师赛课准备/汉服-新-透明背景.png汉服-新-透明背景"/>
          <p:cNvPicPr/>
          <p:nvPr/>
        </p:nvPicPr>
        <p:blipFill>
          <a:blip r:embed="rId24">
            <a:clrChange>
              <a:clrFrom>
                <a:srgbClr val="FFFFFF">
                  <a:alpha val="100000"/>
                </a:srgbClr>
              </a:clrFrom>
              <a:clrTo>
                <a:srgbClr val="FFFFFF">
                  <a:alpha val="100000"/>
                  <a:alpha val="0"/>
                </a:srgbClr>
              </a:clrTo>
            </a:clrChange>
            <a:lum bright="-100000"/>
          </a:blip>
          <a:srcRect l="-3408" t="-5747" r="3408" b="-557"/>
          <a:stretch>
            <a:fillRect/>
          </a:stretch>
        </p:blipFill>
        <p:spPr>
          <a:xfrm>
            <a:off x="5668645" y="4836160"/>
            <a:ext cx="1222375" cy="1852930"/>
          </a:xfrm>
          <a:prstGeom prst="rect">
            <a:avLst/>
          </a:prstGeom>
          <a:noFill/>
          <a:ln w="9525">
            <a:noFill/>
          </a:ln>
        </p:spPr>
      </p:pic>
      <p:pic>
        <p:nvPicPr>
          <p:cNvPr id="2097209" name="图片 6"/>
          <p:cNvPicPr>
            <a:picLocks noChangeAspect="1"/>
          </p:cNvPicPr>
          <p:nvPr/>
        </p:nvPicPr>
        <p:blipFill>
          <a:blip r:embed="rId25">
            <a:clrChange>
              <a:clrFrom>
                <a:srgbClr val="FFFFFF">
                  <a:alpha val="100000"/>
                </a:srgbClr>
              </a:clrFrom>
              <a:clrTo>
                <a:srgbClr val="FFFFFF">
                  <a:alpha val="100000"/>
                  <a:alpha val="0"/>
                </a:srgbClr>
              </a:clrTo>
            </a:clrChange>
          </a:blip>
          <a:stretch>
            <a:fillRect/>
          </a:stretch>
        </p:blipFill>
        <p:spPr>
          <a:xfrm>
            <a:off x="8656320" y="1880235"/>
            <a:ext cx="1295400" cy="169545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StopAudio">
                      <p:tgtEl>
                        <p:sldTgt/>
                      </p:tgtEl>
                    </p:cond>
                  </p:endCondLst>
                </p:cTn>
                <p:tgtEl>
                  <p:spTgt spid="2097206"/>
                </p:tgtEl>
              </p:cMediaNode>
            </p:audio>
            <p:audio>
              <p:cMediaNode>
                <p:cTn id="3" fill="hold" display="1">
                  <p:stCondLst>
                    <p:cond delay="indefinite"/>
                  </p:stCondLst>
                  <p:endCondLst>
                    <p:cond evt="onStopAudio">
                      <p:tgtEl>
                        <p:sldTgt/>
                      </p:tgtEl>
                    </p:cond>
                  </p:endCondLst>
                </p:cTn>
                <p:tgtEl>
                  <p:spTgt spid="2097207"/>
                </p:tgtEl>
              </p:cMediaNode>
            </p:audio>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 name="KSO_WM_UNIT_PLACING_PICTURE_USER_VIEWPORT" val="{&quot;height&quot;:4056,&quot;width&quot;:1536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MEDIACOVER_FLAG" val="1"/>
  <p:tag name="KSO_WM_UNIT_MEDIACOVER_BTN_STATE" val="1"/>
  <p:tag name="KSO_WM_UNIT_MEDIACOVER_BTNRECT" val="0*0*0*0"/>
</p:tagLst>
</file>

<file path=ppt/tags/tag78.xml><?xml version="1.0" encoding="utf-8"?>
<p:tagLst xmlns:p="http://schemas.openxmlformats.org/presentationml/2006/main">
  <p:tag name="KSO_WM_MEDIACOVER_FLAG" val="1"/>
  <p:tag name="KSO_WM_UNIT_MEDIACOVER_BTN_STATE" val="1"/>
  <p:tag name="KSO_WM_UNIT_MEDIACOVER_BTNRECT" val="0*0*0*0"/>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464.93604569524285,&quot;left&quot;:26.35,&quot;top&quot;:43.54836867483591,&quot;width&quot;:926.55}"/>
  <p:tag name="KSO_WM_UNIT_HIGHLIGHT" val="0"/>
  <p:tag name="KSO_WM_UNIT_COMPATIBLE" val="0"/>
  <p:tag name="KSO_WM_UNIT_DIAGRAM_ISNUMVISUAL" val="0"/>
  <p:tag name="KSO_WM_UNIT_DIAGRAM_ISREFERUNIT" val="0"/>
  <p:tag name="KSO_WM_UNIT_ID" val="diagram20236924_1*n_h_h_i*1_2_3_1"/>
  <p:tag name="KSO_WM_TEMPLATE_CATEGORY" val="diagram"/>
  <p:tag name="KSO_WM_TEMPLATE_INDEX" val="20236924"/>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UNIT_FILL_TYPE" val="1"/>
  <p:tag name="KSO_WM_UNIT_FILL_FORE_SCHEMECOLOR_INDEX" val="16"/>
  <p:tag name="KSO_WM_UNIT_FILL_FORE_SCHEMECOLOR_INDEX_BRIGHTNESS" val="0"/>
  <p:tag name="KSO_WM_DIAGRAM_MAX_ITEMCNT" val="5"/>
  <p:tag name="KSO_WM_DIAGRAM_MIN_ITEMCNT" val="3"/>
  <p:tag name="KSO_WM_DIAGRAM_COLOR_MATCH_VALUE" val="{&quot;shape&quot;:{&quot;fill&quot;:{&quot;solid&quot;:{&quot;brightness&quot;:0,&quot;colorType&quot;:1,&quot;foreColorIndex&quot;:16,&quot;transparency&quot;:0},&quot;type&quot;:1},&quot;glow&quot;:{&quot;colorType&quot;:0},&quot;line&quot;:{&quot;type&quot;:0},&quot;shadow&quot;:{&quot;brightness&quot;:0.4000000059604645,&quot;colorType&quot;:1,&quot;foreColorIndex&quot;:5,&quot;transparency&quot;:0.30000001192092896},&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1.xml><?xml version="1.0" encoding="utf-8"?>
<p:tagLst xmlns:p="http://schemas.openxmlformats.org/presentationml/2006/main">
  <p:tag name="KSO_WM_DIAGRAM_VIRTUALLY_FRAME" val="{&quot;height&quot;:444.41875,&quot;left&quot;:26.35,&quot;top&quot;:64.06566437007878,&quot;width&quot;:926.55}"/>
  <p:tag name="KSO_WM_UNIT_HIGHLIGHT" val="0"/>
  <p:tag name="KSO_WM_UNIT_COMPATIBLE" val="0"/>
  <p:tag name="KSO_WM_UNIT_DIAGRAM_ISNUMVISUAL" val="0"/>
  <p:tag name="KSO_WM_UNIT_DIAGRAM_ISREFERUNIT" val="0"/>
  <p:tag name="KSO_WM_UNIT_ID" val="diagram20236924_1*n_h_h_i*1_2_2_1"/>
  <p:tag name="KSO_WM_TEMPLATE_CATEGORY" val="diagram"/>
  <p:tag name="KSO_WM_TEMPLATE_INDEX" val="20236924"/>
  <p:tag name="KSO_WM_UNIT_LAYERLEVEL" val="1_1_1_1"/>
  <p:tag name="KSO_WM_TAG_VERSION" val="3.0"/>
  <p:tag name="KSO_WM_DIAGRAM_GROUP_CODE" val="n1-1"/>
  <p:tag name="KSO_WM_DIAGRAM_VERSION" val="3"/>
  <p:tag name="KSO_WM_DIAGRAM_COLOR_TRICK" val="1"/>
  <p:tag name="KSO_WM_DIAGRAM_COLOR_TEXT_CAN_REMOVE" val="n"/>
  <p:tag name="KSO_WM_UNIT_FILL_TYPE" val="1"/>
  <p:tag name="KSO_WM_UNIT_FILL_FORE_SCHEMECOLOR_INDEX" val="16"/>
  <p:tag name="KSO_WM_UNIT_FILL_FORE_SCHEMECOLOR_INDEX_BRIGHTNESS" val="0"/>
  <p:tag name="KSO_WM_DIAGRAM_MAX_ITEMCNT" val="5"/>
  <p:tag name="KSO_WM_DIAGRAM_MIN_ITEMCNT" val="3"/>
  <p:tag name="KSO_WM_DIAGRAM_COLOR_MATCH_VALUE" val="{&quot;shape&quot;:{&quot;fill&quot;:{&quot;solid&quot;:{&quot;brightness&quot;:0,&quot;colorType&quot;:1,&quot;foreColorIndex&quot;:16,&quot;transparency&quot;:0},&quot;type&quot;:1},&quot;glow&quot;:{&quot;colorType&quot;:0},&quot;line&quot;:{&quot;type&quot;:0},&quot;shadow&quot;:{&quot;brightness&quot;:0.4000000059604645,&quot;colorType&quot;:1,&quot;foreColorIndex&quot;:5,&quot;transparency&quot;:0.30000001192092896},&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2.xml><?xml version="1.0" encoding="utf-8"?>
<p:tagLst xmlns:p="http://schemas.openxmlformats.org/presentationml/2006/main">
  <p:tag name="KSO_WM_DIAGRAM_VIRTUALLY_FRAME" val="{&quot;height&quot;:464.93604569524285,&quot;left&quot;:26.35,&quot;top&quot;:43.54836867483591,&quot;width&quot;:926.55}"/>
  <p:tag name="KSO_WM_UNIT_HIGHLIGHT" val="0"/>
  <p:tag name="KSO_WM_UNIT_COMPATIBLE" val="0"/>
  <p:tag name="KSO_WM_UNIT_DIAGRAM_ISNUMVISUAL" val="0"/>
  <p:tag name="KSO_WM_UNIT_DIAGRAM_ISREFERUNIT" val="0"/>
  <p:tag name="KSO_WM_UNIT_ID" val="diagram20236924_1*n_h_h_i*1_2_1_1"/>
  <p:tag name="KSO_WM_TEMPLATE_CATEGORY" val="diagram"/>
  <p:tag name="KSO_WM_TEMPLATE_INDEX" val="20236924"/>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UNIT_FILL_TYPE" val="1"/>
  <p:tag name="KSO_WM_UNIT_FILL_FORE_SCHEMECOLOR_INDEX" val="16"/>
  <p:tag name="KSO_WM_UNIT_FILL_FORE_SCHEMECOLOR_INDEX_BRIGHTNESS" val="0"/>
  <p:tag name="KSO_WM_DIAGRAM_MAX_ITEMCNT" val="5"/>
  <p:tag name="KSO_WM_DIAGRAM_MIN_ITEMCNT" val="3"/>
  <p:tag name="KSO_WM_DIAGRAM_COLOR_MATCH_VALUE" val="{&quot;shape&quot;:{&quot;fill&quot;:{&quot;solid&quot;:{&quot;brightness&quot;:0,&quot;colorType&quot;:1,&quot;foreColorIndex&quot;:16,&quot;transparency&quot;:0},&quot;type&quot;:1},&quot;glow&quot;:{&quot;colorType&quot;:0},&quot;line&quot;:{&quot;type&quot;:0},&quot;shadow&quot;:{&quot;brightness&quot;:0.4000000059604645,&quot;colorType&quot;:1,&quot;foreColorIndex&quot;:5,&quot;transparency&quot;:0.30000001192092896},&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3.xml><?xml version="1.0" encoding="utf-8"?>
<p:tagLst xmlns:p="http://schemas.openxmlformats.org/presentationml/2006/main">
  <p:tag name="KSO_WM_DIAGRAM_VIRTUALLY_FRAME" val="{&quot;height&quot;:464.93604569524285,&quot;left&quot;:26.35,&quot;top&quot;:43.54836867483591,&quot;width&quot;:926.55}"/>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24_1*n_h_i*1_1_1"/>
  <p:tag name="KSO_WM_TEMPLATE_CATEGORY" val="diagram"/>
  <p:tag name="KSO_WM_TEMPLATE_INDEX" val="20236924"/>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FILL_TYPE" val="3"/>
  <p:tag name="KSO_WM_DIAGRAM_MAX_ITEMCNT" val="5"/>
  <p:tag name="KSO_WM_DIAGRAM_MIN_ITEMCNT" val="3"/>
  <p:tag name="KSO_WM_DIAGRAM_VIRTUALLY_FRAME" val="{&quot;height&quot;:464.93604569524285,&quot;left&quot;:26.35,&quot;top&quot;:43.54836867483591,&quot;width&quot;:926.55}"/>
  <p:tag name="KSO_WM_DIAGRAM_COLOR_MATCH_VALUE" val="{&quot;shape&quot;:{&quot;fill&quot;:{&quot;gradient&quot;:[{&quot;brightness&quot;:0,&quot;colorType&quot;:1,&quot;foreColorIndex&quot;:5,&quot;pos&quot;:0,&quot;transparency&quot;:0.949999988079071},{&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24_1*n_h_i*1_1_2"/>
  <p:tag name="KSO_WM_TEMPLATE_CATEGORY" val="diagram"/>
  <p:tag name="KSO_WM_TEMPLATE_INDEX" val="20236924"/>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UNIT_FILL_TYPE" val="3"/>
  <p:tag name="KSO_WM_DIAGRAM_MAX_ITEMCNT" val="5"/>
  <p:tag name="KSO_WM_DIAGRAM_MIN_ITEMCNT" val="3"/>
  <p:tag name="KSO_WM_DIAGRAM_VIRTUALLY_FRAME" val="{&quot;height&quot;:464.93604569524285,&quot;left&quot;:26.35,&quot;top&quot;:43.54836867483591,&quot;width&quot;:926.55}"/>
  <p:tag name="KSO_WM_DIAGRAM_COLOR_MATCH_VALUE" val="{&quot;shape&quot;:{&quot;fill&quot;:{&quot;gradient&quot;:[{&quot;brightness&quot;:0,&quot;colorType&quot;:1,&quot;foreColorIndex&quot;:5,&quot;pos&quot;:0,&quot;transparency&quot;:0.949999988079071},{&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24_1*n_h_a*1_1_1"/>
  <p:tag name="KSO_WM_TEMPLATE_CATEGORY" val="diagram"/>
  <p:tag name="KSO_WM_TEMPLATE_INDEX" val="20236924"/>
  <p:tag name="KSO_WM_UNIT_LAYERLEVEL" val="1_1_1"/>
  <p:tag name="KSO_WM_TAG_VERSION" val="3.0"/>
  <p:tag name="KSO_WM_BEAUTIFY_FLAG" val="#wm#"/>
  <p:tag name="KSO_WM_UNIT_ISCONTENTSTITLE" val="0"/>
  <p:tag name="KSO_WM_UNIT_ISNUMDGMTITLE" val="0"/>
  <p:tag name="KSO_WM_UNIT_NOCLEAR" val="0"/>
  <p:tag name="KSO_WM_UNIT_VALUE" val="20"/>
  <p:tag name="KSO_WM_DIAGRAM_GROUP_CODE" val="n1-1"/>
  <p:tag name="KSO_WM_UNIT_TYPE" val="n_h_a"/>
  <p:tag name="KSO_WM_UNIT_INDEX" val="1_1_1"/>
  <p:tag name="KSO_WM_DIAGRAM_VERSION" val="3"/>
  <p:tag name="KSO_WM_DIAGRAM_COLOR_TRICK" val="1"/>
  <p:tag name="KSO_WM_DIAGRAM_COLOR_TEXT_CAN_REMOVE" val="n"/>
  <p:tag name="KSO_WM_UNIT_PRESET_TEXT" val="添加标题"/>
  <p:tag name="KSO_WM_UNIT_FILL_TYPE" val="3"/>
  <p:tag name="KSO_WM_DIAGRAM_MAX_ITEMCNT" val="5"/>
  <p:tag name="KSO_WM_DIAGRAM_MIN_ITEMCNT" val="3"/>
  <p:tag name="KSO_WM_DIAGRAM_VIRTUALLY_FRAME" val="{&quot;height&quot;:464.93604569524285,&quot;left&quot;:26.35,&quot;top&quot;:43.54836867483591,&quot;width&quot;:926.55}"/>
  <p:tag name="KSO_WM_DIAGRAM_COLOR_MATCH_VALUE" val="{&quot;shape&quot;:{&quot;fill&quot;:{&quot;gradient&quot;:[{&quot;brightness&quot;:0.4000000059604645,&quot;colorType&quot;:1,&quot;foreColorIndex&quot;:5,&quot;pos&quot;:0,&quot;transparency&quot;:0},{&quot;brightness&quot;:0,&quot;colorType&quot;:1,&quot;foreColorIndex&quot;:5,&quot;pos&quot;:0.699999988079071,&quot;transparency&quot;:0}],&quot;type&quot;:3},&quot;glow&quot;:{&quot;colorType&quot;:0},&quot;line&quot;:{&quot;type&quot;:0},&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7.xml><?xml version="1.0" encoding="utf-8"?>
<p:tagLst xmlns:p="http://schemas.openxmlformats.org/presentationml/2006/main">
  <p:tag name="KSO_WM_DIAGRAM_VIRTUALLY_FRAME" val="{&quot;height&quot;:384.46875,&quot;left&quot;:97.65,&quot;top&quot;:77.81566437007878,&quot;width&quot;:830.95}"/>
  <p:tag name="KSO_WM_UNIT_HIGHLIGHT" val="0"/>
  <p:tag name="KSO_WM_UNIT_COMPATIBLE" val="0"/>
  <p:tag name="KSO_WM_UNIT_DIAGRAM_ISNUMVISUAL" val="0"/>
  <p:tag name="KSO_WM_UNIT_DIAGRAM_ISREFERUNIT" val="0"/>
  <p:tag name="KSO_WM_UNIT_ID" val="diagram20236924_1*n_h_h_a*1_2_1_1"/>
  <p:tag name="KSO_WM_TEMPLATE_CATEGORY" val="diagram"/>
  <p:tag name="KSO_WM_TEMPLATE_INDEX" val="20236924"/>
  <p:tag name="KSO_WM_UNIT_LAYERLEVEL" val="1_1_1_1"/>
  <p:tag name="KSO_WM_TAG_VERSION" val="3.0"/>
  <p:tag name="KSO_WM_UNIT_ISCONTENTSTITLE" val="0"/>
  <p:tag name="KSO_WM_UNIT_ISNUMDGMTITLE" val="0"/>
  <p:tag name="KSO_WM_UNIT_NOCLEAR" val="0"/>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8.xml><?xml version="1.0" encoding="utf-8"?>
<p:tagLst xmlns:p="http://schemas.openxmlformats.org/presentationml/2006/main">
  <p:tag name="KSO_WM_DIAGRAM_VIRTUALLY_FRAME" val="{&quot;height&quot;:384.46875,&quot;left&quot;:97.65,&quot;top&quot;:77.81566437007878,&quot;width&quot;:830.95}"/>
  <p:tag name="KSO_WM_UNIT_HIGHLIGHT" val="0"/>
  <p:tag name="KSO_WM_UNIT_COMPATIBLE" val="0"/>
  <p:tag name="KSO_WM_UNIT_DIAGRAM_ISNUMVISUAL" val="0"/>
  <p:tag name="KSO_WM_UNIT_DIAGRAM_ISREFERUNIT" val="0"/>
  <p:tag name="KSO_WM_UNIT_ID" val="diagram20236924_1*n_h_h_a*1_2_2_1"/>
  <p:tag name="KSO_WM_TEMPLATE_CATEGORY" val="diagram"/>
  <p:tag name="KSO_WM_TEMPLATE_INDEX" val="20236924"/>
  <p:tag name="KSO_WM_UNIT_LAYERLEVEL" val="1_1_1_1"/>
  <p:tag name="KSO_WM_TAG_VERSION" val="3.0"/>
  <p:tag name="KSO_WM_UNIT_ISCONTENTSTITLE" val="0"/>
  <p:tag name="KSO_WM_UNIT_ISNUMDGMTITLE" val="0"/>
  <p:tag name="KSO_WM_UNIT_NOCLEAR" val="0"/>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9.xml><?xml version="1.0" encoding="utf-8"?>
<p:tagLst xmlns:p="http://schemas.openxmlformats.org/presentationml/2006/main">
  <p:tag name="KSO_WM_DIAGRAM_VIRTUALLY_FRAME" val="{&quot;height&quot;:384.46875,&quot;left&quot;:97.65,&quot;top&quot;:77.81566437007878,&quot;width&quot;:830.95}"/>
  <p:tag name="KSO_WM_UNIT_HIGHLIGHT" val="0"/>
  <p:tag name="KSO_WM_UNIT_COMPATIBLE" val="0"/>
  <p:tag name="KSO_WM_UNIT_DIAGRAM_ISNUMVISUAL" val="0"/>
  <p:tag name="KSO_WM_UNIT_DIAGRAM_ISREFERUNIT" val="0"/>
  <p:tag name="KSO_WM_UNIT_ID" val="diagram20236924_1*n_h_h_f*1_2_2_1"/>
  <p:tag name="KSO_WM_TEMPLATE_CATEGORY" val="diagram"/>
  <p:tag name="KSO_WM_TEMPLATE_INDEX" val="20236924"/>
  <p:tag name="KSO_WM_UNIT_LAYERLEVEL" val="1_1_1_1"/>
  <p:tag name="KSO_WM_TAG_VERSION" val="3.0"/>
  <p:tag name="KSO_WM_UNIT_SUBTYPE" val="a"/>
  <p:tag name="KSO_WM_UNIT_NOCLEAR" val="0"/>
  <p:tag name="KSO_WM_UNIT_VALUE" val="39"/>
  <p:tag name="KSO_WM_DIAGRAM_GROUP_CODE" val="n1-1"/>
  <p:tag name="KSO_WM_DIAGRAM_VERSION" val="3"/>
  <p:tag name="KSO_WM_DIAGRAM_COLOR_TRICK" val="1"/>
  <p:tag name="KSO_WM_DIAGRAM_COLOR_TEXT_CAN_REMOVE" val="n"/>
  <p:tag name="KSO_WM_UNIT_PRESET_TEXT" val="单击此处添加文本内容，简明扼要地阐述观点。根据需要可酌增减文字"/>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384.46875,&quot;left&quot;:97.65,&quot;top&quot;:77.81566437007878,&quot;width&quot;:830.95}"/>
  <p:tag name="KSO_WM_UNIT_HIGHLIGHT" val="0"/>
  <p:tag name="KSO_WM_UNIT_COMPATIBLE" val="0"/>
  <p:tag name="KSO_WM_UNIT_DIAGRAM_ISNUMVISUAL" val="0"/>
  <p:tag name="KSO_WM_UNIT_DIAGRAM_ISREFERUNIT" val="0"/>
  <p:tag name="KSO_WM_UNIT_ID" val="diagram20236924_1*n_h_h_a*1_2_3_1"/>
  <p:tag name="KSO_WM_TEMPLATE_CATEGORY" val="diagram"/>
  <p:tag name="KSO_WM_TEMPLATE_INDEX" val="20236924"/>
  <p:tag name="KSO_WM_UNIT_LAYERLEVEL" val="1_1_1_1"/>
  <p:tag name="KSO_WM_TAG_VERSION" val="3.0"/>
  <p:tag name="KSO_WM_UNIT_ISCONTENTSTITLE" val="0"/>
  <p:tag name="KSO_WM_UNIT_ISNUMDGMTITLE" val="0"/>
  <p:tag name="KSO_WM_UNIT_NOCLEAR" val="0"/>
  <p:tag name="KSO_WM_UNIT_VALUE" val="6"/>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1.xml><?xml version="1.0" encoding="utf-8"?>
<p:tagLst xmlns:p="http://schemas.openxmlformats.org/presentationml/2006/main">
  <p:tag name="KSO_WM_DIAGRAM_VIRTUALLY_FRAME" val="{&quot;height&quot;:384.46875,&quot;left&quot;:97.65,&quot;top&quot;:77.81566437007878,&quot;width&quot;:830.95}"/>
  <p:tag name="KSO_WM_UNIT_HIGHLIGHT" val="0"/>
  <p:tag name="KSO_WM_UNIT_COMPATIBLE" val="0"/>
  <p:tag name="KSO_WM_UNIT_DIAGRAM_ISNUMVISUAL" val="0"/>
  <p:tag name="KSO_WM_UNIT_DIAGRAM_ISREFERUNIT" val="0"/>
  <p:tag name="KSO_WM_UNIT_ID" val="diagram20236924_1*n_h_h_f*1_2_3_1"/>
  <p:tag name="KSO_WM_TEMPLATE_CATEGORY" val="diagram"/>
  <p:tag name="KSO_WM_TEMPLATE_INDEX" val="20236924"/>
  <p:tag name="KSO_WM_UNIT_LAYERLEVEL" val="1_1_1_1"/>
  <p:tag name="KSO_WM_TAG_VERSION" val="3.0"/>
  <p:tag name="KSO_WM_UNIT_SUBTYPE" val="a"/>
  <p:tag name="KSO_WM_UNIT_NOCLEAR" val="0"/>
  <p:tag name="KSO_WM_UNIT_VALUE" val="39"/>
  <p:tag name="KSO_WM_DIAGRAM_GROUP_CODE" val="n1-1"/>
  <p:tag name="KSO_WM_DIAGRAM_VERSION" val="3"/>
  <p:tag name="KSO_WM_DIAGRAM_COLOR_TRICK" val="1"/>
  <p:tag name="KSO_WM_DIAGRAM_COLOR_TEXT_CAN_REMOVE" val="n"/>
  <p:tag name="KSO_WM_UNIT_PRESET_TEXT" val="单击此处添加文本内容，简明扼要地阐述观点。根据需要可酌增减文字"/>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2.xml><?xml version="1.0" encoding="utf-8"?>
<p:tagLst xmlns:p="http://schemas.openxmlformats.org/presentationml/2006/main">
  <p:tag name="commondata" val="eyJoZGlkIjoiNGQwNzVkOTE3YTA0ZDRmNzM4NzBiMTY2MmVkMWZmMGMifQ=="/>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2369</Words>
  <Application>WPS 演示</Application>
  <PresentationFormat>宽屏</PresentationFormat>
  <Paragraphs>248</Paragraphs>
  <Slides>22</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22</vt:i4>
      </vt:variant>
    </vt:vector>
  </HeadingPairs>
  <TitlesOfParts>
    <vt:vector size="41" baseType="lpstr">
      <vt:lpstr>Arial</vt:lpstr>
      <vt:lpstr>宋体</vt:lpstr>
      <vt:lpstr>Wingdings</vt:lpstr>
      <vt:lpstr>Wingdings</vt:lpstr>
      <vt:lpstr>汉仪旗黑-55简</vt:lpstr>
      <vt:lpstr>黑体</vt:lpstr>
      <vt:lpstr>Times New Roman</vt:lpstr>
      <vt:lpstr>汉仪旗黑-55简</vt:lpstr>
      <vt:lpstr>汉仪雅酷黑简</vt:lpstr>
      <vt:lpstr>Times New Roman Bold Italic</vt:lpstr>
      <vt:lpstr>微软雅黑</vt:lpstr>
      <vt:lpstr>Times New Roman Regular</vt:lpstr>
      <vt:lpstr>Arial Unicode MS</vt:lpstr>
      <vt:lpstr>Times New Roman Bold</vt:lpstr>
      <vt:lpstr>汉仪超级战甲W</vt:lpstr>
      <vt:lpstr>仿宋</vt:lpstr>
      <vt:lpstr>楷体</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QQQ</cp:lastModifiedBy>
  <cp:revision>156</cp:revision>
  <dcterms:created xsi:type="dcterms:W3CDTF">2019-06-19T02:08:00Z</dcterms:created>
  <dcterms:modified xsi:type="dcterms:W3CDTF">2024-08-23T00:15:26Z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ICV">
    <vt:lpwstr>F1D02F7B33564A3F841DF04BBDE39046_11</vt:lpwstr>
  </property>
</Properties>
</file>